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19" r:id="rId2"/>
    <p:sldId id="377" r:id="rId3"/>
    <p:sldId id="378" r:id="rId4"/>
    <p:sldId id="380" r:id="rId5"/>
    <p:sldId id="381" r:id="rId6"/>
    <p:sldId id="385" r:id="rId7"/>
    <p:sldId id="386" r:id="rId8"/>
    <p:sldId id="387" r:id="rId9"/>
    <p:sldId id="388" r:id="rId10"/>
    <p:sldId id="389" r:id="rId11"/>
    <p:sldId id="390" r:id="rId12"/>
    <p:sldId id="393" r:id="rId13"/>
    <p:sldId id="395" r:id="rId14"/>
    <p:sldId id="396" r:id="rId15"/>
    <p:sldId id="397" r:id="rId16"/>
    <p:sldId id="398" r:id="rId17"/>
    <p:sldId id="399" r:id="rId18"/>
    <p:sldId id="400" r:id="rId19"/>
    <p:sldId id="401" r:id="rId20"/>
    <p:sldId id="402" r:id="rId21"/>
    <p:sldId id="403" r:id="rId22"/>
    <p:sldId id="404" r:id="rId23"/>
    <p:sldId id="405" r:id="rId24"/>
    <p:sldId id="406" r:id="rId25"/>
    <p:sldId id="407" r:id="rId26"/>
    <p:sldId id="408" r:id="rId27"/>
    <p:sldId id="409" r:id="rId28"/>
    <p:sldId id="410" r:id="rId29"/>
    <p:sldId id="411" r:id="rId30"/>
    <p:sldId id="412" r:id="rId31"/>
    <p:sldId id="413" r:id="rId32"/>
    <p:sldId id="414" r:id="rId33"/>
    <p:sldId id="415" r:id="rId34"/>
    <p:sldId id="416" r:id="rId35"/>
    <p:sldId id="417" r:id="rId36"/>
    <p:sldId id="418" r:id="rId37"/>
    <p:sldId id="419" r:id="rId38"/>
    <p:sldId id="420" r:id="rId39"/>
    <p:sldId id="421" r:id="rId40"/>
    <p:sldId id="422" r:id="rId41"/>
    <p:sldId id="423" r:id="rId42"/>
    <p:sldId id="424" r:id="rId43"/>
    <p:sldId id="425" r:id="rId44"/>
    <p:sldId id="426" r:id="rId45"/>
    <p:sldId id="427" r:id="rId46"/>
    <p:sldId id="428" r:id="rId47"/>
    <p:sldId id="429" r:id="rId48"/>
    <p:sldId id="430" r:id="rId49"/>
    <p:sldId id="431" r:id="rId50"/>
    <p:sldId id="432" r:id="rId51"/>
    <p:sldId id="367" r:id="rId52"/>
  </p:sldIdLst>
  <p:sldSz cx="12188825" cy="6858000"/>
  <p:notesSz cx="7312025" cy="9598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6">
          <p15:clr>
            <a:srgbClr val="A4A3A4"/>
          </p15:clr>
        </p15:guide>
        <p15:guide id="2" orient="horz" pos="4075">
          <p15:clr>
            <a:srgbClr val="A4A3A4"/>
          </p15:clr>
        </p15:guide>
        <p15:guide id="3" pos="3084">
          <p15:clr>
            <a:srgbClr val="A4A3A4"/>
          </p15:clr>
        </p15:guide>
        <p15:guide id="4" pos="383">
          <p15:clr>
            <a:srgbClr val="A4A3A4"/>
          </p15:clr>
        </p15:guide>
        <p15:guide id="5" pos="7294">
          <p15:clr>
            <a:srgbClr val="A4A3A4"/>
          </p15:clr>
        </p15:guide>
        <p15:guide id="6" pos="1680">
          <p15:clr>
            <a:srgbClr val="A4A3A4"/>
          </p15:clr>
        </p15:guide>
        <p15:guide id="7" pos="1786">
          <p15:clr>
            <a:srgbClr val="A4A3A4"/>
          </p15:clr>
        </p15:guide>
        <p15:guide id="8" pos="3190">
          <p15:clr>
            <a:srgbClr val="A4A3A4"/>
          </p15:clr>
        </p15:guide>
        <p15:guide id="9" pos="4488">
          <p15:clr>
            <a:srgbClr val="A4A3A4"/>
          </p15:clr>
        </p15:guide>
        <p15:guide id="10" pos="45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42B4E6"/>
    <a:srgbClr val="000000"/>
    <a:srgbClr val="4FA600"/>
    <a:srgbClr val="626469"/>
    <a:srgbClr val="FFFFFF"/>
    <a:srgbClr val="009530"/>
    <a:srgbClr val="3FAE49"/>
    <a:srgbClr val="4F4F4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1262" autoAdjust="0"/>
    <p:restoredTop sz="94364" autoAdjust="0"/>
  </p:normalViewPr>
  <p:slideViewPr>
    <p:cSldViewPr snapToGrid="0" snapToObjects="1">
      <p:cViewPr varScale="1">
        <p:scale>
          <a:sx n="90" d="100"/>
          <a:sy n="90" d="100"/>
        </p:scale>
        <p:origin x="90" y="366"/>
      </p:cViewPr>
      <p:guideLst>
        <p:guide orient="horz" pos="246"/>
        <p:guide orient="horz" pos="4075"/>
        <p:guide pos="3084"/>
        <p:guide pos="383"/>
        <p:guide pos="7294"/>
        <p:guide pos="1680"/>
        <p:guide pos="1786"/>
        <p:guide pos="3190"/>
        <p:guide pos="4488"/>
        <p:guide pos="4595"/>
      </p:guideLst>
    </p:cSldViewPr>
  </p:slideViewPr>
  <p:notesTextViewPr>
    <p:cViewPr>
      <p:scale>
        <a:sx n="1" d="1"/>
        <a:sy n="1" d="1"/>
      </p:scale>
      <p:origin x="0" y="0"/>
    </p:cViewPr>
  </p:notesTextViewPr>
  <p:sorterViewPr>
    <p:cViewPr>
      <p:scale>
        <a:sx n="100" d="100"/>
        <a:sy n="100" d="100"/>
      </p:scale>
      <p:origin x="0" y="57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8544" cy="479901"/>
          </a:xfrm>
          <a:prstGeom prst="rect">
            <a:avLst/>
          </a:prstGeom>
        </p:spPr>
        <p:txBody>
          <a:bodyPr vert="horz" lIns="96625" tIns="48312" rIns="96625" bIns="48312" rtlCol="0"/>
          <a:lstStyle>
            <a:lvl1pPr algn="l">
              <a:defRPr sz="1300"/>
            </a:lvl1pPr>
          </a:lstStyle>
          <a:p>
            <a:endParaRPr lang="en-US"/>
          </a:p>
        </p:txBody>
      </p:sp>
      <p:sp>
        <p:nvSpPr>
          <p:cNvPr id="3" name="Date Placeholder 2"/>
          <p:cNvSpPr>
            <a:spLocks noGrp="1"/>
          </p:cNvSpPr>
          <p:nvPr>
            <p:ph type="dt" idx="1"/>
          </p:nvPr>
        </p:nvSpPr>
        <p:spPr>
          <a:xfrm>
            <a:off x="4141789" y="0"/>
            <a:ext cx="3168544" cy="479901"/>
          </a:xfrm>
          <a:prstGeom prst="rect">
            <a:avLst/>
          </a:prstGeom>
        </p:spPr>
        <p:txBody>
          <a:bodyPr vert="horz" lIns="96625" tIns="48312" rIns="96625" bIns="48312" rtlCol="0"/>
          <a:lstStyle>
            <a:lvl1pPr algn="r">
              <a:defRPr sz="1300"/>
            </a:lvl1pPr>
          </a:lstStyle>
          <a:p>
            <a:fld id="{323A1176-C8DD-4CA5-8562-1D1161873E00}" type="datetimeFigureOut">
              <a:rPr lang="en-US" smtClean="0"/>
              <a:pPr/>
              <a:t>6/2/2016</a:t>
            </a:fld>
            <a:endParaRPr lang="en-US"/>
          </a:p>
        </p:txBody>
      </p:sp>
      <p:sp>
        <p:nvSpPr>
          <p:cNvPr id="4" name="Slide Image Placeholder 3"/>
          <p:cNvSpPr>
            <a:spLocks noGrp="1" noRot="1" noChangeAspect="1"/>
          </p:cNvSpPr>
          <p:nvPr>
            <p:ph type="sldImg" idx="2"/>
          </p:nvPr>
        </p:nvSpPr>
        <p:spPr>
          <a:xfrm>
            <a:off x="457200" y="719138"/>
            <a:ext cx="6397625" cy="3600450"/>
          </a:xfrm>
          <a:prstGeom prst="rect">
            <a:avLst/>
          </a:prstGeom>
          <a:noFill/>
          <a:ln w="12700">
            <a:solidFill>
              <a:prstClr val="black"/>
            </a:solidFill>
          </a:ln>
        </p:spPr>
        <p:txBody>
          <a:bodyPr vert="horz" lIns="96625" tIns="48312" rIns="96625" bIns="48312" rtlCol="0" anchor="ctr"/>
          <a:lstStyle/>
          <a:p>
            <a:endParaRPr lang="en-US"/>
          </a:p>
        </p:txBody>
      </p:sp>
      <p:sp>
        <p:nvSpPr>
          <p:cNvPr id="5" name="Notes Placeholder 4"/>
          <p:cNvSpPr>
            <a:spLocks noGrp="1"/>
          </p:cNvSpPr>
          <p:nvPr>
            <p:ph type="body" sz="quarter" idx="3"/>
          </p:nvPr>
        </p:nvSpPr>
        <p:spPr>
          <a:xfrm>
            <a:off x="731203" y="4559062"/>
            <a:ext cx="5849620" cy="4319111"/>
          </a:xfrm>
          <a:prstGeom prst="rect">
            <a:avLst/>
          </a:prstGeom>
        </p:spPr>
        <p:txBody>
          <a:bodyPr vert="horz" lIns="96625" tIns="48312" rIns="96625" bIns="4831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6458"/>
            <a:ext cx="3168544" cy="479901"/>
          </a:xfrm>
          <a:prstGeom prst="rect">
            <a:avLst/>
          </a:prstGeom>
        </p:spPr>
        <p:txBody>
          <a:bodyPr vert="horz" lIns="96625" tIns="48312" rIns="96625" bIns="48312" rtlCol="0" anchor="b"/>
          <a:lstStyle>
            <a:lvl1pPr algn="l">
              <a:defRPr sz="1300"/>
            </a:lvl1pPr>
          </a:lstStyle>
          <a:p>
            <a:endParaRPr lang="en-US"/>
          </a:p>
        </p:txBody>
      </p:sp>
      <p:sp>
        <p:nvSpPr>
          <p:cNvPr id="7" name="Slide Number Placeholder 6"/>
          <p:cNvSpPr>
            <a:spLocks noGrp="1"/>
          </p:cNvSpPr>
          <p:nvPr>
            <p:ph type="sldNum" sz="quarter" idx="5"/>
          </p:nvPr>
        </p:nvSpPr>
        <p:spPr>
          <a:xfrm>
            <a:off x="4141789" y="9116458"/>
            <a:ext cx="3168544" cy="479901"/>
          </a:xfrm>
          <a:prstGeom prst="rect">
            <a:avLst/>
          </a:prstGeom>
        </p:spPr>
        <p:txBody>
          <a:bodyPr vert="horz" lIns="96625" tIns="48312" rIns="96625" bIns="48312" rtlCol="0" anchor="b"/>
          <a:lstStyle>
            <a:lvl1pPr algn="r">
              <a:defRPr sz="1300"/>
            </a:lvl1pPr>
          </a:lstStyle>
          <a:p>
            <a:fld id="{1CEAC983-54EE-4F70-BDD0-102B71A5E8E3}" type="slidenum">
              <a:rPr lang="en-US" smtClean="0"/>
              <a:pPr/>
              <a:t>‹Nº›</a:t>
            </a:fld>
            <a:endParaRPr lang="en-US"/>
          </a:p>
        </p:txBody>
      </p:sp>
    </p:spTree>
    <p:extLst>
      <p:ext uri="{BB962C8B-B14F-4D97-AF65-F5344CB8AC3E}">
        <p14:creationId xmlns:p14="http://schemas.microsoft.com/office/powerpoint/2010/main" val="3839520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TextEdit="1"/>
          </p:cNvSpPr>
          <p:nvPr>
            <p:ph type="sldImg"/>
          </p:nvPr>
        </p:nvSpPr>
        <p:spPr bwMode="auto">
          <a:noFill/>
          <a:ln>
            <a:solidFill>
              <a:srgbClr val="000000"/>
            </a:solidFill>
            <a:miter lim="800000"/>
            <a:headEnd/>
            <a:tailEnd/>
          </a:ln>
        </p:spPr>
      </p:sp>
      <p:sp>
        <p:nvSpPr>
          <p:cNvPr id="36867" name="Rectangle 3"/>
          <p:cNvSpPr>
            <a:spLocks noGrp="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8053687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5"/>
          <p:cNvSpPr/>
          <p:nvPr userDrawn="1"/>
        </p:nvSpPr>
        <p:spPr>
          <a:xfrm>
            <a:off x="11215276" y="5983093"/>
            <a:ext cx="619933" cy="524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08013" y="2130432"/>
            <a:ext cx="10971212" cy="1470025"/>
          </a:xfrm>
        </p:spPr>
        <p:txBody>
          <a:bodyPr lIns="0" anchor="b" anchorCtr="0">
            <a:noAutofit/>
          </a:bodyPr>
          <a:lstStyle>
            <a:lvl1pPr algn="l">
              <a:defRPr sz="3600" b="1">
                <a:latin typeface="Arial" pitchFamily="34" charset="0"/>
                <a:cs typeface="Arial" pitchFamily="34" charset="0"/>
              </a:defRPr>
            </a:lvl1pPr>
          </a:lstStyle>
          <a:p>
            <a:r>
              <a:rPr lang="en-US" noProof="0" dirty="0" smtClean="0"/>
              <a:t>Slide Title</a:t>
            </a:r>
            <a:endParaRPr lang="en-US" noProof="0" dirty="0"/>
          </a:p>
        </p:txBody>
      </p:sp>
      <p:sp>
        <p:nvSpPr>
          <p:cNvPr id="3" name="Subtitle 2"/>
          <p:cNvSpPr>
            <a:spLocks noGrp="1"/>
          </p:cNvSpPr>
          <p:nvPr>
            <p:ph type="subTitle" idx="1" hasCustomPrompt="1"/>
          </p:nvPr>
        </p:nvSpPr>
        <p:spPr>
          <a:xfrm>
            <a:off x="609440" y="3644658"/>
            <a:ext cx="10971212" cy="1099870"/>
          </a:xfrm>
        </p:spPr>
        <p:txBody>
          <a:bodyPr lIns="0">
            <a:noAutofit/>
          </a:bodyPr>
          <a:lstStyle>
            <a:lvl1pPr marL="0" indent="0" algn="l">
              <a:buNone/>
              <a:defRPr sz="2200">
                <a:solidFill>
                  <a:srgbClr val="626469"/>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Subtitle</a:t>
            </a:r>
            <a:endParaRPr lang="en-US" noProof="0" dirty="0"/>
          </a:p>
        </p:txBody>
      </p:sp>
      <p:sp>
        <p:nvSpPr>
          <p:cNvPr id="9" name="Text Placeholder 8"/>
          <p:cNvSpPr>
            <a:spLocks noGrp="1"/>
          </p:cNvSpPr>
          <p:nvPr>
            <p:ph type="body" sz="quarter" idx="10" hasCustomPrompt="1"/>
          </p:nvPr>
        </p:nvSpPr>
        <p:spPr>
          <a:xfrm>
            <a:off x="609600" y="5124577"/>
            <a:ext cx="8586158" cy="1120775"/>
          </a:xfrm>
        </p:spPr>
        <p:txBody>
          <a:bodyPr>
            <a:normAutofit/>
          </a:bodyPr>
          <a:lstStyle>
            <a:lvl1pPr marL="0" indent="0">
              <a:buNone/>
              <a:defRPr sz="1600">
                <a:solidFill>
                  <a:srgbClr val="898989"/>
                </a:solidFill>
                <a:latin typeface="Arial" pitchFamily="34" charset="0"/>
                <a:cs typeface="Arial" pitchFamily="34" charset="0"/>
              </a:defRPr>
            </a:lvl1pPr>
          </a:lstStyle>
          <a:p>
            <a:pPr lvl="0"/>
            <a:r>
              <a:rPr lang="en-US" noProof="0" smtClean="0"/>
              <a:t>Date</a:t>
            </a:r>
            <a:br>
              <a:rPr lang="en-US" noProof="0" smtClean="0"/>
            </a:br>
            <a:r>
              <a:rPr lang="en-US" noProof="0" smtClean="0"/>
              <a:t>Author</a:t>
            </a:r>
            <a:br>
              <a:rPr lang="en-US" noProof="0" smtClean="0"/>
            </a:br>
            <a:r>
              <a:rPr lang="en-US" noProof="0" smtClean="0"/>
              <a:t>Title</a:t>
            </a:r>
          </a:p>
        </p:txBody>
      </p:sp>
      <p:pic>
        <p:nvPicPr>
          <p:cNvPr id="14" name="Picture 23" descr="C:\Users\Kurt\Desktop\Untitled-1cc.png"/>
          <p:cNvPicPr>
            <a:picLocks noChangeAspect="1" noChangeArrowheads="1"/>
          </p:cNvPicPr>
          <p:nvPr/>
        </p:nvPicPr>
        <p:blipFill>
          <a:blip r:embed="rId2" cstate="screen"/>
          <a:srcRect/>
          <a:stretch>
            <a:fillRect/>
          </a:stretch>
        </p:blipFill>
        <p:spPr bwMode="auto">
          <a:xfrm>
            <a:off x="9689208" y="5904393"/>
            <a:ext cx="1891444" cy="564670"/>
          </a:xfrm>
          <a:prstGeom prst="rect">
            <a:avLst/>
          </a:prstGeom>
          <a:noFill/>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Spruce Green">
    <p:bg>
      <p:bgPr>
        <a:solidFill>
          <a:srgbClr val="009530"/>
        </a:solidFill>
        <a:effectLst/>
      </p:bgPr>
    </p:bg>
    <p:spTree>
      <p:nvGrpSpPr>
        <p:cNvPr id="1" name=""/>
        <p:cNvGrpSpPr/>
        <p:nvPr/>
      </p:nvGrpSpPr>
      <p:grpSpPr>
        <a:xfrm>
          <a:off x="0" y="0"/>
          <a:ext cx="0" cy="0"/>
          <a:chOff x="0" y="0"/>
          <a:chExt cx="0" cy="0"/>
        </a:xfrm>
      </p:grpSpPr>
      <p:sp>
        <p:nvSpPr>
          <p:cNvPr id="6" name="Rectangle 5"/>
          <p:cNvSpPr/>
          <p:nvPr/>
        </p:nvSpPr>
        <p:spPr>
          <a:xfrm>
            <a:off x="11215276" y="6206804"/>
            <a:ext cx="619933" cy="524518"/>
          </a:xfrm>
          <a:prstGeom prst="rect">
            <a:avLst/>
          </a:prstGeom>
          <a:solidFill>
            <a:srgbClr val="009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99916" y="2130432"/>
            <a:ext cx="10979309" cy="1470025"/>
          </a:xfrm>
        </p:spPr>
        <p:txBody>
          <a:bodyPr lIns="0" anchor="b" anchorCtr="0">
            <a:noAutofit/>
          </a:bodyPr>
          <a:lstStyle>
            <a:lvl1pPr algn="l">
              <a:defRPr sz="3600" b="1">
                <a:solidFill>
                  <a:schemeClr val="bg1"/>
                </a:solidFill>
                <a:latin typeface="Arial" pitchFamily="34" charset="0"/>
                <a:cs typeface="Arial" pitchFamily="34" charset="0"/>
              </a:defRPr>
            </a:lvl1pPr>
          </a:lstStyle>
          <a:p>
            <a:r>
              <a:rPr lang="en-US" noProof="0" dirty="0" smtClean="0"/>
              <a:t>Slide Title</a:t>
            </a:r>
            <a:endParaRPr lang="en-US" noProof="0" dirty="0"/>
          </a:p>
        </p:txBody>
      </p:sp>
      <p:sp>
        <p:nvSpPr>
          <p:cNvPr id="3" name="Subtitle 2"/>
          <p:cNvSpPr>
            <a:spLocks noGrp="1"/>
          </p:cNvSpPr>
          <p:nvPr>
            <p:ph type="subTitle" idx="1" hasCustomPrompt="1"/>
          </p:nvPr>
        </p:nvSpPr>
        <p:spPr>
          <a:xfrm>
            <a:off x="599915" y="3644658"/>
            <a:ext cx="10979309" cy="1099870"/>
          </a:xfrm>
        </p:spPr>
        <p:txBody>
          <a:bodyPr lIns="0">
            <a:noAutofit/>
          </a:bodyPr>
          <a:lstStyle>
            <a:lvl1pPr marL="0" indent="0" algn="l">
              <a:buNone/>
              <a:defRPr sz="22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Subtitle</a:t>
            </a:r>
            <a:endParaRPr lang="en-US" noProof="0" dirty="0"/>
          </a:p>
        </p:txBody>
      </p:sp>
      <p:sp>
        <p:nvSpPr>
          <p:cNvPr id="9" name="Text Placeholder 8"/>
          <p:cNvSpPr>
            <a:spLocks noGrp="1"/>
          </p:cNvSpPr>
          <p:nvPr>
            <p:ph type="body" sz="quarter" idx="10" hasCustomPrompt="1"/>
          </p:nvPr>
        </p:nvSpPr>
        <p:spPr>
          <a:xfrm>
            <a:off x="600075" y="5124577"/>
            <a:ext cx="8586158" cy="1120775"/>
          </a:xfrm>
        </p:spPr>
        <p:txBody>
          <a:bodyPr>
            <a:normAutofit/>
          </a:bodyPr>
          <a:lstStyle>
            <a:lvl1pPr marL="0" indent="0">
              <a:buNone/>
              <a:defRPr sz="1600">
                <a:solidFill>
                  <a:schemeClr val="bg1"/>
                </a:solidFill>
                <a:latin typeface="Arial" pitchFamily="34" charset="0"/>
                <a:cs typeface="Arial" pitchFamily="34" charset="0"/>
              </a:defRPr>
            </a:lvl1pPr>
          </a:lstStyle>
          <a:p>
            <a:pPr lvl="0"/>
            <a:r>
              <a:rPr lang="en-US" noProof="0" smtClean="0"/>
              <a:t>Date</a:t>
            </a:r>
            <a:br>
              <a:rPr lang="en-US" noProof="0" smtClean="0"/>
            </a:br>
            <a:r>
              <a:rPr lang="en-US" noProof="0" smtClean="0"/>
              <a:t>Author</a:t>
            </a:r>
            <a:br>
              <a:rPr lang="en-US" noProof="0" smtClean="0"/>
            </a:br>
            <a:r>
              <a:rPr lang="en-US" noProof="0" smtClean="0"/>
              <a:t>Title</a:t>
            </a:r>
          </a:p>
        </p:txBody>
      </p:sp>
      <p:pic>
        <p:nvPicPr>
          <p:cNvPr id="7" name="Picture 23" descr="C:\Users\Kurt\Desktop\Untitled-1cc.png"/>
          <p:cNvPicPr>
            <a:picLocks noChangeArrowheads="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Lst>
          </a:blip>
          <a:srcRect/>
          <a:stretch>
            <a:fillRect/>
          </a:stretch>
        </p:blipFill>
        <p:spPr bwMode="auto">
          <a:xfrm>
            <a:off x="9686417" y="5902135"/>
            <a:ext cx="1892808" cy="566928"/>
          </a:xfrm>
          <a:prstGeom prst="rect">
            <a:avLst/>
          </a:prstGeom>
          <a:noFill/>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Bubbles">
    <p:bg>
      <p:bgPr>
        <a:solidFill>
          <a:srgbClr val="009530"/>
        </a:solidFill>
        <a:effectLst/>
      </p:bgPr>
    </p:bg>
    <p:spTree>
      <p:nvGrpSpPr>
        <p:cNvPr id="1" name=""/>
        <p:cNvGrpSpPr/>
        <p:nvPr/>
      </p:nvGrpSpPr>
      <p:grpSpPr>
        <a:xfrm>
          <a:off x="0" y="0"/>
          <a:ext cx="0" cy="0"/>
          <a:chOff x="0" y="0"/>
          <a:chExt cx="0" cy="0"/>
        </a:xfrm>
      </p:grpSpPr>
      <p:pic>
        <p:nvPicPr>
          <p:cNvPr id="8" name="Picture 7" descr="023611862_prevstill.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0631"/>
            <a:ext cx="12188825" cy="6899262"/>
          </a:xfrm>
          <a:prstGeom prst="rect">
            <a:avLst/>
          </a:prstGeom>
        </p:spPr>
      </p:pic>
      <p:sp>
        <p:nvSpPr>
          <p:cNvPr id="2" name="Title 1"/>
          <p:cNvSpPr>
            <a:spLocks noGrp="1"/>
          </p:cNvSpPr>
          <p:nvPr>
            <p:ph type="ctrTitle" hasCustomPrompt="1"/>
          </p:nvPr>
        </p:nvSpPr>
        <p:spPr>
          <a:xfrm>
            <a:off x="599916" y="2130432"/>
            <a:ext cx="10979309" cy="1470025"/>
          </a:xfrm>
        </p:spPr>
        <p:txBody>
          <a:bodyPr lIns="0" anchor="b" anchorCtr="0">
            <a:noAutofit/>
          </a:bodyPr>
          <a:lstStyle>
            <a:lvl1pPr algn="l">
              <a:defRPr sz="3600" b="1">
                <a:solidFill>
                  <a:schemeClr val="bg1"/>
                </a:solidFill>
                <a:latin typeface="Arial" pitchFamily="34" charset="0"/>
                <a:cs typeface="Arial" pitchFamily="34" charset="0"/>
              </a:defRPr>
            </a:lvl1pPr>
          </a:lstStyle>
          <a:p>
            <a:r>
              <a:rPr lang="en-US" noProof="0" dirty="0" smtClean="0"/>
              <a:t>Slide Title</a:t>
            </a:r>
            <a:endParaRPr lang="en-US" noProof="0" dirty="0"/>
          </a:p>
        </p:txBody>
      </p:sp>
      <p:sp>
        <p:nvSpPr>
          <p:cNvPr id="3" name="Subtitle 2"/>
          <p:cNvSpPr>
            <a:spLocks noGrp="1"/>
          </p:cNvSpPr>
          <p:nvPr>
            <p:ph type="subTitle" idx="1" hasCustomPrompt="1"/>
          </p:nvPr>
        </p:nvSpPr>
        <p:spPr>
          <a:xfrm>
            <a:off x="599915" y="3644658"/>
            <a:ext cx="10979309" cy="1099870"/>
          </a:xfrm>
        </p:spPr>
        <p:txBody>
          <a:bodyPr lIns="0">
            <a:noAutofit/>
          </a:bodyPr>
          <a:lstStyle>
            <a:lvl1pPr marL="0" indent="0" algn="l">
              <a:buNone/>
              <a:defRPr sz="22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Subtitle</a:t>
            </a:r>
            <a:endParaRPr lang="en-US" noProof="0" dirty="0"/>
          </a:p>
        </p:txBody>
      </p:sp>
      <p:sp>
        <p:nvSpPr>
          <p:cNvPr id="9" name="Text Placeholder 8"/>
          <p:cNvSpPr>
            <a:spLocks noGrp="1"/>
          </p:cNvSpPr>
          <p:nvPr>
            <p:ph type="body" sz="quarter" idx="10" hasCustomPrompt="1"/>
          </p:nvPr>
        </p:nvSpPr>
        <p:spPr>
          <a:xfrm>
            <a:off x="600075" y="5124577"/>
            <a:ext cx="8586158" cy="1120775"/>
          </a:xfrm>
        </p:spPr>
        <p:txBody>
          <a:bodyPr>
            <a:normAutofit/>
          </a:bodyPr>
          <a:lstStyle>
            <a:lvl1pPr marL="0" indent="0">
              <a:buNone/>
              <a:defRPr sz="1600">
                <a:solidFill>
                  <a:schemeClr val="bg1"/>
                </a:solidFill>
                <a:latin typeface="Arial" pitchFamily="34" charset="0"/>
                <a:cs typeface="Arial" pitchFamily="34" charset="0"/>
              </a:defRPr>
            </a:lvl1pPr>
          </a:lstStyle>
          <a:p>
            <a:pPr lvl="0"/>
            <a:r>
              <a:rPr lang="en-US" noProof="0" smtClean="0"/>
              <a:t>Date</a:t>
            </a:r>
            <a:br>
              <a:rPr lang="en-US" noProof="0" smtClean="0"/>
            </a:br>
            <a:r>
              <a:rPr lang="en-US" noProof="0" smtClean="0"/>
              <a:t>Author</a:t>
            </a:r>
            <a:br>
              <a:rPr lang="en-US" noProof="0" smtClean="0"/>
            </a:br>
            <a:r>
              <a:rPr lang="en-US" noProof="0" smtClean="0"/>
              <a:t>Title</a:t>
            </a:r>
          </a:p>
        </p:txBody>
      </p:sp>
      <p:pic>
        <p:nvPicPr>
          <p:cNvPr id="7" name="Picture 23" descr="C:\Users\Kurt\Desktop\Untitled-1cc.png"/>
          <p:cNvPicPr>
            <a:picLocks noChangeArrowheads="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9686417" y="5902135"/>
            <a:ext cx="1892808" cy="566928"/>
          </a:xfrm>
          <a:prstGeom prst="rect">
            <a:avLst/>
          </a:prstGeom>
          <a:noFill/>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City">
    <p:bg>
      <p:bgPr>
        <a:solidFill>
          <a:srgbClr val="009530"/>
        </a:solidFill>
        <a:effectLst/>
      </p:bgPr>
    </p:bg>
    <p:spTree>
      <p:nvGrpSpPr>
        <p:cNvPr id="1" name=""/>
        <p:cNvGrpSpPr/>
        <p:nvPr/>
      </p:nvGrpSpPr>
      <p:grpSpPr>
        <a:xfrm>
          <a:off x="0" y="0"/>
          <a:ext cx="0" cy="0"/>
          <a:chOff x="0" y="0"/>
          <a:chExt cx="0" cy="0"/>
        </a:xfrm>
      </p:grpSpPr>
      <p:pic>
        <p:nvPicPr>
          <p:cNvPr id="10" name="Picture 9" descr="city_369.png"/>
          <p:cNvPicPr>
            <a:picLocks noChangeAspect="1"/>
          </p:cNvPicPr>
          <p:nvPr userDrawn="1"/>
        </p:nvPicPr>
        <p:blipFill rotWithShape="1">
          <a:blip r:embed="rId2" cstate="screen">
            <a:extLst>
              <a:ext uri="{28A0092B-C50C-407E-A947-70E740481C1C}">
                <a14:useLocalDpi xmlns:a14="http://schemas.microsoft.com/office/drawing/2010/main" val="0"/>
              </a:ext>
            </a:extLst>
          </a:blip>
          <a:srcRect l="4003" t="1175" r="6116" b="9373"/>
          <a:stretch/>
        </p:blipFill>
        <p:spPr>
          <a:xfrm>
            <a:off x="-70558" y="-63949"/>
            <a:ext cx="12329940" cy="6985898"/>
          </a:xfrm>
          <a:prstGeom prst="rect">
            <a:avLst/>
          </a:prstGeom>
          <a:noFill/>
          <a:ln>
            <a:noFill/>
          </a:ln>
        </p:spPr>
      </p:pic>
      <p:sp>
        <p:nvSpPr>
          <p:cNvPr id="2" name="Title 1"/>
          <p:cNvSpPr>
            <a:spLocks noGrp="1"/>
          </p:cNvSpPr>
          <p:nvPr>
            <p:ph type="ctrTitle" hasCustomPrompt="1"/>
          </p:nvPr>
        </p:nvSpPr>
        <p:spPr>
          <a:xfrm>
            <a:off x="599916" y="2130432"/>
            <a:ext cx="10979309" cy="1470025"/>
          </a:xfrm>
        </p:spPr>
        <p:txBody>
          <a:bodyPr lIns="0" anchor="b" anchorCtr="0">
            <a:noAutofit/>
          </a:bodyPr>
          <a:lstStyle>
            <a:lvl1pPr algn="l">
              <a:defRPr sz="3600" b="1">
                <a:solidFill>
                  <a:srgbClr val="009530"/>
                </a:solidFill>
                <a:latin typeface="Arial" pitchFamily="34" charset="0"/>
                <a:cs typeface="Arial" pitchFamily="34" charset="0"/>
              </a:defRPr>
            </a:lvl1pPr>
          </a:lstStyle>
          <a:p>
            <a:r>
              <a:rPr lang="en-US" noProof="0" dirty="0" smtClean="0"/>
              <a:t>Slide Title</a:t>
            </a:r>
            <a:endParaRPr lang="en-US" noProof="0" dirty="0"/>
          </a:p>
        </p:txBody>
      </p:sp>
      <p:sp>
        <p:nvSpPr>
          <p:cNvPr id="3" name="Subtitle 2"/>
          <p:cNvSpPr>
            <a:spLocks noGrp="1"/>
          </p:cNvSpPr>
          <p:nvPr>
            <p:ph type="subTitle" idx="1" hasCustomPrompt="1"/>
          </p:nvPr>
        </p:nvSpPr>
        <p:spPr>
          <a:xfrm>
            <a:off x="599915" y="3644658"/>
            <a:ext cx="10979309" cy="1099870"/>
          </a:xfrm>
        </p:spPr>
        <p:txBody>
          <a:bodyPr lIns="0">
            <a:noAutofit/>
          </a:bodyPr>
          <a:lstStyle>
            <a:lvl1pPr marL="0" indent="0" algn="l">
              <a:buNone/>
              <a:defRPr sz="2200">
                <a:solidFill>
                  <a:srgbClr val="009530"/>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Subtitle</a:t>
            </a:r>
            <a:endParaRPr lang="en-US" noProof="0" dirty="0"/>
          </a:p>
        </p:txBody>
      </p:sp>
      <p:sp>
        <p:nvSpPr>
          <p:cNvPr id="9" name="Text Placeholder 8"/>
          <p:cNvSpPr>
            <a:spLocks noGrp="1"/>
          </p:cNvSpPr>
          <p:nvPr>
            <p:ph type="body" sz="quarter" idx="10" hasCustomPrompt="1"/>
          </p:nvPr>
        </p:nvSpPr>
        <p:spPr>
          <a:xfrm>
            <a:off x="600075" y="5124577"/>
            <a:ext cx="8586158" cy="1120775"/>
          </a:xfrm>
        </p:spPr>
        <p:txBody>
          <a:bodyPr>
            <a:normAutofit/>
          </a:bodyPr>
          <a:lstStyle>
            <a:lvl1pPr marL="0" indent="0">
              <a:buNone/>
              <a:defRPr sz="1600">
                <a:solidFill>
                  <a:schemeClr val="bg1"/>
                </a:solidFill>
                <a:latin typeface="Arial" pitchFamily="34" charset="0"/>
                <a:cs typeface="Arial" pitchFamily="34" charset="0"/>
              </a:defRPr>
            </a:lvl1pPr>
          </a:lstStyle>
          <a:p>
            <a:pPr lvl="0"/>
            <a:r>
              <a:rPr lang="en-US" noProof="0" smtClean="0"/>
              <a:t>Date</a:t>
            </a:r>
            <a:br>
              <a:rPr lang="en-US" noProof="0" smtClean="0"/>
            </a:br>
            <a:r>
              <a:rPr lang="en-US" noProof="0" smtClean="0"/>
              <a:t>Author</a:t>
            </a:r>
            <a:br>
              <a:rPr lang="en-US" noProof="0" smtClean="0"/>
            </a:br>
            <a:r>
              <a:rPr lang="en-US" noProof="0" smtClean="0"/>
              <a:t>Title</a:t>
            </a:r>
          </a:p>
        </p:txBody>
      </p:sp>
      <p:pic>
        <p:nvPicPr>
          <p:cNvPr id="7" name="Picture 23" descr="C:\Users\Kurt\Desktop\Untitled-1cc.png"/>
          <p:cNvPicPr>
            <a:picLocks noChangeArrowheads="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9686417" y="5902135"/>
            <a:ext cx="1892808" cy="566928"/>
          </a:xfrm>
          <a:prstGeom prst="rect">
            <a:avLst/>
          </a:prstGeom>
          <a:noFill/>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Light Image">
    <p:bg>
      <p:bgPr>
        <a:solidFill>
          <a:srgbClr val="009530"/>
        </a:solidFill>
        <a:effectLst/>
      </p:bgPr>
    </p:bg>
    <p:spTree>
      <p:nvGrpSpPr>
        <p:cNvPr id="1" name=""/>
        <p:cNvGrpSpPr/>
        <p:nvPr/>
      </p:nvGrpSpPr>
      <p:grpSpPr>
        <a:xfrm>
          <a:off x="0" y="0"/>
          <a:ext cx="0" cy="0"/>
          <a:chOff x="0" y="0"/>
          <a:chExt cx="0" cy="0"/>
        </a:xfrm>
      </p:grpSpPr>
      <p:pic>
        <p:nvPicPr>
          <p:cNvPr id="8" name="Picture 7" descr="Cover_UJH1374_layers_v2.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88824" cy="6858000"/>
          </a:xfrm>
          <a:prstGeom prst="rect">
            <a:avLst/>
          </a:prstGeom>
        </p:spPr>
      </p:pic>
      <p:sp>
        <p:nvSpPr>
          <p:cNvPr id="2" name="Title 1"/>
          <p:cNvSpPr>
            <a:spLocks noGrp="1"/>
          </p:cNvSpPr>
          <p:nvPr>
            <p:ph type="ctrTitle" hasCustomPrompt="1"/>
          </p:nvPr>
        </p:nvSpPr>
        <p:spPr>
          <a:xfrm>
            <a:off x="599916" y="2130432"/>
            <a:ext cx="8206627" cy="1470025"/>
          </a:xfrm>
        </p:spPr>
        <p:txBody>
          <a:bodyPr lIns="0" anchor="b" anchorCtr="0">
            <a:noAutofit/>
          </a:bodyPr>
          <a:lstStyle>
            <a:lvl1pPr algn="l">
              <a:defRPr sz="3600" b="1">
                <a:solidFill>
                  <a:srgbClr val="FFFFFF"/>
                </a:solidFill>
                <a:latin typeface="Arial" pitchFamily="34" charset="0"/>
                <a:cs typeface="Arial" pitchFamily="34" charset="0"/>
              </a:defRPr>
            </a:lvl1pPr>
          </a:lstStyle>
          <a:p>
            <a:r>
              <a:rPr lang="en-US" noProof="0" dirty="0" smtClean="0"/>
              <a:t>Slide Title</a:t>
            </a:r>
            <a:endParaRPr lang="en-US" noProof="0" dirty="0"/>
          </a:p>
        </p:txBody>
      </p:sp>
      <p:sp>
        <p:nvSpPr>
          <p:cNvPr id="3" name="Subtitle 2"/>
          <p:cNvSpPr>
            <a:spLocks noGrp="1"/>
          </p:cNvSpPr>
          <p:nvPr>
            <p:ph type="subTitle" idx="1" hasCustomPrompt="1"/>
          </p:nvPr>
        </p:nvSpPr>
        <p:spPr>
          <a:xfrm>
            <a:off x="599915" y="3644658"/>
            <a:ext cx="8206627" cy="1099870"/>
          </a:xfrm>
        </p:spPr>
        <p:txBody>
          <a:bodyPr lIns="0">
            <a:noAutofit/>
          </a:bodyPr>
          <a:lstStyle>
            <a:lvl1pPr marL="0" indent="0" algn="l">
              <a:buNone/>
              <a:defRPr sz="2200">
                <a:solidFill>
                  <a:srgbClr val="FFFFF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Subtitle</a:t>
            </a:r>
            <a:endParaRPr lang="en-US" noProof="0" dirty="0"/>
          </a:p>
        </p:txBody>
      </p:sp>
      <p:sp>
        <p:nvSpPr>
          <p:cNvPr id="9" name="Text Placeholder 8"/>
          <p:cNvSpPr>
            <a:spLocks noGrp="1"/>
          </p:cNvSpPr>
          <p:nvPr>
            <p:ph type="body" sz="quarter" idx="10" hasCustomPrompt="1"/>
          </p:nvPr>
        </p:nvSpPr>
        <p:spPr>
          <a:xfrm>
            <a:off x="600075" y="5124577"/>
            <a:ext cx="8586158" cy="1120775"/>
          </a:xfrm>
        </p:spPr>
        <p:txBody>
          <a:bodyPr>
            <a:normAutofit/>
          </a:bodyPr>
          <a:lstStyle>
            <a:lvl1pPr marL="0" indent="0">
              <a:buNone/>
              <a:defRPr sz="1600">
                <a:solidFill>
                  <a:schemeClr val="bg1"/>
                </a:solidFill>
                <a:latin typeface="Arial" pitchFamily="34" charset="0"/>
                <a:cs typeface="Arial" pitchFamily="34" charset="0"/>
              </a:defRPr>
            </a:lvl1pPr>
          </a:lstStyle>
          <a:p>
            <a:pPr lvl="0"/>
            <a:r>
              <a:rPr lang="en-US" noProof="0" smtClean="0"/>
              <a:t>Date</a:t>
            </a:r>
            <a:br>
              <a:rPr lang="en-US" noProof="0" smtClean="0"/>
            </a:br>
            <a:r>
              <a:rPr lang="en-US" noProof="0" smtClean="0"/>
              <a:t>Author</a:t>
            </a:r>
            <a:br>
              <a:rPr lang="en-US" noProof="0" smtClean="0"/>
            </a:br>
            <a:r>
              <a:rPr lang="en-US" noProof="0" smtClean="0"/>
              <a:t>Title</a:t>
            </a:r>
          </a:p>
        </p:txBody>
      </p:sp>
      <p:pic>
        <p:nvPicPr>
          <p:cNvPr id="7" name="Picture 23" descr="C:\Users\Kurt\Desktop\Untitled-1cc.png"/>
          <p:cNvPicPr>
            <a:picLocks noChangeArrowheads="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9686417" y="5902135"/>
            <a:ext cx="1892808" cy="566928"/>
          </a:xfrm>
          <a:prstGeom prst="rect">
            <a:avLst/>
          </a:prstGeom>
          <a:noFill/>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8013" y="265113"/>
            <a:ext cx="10969943" cy="1096962"/>
          </a:xfrm>
        </p:spPr>
        <p:txBody>
          <a:bodyPr/>
          <a:lstStyle>
            <a:lvl1pPr algn="l">
              <a:defRPr/>
            </a:lvl1pPr>
          </a:lstStyle>
          <a:p>
            <a:r>
              <a:rPr lang="en-US" noProof="0" dirty="0" smtClean="0"/>
              <a:t>Headline</a:t>
            </a:r>
            <a:endParaRPr lang="en-US" noProof="0" dirty="0"/>
          </a:p>
        </p:txBody>
      </p:sp>
      <p:sp>
        <p:nvSpPr>
          <p:cNvPr id="3" name="Content Placeholder 2"/>
          <p:cNvSpPr>
            <a:spLocks noGrp="1"/>
          </p:cNvSpPr>
          <p:nvPr>
            <p:ph idx="1"/>
          </p:nvPr>
        </p:nvSpPr>
        <p:spPr>
          <a:xfrm>
            <a:off x="608013" y="1509713"/>
            <a:ext cx="10969943" cy="4649553"/>
          </a:xfrm>
          <a:prstGeom prst="rect">
            <a:avLst/>
          </a:prstGeom>
        </p:spPr>
        <p:txBody>
          <a:bodyPr/>
          <a:lstStyle>
            <a:lvl1pPr>
              <a:buFont typeface="Arial" pitchFamily="34" charset="0"/>
              <a:buChar char="&gt;"/>
              <a:defRPr/>
            </a:lvl1pPr>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Box 4"/>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structional">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608013" y="261939"/>
            <a:ext cx="10971212" cy="1109661"/>
          </a:xfrm>
        </p:spPr>
        <p:txBody>
          <a:bodyPr anchor="t" anchorCtr="0"/>
          <a:lstStyle>
            <a:lvl1pPr algn="l">
              <a:defRPr/>
            </a:lvl1pPr>
          </a:lstStyle>
          <a:p>
            <a:r>
              <a:rPr lang="en-US" dirty="0" smtClean="0"/>
              <a:t>Click to edit title</a:t>
            </a:r>
            <a:endParaRPr lang="en-US" dirty="0"/>
          </a:p>
        </p:txBody>
      </p:sp>
      <p:sp>
        <p:nvSpPr>
          <p:cNvPr id="8" name="Picture Placeholder 7"/>
          <p:cNvSpPr>
            <a:spLocks noGrp="1"/>
          </p:cNvSpPr>
          <p:nvPr>
            <p:ph type="pic" sz="quarter" idx="13" hasCustomPrompt="1"/>
          </p:nvPr>
        </p:nvSpPr>
        <p:spPr>
          <a:xfrm>
            <a:off x="4895849" y="1511299"/>
            <a:ext cx="6683375" cy="3754763"/>
          </a:xfrm>
        </p:spPr>
        <p:txBody>
          <a:bodyPr/>
          <a:lstStyle>
            <a:lvl1pPr marL="0" indent="0">
              <a:buNone/>
              <a:defRPr/>
            </a:lvl1pPr>
          </a:lstStyle>
          <a:p>
            <a:r>
              <a:rPr lang="en-US" dirty="0" smtClean="0"/>
              <a:t>Drag picture to placeholder or click icon to add</a:t>
            </a:r>
            <a:endParaRPr lang="en-US" dirty="0"/>
          </a:p>
        </p:txBody>
      </p:sp>
      <p:sp>
        <p:nvSpPr>
          <p:cNvPr id="10" name="Text Placeholder 9"/>
          <p:cNvSpPr>
            <a:spLocks noGrp="1"/>
          </p:cNvSpPr>
          <p:nvPr>
            <p:ph type="body" sz="quarter" idx="14"/>
          </p:nvPr>
        </p:nvSpPr>
        <p:spPr>
          <a:xfrm>
            <a:off x="608437" y="1511300"/>
            <a:ext cx="4148620" cy="4660901"/>
          </a:xfrm>
        </p:spPr>
        <p:txBody>
          <a:bodyPr anchor="t" anchorCtr="0"/>
          <a:lstStyle>
            <a:lvl1pPr marL="0" indent="0">
              <a:buFontTx/>
              <a:buNone/>
              <a:defRPr lang="en-US" sz="2200" kern="1200" baseline="0" dirty="0" smtClean="0">
                <a:solidFill>
                  <a:srgbClr val="009530"/>
                </a:solidFill>
                <a:latin typeface="Arial" pitchFamily="34" charset="0"/>
                <a:ea typeface="+mn-ea"/>
                <a:cs typeface="Arial" pitchFamily="34" charset="0"/>
              </a:defRPr>
            </a:lvl1pPr>
            <a:lvl2pPr>
              <a:defRPr lang="en-US" sz="2000" kern="1200" dirty="0" smtClean="0">
                <a:solidFill>
                  <a:srgbClr val="626469"/>
                </a:solidFill>
                <a:latin typeface="Arial" pitchFamily="34" charset="0"/>
                <a:ea typeface="+mn-ea"/>
                <a:cs typeface="Arial" pitchFamily="34" charset="0"/>
              </a:defRPr>
            </a:lvl2pPr>
            <a:lvl3pPr>
              <a:defRPr lang="en-US" sz="1800" kern="1200" dirty="0" smtClean="0">
                <a:solidFill>
                  <a:srgbClr val="626469"/>
                </a:solidFill>
                <a:latin typeface="Arial" pitchFamily="34" charset="0"/>
                <a:ea typeface="+mn-ea"/>
                <a:cs typeface="Arial" pitchFamily="34" charset="0"/>
              </a:defRPr>
            </a:lvl3pPr>
            <a:lvl4pPr>
              <a:defRPr lang="en-US" sz="1600" kern="1200" baseline="0" dirty="0" smtClean="0">
                <a:solidFill>
                  <a:srgbClr val="626469"/>
                </a:solidFill>
                <a:latin typeface="Arial" pitchFamily="34" charset="0"/>
                <a:ea typeface="+mn-ea"/>
                <a:cs typeface="Arial" pitchFamily="34" charset="0"/>
              </a:defRPr>
            </a:lvl4pPr>
            <a:lvl5pPr>
              <a:defRPr lang="en-US" sz="1400" kern="1200" baseline="0" dirty="0" smtClean="0">
                <a:solidFill>
                  <a:srgbClr val="626469"/>
                </a:solidFill>
                <a:latin typeface="Arial" pitchFamily="34" charset="0"/>
                <a:ea typeface="+mn-ea"/>
                <a:cs typeface="Arial" pitchFamily="34" charset="0"/>
              </a:defRPr>
            </a:lvl5pPr>
          </a:lstStyle>
          <a:p>
            <a:pPr marL="225425" lvl="0" indent="-225425" algn="l" defTabSz="914400" rtl="0" eaLnBrk="1" latinLnBrk="0" hangingPunct="1">
              <a:spcBef>
                <a:spcPct val="20000"/>
              </a:spcBef>
              <a:buClr>
                <a:srgbClr val="009530"/>
              </a:buClr>
              <a:buFont typeface="Arial" pitchFamily="34" charset="0"/>
              <a:buChar char="&gt;"/>
            </a:pPr>
            <a:r>
              <a:rPr lang="en-US" smtClean="0"/>
              <a:t>Click to edit Master text styles</a:t>
            </a:r>
          </a:p>
          <a:p>
            <a:pPr marL="225425" lvl="1" indent="-225425" algn="l" defTabSz="914400" rtl="0" eaLnBrk="1" latinLnBrk="0" hangingPunct="1">
              <a:spcBef>
                <a:spcPct val="20000"/>
              </a:spcBef>
              <a:buClr>
                <a:srgbClr val="009530"/>
              </a:buClr>
              <a:buFont typeface="Arial" pitchFamily="34" charset="0"/>
              <a:buChar char="&gt;"/>
            </a:pPr>
            <a:r>
              <a:rPr lang="en-US" smtClean="0"/>
              <a:t>Second level</a:t>
            </a:r>
          </a:p>
          <a:p>
            <a:pPr marL="225425" lvl="2" indent="-225425" algn="l" defTabSz="914400" rtl="0" eaLnBrk="1" latinLnBrk="0" hangingPunct="1">
              <a:spcBef>
                <a:spcPct val="20000"/>
              </a:spcBef>
              <a:buClr>
                <a:srgbClr val="009530"/>
              </a:buClr>
              <a:buFont typeface="Arial" pitchFamily="34" charset="0"/>
              <a:buChar char="&gt;"/>
            </a:pPr>
            <a:r>
              <a:rPr lang="en-US" smtClean="0"/>
              <a:t>Third level</a:t>
            </a:r>
          </a:p>
          <a:p>
            <a:pPr marL="225425" lvl="3" indent="-225425" algn="l" defTabSz="914400" rtl="0" eaLnBrk="1" latinLnBrk="0" hangingPunct="1">
              <a:spcBef>
                <a:spcPct val="20000"/>
              </a:spcBef>
              <a:buClr>
                <a:srgbClr val="009530"/>
              </a:buClr>
              <a:buFont typeface="Arial" pitchFamily="34" charset="0"/>
              <a:buChar char="&gt;"/>
            </a:pPr>
            <a:r>
              <a:rPr lang="en-US" smtClean="0"/>
              <a:t>Fourth level</a:t>
            </a:r>
          </a:p>
          <a:p>
            <a:pPr marL="225425" lvl="4" indent="-225425" algn="l" defTabSz="914400" rtl="0" eaLnBrk="1" latinLnBrk="0" hangingPunct="1">
              <a:spcBef>
                <a:spcPct val="20000"/>
              </a:spcBef>
              <a:buClr>
                <a:srgbClr val="009530"/>
              </a:buClr>
              <a:buFont typeface="Arial" pitchFamily="34" charset="0"/>
              <a:buChar char="&gt;"/>
            </a:pPr>
            <a:r>
              <a:rPr lang="en-US" smtClean="0"/>
              <a:t>Fifth level</a:t>
            </a:r>
            <a:endParaRPr lang="en-US" dirty="0" smtClean="0"/>
          </a:p>
        </p:txBody>
      </p:sp>
      <p:sp>
        <p:nvSpPr>
          <p:cNvPr id="9" name="Text Placeholder 8"/>
          <p:cNvSpPr>
            <a:spLocks noGrp="1"/>
          </p:cNvSpPr>
          <p:nvPr>
            <p:ph type="body" sz="quarter" idx="15" hasCustomPrompt="1"/>
          </p:nvPr>
        </p:nvSpPr>
        <p:spPr>
          <a:xfrm>
            <a:off x="4895849" y="5410200"/>
            <a:ext cx="6683376" cy="762000"/>
          </a:xfrm>
        </p:spPr>
        <p:txBody>
          <a:bodyPr/>
          <a:lstStyle>
            <a:lvl1pPr marL="0" indent="0">
              <a:buFontTx/>
              <a:buNone/>
              <a:tabLst/>
              <a:defRPr sz="1800">
                <a:solidFill>
                  <a:srgbClr val="626469"/>
                </a:solidFill>
              </a:defRPr>
            </a:lvl1pPr>
          </a:lstStyle>
          <a:p>
            <a:pPr lvl="0"/>
            <a:r>
              <a:rPr lang="en-US" dirty="0" smtClean="0"/>
              <a:t>Caption text</a:t>
            </a:r>
          </a:p>
        </p:txBody>
      </p:sp>
      <p:sp>
        <p:nvSpPr>
          <p:cNvPr id="12" name="TextBox 11"/>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42023614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tion White">
    <p:bg>
      <p:bgPr>
        <a:solidFill>
          <a:schemeClr val="bg1"/>
        </a:solidFill>
        <a:effectLst/>
      </p:bgPr>
    </p:bg>
    <p:spTree>
      <p:nvGrpSpPr>
        <p:cNvPr id="1" name=""/>
        <p:cNvGrpSpPr/>
        <p:nvPr/>
      </p:nvGrpSpPr>
      <p:grpSpPr>
        <a:xfrm>
          <a:off x="0" y="0"/>
          <a:ext cx="0" cy="0"/>
          <a:chOff x="0" y="0"/>
          <a:chExt cx="0" cy="0"/>
        </a:xfrm>
      </p:grpSpPr>
      <p:pic>
        <p:nvPicPr>
          <p:cNvPr id="5" name="Picture 23" descr="C:\Users\Kurt\Desktop\Untitled-1cc.png"/>
          <p:cNvPicPr>
            <a:picLocks noChangeAspect="1" noChangeArrowheads="1"/>
          </p:cNvPicPr>
          <p:nvPr userDrawn="1"/>
        </p:nvPicPr>
        <p:blipFill>
          <a:blip r:embed="rId2" cstate="screen"/>
          <a:srcRect/>
          <a:stretch>
            <a:fillRect/>
          </a:stretch>
        </p:blipFill>
        <p:spPr bwMode="auto">
          <a:xfrm>
            <a:off x="10068980" y="6130735"/>
            <a:ext cx="1135597" cy="338328"/>
          </a:xfrm>
          <a:prstGeom prst="rect">
            <a:avLst/>
          </a:prstGeom>
          <a:noFill/>
        </p:spPr>
      </p:pic>
      <p:sp>
        <p:nvSpPr>
          <p:cNvPr id="2" name="Title 1"/>
          <p:cNvSpPr>
            <a:spLocks noGrp="1"/>
          </p:cNvSpPr>
          <p:nvPr>
            <p:ph type="title" hasCustomPrompt="1"/>
          </p:nvPr>
        </p:nvSpPr>
        <p:spPr>
          <a:xfrm>
            <a:off x="609441" y="2436813"/>
            <a:ext cx="10969943" cy="1255711"/>
          </a:xfrm>
        </p:spPr>
        <p:txBody>
          <a:bodyPr anchor="b" anchorCtr="0">
            <a:normAutofit/>
          </a:bodyPr>
          <a:lstStyle>
            <a:lvl1pPr algn="l">
              <a:defRPr baseline="0">
                <a:solidFill>
                  <a:srgbClr val="009530"/>
                </a:solidFill>
              </a:defRPr>
            </a:lvl1pPr>
          </a:lstStyle>
          <a:p>
            <a:r>
              <a:rPr lang="en-US" dirty="0" smtClean="0"/>
              <a:t>Transition Slide Headline</a:t>
            </a:r>
            <a:endParaRPr lang="en-US" dirty="0"/>
          </a:p>
        </p:txBody>
      </p:sp>
      <p:sp>
        <p:nvSpPr>
          <p:cNvPr id="7" name="Text Placeholder 6"/>
          <p:cNvSpPr>
            <a:spLocks noGrp="1"/>
          </p:cNvSpPr>
          <p:nvPr>
            <p:ph type="body" sz="quarter" idx="10" hasCustomPrompt="1"/>
          </p:nvPr>
        </p:nvSpPr>
        <p:spPr>
          <a:xfrm>
            <a:off x="603250" y="3765550"/>
            <a:ext cx="10972800" cy="1228725"/>
          </a:xfrm>
        </p:spPr>
        <p:txBody>
          <a:bodyPr rIns="0">
            <a:noAutofit/>
          </a:bodyPr>
          <a:lstStyle>
            <a:lvl1pPr marL="0" indent="0" algn="l">
              <a:buNone/>
              <a:defRPr sz="2200">
                <a:solidFill>
                  <a:srgbClr val="626469"/>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Sub-headline if </a:t>
            </a:r>
            <a:r>
              <a:rPr lang="en-US" noProof="0" dirty="0" smtClean="0"/>
              <a:t>necessary</a:t>
            </a:r>
            <a:endParaRPr lang="en-US" noProof="0" dirty="0"/>
          </a:p>
        </p:txBody>
      </p:sp>
      <p:sp>
        <p:nvSpPr>
          <p:cNvPr id="6" name="Freeform 5"/>
          <p:cNvSpPr/>
          <p:nvPr userDrawn="1"/>
        </p:nvSpPr>
        <p:spPr>
          <a:xfrm>
            <a:off x="11289031" y="6252905"/>
            <a:ext cx="45719" cy="216158"/>
          </a:xfrm>
          <a:custGeom>
            <a:avLst/>
            <a:gdLst>
              <a:gd name="connsiteX0" fmla="*/ 0 w 0"/>
              <a:gd name="connsiteY0" fmla="*/ 0 h 167951"/>
              <a:gd name="connsiteX1" fmla="*/ 0 w 0"/>
              <a:gd name="connsiteY1" fmla="*/ 167951 h 167951"/>
            </a:gdLst>
            <a:ahLst/>
            <a:cxnLst>
              <a:cxn ang="0">
                <a:pos x="connsiteX0" y="connsiteY0"/>
              </a:cxn>
              <a:cxn ang="0">
                <a:pos x="connsiteX1" y="connsiteY1"/>
              </a:cxn>
            </a:cxnLst>
            <a:rect l="l" t="t" r="r" b="b"/>
            <a:pathLst>
              <a:path h="167951">
                <a:moveTo>
                  <a:pt x="0" y="0"/>
                </a:moveTo>
                <a:lnTo>
                  <a:pt x="0" y="167951"/>
                </a:lnTo>
              </a:path>
            </a:pathLst>
          </a:custGeom>
          <a:noFill/>
          <a:ln w="19050" cap="flat" cmpd="sng" algn="ctr">
            <a:solidFill>
              <a:srgbClr val="626469"/>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a:endParaRPr>
          </a:p>
        </p:txBody>
      </p:sp>
    </p:spTree>
    <p:extLst>
      <p:ext uri="{BB962C8B-B14F-4D97-AF65-F5344CB8AC3E}">
        <p14:creationId xmlns:p14="http://schemas.microsoft.com/office/powerpoint/2010/main" val="117254498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arge Object White">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3"/>
            <a:ext cx="10969943" cy="109537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441" y="1509713"/>
            <a:ext cx="10969943" cy="4762500"/>
          </a:xfrm>
        </p:spPr>
        <p:txBody>
          <a:bodyPr rIns="0">
            <a:noAutofit/>
          </a:bodyPr>
          <a:lstStyle>
            <a:lvl1pPr marL="0" indent="0" algn="l">
              <a:buNone/>
              <a:defRPr sz="2200">
                <a:solidFill>
                  <a:srgbClr val="626469"/>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5" name="TextBox 4"/>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19057984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2" name="Title 1"/>
          <p:cNvSpPr>
            <a:spLocks noGrp="1"/>
          </p:cNvSpPr>
          <p:nvPr>
            <p:ph type="title"/>
          </p:nvPr>
        </p:nvSpPr>
        <p:spPr>
          <a:xfrm>
            <a:off x="609442" y="271463"/>
            <a:ext cx="10969784" cy="1095375"/>
          </a:xfrm>
        </p:spPr>
        <p:txBody>
          <a:bodyPr/>
          <a:lstStyle>
            <a:lvl1pPr>
              <a:defRPr>
                <a:solidFill>
                  <a:srgbClr val="00953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509713"/>
            <a:ext cx="5184934" cy="517525"/>
          </a:xfrm>
        </p:spPr>
        <p:txBody>
          <a:bodyPr rIns="0" anchor="t" anchorCtr="0"/>
          <a:lstStyle>
            <a:lvl1pPr marL="0" indent="0" algn="l">
              <a:buNone/>
              <a:defRPr sz="2200" b="1">
                <a:solidFill>
                  <a:srgbClr val="009530"/>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1754" y="1509713"/>
            <a:ext cx="5387471" cy="517525"/>
          </a:xfrm>
        </p:spPr>
        <p:txBody>
          <a:bodyPr rIns="0" anchor="t" anchorCtr="0"/>
          <a:lstStyle>
            <a:lvl1pPr marL="0" indent="0" algn="l">
              <a:buNone/>
              <a:defRPr sz="2200" b="1">
                <a:solidFill>
                  <a:srgbClr val="009530"/>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7"/>
          <p:cNvSpPr>
            <a:spLocks noGrp="1"/>
          </p:cNvSpPr>
          <p:nvPr>
            <p:ph type="body" sz="quarter" idx="10"/>
          </p:nvPr>
        </p:nvSpPr>
        <p:spPr>
          <a:xfrm>
            <a:off x="609600" y="2144713"/>
            <a:ext cx="5184775" cy="4127499"/>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1"/>
          </p:nvPr>
        </p:nvSpPr>
        <p:spPr>
          <a:xfrm>
            <a:off x="6191250" y="2144713"/>
            <a:ext cx="5387975" cy="4127499"/>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Box 8"/>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222035139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p:nvSpPr>
        <p:spPr>
          <a:xfrm>
            <a:off x="11086292" y="6206804"/>
            <a:ext cx="619933" cy="524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3" descr="C:\Users\Kurt\Desktop\Untitled-1cc.png"/>
          <p:cNvPicPr>
            <a:picLocks noChangeAspect="1" noChangeArrowheads="1"/>
          </p:cNvPicPr>
          <p:nvPr/>
        </p:nvPicPr>
        <p:blipFill>
          <a:blip r:embed="rId2" cstate="screen"/>
          <a:srcRect/>
          <a:stretch>
            <a:fillRect/>
          </a:stretch>
        </p:blipFill>
        <p:spPr bwMode="auto">
          <a:xfrm>
            <a:off x="9687781" y="5904393"/>
            <a:ext cx="1891444" cy="564670"/>
          </a:xfrm>
          <a:prstGeom prst="rect">
            <a:avLst/>
          </a:prstGeom>
          <a:noFill/>
        </p:spPr>
      </p:pic>
      <p:sp>
        <p:nvSpPr>
          <p:cNvPr id="5" name="TextBox 4"/>
          <p:cNvSpPr txBox="1"/>
          <p:nvPr userDrawn="1"/>
        </p:nvSpPr>
        <p:spPr>
          <a:xfrm>
            <a:off x="608013" y="6161286"/>
            <a:ext cx="9658279" cy="307777"/>
          </a:xfrm>
          <a:prstGeom prst="rect">
            <a:avLst/>
          </a:prstGeom>
          <a:noFill/>
        </p:spPr>
        <p:txBody>
          <a:bodyPr wrap="square" lIns="0" tIns="0" rIns="0" bIns="0" rtlCol="0" anchor="b" anchorCtr="0">
            <a:spAutoFit/>
          </a:bodyPr>
          <a:lstStyle/>
          <a:p>
            <a:pPr marL="0" algn="l" defTabSz="914400" rtl="0" eaLnBrk="1" latinLnBrk="0" hangingPunct="1"/>
            <a: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t>©2014 Schneider Electric. All Rights Reserved.</a:t>
            </a:r>
            <a:b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br>
            <a: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t>All trademarks are owned by Schneider Electric Industries SAS or its affiliated companies or their respective owners.</a:t>
            </a:r>
          </a:p>
        </p:txBody>
      </p:sp>
      <p:sp>
        <p:nvSpPr>
          <p:cNvPr id="7" name="Rectangle 6"/>
          <p:cNvSpPr/>
          <p:nvPr userDrawn="1"/>
        </p:nvSpPr>
        <p:spPr>
          <a:xfrm>
            <a:off x="518844" y="3002684"/>
            <a:ext cx="7039106" cy="646331"/>
          </a:xfrm>
          <a:prstGeom prst="rect">
            <a:avLst/>
          </a:prstGeom>
        </p:spPr>
        <p:txBody>
          <a:bodyPr wrap="none" anchor="b" anchorCtr="0">
            <a:spAutoFit/>
          </a:bodyPr>
          <a:lstStyle/>
          <a:p>
            <a:r>
              <a:rPr kumimoji="0" lang="en-US" sz="3600" b="1" i="0" u="none" strike="noStrike" kern="1200" cap="none" spc="0" normalizeH="0" baseline="0" noProof="0" dirty="0" smtClean="0">
                <a:ln>
                  <a:noFill/>
                </a:ln>
                <a:solidFill>
                  <a:srgbClr val="009530"/>
                </a:solidFill>
                <a:effectLst/>
                <a:uLnTx/>
                <a:uFillTx/>
                <a:latin typeface="Arial" pitchFamily="34" charset="0"/>
                <a:ea typeface="+mj-ea"/>
                <a:cs typeface="Arial" pitchFamily="34" charset="0"/>
              </a:rPr>
              <a:t>Make the most of your energy</a:t>
            </a:r>
            <a:r>
              <a:rPr kumimoji="0" lang="en-US" sz="2000" b="1" i="0" u="none" strike="noStrike" kern="1200" cap="none" spc="0" normalizeH="0" baseline="70000" noProof="0" dirty="0" smtClean="0">
                <a:ln>
                  <a:noFill/>
                </a:ln>
                <a:solidFill>
                  <a:srgbClr val="009530"/>
                </a:solidFill>
                <a:effectLst/>
                <a:uLnTx/>
                <a:uFillTx/>
                <a:latin typeface="Arial" pitchFamily="34" charset="0"/>
                <a:ea typeface="+mj-ea"/>
                <a:cs typeface="Arial" pitchFamily="34" charset="0"/>
              </a:rPr>
              <a:t>SM</a:t>
            </a:r>
            <a:r>
              <a:rPr kumimoji="0" lang="en-US" sz="2400" b="1" i="0" u="none" strike="noStrike" kern="1200" cap="none" spc="0" normalizeH="0" baseline="30000" noProof="0" dirty="0" smtClean="0">
                <a:ln>
                  <a:noFill/>
                </a:ln>
                <a:solidFill>
                  <a:srgbClr val="009530"/>
                </a:solidFill>
                <a:effectLst/>
                <a:uLnTx/>
                <a:uFillTx/>
                <a:latin typeface="Arial" pitchFamily="34" charset="0"/>
                <a:ea typeface="+mj-ea"/>
                <a:cs typeface="Arial" pitchFamily="34" charset="0"/>
              </a:rPr>
              <a:t> </a:t>
            </a:r>
            <a:endParaRPr lang="en-US" dirty="0"/>
          </a:p>
        </p:txBody>
      </p:sp>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Spruce Green">
    <p:bg>
      <p:bgPr>
        <a:solidFill>
          <a:srgbClr val="009530"/>
        </a:solidFill>
        <a:effectLst/>
      </p:bgPr>
    </p:bg>
    <p:spTree>
      <p:nvGrpSpPr>
        <p:cNvPr id="1" name=""/>
        <p:cNvGrpSpPr/>
        <p:nvPr/>
      </p:nvGrpSpPr>
      <p:grpSpPr>
        <a:xfrm>
          <a:off x="0" y="0"/>
          <a:ext cx="0" cy="0"/>
          <a:chOff x="0" y="0"/>
          <a:chExt cx="0" cy="0"/>
        </a:xfrm>
      </p:grpSpPr>
      <p:sp>
        <p:nvSpPr>
          <p:cNvPr id="6" name="Rectangle 5"/>
          <p:cNvSpPr/>
          <p:nvPr/>
        </p:nvSpPr>
        <p:spPr>
          <a:xfrm>
            <a:off x="11215276" y="6206804"/>
            <a:ext cx="619933" cy="524518"/>
          </a:xfrm>
          <a:prstGeom prst="rect">
            <a:avLst/>
          </a:prstGeom>
          <a:solidFill>
            <a:srgbClr val="009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3" descr="C:\Users\Kurt\Desktop\Untitled-1cc.png"/>
          <p:cNvPicPr>
            <a:picLocks noChangeArrowheads="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Lst>
          </a:blip>
          <a:srcRect/>
          <a:stretch>
            <a:fillRect/>
          </a:stretch>
        </p:blipFill>
        <p:spPr bwMode="auto">
          <a:xfrm>
            <a:off x="9686417" y="5902135"/>
            <a:ext cx="1892808" cy="566928"/>
          </a:xfrm>
          <a:prstGeom prst="rect">
            <a:avLst/>
          </a:prstGeom>
          <a:noFill/>
        </p:spPr>
      </p:pic>
      <p:sp>
        <p:nvSpPr>
          <p:cNvPr id="5" name="Rectangle 4"/>
          <p:cNvSpPr/>
          <p:nvPr userDrawn="1"/>
        </p:nvSpPr>
        <p:spPr>
          <a:xfrm>
            <a:off x="518844" y="3002684"/>
            <a:ext cx="7039106" cy="646331"/>
          </a:xfrm>
          <a:prstGeom prst="rect">
            <a:avLst/>
          </a:prstGeom>
        </p:spPr>
        <p:txBody>
          <a:bodyPr wrap="none" anchor="b" anchorCtr="0">
            <a:spAutoFit/>
          </a:bodyPr>
          <a:lstStyle/>
          <a:p>
            <a:r>
              <a:rPr kumimoji="0" lang="en-US" sz="36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Make the most of your energy</a:t>
            </a:r>
            <a:r>
              <a:rPr kumimoji="0" lang="en-US" sz="2000" b="1" i="0" u="none" strike="noStrike" kern="1200" cap="none" spc="0" normalizeH="0" baseline="70000" noProof="0" dirty="0" smtClean="0">
                <a:ln>
                  <a:noFill/>
                </a:ln>
                <a:solidFill>
                  <a:schemeClr val="bg1"/>
                </a:solidFill>
                <a:effectLst/>
                <a:uLnTx/>
                <a:uFillTx/>
                <a:latin typeface="Arial" pitchFamily="34" charset="0"/>
                <a:ea typeface="+mj-ea"/>
                <a:cs typeface="Arial" pitchFamily="34" charset="0"/>
              </a:rPr>
              <a:t>SM</a:t>
            </a:r>
            <a:r>
              <a:rPr kumimoji="0" lang="en-US" sz="2400" b="1" i="0" u="none" strike="noStrike" kern="1200" cap="none" spc="0" normalizeH="0" baseline="30000" noProof="0" dirty="0" smtClean="0">
                <a:ln>
                  <a:noFill/>
                </a:ln>
                <a:solidFill>
                  <a:schemeClr val="bg1"/>
                </a:solidFill>
                <a:effectLst/>
                <a:uLnTx/>
                <a:uFillTx/>
                <a:latin typeface="Arial" pitchFamily="34" charset="0"/>
                <a:ea typeface="+mj-ea"/>
                <a:cs typeface="Arial" pitchFamily="34" charset="0"/>
              </a:rPr>
              <a:t> </a:t>
            </a:r>
            <a:endParaRPr lang="en-US" dirty="0">
              <a:solidFill>
                <a:schemeClr val="bg1"/>
              </a:solidFill>
            </a:endParaRPr>
          </a:p>
        </p:txBody>
      </p:sp>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Thank You">
    <p:spTree>
      <p:nvGrpSpPr>
        <p:cNvPr id="1" name=""/>
        <p:cNvGrpSpPr/>
        <p:nvPr/>
      </p:nvGrpSpPr>
      <p:grpSpPr>
        <a:xfrm>
          <a:off x="0" y="0"/>
          <a:ext cx="0" cy="0"/>
          <a:chOff x="0" y="0"/>
          <a:chExt cx="0" cy="0"/>
        </a:xfrm>
      </p:grpSpPr>
      <p:sp>
        <p:nvSpPr>
          <p:cNvPr id="6" name="Rectangle 5"/>
          <p:cNvSpPr/>
          <p:nvPr/>
        </p:nvSpPr>
        <p:spPr>
          <a:xfrm>
            <a:off x="11086292" y="6206804"/>
            <a:ext cx="619933" cy="524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3" descr="C:\Users\Kurt\Desktop\Untitled-1cc.png"/>
          <p:cNvPicPr>
            <a:picLocks noChangeAspect="1" noChangeArrowheads="1"/>
          </p:cNvPicPr>
          <p:nvPr/>
        </p:nvPicPr>
        <p:blipFill>
          <a:blip r:embed="rId2" cstate="screen"/>
          <a:srcRect/>
          <a:stretch>
            <a:fillRect/>
          </a:stretch>
        </p:blipFill>
        <p:spPr bwMode="auto">
          <a:xfrm>
            <a:off x="9687781" y="5904393"/>
            <a:ext cx="1891444" cy="564670"/>
          </a:xfrm>
          <a:prstGeom prst="rect">
            <a:avLst/>
          </a:prstGeom>
          <a:noFill/>
        </p:spPr>
      </p:pic>
      <p:sp>
        <p:nvSpPr>
          <p:cNvPr id="5" name="TextBox 4"/>
          <p:cNvSpPr txBox="1"/>
          <p:nvPr userDrawn="1"/>
        </p:nvSpPr>
        <p:spPr>
          <a:xfrm>
            <a:off x="608013" y="6161286"/>
            <a:ext cx="9658279" cy="307777"/>
          </a:xfrm>
          <a:prstGeom prst="rect">
            <a:avLst/>
          </a:prstGeom>
          <a:noFill/>
        </p:spPr>
        <p:txBody>
          <a:bodyPr wrap="square" lIns="0" tIns="0" rIns="0" bIns="0" rtlCol="0" anchor="b" anchorCtr="0">
            <a:spAutoFit/>
          </a:bodyPr>
          <a:lstStyle/>
          <a:p>
            <a:pPr marL="0" algn="l" defTabSz="914400" rtl="0" eaLnBrk="1" latinLnBrk="0" hangingPunct="1"/>
            <a: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t>©2014 Schneider Electric. All Rights Reserved.</a:t>
            </a:r>
            <a:b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br>
            <a:r>
              <a:rPr kumimoji="0" lang="en-US" sz="1000" b="0" i="0" u="none" strike="noStrike" kern="1200" cap="none" spc="0" normalizeH="0" baseline="0" noProof="0" dirty="0" smtClean="0">
                <a:ln>
                  <a:noFill/>
                </a:ln>
                <a:solidFill>
                  <a:srgbClr val="626469"/>
                </a:solidFill>
                <a:effectLst/>
                <a:uLnTx/>
                <a:uFillTx/>
                <a:latin typeface="Arial" pitchFamily="34" charset="0"/>
                <a:ea typeface="ＭＳ Ｐゴシック" pitchFamily="34" charset="-128"/>
                <a:cs typeface="Arial" pitchFamily="34" charset="0"/>
              </a:rPr>
              <a:t>All trademarks are owned by Schneider Electric Industries SAS or its affiliated companies or their respective owners.</a:t>
            </a:r>
          </a:p>
        </p:txBody>
      </p:sp>
      <p:pic>
        <p:nvPicPr>
          <p:cNvPr id="7" name="Picture 6" descr="Thankyou2.jpg"/>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1812835"/>
            <a:ext cx="12188825" cy="3022680"/>
          </a:xfrm>
          <a:prstGeom prst="rect">
            <a:avLst/>
          </a:prstGeom>
        </p:spPr>
      </p:pic>
    </p:spTree>
    <p:extLst>
      <p:ext uri="{BB962C8B-B14F-4D97-AF65-F5344CB8AC3E}">
        <p14:creationId xmlns:p14="http://schemas.microsoft.com/office/powerpoint/2010/main" val="126886314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Horizontal Split Page Spruce Green Top">
    <p:spTree>
      <p:nvGrpSpPr>
        <p:cNvPr id="1" name=""/>
        <p:cNvGrpSpPr/>
        <p:nvPr/>
      </p:nvGrpSpPr>
      <p:grpSpPr>
        <a:xfrm>
          <a:off x="0" y="0"/>
          <a:ext cx="0" cy="0"/>
          <a:chOff x="0" y="0"/>
          <a:chExt cx="0" cy="0"/>
        </a:xfrm>
      </p:grpSpPr>
      <p:sp>
        <p:nvSpPr>
          <p:cNvPr id="5" name="Rectangle 4"/>
          <p:cNvSpPr/>
          <p:nvPr userDrawn="1"/>
        </p:nvSpPr>
        <p:spPr>
          <a:xfrm>
            <a:off x="0" y="0"/>
            <a:ext cx="12188825" cy="2268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441" y="271463"/>
            <a:ext cx="10969943" cy="1096962"/>
          </a:xfrm>
        </p:spPr>
        <p:txBody>
          <a:bodyPr/>
          <a:lstStyle>
            <a:lvl1pPr algn="l">
              <a:defRPr>
                <a:solidFill>
                  <a:schemeClr val="bg1"/>
                </a:solidFill>
              </a:defRPr>
            </a:lvl1pPr>
          </a:lstStyle>
          <a:p>
            <a:r>
              <a:rPr lang="en-US" smtClean="0"/>
              <a:t>Click to edit Master title style</a:t>
            </a:r>
            <a:endParaRPr lang="en-US" noProof="0" dirty="0"/>
          </a:p>
        </p:txBody>
      </p:sp>
      <p:sp>
        <p:nvSpPr>
          <p:cNvPr id="3" name="Content Placeholder 2"/>
          <p:cNvSpPr>
            <a:spLocks noGrp="1"/>
          </p:cNvSpPr>
          <p:nvPr>
            <p:ph idx="1"/>
          </p:nvPr>
        </p:nvSpPr>
        <p:spPr>
          <a:xfrm>
            <a:off x="609440" y="2476500"/>
            <a:ext cx="10969943" cy="3682766"/>
          </a:xfrm>
          <a:prstGeom prst="rect">
            <a:avLst/>
          </a:prstGeom>
        </p:spPr>
        <p:txBody>
          <a:bodyPr/>
          <a:lstStyle>
            <a:lvl1pPr>
              <a:buFont typeface="Arial" pitchFamily="34" charset="0"/>
              <a:buChar char="&gt;"/>
              <a:defRPr/>
            </a:lvl1pPr>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Box 5"/>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rizontal Split Page Spruce Green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9530"/>
                </a:solidFill>
              </a:defRPr>
            </a:lvl1pPr>
          </a:lstStyle>
          <a:p>
            <a:r>
              <a:rPr lang="en-US" smtClean="0"/>
              <a:t>Click to edit Master title style</a:t>
            </a:r>
            <a:endParaRPr lang="en-US" noProof="0" dirty="0"/>
          </a:p>
        </p:txBody>
      </p:sp>
      <p:sp>
        <p:nvSpPr>
          <p:cNvPr id="3" name="Content Placeholder 2"/>
          <p:cNvSpPr>
            <a:spLocks noGrp="1"/>
          </p:cNvSpPr>
          <p:nvPr>
            <p:ph idx="1"/>
          </p:nvPr>
        </p:nvSpPr>
        <p:spPr>
          <a:xfrm>
            <a:off x="609441" y="1509713"/>
            <a:ext cx="10969943" cy="3057525"/>
          </a:xfrm>
          <a:prstGeom prst="rect">
            <a:avLst/>
          </a:prstGeom>
        </p:spPr>
        <p:txBody>
          <a:bodyPr/>
          <a:lstStyle>
            <a:lvl1pPr>
              <a:buFont typeface="Arial" pitchFamily="34" charset="0"/>
              <a:buChar char="&gt;"/>
              <a:defRPr/>
            </a:lvl1pPr>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Box 3"/>
          <p:cNvSpPr txBox="1"/>
          <p:nvPr userDrawn="1"/>
        </p:nvSpPr>
        <p:spPr>
          <a:xfrm>
            <a:off x="473075" y="6340062"/>
            <a:ext cx="2839902" cy="215444"/>
          </a:xfrm>
          <a:prstGeom prst="rect">
            <a:avLst/>
          </a:prstGeom>
          <a:noFill/>
        </p:spPr>
        <p:txBody>
          <a:bodyPr wrap="square" rtlCol="0">
            <a:spAutoFit/>
          </a:bodyPr>
          <a:lstStyle/>
          <a:p>
            <a:r>
              <a:rPr lang="en-US" sz="800" dirty="0" smtClean="0">
                <a:solidFill>
                  <a:srgbClr val="626469"/>
                </a:solidFill>
                <a:latin typeface="Arial" pitchFamily="34" charset="0"/>
                <a:cs typeface="Arial" pitchFamily="34" charset="0"/>
              </a:rPr>
              <a:t>Confidential Property of Schneider Electric</a:t>
            </a:r>
          </a:p>
        </p:txBody>
      </p:sp>
      <p:sp>
        <p:nvSpPr>
          <p:cNvPr id="6" name="Rectangle 5"/>
          <p:cNvSpPr/>
          <p:nvPr userDrawn="1"/>
        </p:nvSpPr>
        <p:spPr>
          <a:xfrm>
            <a:off x="0" y="4567238"/>
            <a:ext cx="12188825" cy="23034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
        <p:nvSpPr>
          <p:cNvPr id="13" name="Content Placeholder 2"/>
          <p:cNvSpPr>
            <a:spLocks noGrp="1"/>
          </p:cNvSpPr>
          <p:nvPr>
            <p:ph sz="half" idx="10"/>
          </p:nvPr>
        </p:nvSpPr>
        <p:spPr>
          <a:xfrm>
            <a:off x="609441" y="4567238"/>
            <a:ext cx="10969943" cy="1643781"/>
          </a:xfrm>
        </p:spPr>
        <p:txBody>
          <a:bodyPr rIns="0">
            <a:noAutofit/>
          </a:bodyPr>
          <a:lstStyle>
            <a:lvl1pPr marL="0" indent="0" algn="l">
              <a:buNone/>
              <a:defRPr sz="2200">
                <a:solidFill>
                  <a:srgbClr val="FFFFFF"/>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TextBox 9"/>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pruce Green">
    <p:bg>
      <p:bgPr>
        <a:solidFill>
          <a:srgbClr val="00953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436813"/>
            <a:ext cx="10969943" cy="1255711"/>
          </a:xfrm>
        </p:spPr>
        <p:txBody>
          <a:bodyPr anchor="b" anchorCtr="0">
            <a:normAutofit/>
          </a:bodyPr>
          <a:lstStyle>
            <a:lvl1pPr>
              <a:defRPr>
                <a:solidFill>
                  <a:srgbClr val="FFFFFF"/>
                </a:solidFill>
              </a:defRPr>
            </a:lvl1pPr>
          </a:lstStyle>
          <a:p>
            <a:r>
              <a:rPr lang="en-US" dirty="0" smtClean="0"/>
              <a:t>Transition Slide Headline</a:t>
            </a:r>
            <a:endParaRPr lang="en-US" dirty="0"/>
          </a:p>
        </p:txBody>
      </p:sp>
      <p:pic>
        <p:nvPicPr>
          <p:cNvPr id="5" name="Picture 23" descr="C:\Users\Kurt\Desktop\Untitled-1cc.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Lst>
          </a:blip>
          <a:srcRect/>
          <a:stretch>
            <a:fillRect/>
          </a:stretch>
        </p:blipFill>
        <p:spPr bwMode="auto">
          <a:xfrm>
            <a:off x="10073498" y="6132081"/>
            <a:ext cx="1131079" cy="336982"/>
          </a:xfrm>
          <a:prstGeom prst="rect">
            <a:avLst/>
          </a:prstGeom>
          <a:noFill/>
        </p:spPr>
      </p:pic>
      <p:sp>
        <p:nvSpPr>
          <p:cNvPr id="7" name="Text Placeholder 6"/>
          <p:cNvSpPr>
            <a:spLocks noGrp="1"/>
          </p:cNvSpPr>
          <p:nvPr>
            <p:ph type="body" sz="quarter" idx="10" hasCustomPrompt="1"/>
          </p:nvPr>
        </p:nvSpPr>
        <p:spPr>
          <a:xfrm>
            <a:off x="603250" y="3765551"/>
            <a:ext cx="10972800" cy="1228724"/>
          </a:xfrm>
        </p:spPr>
        <p:txBody>
          <a:bodyPr rIns="0">
            <a:noAutofit/>
          </a:bodyPr>
          <a:lstStyle>
            <a:lvl1pPr marL="0" indent="0" algn="l">
              <a:buNone/>
              <a:defRPr sz="2200">
                <a:solidFill>
                  <a:srgbClr val="FFFFF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Sub-headline if necessary</a:t>
            </a:r>
            <a:endParaRPr lang="en-US" dirty="0"/>
          </a:p>
        </p:txBody>
      </p:sp>
      <p:sp>
        <p:nvSpPr>
          <p:cNvPr id="11" name="Freeform 10"/>
          <p:cNvSpPr/>
          <p:nvPr userDrawn="1"/>
        </p:nvSpPr>
        <p:spPr>
          <a:xfrm>
            <a:off x="11289031" y="6252905"/>
            <a:ext cx="45719" cy="216158"/>
          </a:xfrm>
          <a:custGeom>
            <a:avLst/>
            <a:gdLst>
              <a:gd name="connsiteX0" fmla="*/ 0 w 0"/>
              <a:gd name="connsiteY0" fmla="*/ 0 h 167951"/>
              <a:gd name="connsiteX1" fmla="*/ 0 w 0"/>
              <a:gd name="connsiteY1" fmla="*/ 167951 h 167951"/>
            </a:gdLst>
            <a:ahLst/>
            <a:cxnLst>
              <a:cxn ang="0">
                <a:pos x="connsiteX0" y="connsiteY0"/>
              </a:cxn>
              <a:cxn ang="0">
                <a:pos x="connsiteX1" y="connsiteY1"/>
              </a:cxn>
            </a:cxnLst>
            <a:rect l="l" t="t" r="r" b="b"/>
            <a:pathLst>
              <a:path h="167951">
                <a:moveTo>
                  <a:pt x="0" y="0"/>
                </a:moveTo>
                <a:lnTo>
                  <a:pt x="0" y="167951"/>
                </a:lnTo>
              </a:path>
            </a:pathLst>
          </a:custGeom>
          <a:noFill/>
          <a:ln w="19050" cap="flat" cmpd="sng" algn="ctr">
            <a:solidFill>
              <a:schemeClr val="bg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a:endParaRPr>
          </a:p>
        </p:txBody>
      </p:sp>
      <p:sp>
        <p:nvSpPr>
          <p:cNvPr id="12"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0103836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rge Object Spruce Green">
    <p:bg>
      <p:bgPr>
        <a:solidFill>
          <a:srgbClr val="00953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3"/>
            <a:ext cx="10969943" cy="1095375"/>
          </a:xfrm>
        </p:spPr>
        <p:txBody>
          <a:bodyPr>
            <a:noAutofit/>
          </a:bodyPr>
          <a:lstStyle>
            <a:lvl1pPr>
              <a:defRPr>
                <a:solidFill>
                  <a:srgbClr val="FFFF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609441" y="1509713"/>
            <a:ext cx="10969943" cy="4701306"/>
          </a:xfrm>
        </p:spPr>
        <p:txBody>
          <a:bodyPr rIns="0">
            <a:noAutofit/>
          </a:bodyPr>
          <a:lstStyle>
            <a:lvl1pPr marL="0" indent="0" algn="l">
              <a:buNone/>
              <a:defRPr sz="2200">
                <a:solidFill>
                  <a:srgbClr val="FFFFFF"/>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TextBox 5"/>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8"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46207132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Page Spruce Green">
    <p:bg>
      <p:bgPr>
        <a:solidFill>
          <a:srgbClr val="009530"/>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608013" y="261938"/>
            <a:ext cx="5175249" cy="1271587"/>
          </a:xfrm>
        </p:spPr>
        <p:txBody>
          <a:bodyPr anchor="t" anchorCtr="0"/>
          <a:lstStyle>
            <a:lvl1pPr algn="l">
              <a:defRPr>
                <a:solidFill>
                  <a:schemeClr val="bg1"/>
                </a:solidFill>
              </a:defRPr>
            </a:lvl1pPr>
          </a:lstStyle>
          <a:p>
            <a:r>
              <a:rPr lang="en-US" dirty="0" smtClean="0"/>
              <a:t>Click to edit title</a:t>
            </a:r>
            <a:endParaRPr lang="en-US" dirty="0"/>
          </a:p>
        </p:txBody>
      </p:sp>
      <p:sp>
        <p:nvSpPr>
          <p:cNvPr id="3" name="Rectangle 2"/>
          <p:cNvSpPr/>
          <p:nvPr userDrawn="1"/>
        </p:nvSpPr>
        <p:spPr>
          <a:xfrm>
            <a:off x="6094412" y="0"/>
            <a:ext cx="60944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4"/>
          <p:cNvSpPr>
            <a:spLocks noGrp="1"/>
          </p:cNvSpPr>
          <p:nvPr>
            <p:ph sz="quarter" idx="12" hasCustomPrompt="1"/>
          </p:nvPr>
        </p:nvSpPr>
        <p:spPr>
          <a:xfrm>
            <a:off x="6094411" y="0"/>
            <a:ext cx="6094413" cy="6858000"/>
          </a:xfrm>
        </p:spPr>
        <p:txBody>
          <a:bodyPr lIns="274320" tIns="1691640" anchor="t" anchorCtr="0">
            <a:noAutofit/>
          </a:bodyPr>
          <a:lstStyle>
            <a:lvl1pPr>
              <a:buClr>
                <a:srgbClr val="009530"/>
              </a:buClr>
              <a:buFont typeface="Arial" pitchFamily="34" charset="0"/>
              <a:buChar char="&gt;"/>
              <a:defRPr sz="2000">
                <a:solidFill>
                  <a:srgbClr val="009530"/>
                </a:solidFill>
              </a:defRPr>
            </a:lvl1pPr>
            <a:lvl2pPr marL="461963" indent="-222250">
              <a:buClr>
                <a:srgbClr val="626469"/>
              </a:buClr>
              <a:buFont typeface="SE Rounded Medium" pitchFamily="50" charset="0"/>
              <a:buChar char="&gt;"/>
              <a:defRPr sz="1800">
                <a:solidFill>
                  <a:srgbClr val="626469"/>
                </a:solidFill>
              </a:defRPr>
            </a:lvl2pPr>
            <a:lvl3pPr marL="685800" marR="0" indent="-217488" algn="l" defTabSz="914400" rtl="0" eaLnBrk="1" fontAlgn="auto" latinLnBrk="0" hangingPunct="1">
              <a:lnSpc>
                <a:spcPct val="100000"/>
              </a:lnSpc>
              <a:spcBef>
                <a:spcPct val="20000"/>
              </a:spcBef>
              <a:spcAft>
                <a:spcPts val="0"/>
              </a:spcAft>
              <a:buClr>
                <a:srgbClr val="626469"/>
              </a:buClr>
              <a:buSzTx/>
              <a:buFont typeface="Arial" pitchFamily="34" charset="0"/>
              <a:buChar char="-"/>
              <a:tabLst/>
              <a:defRPr sz="1600">
                <a:solidFill>
                  <a:srgbClr val="626469"/>
                </a:solidFill>
              </a:defRPr>
            </a:lvl3pPr>
            <a:lvl4pPr marL="914400" indent="-228600">
              <a:buClr>
                <a:srgbClr val="626469"/>
              </a:buClr>
              <a:buFont typeface="Arial" pitchFamily="34" charset="0"/>
              <a:buChar char="-"/>
              <a:defRPr sz="1400">
                <a:solidFill>
                  <a:srgbClr val="626469"/>
                </a:solidFill>
              </a:defRPr>
            </a:lvl4pPr>
            <a:lvl5pPr>
              <a:defRPr sz="2000">
                <a:solidFill>
                  <a:schemeClr val="bg1"/>
                </a:solidFill>
              </a:defRPr>
            </a:lvl5pPr>
          </a:lstStyle>
          <a:p>
            <a:pPr lvl="0"/>
            <a:r>
              <a:rPr lang="en-US" dirty="0" smtClean="0"/>
              <a:t>Paragraph, bullets or photography can be used here.</a:t>
            </a:r>
          </a:p>
          <a:p>
            <a:pPr lvl="1"/>
            <a:r>
              <a:rPr lang="en-US" dirty="0" smtClean="0"/>
              <a:t>Bullet</a:t>
            </a:r>
          </a:p>
          <a:p>
            <a:pPr lvl="2"/>
            <a:r>
              <a:rPr lang="en-US" dirty="0" smtClean="0"/>
              <a:t>Second level</a:t>
            </a:r>
          </a:p>
          <a:p>
            <a:pPr lvl="3"/>
            <a:r>
              <a:rPr lang="en-US" dirty="0" smtClean="0"/>
              <a:t>Third level</a:t>
            </a:r>
          </a:p>
        </p:txBody>
      </p:sp>
      <p:sp>
        <p:nvSpPr>
          <p:cNvPr id="10" name="Text Placeholder 11"/>
          <p:cNvSpPr>
            <a:spLocks noGrp="1"/>
          </p:cNvSpPr>
          <p:nvPr>
            <p:ph type="body" sz="quarter" idx="15" hasCustomPrompt="1"/>
          </p:nvPr>
        </p:nvSpPr>
        <p:spPr>
          <a:xfrm>
            <a:off x="608317" y="1630363"/>
            <a:ext cx="5186057" cy="4421188"/>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subtitle</a:t>
            </a:r>
          </a:p>
        </p:txBody>
      </p:sp>
      <p:sp>
        <p:nvSpPr>
          <p:cNvPr id="9" name="TextBox 8"/>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3"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626469"/>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626469"/>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16103251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lit Page with Caption Spruce Green">
    <p:bg>
      <p:bgPr>
        <a:solidFill>
          <a:srgbClr val="009530"/>
        </a:solidFill>
        <a:effectLst/>
      </p:bgPr>
    </p:bg>
    <p:spTree>
      <p:nvGrpSpPr>
        <p:cNvPr id="1" name=""/>
        <p:cNvGrpSpPr/>
        <p:nvPr/>
      </p:nvGrpSpPr>
      <p:grpSpPr>
        <a:xfrm>
          <a:off x="0" y="0"/>
          <a:ext cx="0" cy="0"/>
          <a:chOff x="0" y="0"/>
          <a:chExt cx="0" cy="0"/>
        </a:xfrm>
      </p:grpSpPr>
      <p:sp>
        <p:nvSpPr>
          <p:cNvPr id="10" name="Rectangle 9"/>
          <p:cNvSpPr/>
          <p:nvPr userDrawn="1"/>
        </p:nvSpPr>
        <p:spPr>
          <a:xfrm>
            <a:off x="6056313" y="5434366"/>
            <a:ext cx="6132512" cy="144938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p:cNvSpPr>
            <a:spLocks noGrp="1"/>
          </p:cNvSpPr>
          <p:nvPr>
            <p:ph type="body" sz="quarter" idx="15" hasCustomPrompt="1"/>
          </p:nvPr>
        </p:nvSpPr>
        <p:spPr>
          <a:xfrm>
            <a:off x="608011" y="1630363"/>
            <a:ext cx="5186363" cy="4421187"/>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subtitle</a:t>
            </a:r>
          </a:p>
        </p:txBody>
      </p:sp>
      <p:sp>
        <p:nvSpPr>
          <p:cNvPr id="13" name="Picture Placeholder 12"/>
          <p:cNvSpPr>
            <a:spLocks noGrp="1"/>
          </p:cNvSpPr>
          <p:nvPr>
            <p:ph type="pic" sz="quarter" idx="16" hasCustomPrompt="1"/>
          </p:nvPr>
        </p:nvSpPr>
        <p:spPr>
          <a:xfrm>
            <a:off x="6056313" y="0"/>
            <a:ext cx="6132512" cy="5434013"/>
          </a:xfrm>
        </p:spPr>
        <p:txBody>
          <a:bodyPr/>
          <a:lstStyle>
            <a:lvl1pPr marL="225425" marR="0" indent="-225425" algn="l" defTabSz="914400" rtl="0" eaLnBrk="1" fontAlgn="auto" latinLnBrk="0" hangingPunct="1">
              <a:lnSpc>
                <a:spcPct val="100000"/>
              </a:lnSpc>
              <a:spcBef>
                <a:spcPct val="20000"/>
              </a:spcBef>
              <a:spcAft>
                <a:spcPts val="0"/>
              </a:spcAft>
              <a:buClr>
                <a:srgbClr val="009530"/>
              </a:buClr>
              <a:buSzTx/>
              <a:buFont typeface="Arial" panose="020B0604020202020204" pitchFamily="34" charset="0"/>
              <a:buNone/>
              <a:tabLst/>
              <a:defRPr sz="1800">
                <a:solidFill>
                  <a:schemeClr val="bg1"/>
                </a:solidFill>
              </a:defRPr>
            </a:lvl1pPr>
          </a:lstStyle>
          <a:p>
            <a:r>
              <a:rPr lang="en-US" dirty="0" smtClean="0"/>
              <a:t>Drag picture to placeholder or click icon to add</a:t>
            </a:r>
          </a:p>
          <a:p>
            <a:endParaRPr lang="en-US" dirty="0"/>
          </a:p>
        </p:txBody>
      </p:sp>
      <p:sp>
        <p:nvSpPr>
          <p:cNvPr id="16" name="Text Placeholder 15"/>
          <p:cNvSpPr>
            <a:spLocks noGrp="1"/>
          </p:cNvSpPr>
          <p:nvPr>
            <p:ph type="body" sz="quarter" idx="17"/>
          </p:nvPr>
        </p:nvSpPr>
        <p:spPr>
          <a:xfrm>
            <a:off x="6056313" y="5434366"/>
            <a:ext cx="5316537" cy="1476375"/>
          </a:xfrm>
        </p:spPr>
        <p:txBody>
          <a:bodyPr/>
          <a:lstStyle>
            <a:lvl1pPr>
              <a:buClr>
                <a:srgbClr val="000000"/>
              </a:buClr>
              <a:defRPr sz="1600" i="1">
                <a:solidFill>
                  <a:schemeClr val="bg1"/>
                </a:solidFill>
              </a:defRPr>
            </a:lvl1pPr>
            <a:lvl2pPr marL="461963" indent="-230188">
              <a:buClr>
                <a:srgbClr val="FFFFFF"/>
              </a:buClr>
              <a:buFont typeface="Arial" pitchFamily="34" charset="0"/>
              <a:buChar char="&gt;"/>
              <a:defRPr sz="1400" i="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p:txBody>
      </p:sp>
      <p:sp>
        <p:nvSpPr>
          <p:cNvPr id="11" name="Title 10"/>
          <p:cNvSpPr>
            <a:spLocks noGrp="1"/>
          </p:cNvSpPr>
          <p:nvPr>
            <p:ph type="title" hasCustomPrompt="1"/>
          </p:nvPr>
        </p:nvSpPr>
        <p:spPr>
          <a:xfrm>
            <a:off x="608012" y="261938"/>
            <a:ext cx="5186363" cy="1271587"/>
          </a:xfrm>
        </p:spPr>
        <p:txBody>
          <a:bodyPr anchor="t" anchorCtr="0"/>
          <a:lstStyle>
            <a:lvl1pPr algn="l">
              <a:defRPr>
                <a:solidFill>
                  <a:schemeClr val="bg1"/>
                </a:solidFill>
              </a:defRPr>
            </a:lvl1pPr>
          </a:lstStyle>
          <a:p>
            <a:r>
              <a:rPr lang="en-US" dirty="0" smtClean="0"/>
              <a:t>Click to edit title</a:t>
            </a:r>
            <a:endParaRPr lang="en-US" dirty="0"/>
          </a:p>
        </p:txBody>
      </p:sp>
      <p:sp>
        <p:nvSpPr>
          <p:cNvPr id="9" name="TextBox 8"/>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5"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16103251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Spruce Green">
    <p:bg>
      <p:bgPr>
        <a:solidFill>
          <a:srgbClr val="00953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3"/>
            <a:ext cx="10969943" cy="1095375"/>
          </a:xfrm>
        </p:spPr>
        <p:txBody>
          <a:bodyPr/>
          <a:lstStyle>
            <a:lvl1pPr>
              <a:defRPr>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509713"/>
            <a:ext cx="5184935" cy="517525"/>
          </a:xfrm>
        </p:spPr>
        <p:txBody>
          <a:bodyPr rIns="0" anchor="t" anchorCtr="0"/>
          <a:lstStyle>
            <a:lvl1pPr marL="0" indent="0" algn="l">
              <a:buNone/>
              <a:defRPr sz="2200" b="1">
                <a:solidFill>
                  <a:srgbClr val="FFFFF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1754" y="1509713"/>
            <a:ext cx="5387630" cy="517525"/>
          </a:xfrm>
        </p:spPr>
        <p:txBody>
          <a:bodyPr rIns="0" anchor="t" anchorCtr="0"/>
          <a:lstStyle>
            <a:lvl1pPr marL="0" indent="0" algn="l">
              <a:buNone/>
              <a:defRPr sz="2200" b="1">
                <a:solidFill>
                  <a:srgbClr val="FFFFF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Text Placeholder 8"/>
          <p:cNvSpPr>
            <a:spLocks noGrp="1"/>
          </p:cNvSpPr>
          <p:nvPr>
            <p:ph type="body" sz="quarter" idx="10"/>
          </p:nvPr>
        </p:nvSpPr>
        <p:spPr>
          <a:xfrm>
            <a:off x="609600" y="2144713"/>
            <a:ext cx="5184775" cy="4027487"/>
          </a:xfrm>
        </p:spPr>
        <p:txBody>
          <a:bodyPr/>
          <a:lstStyle>
            <a:lvl1pPr>
              <a:buClr>
                <a:schemeClr val="bg1"/>
              </a:buClr>
              <a:defRPr sz="20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1"/>
          </p:nvPr>
        </p:nvSpPr>
        <p:spPr>
          <a:xfrm>
            <a:off x="6191250" y="2143208"/>
            <a:ext cx="5399088" cy="4095671"/>
          </a:xfrm>
        </p:spPr>
        <p:txBody>
          <a:bodyPr/>
          <a:lstStyle>
            <a:lvl1pPr>
              <a:buClr>
                <a:schemeClr val="bg1"/>
              </a:buClr>
              <a:defRPr sz="20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Box 9"/>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3"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85740542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 Column Spruce Green">
    <p:bg>
      <p:bgPr>
        <a:solidFill>
          <a:srgbClr val="00953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4"/>
            <a:ext cx="10969943" cy="1095374"/>
          </a:xfrm>
        </p:spPr>
        <p:txBody>
          <a:bodyPr/>
          <a:lstStyle>
            <a:lvl1pPr>
              <a:defRPr>
                <a:solidFill>
                  <a:srgbClr val="FFFFFF"/>
                </a:solidFill>
              </a:defRPr>
            </a:lvl1pPr>
          </a:lstStyle>
          <a:p>
            <a:r>
              <a:rPr lang="en-US" smtClean="0"/>
              <a:t>Click to edit Master title style</a:t>
            </a:r>
            <a:endParaRPr lang="en-US" dirty="0"/>
          </a:p>
        </p:txBody>
      </p:sp>
      <p:sp>
        <p:nvSpPr>
          <p:cNvPr id="10" name="Picture Placeholder 9"/>
          <p:cNvSpPr>
            <a:spLocks noGrp="1"/>
          </p:cNvSpPr>
          <p:nvPr>
            <p:ph type="pic" sz="quarter" idx="10"/>
          </p:nvPr>
        </p:nvSpPr>
        <p:spPr>
          <a:xfrm>
            <a:off x="609441" y="2202085"/>
            <a:ext cx="1706722"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1" name="Picture Placeholder 9"/>
          <p:cNvSpPr>
            <a:spLocks noGrp="1"/>
          </p:cNvSpPr>
          <p:nvPr>
            <p:ph type="pic" sz="quarter" idx="11"/>
          </p:nvPr>
        </p:nvSpPr>
        <p:spPr>
          <a:xfrm>
            <a:off x="2459039" y="2202085"/>
            <a:ext cx="1712911"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2" name="Picture Placeholder 9"/>
          <p:cNvSpPr>
            <a:spLocks noGrp="1"/>
          </p:cNvSpPr>
          <p:nvPr>
            <p:ph type="pic" sz="quarter" idx="12"/>
          </p:nvPr>
        </p:nvSpPr>
        <p:spPr>
          <a:xfrm>
            <a:off x="4313238" y="2202085"/>
            <a:ext cx="1711325"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3" name="Picture Placeholder 9"/>
          <p:cNvSpPr>
            <a:spLocks noGrp="1"/>
          </p:cNvSpPr>
          <p:nvPr>
            <p:ph type="pic" sz="quarter" idx="13"/>
          </p:nvPr>
        </p:nvSpPr>
        <p:spPr>
          <a:xfrm>
            <a:off x="6165850" y="2202085"/>
            <a:ext cx="1709928"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4" name="Picture Placeholder 9"/>
          <p:cNvSpPr>
            <a:spLocks noGrp="1"/>
          </p:cNvSpPr>
          <p:nvPr>
            <p:ph type="pic" sz="quarter" idx="14"/>
          </p:nvPr>
        </p:nvSpPr>
        <p:spPr>
          <a:xfrm>
            <a:off x="8018464" y="2202085"/>
            <a:ext cx="1712911"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5" name="Picture Placeholder 9"/>
          <p:cNvSpPr>
            <a:spLocks noGrp="1"/>
          </p:cNvSpPr>
          <p:nvPr>
            <p:ph type="pic" sz="quarter" idx="15"/>
          </p:nvPr>
        </p:nvSpPr>
        <p:spPr>
          <a:xfrm>
            <a:off x="9871076" y="2202085"/>
            <a:ext cx="1708150" cy="1737360"/>
          </a:xfrm>
        </p:spPr>
        <p:txBody>
          <a:bodyPr>
            <a:noAutofit/>
          </a:bodyPr>
          <a:lstStyle>
            <a:lvl1pPr marL="0" indent="0" algn="ctr">
              <a:buNone/>
              <a:defRPr sz="2000">
                <a:solidFill>
                  <a:srgbClr val="FFFFFF"/>
                </a:solidFill>
              </a:defRPr>
            </a:lvl1pPr>
          </a:lstStyle>
          <a:p>
            <a:r>
              <a:rPr lang="en-US" smtClean="0"/>
              <a:t>Click icon to add picture</a:t>
            </a:r>
            <a:endParaRPr lang="en-US" dirty="0"/>
          </a:p>
        </p:txBody>
      </p:sp>
      <p:sp>
        <p:nvSpPr>
          <p:cNvPr id="17" name="Text Placeholder 16"/>
          <p:cNvSpPr>
            <a:spLocks noGrp="1"/>
          </p:cNvSpPr>
          <p:nvPr>
            <p:ph type="body" sz="quarter" idx="16"/>
          </p:nvPr>
        </p:nvSpPr>
        <p:spPr>
          <a:xfrm>
            <a:off x="609441" y="4089400"/>
            <a:ext cx="1706722"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18" name="Text Placeholder 16"/>
          <p:cNvSpPr>
            <a:spLocks noGrp="1"/>
          </p:cNvSpPr>
          <p:nvPr>
            <p:ph type="body" sz="quarter" idx="17"/>
          </p:nvPr>
        </p:nvSpPr>
        <p:spPr>
          <a:xfrm>
            <a:off x="2459039" y="4089400"/>
            <a:ext cx="1712912"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19" name="Text Placeholder 16"/>
          <p:cNvSpPr>
            <a:spLocks noGrp="1"/>
          </p:cNvSpPr>
          <p:nvPr>
            <p:ph type="body" sz="quarter" idx="18"/>
          </p:nvPr>
        </p:nvSpPr>
        <p:spPr>
          <a:xfrm>
            <a:off x="4313239" y="4089400"/>
            <a:ext cx="1711324"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0" name="Text Placeholder 16"/>
          <p:cNvSpPr>
            <a:spLocks noGrp="1"/>
          </p:cNvSpPr>
          <p:nvPr>
            <p:ph type="body" sz="quarter" idx="19"/>
          </p:nvPr>
        </p:nvSpPr>
        <p:spPr>
          <a:xfrm>
            <a:off x="6165850"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1" name="Text Placeholder 16"/>
          <p:cNvSpPr>
            <a:spLocks noGrp="1"/>
          </p:cNvSpPr>
          <p:nvPr>
            <p:ph type="body" sz="quarter" idx="20"/>
          </p:nvPr>
        </p:nvSpPr>
        <p:spPr>
          <a:xfrm>
            <a:off x="8018464" y="4089400"/>
            <a:ext cx="1712911"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2" name="Text Placeholder 16"/>
          <p:cNvSpPr>
            <a:spLocks noGrp="1"/>
          </p:cNvSpPr>
          <p:nvPr>
            <p:ph type="body" sz="quarter" idx="21"/>
          </p:nvPr>
        </p:nvSpPr>
        <p:spPr>
          <a:xfrm>
            <a:off x="9871075" y="4089400"/>
            <a:ext cx="1708309"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3" name="TextBox 22"/>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25"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69845312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Dark Gray">
    <p:bg>
      <p:bgPr>
        <a:solidFill>
          <a:srgbClr val="62646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436813"/>
            <a:ext cx="10969943" cy="1255711"/>
          </a:xfrm>
        </p:spPr>
        <p:txBody>
          <a:bodyPr anchor="b" anchorCtr="0">
            <a:noAutofit/>
          </a:bodyPr>
          <a:lstStyle>
            <a:lvl1pPr>
              <a:defRPr>
                <a:solidFill>
                  <a:srgbClr val="FFFFFF"/>
                </a:solidFill>
              </a:defRPr>
            </a:lvl1pPr>
          </a:lstStyle>
          <a:p>
            <a:r>
              <a:rPr lang="en-US" dirty="0" smtClean="0"/>
              <a:t>Transition Slide Headline</a:t>
            </a:r>
            <a:endParaRPr lang="en-US" dirty="0"/>
          </a:p>
        </p:txBody>
      </p:sp>
      <p:sp>
        <p:nvSpPr>
          <p:cNvPr id="7" name="Text Placeholder 6"/>
          <p:cNvSpPr>
            <a:spLocks noGrp="1"/>
          </p:cNvSpPr>
          <p:nvPr>
            <p:ph type="body" sz="quarter" idx="10" hasCustomPrompt="1"/>
          </p:nvPr>
        </p:nvSpPr>
        <p:spPr>
          <a:xfrm>
            <a:off x="603250" y="3763963"/>
            <a:ext cx="10972800" cy="1074737"/>
          </a:xfrm>
        </p:spPr>
        <p:txBody>
          <a:bodyPr rIns="0">
            <a:noAutofit/>
          </a:bodyPr>
          <a:lstStyle>
            <a:lvl1pPr marL="0" indent="0" algn="l">
              <a:buNone/>
              <a:defRPr sz="2200">
                <a:solidFill>
                  <a:srgbClr val="FFFFF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Sub-headline if necessary</a:t>
            </a:r>
            <a:endParaRPr lang="en-US" dirty="0"/>
          </a:p>
        </p:txBody>
      </p:sp>
      <p:pic>
        <p:nvPicPr>
          <p:cNvPr id="8" name="Picture 23" descr="C:\Users\Kurt\Desktop\Untitled-1cc.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Lst>
          </a:blip>
          <a:srcRect/>
          <a:stretch>
            <a:fillRect/>
          </a:stretch>
        </p:blipFill>
        <p:spPr bwMode="auto">
          <a:xfrm>
            <a:off x="10073498" y="6132081"/>
            <a:ext cx="1131079" cy="336982"/>
          </a:xfrm>
          <a:prstGeom prst="rect">
            <a:avLst/>
          </a:prstGeom>
          <a:noFill/>
        </p:spPr>
      </p:pic>
      <p:sp>
        <p:nvSpPr>
          <p:cNvPr id="9" name="Freeform 8"/>
          <p:cNvSpPr/>
          <p:nvPr userDrawn="1"/>
        </p:nvSpPr>
        <p:spPr>
          <a:xfrm>
            <a:off x="11289031" y="6252905"/>
            <a:ext cx="45719" cy="216158"/>
          </a:xfrm>
          <a:custGeom>
            <a:avLst/>
            <a:gdLst>
              <a:gd name="connsiteX0" fmla="*/ 0 w 0"/>
              <a:gd name="connsiteY0" fmla="*/ 0 h 167951"/>
              <a:gd name="connsiteX1" fmla="*/ 0 w 0"/>
              <a:gd name="connsiteY1" fmla="*/ 167951 h 167951"/>
            </a:gdLst>
            <a:ahLst/>
            <a:cxnLst>
              <a:cxn ang="0">
                <a:pos x="connsiteX0" y="connsiteY0"/>
              </a:cxn>
              <a:cxn ang="0">
                <a:pos x="connsiteX1" y="connsiteY1"/>
              </a:cxn>
            </a:cxnLst>
            <a:rect l="l" t="t" r="r" b="b"/>
            <a:pathLst>
              <a:path h="167951">
                <a:moveTo>
                  <a:pt x="0" y="0"/>
                </a:moveTo>
                <a:lnTo>
                  <a:pt x="0" y="167951"/>
                </a:lnTo>
              </a:path>
            </a:pathLst>
          </a:custGeom>
          <a:noFill/>
          <a:ln w="19050" cap="flat" cmpd="sng" algn="ctr">
            <a:solidFill>
              <a:schemeClr val="bg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a:endParaRPr>
          </a:p>
        </p:txBody>
      </p:sp>
      <p:sp>
        <p:nvSpPr>
          <p:cNvPr id="10"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0103836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arge Object Dark Gray">
    <p:bg>
      <p:bgPr>
        <a:solidFill>
          <a:srgbClr val="62646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2" y="271463"/>
            <a:ext cx="10969784" cy="1095375"/>
          </a:xfrm>
        </p:spPr>
        <p:txBody>
          <a:bodyPr>
            <a:noAutofit/>
          </a:bodyPr>
          <a:lstStyle>
            <a:lvl1pPr>
              <a:defRPr>
                <a:solidFill>
                  <a:srgbClr val="FFFF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609442" y="1509713"/>
            <a:ext cx="10969784" cy="4701306"/>
          </a:xfrm>
        </p:spPr>
        <p:txBody>
          <a:bodyPr rIns="0">
            <a:noAutofit/>
          </a:bodyPr>
          <a:lstStyle>
            <a:lvl1pPr marL="0" indent="0" algn="l">
              <a:buNone/>
              <a:defRPr sz="2200">
                <a:solidFill>
                  <a:srgbClr val="FFFFFF"/>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TextBox 5"/>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8"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46207132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Horizontal Split Page Dark Gray Top">
    <p:spTree>
      <p:nvGrpSpPr>
        <p:cNvPr id="1" name=""/>
        <p:cNvGrpSpPr/>
        <p:nvPr/>
      </p:nvGrpSpPr>
      <p:grpSpPr>
        <a:xfrm>
          <a:off x="0" y="0"/>
          <a:ext cx="0" cy="0"/>
          <a:chOff x="0" y="0"/>
          <a:chExt cx="0" cy="0"/>
        </a:xfrm>
      </p:grpSpPr>
      <p:sp>
        <p:nvSpPr>
          <p:cNvPr id="5" name="Rectangle 4"/>
          <p:cNvSpPr/>
          <p:nvPr userDrawn="1"/>
        </p:nvSpPr>
        <p:spPr>
          <a:xfrm>
            <a:off x="0" y="0"/>
            <a:ext cx="12188825" cy="2268538"/>
          </a:xfrm>
          <a:prstGeom prst="rect">
            <a:avLst/>
          </a:prstGeom>
          <a:solidFill>
            <a:srgbClr val="6264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441" y="271463"/>
            <a:ext cx="10969943" cy="1096962"/>
          </a:xfrm>
        </p:spPr>
        <p:txBody>
          <a:bodyPr/>
          <a:lstStyle>
            <a:lvl1pPr algn="l">
              <a:defRPr>
                <a:solidFill>
                  <a:schemeClr val="bg1"/>
                </a:solidFill>
              </a:defRPr>
            </a:lvl1pPr>
          </a:lstStyle>
          <a:p>
            <a:r>
              <a:rPr lang="en-US" smtClean="0"/>
              <a:t>Click to edit Master title style</a:t>
            </a:r>
            <a:endParaRPr lang="en-US" noProof="0" dirty="0"/>
          </a:p>
        </p:txBody>
      </p:sp>
      <p:sp>
        <p:nvSpPr>
          <p:cNvPr id="3" name="Content Placeholder 2"/>
          <p:cNvSpPr>
            <a:spLocks noGrp="1"/>
          </p:cNvSpPr>
          <p:nvPr>
            <p:ph idx="1"/>
          </p:nvPr>
        </p:nvSpPr>
        <p:spPr>
          <a:xfrm>
            <a:off x="609440" y="2476500"/>
            <a:ext cx="10969943" cy="3682766"/>
          </a:xfrm>
          <a:prstGeom prst="rect">
            <a:avLst/>
          </a:prstGeom>
        </p:spPr>
        <p:txBody>
          <a:bodyPr/>
          <a:lstStyle>
            <a:lvl1pPr>
              <a:buFont typeface="Arial" pitchFamily="34" charset="0"/>
              <a:buChar char="&gt;"/>
              <a:defRPr/>
            </a:lvl1pPr>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Box 5"/>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orizontal Split Page Dark Gray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9530"/>
                </a:solidFill>
              </a:defRPr>
            </a:lvl1pPr>
          </a:lstStyle>
          <a:p>
            <a:r>
              <a:rPr lang="en-US" smtClean="0"/>
              <a:t>Click to edit Master title style</a:t>
            </a:r>
            <a:endParaRPr lang="en-US" noProof="0" dirty="0"/>
          </a:p>
        </p:txBody>
      </p:sp>
      <p:sp>
        <p:nvSpPr>
          <p:cNvPr id="3" name="Content Placeholder 2"/>
          <p:cNvSpPr>
            <a:spLocks noGrp="1"/>
          </p:cNvSpPr>
          <p:nvPr>
            <p:ph idx="1"/>
          </p:nvPr>
        </p:nvSpPr>
        <p:spPr>
          <a:xfrm>
            <a:off x="609441" y="1509713"/>
            <a:ext cx="10969943" cy="3057525"/>
          </a:xfrm>
          <a:prstGeom prst="rect">
            <a:avLst/>
          </a:prstGeom>
        </p:spPr>
        <p:txBody>
          <a:bodyPr/>
          <a:lstStyle>
            <a:lvl1pPr>
              <a:buFont typeface="Arial" pitchFamily="34" charset="0"/>
              <a:buChar char="&gt;"/>
              <a:defRPr/>
            </a:lvl1pPr>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Box 3"/>
          <p:cNvSpPr txBox="1"/>
          <p:nvPr userDrawn="1"/>
        </p:nvSpPr>
        <p:spPr>
          <a:xfrm>
            <a:off x="473075" y="6340062"/>
            <a:ext cx="2839902" cy="215444"/>
          </a:xfrm>
          <a:prstGeom prst="rect">
            <a:avLst/>
          </a:prstGeom>
          <a:noFill/>
        </p:spPr>
        <p:txBody>
          <a:bodyPr wrap="square" rtlCol="0">
            <a:spAutoFit/>
          </a:bodyPr>
          <a:lstStyle/>
          <a:p>
            <a:r>
              <a:rPr lang="en-US" sz="800" dirty="0" smtClean="0">
                <a:solidFill>
                  <a:srgbClr val="626469"/>
                </a:solidFill>
                <a:latin typeface="Arial" pitchFamily="34" charset="0"/>
                <a:cs typeface="Arial" pitchFamily="34" charset="0"/>
              </a:rPr>
              <a:t>Confidential Property of Schneider Electric</a:t>
            </a:r>
          </a:p>
        </p:txBody>
      </p:sp>
      <p:sp>
        <p:nvSpPr>
          <p:cNvPr id="6" name="Rectangle 5"/>
          <p:cNvSpPr/>
          <p:nvPr userDrawn="1"/>
        </p:nvSpPr>
        <p:spPr>
          <a:xfrm>
            <a:off x="0" y="4567238"/>
            <a:ext cx="12188825" cy="2303462"/>
          </a:xfrm>
          <a:prstGeom prst="rect">
            <a:avLst/>
          </a:prstGeom>
          <a:solidFill>
            <a:srgbClr val="6264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sz="half" idx="10"/>
          </p:nvPr>
        </p:nvSpPr>
        <p:spPr>
          <a:xfrm>
            <a:off x="609441" y="4567238"/>
            <a:ext cx="10969943" cy="1643781"/>
          </a:xfrm>
        </p:spPr>
        <p:txBody>
          <a:bodyPr rIns="0">
            <a:noAutofit/>
          </a:bodyPr>
          <a:lstStyle>
            <a:lvl1pPr marL="0" indent="0" algn="l">
              <a:buNone/>
              <a:defRPr sz="2200">
                <a:solidFill>
                  <a:srgbClr val="FFFFFF"/>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extBox 10"/>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3"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lit Page Dark Gray">
    <p:bg>
      <p:bgPr>
        <a:solidFill>
          <a:srgbClr val="626469"/>
        </a:solidFill>
        <a:effectLst/>
      </p:bgPr>
    </p:bg>
    <p:spTree>
      <p:nvGrpSpPr>
        <p:cNvPr id="1" name=""/>
        <p:cNvGrpSpPr/>
        <p:nvPr/>
      </p:nvGrpSpPr>
      <p:grpSpPr>
        <a:xfrm>
          <a:off x="0" y="0"/>
          <a:ext cx="0" cy="0"/>
          <a:chOff x="0" y="0"/>
          <a:chExt cx="0" cy="0"/>
        </a:xfrm>
      </p:grpSpPr>
      <p:sp>
        <p:nvSpPr>
          <p:cNvPr id="6" name="Rectangle 5"/>
          <p:cNvSpPr/>
          <p:nvPr userDrawn="1"/>
        </p:nvSpPr>
        <p:spPr>
          <a:xfrm>
            <a:off x="6094412" y="0"/>
            <a:ext cx="609441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5" name="Content Placeholder 14"/>
          <p:cNvSpPr>
            <a:spLocks noGrp="1"/>
          </p:cNvSpPr>
          <p:nvPr>
            <p:ph sz="quarter" idx="12" hasCustomPrompt="1"/>
          </p:nvPr>
        </p:nvSpPr>
        <p:spPr>
          <a:xfrm>
            <a:off x="6094413" y="0"/>
            <a:ext cx="6094412" cy="6858000"/>
          </a:xfrm>
        </p:spPr>
        <p:txBody>
          <a:bodyPr lIns="274320" tIns="1691640" anchor="t" anchorCtr="0">
            <a:noAutofit/>
          </a:bodyPr>
          <a:lstStyle>
            <a:lvl1pPr>
              <a:buClr>
                <a:srgbClr val="009530"/>
              </a:buClr>
              <a:buFont typeface="Arial" pitchFamily="34" charset="0"/>
              <a:buChar char="&gt;"/>
              <a:defRPr sz="2000">
                <a:solidFill>
                  <a:srgbClr val="009530"/>
                </a:solidFill>
              </a:defRPr>
            </a:lvl1pPr>
            <a:lvl2pPr marL="461963" indent="-222250">
              <a:buClr>
                <a:srgbClr val="626469"/>
              </a:buClr>
              <a:buFont typeface="SE Rounded Medium" pitchFamily="50" charset="0"/>
              <a:buChar char="&gt;"/>
              <a:defRPr sz="1800">
                <a:solidFill>
                  <a:srgbClr val="626469"/>
                </a:solidFill>
              </a:defRPr>
            </a:lvl2pPr>
            <a:lvl3pPr marL="685800" marR="0" indent="-217488" algn="l" defTabSz="914400" rtl="0" eaLnBrk="1" fontAlgn="auto" latinLnBrk="0" hangingPunct="1">
              <a:lnSpc>
                <a:spcPct val="100000"/>
              </a:lnSpc>
              <a:spcBef>
                <a:spcPct val="20000"/>
              </a:spcBef>
              <a:spcAft>
                <a:spcPts val="0"/>
              </a:spcAft>
              <a:buClr>
                <a:srgbClr val="626469"/>
              </a:buClr>
              <a:buSzTx/>
              <a:buFont typeface="Arial" panose="020B0604020202020204" pitchFamily="34" charset="0"/>
              <a:buChar char="-"/>
              <a:tabLst/>
              <a:defRPr sz="1600">
                <a:solidFill>
                  <a:srgbClr val="626469"/>
                </a:solidFill>
              </a:defRPr>
            </a:lvl3pPr>
            <a:lvl4pPr marL="914400" indent="-228600">
              <a:buClr>
                <a:srgbClr val="626469"/>
              </a:buClr>
              <a:buFont typeface="Arial" pitchFamily="34" charset="0"/>
              <a:buChar char="-"/>
              <a:tabLst>
                <a:tab pos="914400" algn="l"/>
              </a:tabLst>
              <a:defRPr sz="1400">
                <a:solidFill>
                  <a:srgbClr val="626469"/>
                </a:solidFill>
              </a:defRPr>
            </a:lvl4pPr>
            <a:lvl5pPr>
              <a:defRPr sz="2000">
                <a:solidFill>
                  <a:schemeClr val="bg1"/>
                </a:solidFill>
              </a:defRPr>
            </a:lvl5pPr>
          </a:lstStyle>
          <a:p>
            <a:pPr lvl="0"/>
            <a:r>
              <a:rPr lang="en-US" dirty="0" smtClean="0"/>
              <a:t>Paragraph, bullets or photography can be used here.</a:t>
            </a:r>
          </a:p>
          <a:p>
            <a:pPr lvl="1"/>
            <a:r>
              <a:rPr lang="en-US" dirty="0" smtClean="0"/>
              <a:t>Bullet</a:t>
            </a:r>
          </a:p>
          <a:p>
            <a:pPr lvl="2"/>
            <a:r>
              <a:rPr lang="en-US" dirty="0" smtClean="0"/>
              <a:t>Second level</a:t>
            </a:r>
          </a:p>
          <a:p>
            <a:pPr lvl="3"/>
            <a:r>
              <a:rPr lang="en-US" dirty="0" smtClean="0"/>
              <a:t>Third level</a:t>
            </a:r>
          </a:p>
        </p:txBody>
      </p:sp>
      <p:sp>
        <p:nvSpPr>
          <p:cNvPr id="9" name="Text Placeholder 8"/>
          <p:cNvSpPr>
            <a:spLocks noGrp="1"/>
          </p:cNvSpPr>
          <p:nvPr>
            <p:ph type="body" sz="quarter" idx="14" hasCustomPrompt="1"/>
          </p:nvPr>
        </p:nvSpPr>
        <p:spPr>
          <a:xfrm>
            <a:off x="608013" y="1630363"/>
            <a:ext cx="5186362" cy="4421187"/>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subtitle</a:t>
            </a:r>
          </a:p>
        </p:txBody>
      </p:sp>
      <p:sp>
        <p:nvSpPr>
          <p:cNvPr id="11" name="Title 10"/>
          <p:cNvSpPr>
            <a:spLocks noGrp="1"/>
          </p:cNvSpPr>
          <p:nvPr>
            <p:ph type="title" hasCustomPrompt="1"/>
          </p:nvPr>
        </p:nvSpPr>
        <p:spPr>
          <a:xfrm>
            <a:off x="608013" y="261938"/>
            <a:ext cx="5186362" cy="1271587"/>
          </a:xfrm>
        </p:spPr>
        <p:txBody>
          <a:bodyPr anchor="t" anchorCtr="0"/>
          <a:lstStyle>
            <a:lvl1pPr algn="l">
              <a:defRPr>
                <a:solidFill>
                  <a:schemeClr val="bg1"/>
                </a:solidFill>
              </a:defRPr>
            </a:lvl1pPr>
          </a:lstStyle>
          <a:p>
            <a:r>
              <a:rPr lang="en-US" dirty="0" smtClean="0"/>
              <a:t>Click to edit title</a:t>
            </a:r>
            <a:endParaRPr lang="en-US" dirty="0"/>
          </a:p>
        </p:txBody>
      </p:sp>
      <p:sp>
        <p:nvSpPr>
          <p:cNvPr id="12" name="TextBox 11"/>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3"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626469"/>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626469"/>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16103251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lit Page with Caption Dark Gray">
    <p:bg>
      <p:bgPr>
        <a:solidFill>
          <a:srgbClr val="626469"/>
        </a:solidFill>
        <a:effectLst/>
      </p:bgPr>
    </p:bg>
    <p:spTree>
      <p:nvGrpSpPr>
        <p:cNvPr id="1" name=""/>
        <p:cNvGrpSpPr/>
        <p:nvPr/>
      </p:nvGrpSpPr>
      <p:grpSpPr>
        <a:xfrm>
          <a:off x="0" y="0"/>
          <a:ext cx="0" cy="0"/>
          <a:chOff x="0" y="0"/>
          <a:chExt cx="0" cy="0"/>
        </a:xfrm>
      </p:grpSpPr>
      <p:sp>
        <p:nvSpPr>
          <p:cNvPr id="10" name="Rectangle 9"/>
          <p:cNvSpPr/>
          <p:nvPr userDrawn="1"/>
        </p:nvSpPr>
        <p:spPr>
          <a:xfrm>
            <a:off x="6056313" y="5434366"/>
            <a:ext cx="6132512" cy="144938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p:cNvSpPr>
            <a:spLocks noGrp="1"/>
          </p:cNvSpPr>
          <p:nvPr>
            <p:ph type="body" sz="quarter" idx="15" hasCustomPrompt="1"/>
          </p:nvPr>
        </p:nvSpPr>
        <p:spPr>
          <a:xfrm>
            <a:off x="608012" y="1630363"/>
            <a:ext cx="5186362" cy="4421187"/>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subtitle</a:t>
            </a:r>
          </a:p>
        </p:txBody>
      </p:sp>
      <p:sp>
        <p:nvSpPr>
          <p:cNvPr id="13" name="Picture Placeholder 12"/>
          <p:cNvSpPr>
            <a:spLocks noGrp="1"/>
          </p:cNvSpPr>
          <p:nvPr>
            <p:ph type="pic" sz="quarter" idx="16" hasCustomPrompt="1"/>
          </p:nvPr>
        </p:nvSpPr>
        <p:spPr>
          <a:xfrm>
            <a:off x="6056313" y="0"/>
            <a:ext cx="6132512" cy="5434013"/>
          </a:xfrm>
        </p:spPr>
        <p:txBody>
          <a:bodyPr/>
          <a:lstStyle>
            <a:lvl1pPr marL="225425" marR="0" indent="-225425" algn="l" defTabSz="914400" rtl="0" eaLnBrk="1" fontAlgn="auto" latinLnBrk="0" hangingPunct="1">
              <a:lnSpc>
                <a:spcPct val="100000"/>
              </a:lnSpc>
              <a:spcBef>
                <a:spcPct val="20000"/>
              </a:spcBef>
              <a:spcAft>
                <a:spcPts val="0"/>
              </a:spcAft>
              <a:buClr>
                <a:srgbClr val="009530"/>
              </a:buClr>
              <a:buSzTx/>
              <a:buFont typeface="Arial" panose="020B0604020202020204" pitchFamily="34" charset="0"/>
              <a:buNone/>
              <a:tabLst/>
              <a:defRPr sz="1800">
                <a:solidFill>
                  <a:schemeClr val="bg1"/>
                </a:solidFill>
              </a:defRPr>
            </a:lvl1pPr>
          </a:lstStyle>
          <a:p>
            <a:r>
              <a:rPr lang="en-US" dirty="0" smtClean="0"/>
              <a:t>Drag picture to placeholder or click icon to add</a:t>
            </a:r>
          </a:p>
          <a:p>
            <a:endParaRPr lang="en-US" dirty="0"/>
          </a:p>
        </p:txBody>
      </p:sp>
      <p:sp>
        <p:nvSpPr>
          <p:cNvPr id="14" name="Text Placeholder 13"/>
          <p:cNvSpPr>
            <a:spLocks noGrp="1"/>
          </p:cNvSpPr>
          <p:nvPr>
            <p:ph type="body" sz="quarter" idx="17"/>
          </p:nvPr>
        </p:nvSpPr>
        <p:spPr>
          <a:xfrm>
            <a:off x="6056313" y="5434013"/>
            <a:ext cx="5534025" cy="1449387"/>
          </a:xfrm>
        </p:spPr>
        <p:txBody>
          <a:bodyPr/>
          <a:lstStyle>
            <a:lvl1pPr>
              <a:buClr>
                <a:srgbClr val="000000"/>
              </a:buClr>
              <a:defRPr sz="1600" i="1">
                <a:solidFill>
                  <a:schemeClr val="bg1"/>
                </a:solidFill>
              </a:defRPr>
            </a:lvl1pPr>
            <a:lvl2pPr marL="461963" indent="-230188">
              <a:buClr>
                <a:schemeClr val="bg1"/>
              </a:buClr>
              <a:buFont typeface="Arial" pitchFamily="34" charset="0"/>
              <a:buChar char="&gt;"/>
              <a:defRPr sz="1400" i="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p:txBody>
      </p:sp>
      <p:sp>
        <p:nvSpPr>
          <p:cNvPr id="11" name="Title 10"/>
          <p:cNvSpPr>
            <a:spLocks noGrp="1"/>
          </p:cNvSpPr>
          <p:nvPr>
            <p:ph type="title" hasCustomPrompt="1"/>
          </p:nvPr>
        </p:nvSpPr>
        <p:spPr>
          <a:xfrm>
            <a:off x="608012" y="261938"/>
            <a:ext cx="5186363" cy="1271587"/>
          </a:xfrm>
        </p:spPr>
        <p:txBody>
          <a:bodyPr anchor="t" anchorCtr="0"/>
          <a:lstStyle>
            <a:lvl1pPr algn="l">
              <a:defRPr>
                <a:solidFill>
                  <a:schemeClr val="bg1"/>
                </a:solidFill>
              </a:defRPr>
            </a:lvl1pPr>
          </a:lstStyle>
          <a:p>
            <a:r>
              <a:rPr lang="en-US" dirty="0" smtClean="0"/>
              <a:t>Click to edit title</a:t>
            </a:r>
            <a:endParaRPr lang="en-US" dirty="0"/>
          </a:p>
        </p:txBody>
      </p:sp>
      <p:sp>
        <p:nvSpPr>
          <p:cNvPr id="9" name="TextBox 8"/>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6"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1610325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Dark Gray">
    <p:bg>
      <p:bgPr>
        <a:solidFill>
          <a:srgbClr val="62646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3"/>
            <a:ext cx="10969943" cy="1095375"/>
          </a:xfrm>
        </p:spPr>
        <p:txBody>
          <a:bodyPr>
            <a:noAutofit/>
          </a:bodyPr>
          <a:lstStyle>
            <a:lvl1pPr>
              <a:defRPr>
                <a:solidFill>
                  <a:srgbClr val="FFFFFF"/>
                </a:solidFill>
                <a:latin typeface="Arial" pitchFamily="34" charset="0"/>
                <a:cs typeface="Arial"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509713"/>
            <a:ext cx="5184935" cy="520700"/>
          </a:xfrm>
        </p:spPr>
        <p:txBody>
          <a:bodyPr rIns="0" anchor="t" anchorCtr="0">
            <a:noAutofit/>
          </a:bodyPr>
          <a:lstStyle>
            <a:lvl1pPr marL="0" indent="0" algn="l">
              <a:buNone/>
              <a:defRPr sz="2200" b="1">
                <a:solidFill>
                  <a:srgbClr val="FFFFF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1754" y="1509713"/>
            <a:ext cx="5387630" cy="520700"/>
          </a:xfrm>
        </p:spPr>
        <p:txBody>
          <a:bodyPr rIns="0" anchor="t" anchorCtr="0">
            <a:noAutofit/>
          </a:bodyPr>
          <a:lstStyle>
            <a:lvl1pPr marL="0" indent="0" algn="l">
              <a:buNone/>
              <a:defRPr sz="2200" b="1">
                <a:solidFill>
                  <a:srgbClr val="FFFFF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Text Placeholder 8"/>
          <p:cNvSpPr>
            <a:spLocks noGrp="1"/>
          </p:cNvSpPr>
          <p:nvPr>
            <p:ph type="body" sz="quarter" idx="10"/>
          </p:nvPr>
        </p:nvSpPr>
        <p:spPr>
          <a:xfrm>
            <a:off x="609600" y="2144713"/>
            <a:ext cx="5184775" cy="4127500"/>
          </a:xfrm>
        </p:spPr>
        <p:txBody>
          <a:bodyPr/>
          <a:lstStyle>
            <a:lvl1pPr>
              <a:buClr>
                <a:schemeClr val="bg1"/>
              </a:buClr>
              <a:defRPr sz="20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p:nvPr>
        </p:nvSpPr>
        <p:spPr>
          <a:xfrm>
            <a:off x="6191250" y="2144713"/>
            <a:ext cx="5387975" cy="4127500"/>
          </a:xfrm>
        </p:spPr>
        <p:txBody>
          <a:bodyPr/>
          <a:lstStyle>
            <a:lvl1pPr>
              <a:buClr>
                <a:schemeClr val="bg1"/>
              </a:buClr>
              <a:defRPr sz="20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Box 9"/>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14"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85740542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6 Column Dark Gray">
    <p:bg>
      <p:bgPr>
        <a:solidFill>
          <a:srgbClr val="62646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1" y="271463"/>
            <a:ext cx="10969943" cy="1095375"/>
          </a:xfrm>
        </p:spPr>
        <p:txBody>
          <a:bodyPr>
            <a:noAutofit/>
          </a:bodyPr>
          <a:lstStyle>
            <a:lvl1pPr>
              <a:defRPr>
                <a:solidFill>
                  <a:srgbClr val="FFFFFF"/>
                </a:solidFill>
              </a:defRPr>
            </a:lvl1pPr>
          </a:lstStyle>
          <a:p>
            <a:r>
              <a:rPr lang="en-US" smtClean="0"/>
              <a:t>Click to edit Master title style</a:t>
            </a:r>
            <a:endParaRPr lang="en-US" dirty="0"/>
          </a:p>
        </p:txBody>
      </p:sp>
      <p:sp>
        <p:nvSpPr>
          <p:cNvPr id="10" name="Picture Placeholder 9"/>
          <p:cNvSpPr>
            <a:spLocks noGrp="1"/>
          </p:cNvSpPr>
          <p:nvPr>
            <p:ph type="pic" sz="quarter" idx="10"/>
          </p:nvPr>
        </p:nvSpPr>
        <p:spPr>
          <a:xfrm>
            <a:off x="606075"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a:p>
        </p:txBody>
      </p:sp>
      <p:sp>
        <p:nvSpPr>
          <p:cNvPr id="11" name="Picture Placeholder 9"/>
          <p:cNvSpPr>
            <a:spLocks noGrp="1"/>
          </p:cNvSpPr>
          <p:nvPr>
            <p:ph type="pic" sz="quarter" idx="11"/>
          </p:nvPr>
        </p:nvSpPr>
        <p:spPr>
          <a:xfrm>
            <a:off x="2459035"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a:p>
        </p:txBody>
      </p:sp>
      <p:sp>
        <p:nvSpPr>
          <p:cNvPr id="12" name="Picture Placeholder 9"/>
          <p:cNvSpPr>
            <a:spLocks noGrp="1"/>
          </p:cNvSpPr>
          <p:nvPr>
            <p:ph type="pic" sz="quarter" idx="12"/>
          </p:nvPr>
        </p:nvSpPr>
        <p:spPr>
          <a:xfrm>
            <a:off x="4313395"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dirty="0"/>
          </a:p>
        </p:txBody>
      </p:sp>
      <p:sp>
        <p:nvSpPr>
          <p:cNvPr id="13" name="Picture Placeholder 9"/>
          <p:cNvSpPr>
            <a:spLocks noGrp="1"/>
          </p:cNvSpPr>
          <p:nvPr>
            <p:ph type="pic" sz="quarter" idx="13"/>
          </p:nvPr>
        </p:nvSpPr>
        <p:spPr>
          <a:xfrm>
            <a:off x="6166168"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a:p>
        </p:txBody>
      </p:sp>
      <p:sp>
        <p:nvSpPr>
          <p:cNvPr id="14" name="Picture Placeholder 9"/>
          <p:cNvSpPr>
            <a:spLocks noGrp="1"/>
          </p:cNvSpPr>
          <p:nvPr>
            <p:ph type="pic" sz="quarter" idx="14"/>
          </p:nvPr>
        </p:nvSpPr>
        <p:spPr>
          <a:xfrm>
            <a:off x="8013763"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a:p>
        </p:txBody>
      </p:sp>
      <p:sp>
        <p:nvSpPr>
          <p:cNvPr id="15" name="Picture Placeholder 9"/>
          <p:cNvSpPr>
            <a:spLocks noGrp="1"/>
          </p:cNvSpPr>
          <p:nvPr>
            <p:ph type="pic" sz="quarter" idx="15"/>
          </p:nvPr>
        </p:nvSpPr>
        <p:spPr>
          <a:xfrm>
            <a:off x="9869295" y="2202085"/>
            <a:ext cx="1709928" cy="1737360"/>
          </a:xfrm>
        </p:spPr>
        <p:txBody>
          <a:bodyPr>
            <a:noAutofit/>
          </a:bodyPr>
          <a:lstStyle>
            <a:lvl1pPr marL="0" indent="0" algn="ctr">
              <a:buNone/>
              <a:defRPr sz="1800">
                <a:solidFill>
                  <a:srgbClr val="FFFFFF"/>
                </a:solidFill>
              </a:defRPr>
            </a:lvl1pPr>
          </a:lstStyle>
          <a:p>
            <a:r>
              <a:rPr lang="en-US" smtClean="0"/>
              <a:t>Click icon to add picture</a:t>
            </a:r>
            <a:endParaRPr lang="en-US"/>
          </a:p>
        </p:txBody>
      </p:sp>
      <p:sp>
        <p:nvSpPr>
          <p:cNvPr id="17" name="Text Placeholder 16"/>
          <p:cNvSpPr>
            <a:spLocks noGrp="1"/>
          </p:cNvSpPr>
          <p:nvPr>
            <p:ph type="body" sz="quarter" idx="16"/>
          </p:nvPr>
        </p:nvSpPr>
        <p:spPr>
          <a:xfrm>
            <a:off x="606235"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18" name="Text Placeholder 16"/>
          <p:cNvSpPr>
            <a:spLocks noGrp="1"/>
          </p:cNvSpPr>
          <p:nvPr>
            <p:ph type="body" sz="quarter" idx="17"/>
          </p:nvPr>
        </p:nvSpPr>
        <p:spPr>
          <a:xfrm>
            <a:off x="2459038"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19" name="Text Placeholder 16"/>
          <p:cNvSpPr>
            <a:spLocks noGrp="1"/>
          </p:cNvSpPr>
          <p:nvPr>
            <p:ph type="body" sz="quarter" idx="18"/>
          </p:nvPr>
        </p:nvSpPr>
        <p:spPr>
          <a:xfrm>
            <a:off x="4313238"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0" name="Text Placeholder 16"/>
          <p:cNvSpPr>
            <a:spLocks noGrp="1"/>
          </p:cNvSpPr>
          <p:nvPr>
            <p:ph type="body" sz="quarter" idx="19"/>
          </p:nvPr>
        </p:nvSpPr>
        <p:spPr>
          <a:xfrm>
            <a:off x="6165850"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1" name="Text Placeholder 16"/>
          <p:cNvSpPr>
            <a:spLocks noGrp="1"/>
          </p:cNvSpPr>
          <p:nvPr>
            <p:ph type="body" sz="quarter" idx="20"/>
          </p:nvPr>
        </p:nvSpPr>
        <p:spPr>
          <a:xfrm>
            <a:off x="8013447"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2" name="Text Placeholder 16"/>
          <p:cNvSpPr>
            <a:spLocks noGrp="1"/>
          </p:cNvSpPr>
          <p:nvPr>
            <p:ph type="body" sz="quarter" idx="21"/>
          </p:nvPr>
        </p:nvSpPr>
        <p:spPr>
          <a:xfrm>
            <a:off x="9869297" y="4089400"/>
            <a:ext cx="1709928" cy="1085850"/>
          </a:xfrm>
        </p:spPr>
        <p:txBody>
          <a:bodyPr lIns="45720" rIns="45720">
            <a:noAutofit/>
          </a:bodyPr>
          <a:lstStyle>
            <a:lvl1pPr marL="0" indent="0" algn="ctr">
              <a:buNone/>
              <a:defRPr sz="1800" b="0">
                <a:solidFill>
                  <a:srgbClr val="FFFFFF"/>
                </a:solidFill>
              </a:defRPr>
            </a:lvl1pPr>
            <a:lvl2pPr marL="119062" indent="0">
              <a:buNone/>
              <a:defRPr sz="1800" b="0">
                <a:solidFill>
                  <a:schemeClr val="bg1"/>
                </a:solidFill>
              </a:defRPr>
            </a:lvl2pPr>
            <a:lvl3pPr marL="398463" indent="0">
              <a:buNone/>
              <a:defRPr sz="1800" b="0">
                <a:solidFill>
                  <a:schemeClr val="bg1"/>
                </a:solidFill>
              </a:defRPr>
            </a:lvl3pPr>
            <a:lvl4pPr marL="688975" indent="0">
              <a:buNone/>
              <a:defRPr sz="1800" b="0">
                <a:solidFill>
                  <a:schemeClr val="bg1"/>
                </a:solidFill>
              </a:defRPr>
            </a:lvl4pPr>
            <a:lvl5pPr marL="917575" indent="0">
              <a:buNone/>
              <a:defRPr sz="1800" b="0">
                <a:solidFill>
                  <a:schemeClr val="bg1"/>
                </a:solidFill>
              </a:defRPr>
            </a:lvl5pPr>
          </a:lstStyle>
          <a:p>
            <a:pPr lvl="0"/>
            <a:r>
              <a:rPr lang="en-US" smtClean="0"/>
              <a:t>Click to edit Master text styles</a:t>
            </a:r>
          </a:p>
        </p:txBody>
      </p:sp>
      <p:sp>
        <p:nvSpPr>
          <p:cNvPr id="23" name="TextBox 22"/>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26"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69845312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rket Pictos_Green">
    <p:spTree>
      <p:nvGrpSpPr>
        <p:cNvPr id="1" name=""/>
        <p:cNvGrpSpPr/>
        <p:nvPr/>
      </p:nvGrpSpPr>
      <p:grpSpPr>
        <a:xfrm>
          <a:off x="0" y="0"/>
          <a:ext cx="0" cy="0"/>
          <a:chOff x="0" y="0"/>
          <a:chExt cx="0" cy="0"/>
        </a:xfrm>
      </p:grpSpPr>
      <p:sp>
        <p:nvSpPr>
          <p:cNvPr id="91" name="Title 1"/>
          <p:cNvSpPr>
            <a:spLocks noGrp="1"/>
          </p:cNvSpPr>
          <p:nvPr>
            <p:ph type="title" hasCustomPrompt="1"/>
          </p:nvPr>
        </p:nvSpPr>
        <p:spPr>
          <a:xfrm>
            <a:off x="609441" y="271464"/>
            <a:ext cx="10969943" cy="1095374"/>
          </a:xfrm>
        </p:spPr>
        <p:txBody>
          <a:bodyPr/>
          <a:lstStyle>
            <a:lvl1pPr algn="l">
              <a:defRPr>
                <a:solidFill>
                  <a:srgbClr val="009530"/>
                </a:solidFill>
              </a:defRPr>
            </a:lvl1pPr>
          </a:lstStyle>
          <a:p>
            <a:r>
              <a:rPr lang="en-US" dirty="0" smtClean="0"/>
              <a:t>Market </a:t>
            </a:r>
            <a:r>
              <a:rPr lang="en-US" dirty="0" err="1" smtClean="0"/>
              <a:t>Pictos</a:t>
            </a:r>
            <a:endParaRPr lang="en-US" noProof="0" dirty="0"/>
          </a:p>
        </p:txBody>
      </p:sp>
      <p:sp>
        <p:nvSpPr>
          <p:cNvPr id="264" name="Freeform 156"/>
          <p:cNvSpPr>
            <a:spLocks noChangeAspect="1"/>
          </p:cNvSpPr>
          <p:nvPr userDrawn="1"/>
        </p:nvSpPr>
        <p:spPr bwMode="auto">
          <a:xfrm>
            <a:off x="10351080" y="2195360"/>
            <a:ext cx="391833" cy="393192"/>
          </a:xfrm>
          <a:custGeom>
            <a:avLst/>
            <a:gdLst/>
            <a:ahLst/>
            <a:cxnLst>
              <a:cxn ang="0">
                <a:pos x="319" y="205"/>
              </a:cxn>
              <a:cxn ang="0">
                <a:pos x="264" y="194"/>
              </a:cxn>
              <a:cxn ang="0">
                <a:pos x="255" y="169"/>
              </a:cxn>
              <a:cxn ang="0">
                <a:pos x="369" y="136"/>
              </a:cxn>
              <a:cxn ang="0">
                <a:pos x="379" y="121"/>
              </a:cxn>
              <a:cxn ang="0">
                <a:pos x="362" y="62"/>
              </a:cxn>
              <a:cxn ang="0">
                <a:pos x="277" y="0"/>
              </a:cxn>
              <a:cxn ang="0">
                <a:pos x="184" y="135"/>
              </a:cxn>
              <a:cxn ang="0">
                <a:pos x="174" y="138"/>
              </a:cxn>
              <a:cxn ang="0">
                <a:pos x="136" y="16"/>
              </a:cxn>
              <a:cxn ang="0">
                <a:pos x="121" y="7"/>
              </a:cxn>
              <a:cxn ang="0">
                <a:pos x="62" y="24"/>
              </a:cxn>
              <a:cxn ang="0">
                <a:pos x="0" y="108"/>
              </a:cxn>
              <a:cxn ang="0">
                <a:pos x="75" y="190"/>
              </a:cxn>
              <a:cxn ang="0">
                <a:pos x="129" y="201"/>
              </a:cxn>
              <a:cxn ang="0">
                <a:pos x="135" y="228"/>
              </a:cxn>
              <a:cxn ang="0">
                <a:pos x="24" y="257"/>
              </a:cxn>
              <a:cxn ang="0">
                <a:pos x="14" y="271"/>
              </a:cxn>
              <a:cxn ang="0">
                <a:pos x="31" y="330"/>
              </a:cxn>
              <a:cxn ang="0">
                <a:pos x="115" y="393"/>
              </a:cxn>
              <a:cxn ang="0">
                <a:pos x="197" y="322"/>
              </a:cxn>
              <a:cxn ang="0">
                <a:pos x="210" y="257"/>
              </a:cxn>
              <a:cxn ang="0">
                <a:pos x="198" y="243"/>
              </a:cxn>
              <a:cxn ang="0">
                <a:pos x="184" y="256"/>
              </a:cxn>
              <a:cxn ang="0">
                <a:pos x="184" y="256"/>
              </a:cxn>
              <a:cxn ang="0">
                <a:pos x="115" y="366"/>
              </a:cxn>
              <a:cxn ang="0">
                <a:pos x="42" y="280"/>
              </a:cxn>
              <a:cxn ang="0">
                <a:pos x="158" y="250"/>
              </a:cxn>
              <a:cxn ang="0">
                <a:pos x="168" y="241"/>
              </a:cxn>
              <a:cxn ang="0">
                <a:pos x="165" y="228"/>
              </a:cxn>
              <a:cxn ang="0">
                <a:pos x="157" y="193"/>
              </a:cxn>
              <a:cxn ang="0">
                <a:pos x="155" y="181"/>
              </a:cxn>
              <a:cxn ang="0">
                <a:pos x="145" y="176"/>
              </a:cxn>
              <a:cxn ang="0">
                <a:pos x="26" y="108"/>
              </a:cxn>
              <a:cxn ang="0">
                <a:pos x="114" y="35"/>
              </a:cxn>
              <a:cxn ang="0">
                <a:pos x="153" y="162"/>
              </a:cxn>
              <a:cxn ang="0">
                <a:pos x="162" y="170"/>
              </a:cxn>
              <a:cxn ang="0">
                <a:pos x="174" y="168"/>
              </a:cxn>
              <a:cxn ang="0">
                <a:pos x="195" y="161"/>
              </a:cxn>
              <a:cxn ang="0">
                <a:pos x="205" y="158"/>
              </a:cxn>
              <a:cxn ang="0">
                <a:pos x="210" y="148"/>
              </a:cxn>
              <a:cxn ang="0">
                <a:pos x="277" y="26"/>
              </a:cxn>
              <a:cxn ang="0">
                <a:pos x="350" y="113"/>
              </a:cxn>
              <a:cxn ang="0">
                <a:pos x="229" y="148"/>
              </a:cxn>
              <a:cxn ang="0">
                <a:pos x="220" y="158"/>
              </a:cxn>
              <a:cxn ang="0">
                <a:pos x="224" y="171"/>
              </a:cxn>
              <a:cxn ang="0">
                <a:pos x="238" y="206"/>
              </a:cxn>
              <a:cxn ang="0">
                <a:pos x="241" y="216"/>
              </a:cxn>
              <a:cxn ang="0">
                <a:pos x="251" y="220"/>
              </a:cxn>
              <a:cxn ang="0">
                <a:pos x="366" y="284"/>
              </a:cxn>
              <a:cxn ang="0">
                <a:pos x="279" y="357"/>
              </a:cxn>
              <a:cxn ang="0">
                <a:pos x="247" y="238"/>
              </a:cxn>
              <a:cxn ang="0">
                <a:pos x="230" y="229"/>
              </a:cxn>
              <a:cxn ang="0">
                <a:pos x="221" y="245"/>
              </a:cxn>
              <a:cxn ang="0">
                <a:pos x="257" y="376"/>
              </a:cxn>
              <a:cxn ang="0">
                <a:pos x="271" y="386"/>
              </a:cxn>
              <a:cxn ang="0">
                <a:pos x="330" y="369"/>
              </a:cxn>
              <a:cxn ang="0">
                <a:pos x="393" y="284"/>
              </a:cxn>
              <a:cxn ang="0">
                <a:pos x="319" y="205"/>
              </a:cxn>
            </a:cxnLst>
            <a:rect l="0" t="0" r="r" b="b"/>
            <a:pathLst>
              <a:path w="393" h="393">
                <a:moveTo>
                  <a:pt x="319" y="205"/>
                </a:moveTo>
                <a:cubicBezTo>
                  <a:pt x="298" y="198"/>
                  <a:pt x="277" y="195"/>
                  <a:pt x="264" y="194"/>
                </a:cubicBezTo>
                <a:cubicBezTo>
                  <a:pt x="263" y="184"/>
                  <a:pt x="259" y="175"/>
                  <a:pt x="255" y="169"/>
                </a:cubicBezTo>
                <a:cubicBezTo>
                  <a:pt x="369" y="136"/>
                  <a:pt x="369" y="136"/>
                  <a:pt x="369" y="136"/>
                </a:cubicBezTo>
                <a:cubicBezTo>
                  <a:pt x="375" y="134"/>
                  <a:pt x="379" y="128"/>
                  <a:pt x="379" y="121"/>
                </a:cubicBezTo>
                <a:cubicBezTo>
                  <a:pt x="379" y="120"/>
                  <a:pt x="375" y="91"/>
                  <a:pt x="362" y="62"/>
                </a:cubicBezTo>
                <a:cubicBezTo>
                  <a:pt x="343" y="21"/>
                  <a:pt x="314" y="0"/>
                  <a:pt x="277" y="0"/>
                </a:cubicBezTo>
                <a:cubicBezTo>
                  <a:pt x="204" y="0"/>
                  <a:pt x="188" y="100"/>
                  <a:pt x="184" y="135"/>
                </a:cubicBezTo>
                <a:cubicBezTo>
                  <a:pt x="181" y="136"/>
                  <a:pt x="177" y="137"/>
                  <a:pt x="174" y="138"/>
                </a:cubicBezTo>
                <a:cubicBezTo>
                  <a:pt x="136" y="16"/>
                  <a:pt x="136" y="16"/>
                  <a:pt x="136" y="16"/>
                </a:cubicBezTo>
                <a:cubicBezTo>
                  <a:pt x="134" y="10"/>
                  <a:pt x="128" y="6"/>
                  <a:pt x="121" y="7"/>
                </a:cubicBezTo>
                <a:cubicBezTo>
                  <a:pt x="120" y="7"/>
                  <a:pt x="91" y="11"/>
                  <a:pt x="62" y="24"/>
                </a:cubicBezTo>
                <a:cubicBezTo>
                  <a:pt x="21" y="43"/>
                  <a:pt x="0" y="72"/>
                  <a:pt x="0" y="108"/>
                </a:cubicBezTo>
                <a:cubicBezTo>
                  <a:pt x="0" y="134"/>
                  <a:pt x="13" y="169"/>
                  <a:pt x="75" y="190"/>
                </a:cubicBezTo>
                <a:cubicBezTo>
                  <a:pt x="95" y="196"/>
                  <a:pt x="116" y="200"/>
                  <a:pt x="129" y="201"/>
                </a:cubicBezTo>
                <a:cubicBezTo>
                  <a:pt x="129" y="211"/>
                  <a:pt x="132" y="221"/>
                  <a:pt x="135" y="228"/>
                </a:cubicBezTo>
                <a:cubicBezTo>
                  <a:pt x="24" y="257"/>
                  <a:pt x="24" y="257"/>
                  <a:pt x="24" y="257"/>
                </a:cubicBezTo>
                <a:cubicBezTo>
                  <a:pt x="17" y="259"/>
                  <a:pt x="13" y="265"/>
                  <a:pt x="14" y="271"/>
                </a:cubicBezTo>
                <a:cubicBezTo>
                  <a:pt x="14" y="273"/>
                  <a:pt x="18" y="301"/>
                  <a:pt x="31" y="330"/>
                </a:cubicBezTo>
                <a:cubicBezTo>
                  <a:pt x="50" y="371"/>
                  <a:pt x="79" y="393"/>
                  <a:pt x="115" y="393"/>
                </a:cubicBezTo>
                <a:cubicBezTo>
                  <a:pt x="141" y="393"/>
                  <a:pt x="176" y="381"/>
                  <a:pt x="197" y="322"/>
                </a:cubicBezTo>
                <a:cubicBezTo>
                  <a:pt x="208" y="290"/>
                  <a:pt x="210" y="258"/>
                  <a:pt x="210" y="257"/>
                </a:cubicBezTo>
                <a:cubicBezTo>
                  <a:pt x="211" y="250"/>
                  <a:pt x="205" y="243"/>
                  <a:pt x="198" y="243"/>
                </a:cubicBezTo>
                <a:cubicBezTo>
                  <a:pt x="190" y="243"/>
                  <a:pt x="184" y="248"/>
                  <a:pt x="184" y="256"/>
                </a:cubicBezTo>
                <a:cubicBezTo>
                  <a:pt x="184" y="256"/>
                  <a:pt x="184" y="256"/>
                  <a:pt x="184" y="256"/>
                </a:cubicBezTo>
                <a:cubicBezTo>
                  <a:pt x="184" y="257"/>
                  <a:pt x="177" y="366"/>
                  <a:pt x="115" y="366"/>
                </a:cubicBezTo>
                <a:cubicBezTo>
                  <a:pt x="66" y="366"/>
                  <a:pt x="48" y="305"/>
                  <a:pt x="42" y="280"/>
                </a:cubicBezTo>
                <a:cubicBezTo>
                  <a:pt x="158" y="250"/>
                  <a:pt x="158" y="250"/>
                  <a:pt x="158" y="250"/>
                </a:cubicBezTo>
                <a:cubicBezTo>
                  <a:pt x="163" y="248"/>
                  <a:pt x="166" y="245"/>
                  <a:pt x="168" y="241"/>
                </a:cubicBezTo>
                <a:cubicBezTo>
                  <a:pt x="169" y="236"/>
                  <a:pt x="168" y="232"/>
                  <a:pt x="165" y="228"/>
                </a:cubicBezTo>
                <a:cubicBezTo>
                  <a:pt x="165" y="228"/>
                  <a:pt x="152" y="211"/>
                  <a:pt x="157" y="193"/>
                </a:cubicBezTo>
                <a:cubicBezTo>
                  <a:pt x="158" y="189"/>
                  <a:pt x="158" y="184"/>
                  <a:pt x="155" y="181"/>
                </a:cubicBezTo>
                <a:cubicBezTo>
                  <a:pt x="153" y="178"/>
                  <a:pt x="149" y="176"/>
                  <a:pt x="145" y="176"/>
                </a:cubicBezTo>
                <a:cubicBezTo>
                  <a:pt x="144" y="175"/>
                  <a:pt x="26" y="170"/>
                  <a:pt x="26" y="108"/>
                </a:cubicBezTo>
                <a:cubicBezTo>
                  <a:pt x="26" y="58"/>
                  <a:pt x="88" y="41"/>
                  <a:pt x="114" y="35"/>
                </a:cubicBezTo>
                <a:cubicBezTo>
                  <a:pt x="153" y="162"/>
                  <a:pt x="153" y="162"/>
                  <a:pt x="153" y="162"/>
                </a:cubicBezTo>
                <a:cubicBezTo>
                  <a:pt x="154" y="166"/>
                  <a:pt x="157" y="169"/>
                  <a:pt x="162" y="170"/>
                </a:cubicBezTo>
                <a:cubicBezTo>
                  <a:pt x="166" y="172"/>
                  <a:pt x="170" y="171"/>
                  <a:pt x="174" y="168"/>
                </a:cubicBezTo>
                <a:cubicBezTo>
                  <a:pt x="177" y="166"/>
                  <a:pt x="187" y="160"/>
                  <a:pt x="195" y="161"/>
                </a:cubicBezTo>
                <a:cubicBezTo>
                  <a:pt x="199" y="161"/>
                  <a:pt x="203" y="160"/>
                  <a:pt x="205" y="158"/>
                </a:cubicBezTo>
                <a:cubicBezTo>
                  <a:pt x="208" y="156"/>
                  <a:pt x="210" y="152"/>
                  <a:pt x="210" y="148"/>
                </a:cubicBezTo>
                <a:cubicBezTo>
                  <a:pt x="210" y="147"/>
                  <a:pt x="217" y="26"/>
                  <a:pt x="277" y="26"/>
                </a:cubicBezTo>
                <a:cubicBezTo>
                  <a:pt x="327" y="26"/>
                  <a:pt x="345" y="88"/>
                  <a:pt x="350" y="113"/>
                </a:cubicBezTo>
                <a:cubicBezTo>
                  <a:pt x="229" y="148"/>
                  <a:pt x="229" y="148"/>
                  <a:pt x="229" y="148"/>
                </a:cubicBezTo>
                <a:cubicBezTo>
                  <a:pt x="224" y="150"/>
                  <a:pt x="221" y="154"/>
                  <a:pt x="220" y="158"/>
                </a:cubicBezTo>
                <a:cubicBezTo>
                  <a:pt x="219" y="163"/>
                  <a:pt x="220" y="168"/>
                  <a:pt x="224" y="171"/>
                </a:cubicBezTo>
                <a:cubicBezTo>
                  <a:pt x="225" y="172"/>
                  <a:pt x="239" y="185"/>
                  <a:pt x="238" y="206"/>
                </a:cubicBezTo>
                <a:cubicBezTo>
                  <a:pt x="237" y="210"/>
                  <a:pt x="239" y="213"/>
                  <a:pt x="241" y="216"/>
                </a:cubicBezTo>
                <a:cubicBezTo>
                  <a:pt x="244" y="219"/>
                  <a:pt x="247" y="220"/>
                  <a:pt x="251" y="220"/>
                </a:cubicBezTo>
                <a:cubicBezTo>
                  <a:pt x="252" y="220"/>
                  <a:pt x="366" y="223"/>
                  <a:pt x="366" y="284"/>
                </a:cubicBezTo>
                <a:cubicBezTo>
                  <a:pt x="366" y="334"/>
                  <a:pt x="305" y="352"/>
                  <a:pt x="279" y="357"/>
                </a:cubicBezTo>
                <a:cubicBezTo>
                  <a:pt x="247" y="238"/>
                  <a:pt x="247" y="238"/>
                  <a:pt x="247" y="238"/>
                </a:cubicBezTo>
                <a:cubicBezTo>
                  <a:pt x="245" y="231"/>
                  <a:pt x="237" y="227"/>
                  <a:pt x="230" y="229"/>
                </a:cubicBezTo>
                <a:cubicBezTo>
                  <a:pt x="223" y="231"/>
                  <a:pt x="219" y="238"/>
                  <a:pt x="221" y="245"/>
                </a:cubicBezTo>
                <a:cubicBezTo>
                  <a:pt x="257" y="376"/>
                  <a:pt x="257" y="376"/>
                  <a:pt x="257" y="376"/>
                </a:cubicBezTo>
                <a:cubicBezTo>
                  <a:pt x="259" y="382"/>
                  <a:pt x="265" y="386"/>
                  <a:pt x="271" y="386"/>
                </a:cubicBezTo>
                <a:cubicBezTo>
                  <a:pt x="273" y="385"/>
                  <a:pt x="301" y="382"/>
                  <a:pt x="330" y="369"/>
                </a:cubicBezTo>
                <a:cubicBezTo>
                  <a:pt x="371" y="350"/>
                  <a:pt x="393" y="321"/>
                  <a:pt x="393" y="284"/>
                </a:cubicBezTo>
                <a:cubicBezTo>
                  <a:pt x="393" y="258"/>
                  <a:pt x="380" y="223"/>
                  <a:pt x="319" y="20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5" name="Freeform 188"/>
          <p:cNvSpPr>
            <a:spLocks noChangeAspect="1" noEditPoints="1"/>
          </p:cNvSpPr>
          <p:nvPr userDrawn="1"/>
        </p:nvSpPr>
        <p:spPr bwMode="auto">
          <a:xfrm>
            <a:off x="10335260" y="3000094"/>
            <a:ext cx="422086" cy="393192"/>
          </a:xfrm>
          <a:custGeom>
            <a:avLst/>
            <a:gdLst/>
            <a:ahLst/>
            <a:cxnLst>
              <a:cxn ang="0">
                <a:pos x="395" y="249"/>
              </a:cxn>
              <a:cxn ang="0">
                <a:pos x="228" y="249"/>
              </a:cxn>
              <a:cxn ang="0">
                <a:pos x="203" y="78"/>
              </a:cxn>
              <a:cxn ang="0">
                <a:pos x="188" y="4"/>
              </a:cxn>
              <a:cxn ang="0">
                <a:pos x="164" y="0"/>
              </a:cxn>
              <a:cxn ang="0">
                <a:pos x="126" y="29"/>
              </a:cxn>
              <a:cxn ang="0">
                <a:pos x="100" y="145"/>
              </a:cxn>
              <a:cxn ang="0">
                <a:pos x="62" y="249"/>
              </a:cxn>
              <a:cxn ang="0">
                <a:pos x="0" y="310"/>
              </a:cxn>
              <a:cxn ang="0">
                <a:pos x="151" y="372"/>
              </a:cxn>
              <a:cxn ang="0">
                <a:pos x="158" y="423"/>
              </a:cxn>
              <a:cxn ang="0">
                <a:pos x="238" y="369"/>
              </a:cxn>
              <a:cxn ang="0">
                <a:pos x="238" y="348"/>
              </a:cxn>
              <a:cxn ang="0">
                <a:pos x="154" y="298"/>
              </a:cxn>
              <a:cxn ang="0">
                <a:pos x="209" y="359"/>
              </a:cxn>
              <a:cxn ang="0">
                <a:pos x="177" y="359"/>
              </a:cxn>
              <a:cxn ang="0">
                <a:pos x="62" y="346"/>
              </a:cxn>
              <a:cxn ang="0">
                <a:pos x="37" y="286"/>
              </a:cxn>
              <a:cxn ang="0">
                <a:pos x="114" y="275"/>
              </a:cxn>
              <a:cxn ang="0">
                <a:pos x="127" y="145"/>
              </a:cxn>
              <a:cxn ang="0">
                <a:pos x="152" y="81"/>
              </a:cxn>
              <a:cxn ang="0">
                <a:pos x="152" y="28"/>
              </a:cxn>
              <a:cxn ang="0">
                <a:pos x="165" y="27"/>
              </a:cxn>
              <a:cxn ang="0">
                <a:pos x="176" y="29"/>
              </a:cxn>
              <a:cxn ang="0">
                <a:pos x="177" y="87"/>
              </a:cxn>
              <a:cxn ang="0">
                <a:pos x="201" y="262"/>
              </a:cxn>
              <a:cxn ang="0">
                <a:pos x="344" y="275"/>
              </a:cxn>
              <a:cxn ang="0">
                <a:pos x="351" y="354"/>
              </a:cxn>
              <a:cxn ang="0">
                <a:pos x="456" y="310"/>
              </a:cxn>
              <a:cxn ang="0">
                <a:pos x="395" y="346"/>
              </a:cxn>
              <a:cxn ang="0">
                <a:pos x="360" y="310"/>
              </a:cxn>
              <a:cxn ang="0">
                <a:pos x="395" y="275"/>
              </a:cxn>
              <a:cxn ang="0">
                <a:pos x="395" y="346"/>
              </a:cxn>
            </a:cxnLst>
            <a:rect l="0" t="0" r="r" b="b"/>
            <a:pathLst>
              <a:path w="456" h="426">
                <a:moveTo>
                  <a:pt x="395" y="249"/>
                </a:moveTo>
                <a:cubicBezTo>
                  <a:pt x="395" y="249"/>
                  <a:pt x="395" y="249"/>
                  <a:pt x="395" y="249"/>
                </a:cubicBezTo>
                <a:cubicBezTo>
                  <a:pt x="395" y="249"/>
                  <a:pt x="395" y="249"/>
                  <a:pt x="395" y="249"/>
                </a:cubicBezTo>
                <a:cubicBezTo>
                  <a:pt x="228" y="249"/>
                  <a:pt x="228" y="249"/>
                  <a:pt x="228" y="249"/>
                </a:cubicBezTo>
                <a:cubicBezTo>
                  <a:pt x="228" y="145"/>
                  <a:pt x="228" y="145"/>
                  <a:pt x="228" y="145"/>
                </a:cubicBezTo>
                <a:cubicBezTo>
                  <a:pt x="228" y="130"/>
                  <a:pt x="211" y="95"/>
                  <a:pt x="203" y="78"/>
                </a:cubicBezTo>
                <a:cubicBezTo>
                  <a:pt x="203" y="29"/>
                  <a:pt x="203" y="29"/>
                  <a:pt x="203" y="29"/>
                </a:cubicBezTo>
                <a:cubicBezTo>
                  <a:pt x="203" y="18"/>
                  <a:pt x="197" y="9"/>
                  <a:pt x="188" y="4"/>
                </a:cubicBezTo>
                <a:cubicBezTo>
                  <a:pt x="181" y="0"/>
                  <a:pt x="172" y="0"/>
                  <a:pt x="165" y="0"/>
                </a:cubicBezTo>
                <a:cubicBezTo>
                  <a:pt x="164" y="0"/>
                  <a:pt x="164" y="0"/>
                  <a:pt x="164" y="0"/>
                </a:cubicBezTo>
                <a:cubicBezTo>
                  <a:pt x="157" y="0"/>
                  <a:pt x="148" y="0"/>
                  <a:pt x="140" y="4"/>
                </a:cubicBezTo>
                <a:cubicBezTo>
                  <a:pt x="131" y="9"/>
                  <a:pt x="126" y="18"/>
                  <a:pt x="126" y="29"/>
                </a:cubicBezTo>
                <a:cubicBezTo>
                  <a:pt x="126" y="78"/>
                  <a:pt x="126" y="78"/>
                  <a:pt x="126" y="78"/>
                </a:cubicBezTo>
                <a:cubicBezTo>
                  <a:pt x="117" y="95"/>
                  <a:pt x="100" y="130"/>
                  <a:pt x="100" y="145"/>
                </a:cubicBezTo>
                <a:cubicBezTo>
                  <a:pt x="100" y="249"/>
                  <a:pt x="100" y="249"/>
                  <a:pt x="100" y="249"/>
                </a:cubicBezTo>
                <a:cubicBezTo>
                  <a:pt x="62" y="249"/>
                  <a:pt x="62" y="249"/>
                  <a:pt x="62" y="249"/>
                </a:cubicBezTo>
                <a:cubicBezTo>
                  <a:pt x="46" y="249"/>
                  <a:pt x="30" y="255"/>
                  <a:pt x="18" y="267"/>
                </a:cubicBezTo>
                <a:cubicBezTo>
                  <a:pt x="7" y="278"/>
                  <a:pt x="0" y="294"/>
                  <a:pt x="0" y="310"/>
                </a:cubicBezTo>
                <a:cubicBezTo>
                  <a:pt x="0" y="344"/>
                  <a:pt x="28" y="372"/>
                  <a:pt x="62" y="372"/>
                </a:cubicBezTo>
                <a:cubicBezTo>
                  <a:pt x="151" y="372"/>
                  <a:pt x="151" y="372"/>
                  <a:pt x="151" y="372"/>
                </a:cubicBezTo>
                <a:cubicBezTo>
                  <a:pt x="151" y="411"/>
                  <a:pt x="151" y="411"/>
                  <a:pt x="151" y="411"/>
                </a:cubicBezTo>
                <a:cubicBezTo>
                  <a:pt x="151" y="417"/>
                  <a:pt x="154" y="421"/>
                  <a:pt x="158" y="423"/>
                </a:cubicBezTo>
                <a:cubicBezTo>
                  <a:pt x="163" y="426"/>
                  <a:pt x="168" y="425"/>
                  <a:pt x="172" y="422"/>
                </a:cubicBezTo>
                <a:cubicBezTo>
                  <a:pt x="238" y="369"/>
                  <a:pt x="238" y="369"/>
                  <a:pt x="238" y="369"/>
                </a:cubicBezTo>
                <a:cubicBezTo>
                  <a:pt x="242" y="367"/>
                  <a:pt x="243" y="363"/>
                  <a:pt x="243" y="359"/>
                </a:cubicBezTo>
                <a:cubicBezTo>
                  <a:pt x="243" y="355"/>
                  <a:pt x="242" y="351"/>
                  <a:pt x="238" y="348"/>
                </a:cubicBezTo>
                <a:cubicBezTo>
                  <a:pt x="172" y="296"/>
                  <a:pt x="172" y="296"/>
                  <a:pt x="172" y="296"/>
                </a:cubicBezTo>
                <a:cubicBezTo>
                  <a:pt x="167" y="291"/>
                  <a:pt x="158" y="292"/>
                  <a:pt x="154" y="298"/>
                </a:cubicBezTo>
                <a:cubicBezTo>
                  <a:pt x="149" y="303"/>
                  <a:pt x="150" y="312"/>
                  <a:pt x="156" y="316"/>
                </a:cubicBezTo>
                <a:cubicBezTo>
                  <a:pt x="209" y="359"/>
                  <a:pt x="209" y="359"/>
                  <a:pt x="209" y="359"/>
                </a:cubicBezTo>
                <a:cubicBezTo>
                  <a:pt x="177" y="384"/>
                  <a:pt x="177" y="384"/>
                  <a:pt x="177" y="384"/>
                </a:cubicBezTo>
                <a:cubicBezTo>
                  <a:pt x="177" y="359"/>
                  <a:pt x="177" y="359"/>
                  <a:pt x="177" y="359"/>
                </a:cubicBezTo>
                <a:cubicBezTo>
                  <a:pt x="177" y="351"/>
                  <a:pt x="172" y="346"/>
                  <a:pt x="164" y="346"/>
                </a:cubicBezTo>
                <a:cubicBezTo>
                  <a:pt x="62" y="346"/>
                  <a:pt x="62" y="346"/>
                  <a:pt x="62" y="346"/>
                </a:cubicBezTo>
                <a:cubicBezTo>
                  <a:pt x="43" y="346"/>
                  <a:pt x="27" y="330"/>
                  <a:pt x="27" y="310"/>
                </a:cubicBezTo>
                <a:cubicBezTo>
                  <a:pt x="27" y="301"/>
                  <a:pt x="31" y="292"/>
                  <a:pt x="37" y="286"/>
                </a:cubicBezTo>
                <a:cubicBezTo>
                  <a:pt x="44" y="279"/>
                  <a:pt x="53" y="275"/>
                  <a:pt x="62" y="275"/>
                </a:cubicBezTo>
                <a:cubicBezTo>
                  <a:pt x="62" y="275"/>
                  <a:pt x="114" y="275"/>
                  <a:pt x="114" y="275"/>
                </a:cubicBezTo>
                <a:cubicBezTo>
                  <a:pt x="121" y="275"/>
                  <a:pt x="127" y="269"/>
                  <a:pt x="127" y="262"/>
                </a:cubicBezTo>
                <a:cubicBezTo>
                  <a:pt x="127" y="145"/>
                  <a:pt x="127" y="145"/>
                  <a:pt x="127" y="145"/>
                </a:cubicBezTo>
                <a:cubicBezTo>
                  <a:pt x="127" y="138"/>
                  <a:pt x="140" y="109"/>
                  <a:pt x="151" y="87"/>
                </a:cubicBezTo>
                <a:cubicBezTo>
                  <a:pt x="152" y="85"/>
                  <a:pt x="152" y="83"/>
                  <a:pt x="152" y="81"/>
                </a:cubicBezTo>
                <a:cubicBezTo>
                  <a:pt x="152" y="29"/>
                  <a:pt x="152" y="29"/>
                  <a:pt x="152" y="29"/>
                </a:cubicBezTo>
                <a:cubicBezTo>
                  <a:pt x="152" y="29"/>
                  <a:pt x="152" y="28"/>
                  <a:pt x="152" y="28"/>
                </a:cubicBezTo>
                <a:cubicBezTo>
                  <a:pt x="153" y="28"/>
                  <a:pt x="156" y="27"/>
                  <a:pt x="164" y="27"/>
                </a:cubicBezTo>
                <a:cubicBezTo>
                  <a:pt x="165" y="27"/>
                  <a:pt x="165" y="27"/>
                  <a:pt x="165" y="27"/>
                </a:cubicBezTo>
                <a:cubicBezTo>
                  <a:pt x="172" y="27"/>
                  <a:pt x="175" y="28"/>
                  <a:pt x="176" y="28"/>
                </a:cubicBezTo>
                <a:cubicBezTo>
                  <a:pt x="176" y="28"/>
                  <a:pt x="176" y="29"/>
                  <a:pt x="176" y="29"/>
                </a:cubicBezTo>
                <a:cubicBezTo>
                  <a:pt x="176" y="81"/>
                  <a:pt x="176" y="81"/>
                  <a:pt x="176" y="81"/>
                </a:cubicBezTo>
                <a:cubicBezTo>
                  <a:pt x="176" y="83"/>
                  <a:pt x="176" y="85"/>
                  <a:pt x="177" y="87"/>
                </a:cubicBezTo>
                <a:cubicBezTo>
                  <a:pt x="189" y="109"/>
                  <a:pt x="201" y="138"/>
                  <a:pt x="201" y="145"/>
                </a:cubicBezTo>
                <a:cubicBezTo>
                  <a:pt x="201" y="262"/>
                  <a:pt x="201" y="262"/>
                  <a:pt x="201" y="262"/>
                </a:cubicBezTo>
                <a:cubicBezTo>
                  <a:pt x="201" y="269"/>
                  <a:pt x="207" y="275"/>
                  <a:pt x="214" y="275"/>
                </a:cubicBezTo>
                <a:cubicBezTo>
                  <a:pt x="344" y="275"/>
                  <a:pt x="344" y="275"/>
                  <a:pt x="344" y="275"/>
                </a:cubicBezTo>
                <a:cubicBezTo>
                  <a:pt x="337" y="286"/>
                  <a:pt x="333" y="298"/>
                  <a:pt x="333" y="310"/>
                </a:cubicBezTo>
                <a:cubicBezTo>
                  <a:pt x="333" y="327"/>
                  <a:pt x="339" y="342"/>
                  <a:pt x="351" y="354"/>
                </a:cubicBezTo>
                <a:cubicBezTo>
                  <a:pt x="363" y="366"/>
                  <a:pt x="378" y="372"/>
                  <a:pt x="395" y="372"/>
                </a:cubicBezTo>
                <a:cubicBezTo>
                  <a:pt x="429" y="372"/>
                  <a:pt x="456" y="344"/>
                  <a:pt x="456" y="310"/>
                </a:cubicBezTo>
                <a:cubicBezTo>
                  <a:pt x="456" y="276"/>
                  <a:pt x="429" y="249"/>
                  <a:pt x="395" y="249"/>
                </a:cubicBezTo>
                <a:close/>
                <a:moveTo>
                  <a:pt x="395" y="346"/>
                </a:moveTo>
                <a:cubicBezTo>
                  <a:pt x="385" y="346"/>
                  <a:pt x="376" y="342"/>
                  <a:pt x="370" y="335"/>
                </a:cubicBezTo>
                <a:cubicBezTo>
                  <a:pt x="363" y="329"/>
                  <a:pt x="360" y="320"/>
                  <a:pt x="360" y="310"/>
                </a:cubicBezTo>
                <a:cubicBezTo>
                  <a:pt x="360" y="301"/>
                  <a:pt x="363" y="292"/>
                  <a:pt x="370" y="286"/>
                </a:cubicBezTo>
                <a:cubicBezTo>
                  <a:pt x="376" y="279"/>
                  <a:pt x="385" y="275"/>
                  <a:pt x="395" y="275"/>
                </a:cubicBezTo>
                <a:cubicBezTo>
                  <a:pt x="414" y="275"/>
                  <a:pt x="430" y="291"/>
                  <a:pt x="430" y="310"/>
                </a:cubicBezTo>
                <a:cubicBezTo>
                  <a:pt x="430" y="330"/>
                  <a:pt x="414" y="346"/>
                  <a:pt x="395" y="34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6" name="Freeform 192"/>
          <p:cNvSpPr>
            <a:spLocks noChangeAspect="1" noEditPoints="1"/>
          </p:cNvSpPr>
          <p:nvPr userDrawn="1"/>
        </p:nvSpPr>
        <p:spPr bwMode="auto">
          <a:xfrm>
            <a:off x="8472423" y="2195360"/>
            <a:ext cx="394362" cy="393192"/>
          </a:xfrm>
          <a:custGeom>
            <a:avLst/>
            <a:gdLst/>
            <a:ahLst/>
            <a:cxnLst>
              <a:cxn ang="0">
                <a:pos x="113" y="371"/>
              </a:cxn>
              <a:cxn ang="0">
                <a:pos x="33" y="399"/>
              </a:cxn>
              <a:cxn ang="0">
                <a:pos x="0" y="326"/>
              </a:cxn>
              <a:cxn ang="0">
                <a:pos x="54" y="183"/>
              </a:cxn>
              <a:cxn ang="0">
                <a:pos x="120" y="174"/>
              </a:cxn>
              <a:cxn ang="0">
                <a:pos x="128" y="247"/>
              </a:cxn>
              <a:cxn ang="0">
                <a:pos x="158" y="223"/>
              </a:cxn>
              <a:cxn ang="0">
                <a:pos x="129" y="210"/>
              </a:cxn>
              <a:cxn ang="0">
                <a:pos x="153" y="155"/>
              </a:cxn>
              <a:cxn ang="0">
                <a:pos x="316" y="221"/>
              </a:cxn>
              <a:cxn ang="0">
                <a:pos x="340" y="242"/>
              </a:cxn>
              <a:cxn ang="0">
                <a:pos x="398" y="288"/>
              </a:cxn>
              <a:cxn ang="0">
                <a:pos x="402" y="371"/>
              </a:cxn>
              <a:cxn ang="0">
                <a:pos x="308" y="406"/>
              </a:cxn>
              <a:cxn ang="0">
                <a:pos x="262" y="332"/>
              </a:cxn>
              <a:cxn ang="0">
                <a:pos x="324" y="376"/>
              </a:cxn>
              <a:cxn ang="0">
                <a:pos x="376" y="356"/>
              </a:cxn>
              <a:cxn ang="0">
                <a:pos x="373" y="296"/>
              </a:cxn>
              <a:cxn ang="0">
                <a:pos x="330" y="267"/>
              </a:cxn>
              <a:cxn ang="0">
                <a:pos x="279" y="224"/>
              </a:cxn>
              <a:cxn ang="0">
                <a:pos x="158" y="196"/>
              </a:cxn>
              <a:cxn ang="0">
                <a:pos x="290" y="266"/>
              </a:cxn>
              <a:cxn ang="0">
                <a:pos x="128" y="274"/>
              </a:cxn>
              <a:cxn ang="0">
                <a:pos x="93" y="191"/>
              </a:cxn>
              <a:cxn ang="0">
                <a:pos x="28" y="317"/>
              </a:cxn>
              <a:cxn ang="0">
                <a:pos x="27" y="318"/>
              </a:cxn>
              <a:cxn ang="0">
                <a:pos x="29" y="347"/>
              </a:cxn>
              <a:cxn ang="0">
                <a:pos x="62" y="379"/>
              </a:cxn>
              <a:cxn ang="0">
                <a:pos x="103" y="345"/>
              </a:cxn>
              <a:cxn ang="0">
                <a:pos x="230" y="354"/>
              </a:cxn>
              <a:cxn ang="0">
                <a:pos x="242" y="379"/>
              </a:cxn>
              <a:cxn ang="0">
                <a:pos x="379" y="423"/>
              </a:cxn>
              <a:cxn ang="0">
                <a:pos x="410" y="259"/>
              </a:cxn>
              <a:cxn ang="0">
                <a:pos x="355" y="168"/>
              </a:cxn>
              <a:cxn ang="0">
                <a:pos x="358" y="167"/>
              </a:cxn>
              <a:cxn ang="0">
                <a:pos x="391" y="148"/>
              </a:cxn>
              <a:cxn ang="0">
                <a:pos x="396" y="95"/>
              </a:cxn>
              <a:cxn ang="0">
                <a:pos x="391" y="95"/>
              </a:cxn>
              <a:cxn ang="0">
                <a:pos x="377" y="32"/>
              </a:cxn>
              <a:cxn ang="0">
                <a:pos x="369" y="28"/>
              </a:cxn>
              <a:cxn ang="0">
                <a:pos x="364" y="90"/>
              </a:cxn>
              <a:cxn ang="0">
                <a:pos x="312" y="90"/>
              </a:cxn>
              <a:cxn ang="0">
                <a:pos x="306" y="28"/>
              </a:cxn>
              <a:cxn ang="0">
                <a:pos x="299" y="32"/>
              </a:cxn>
              <a:cxn ang="0">
                <a:pos x="284" y="95"/>
              </a:cxn>
              <a:cxn ang="0">
                <a:pos x="280" y="106"/>
              </a:cxn>
              <a:cxn ang="0">
                <a:pos x="282" y="145"/>
              </a:cxn>
              <a:cxn ang="0">
                <a:pos x="318" y="167"/>
              </a:cxn>
              <a:cxn ang="0">
                <a:pos x="269" y="172"/>
              </a:cxn>
              <a:cxn ang="0">
                <a:pos x="255" y="145"/>
              </a:cxn>
              <a:cxn ang="0">
                <a:pos x="253" y="94"/>
              </a:cxn>
              <a:cxn ang="0">
                <a:pos x="272" y="70"/>
              </a:cxn>
              <a:cxn ang="0">
                <a:pos x="304" y="0"/>
              </a:cxn>
              <a:cxn ang="0">
                <a:pos x="334" y="68"/>
              </a:cxn>
              <a:cxn ang="0">
                <a:pos x="351" y="9"/>
              </a:cxn>
              <a:cxn ang="0">
                <a:pos x="403" y="32"/>
              </a:cxn>
              <a:cxn ang="0">
                <a:pos x="422" y="95"/>
              </a:cxn>
              <a:cxn ang="0">
                <a:pos x="415" y="160"/>
              </a:cxn>
              <a:cxn ang="0">
                <a:pos x="384" y="185"/>
              </a:cxn>
              <a:cxn ang="0">
                <a:pos x="444" y="395"/>
              </a:cxn>
              <a:cxn ang="0">
                <a:pos x="331" y="459"/>
              </a:cxn>
              <a:cxn ang="0">
                <a:pos x="294" y="122"/>
              </a:cxn>
            </a:cxnLst>
            <a:rect l="0" t="0" r="r" b="b"/>
            <a:pathLst>
              <a:path w="460" h="459">
                <a:moveTo>
                  <a:pt x="271" y="444"/>
                </a:moveTo>
                <a:cubicBezTo>
                  <a:pt x="254" y="434"/>
                  <a:pt x="242" y="422"/>
                  <a:pt x="232" y="410"/>
                </a:cubicBezTo>
                <a:cubicBezTo>
                  <a:pt x="232" y="410"/>
                  <a:pt x="232" y="410"/>
                  <a:pt x="232" y="410"/>
                </a:cubicBezTo>
                <a:cubicBezTo>
                  <a:pt x="220" y="395"/>
                  <a:pt x="212" y="380"/>
                  <a:pt x="208" y="371"/>
                </a:cubicBezTo>
                <a:cubicBezTo>
                  <a:pt x="208" y="371"/>
                  <a:pt x="208" y="371"/>
                  <a:pt x="208" y="371"/>
                </a:cubicBezTo>
                <a:cubicBezTo>
                  <a:pt x="113" y="371"/>
                  <a:pt x="113" y="371"/>
                  <a:pt x="113" y="371"/>
                </a:cubicBezTo>
                <a:cubicBezTo>
                  <a:pt x="109" y="381"/>
                  <a:pt x="103" y="389"/>
                  <a:pt x="95" y="395"/>
                </a:cubicBezTo>
                <a:cubicBezTo>
                  <a:pt x="95" y="395"/>
                  <a:pt x="95" y="395"/>
                  <a:pt x="95" y="395"/>
                </a:cubicBezTo>
                <a:cubicBezTo>
                  <a:pt x="85" y="403"/>
                  <a:pt x="73" y="406"/>
                  <a:pt x="62" y="406"/>
                </a:cubicBezTo>
                <a:cubicBezTo>
                  <a:pt x="62" y="406"/>
                  <a:pt x="62" y="406"/>
                  <a:pt x="62" y="406"/>
                </a:cubicBezTo>
                <a:cubicBezTo>
                  <a:pt x="52" y="406"/>
                  <a:pt x="42" y="404"/>
                  <a:pt x="33" y="399"/>
                </a:cubicBezTo>
                <a:cubicBezTo>
                  <a:pt x="33" y="399"/>
                  <a:pt x="33" y="399"/>
                  <a:pt x="33" y="399"/>
                </a:cubicBezTo>
                <a:cubicBezTo>
                  <a:pt x="25" y="395"/>
                  <a:pt x="19" y="389"/>
                  <a:pt x="15" y="382"/>
                </a:cubicBezTo>
                <a:cubicBezTo>
                  <a:pt x="15" y="382"/>
                  <a:pt x="15" y="382"/>
                  <a:pt x="15" y="382"/>
                </a:cubicBezTo>
                <a:cubicBezTo>
                  <a:pt x="11" y="376"/>
                  <a:pt x="8" y="369"/>
                  <a:pt x="5" y="362"/>
                </a:cubicBezTo>
                <a:cubicBezTo>
                  <a:pt x="5" y="362"/>
                  <a:pt x="5" y="362"/>
                  <a:pt x="5" y="362"/>
                </a:cubicBezTo>
                <a:cubicBezTo>
                  <a:pt x="1" y="349"/>
                  <a:pt x="1" y="335"/>
                  <a:pt x="0" y="326"/>
                </a:cubicBezTo>
                <a:cubicBezTo>
                  <a:pt x="0" y="326"/>
                  <a:pt x="0" y="326"/>
                  <a:pt x="0" y="326"/>
                </a:cubicBezTo>
                <a:cubicBezTo>
                  <a:pt x="0" y="321"/>
                  <a:pt x="1" y="317"/>
                  <a:pt x="1" y="315"/>
                </a:cubicBezTo>
                <a:cubicBezTo>
                  <a:pt x="1" y="315"/>
                  <a:pt x="1" y="315"/>
                  <a:pt x="1" y="315"/>
                </a:cubicBezTo>
                <a:cubicBezTo>
                  <a:pt x="3" y="280"/>
                  <a:pt x="9" y="252"/>
                  <a:pt x="19" y="230"/>
                </a:cubicBezTo>
                <a:cubicBezTo>
                  <a:pt x="19" y="230"/>
                  <a:pt x="19" y="230"/>
                  <a:pt x="19" y="230"/>
                </a:cubicBezTo>
                <a:cubicBezTo>
                  <a:pt x="29" y="209"/>
                  <a:pt x="41" y="193"/>
                  <a:pt x="54" y="183"/>
                </a:cubicBezTo>
                <a:cubicBezTo>
                  <a:pt x="54" y="183"/>
                  <a:pt x="54" y="183"/>
                  <a:pt x="54" y="183"/>
                </a:cubicBezTo>
                <a:cubicBezTo>
                  <a:pt x="79" y="162"/>
                  <a:pt x="104" y="161"/>
                  <a:pt x="106" y="160"/>
                </a:cubicBezTo>
                <a:cubicBezTo>
                  <a:pt x="106" y="160"/>
                  <a:pt x="106" y="160"/>
                  <a:pt x="106" y="160"/>
                </a:cubicBezTo>
                <a:cubicBezTo>
                  <a:pt x="109" y="160"/>
                  <a:pt x="113" y="162"/>
                  <a:pt x="115" y="164"/>
                </a:cubicBezTo>
                <a:cubicBezTo>
                  <a:pt x="115" y="164"/>
                  <a:pt x="115" y="164"/>
                  <a:pt x="115" y="164"/>
                </a:cubicBezTo>
                <a:cubicBezTo>
                  <a:pt x="118" y="167"/>
                  <a:pt x="120" y="170"/>
                  <a:pt x="120" y="174"/>
                </a:cubicBezTo>
                <a:cubicBezTo>
                  <a:pt x="120" y="174"/>
                  <a:pt x="120" y="174"/>
                  <a:pt x="120" y="174"/>
                </a:cubicBezTo>
                <a:cubicBezTo>
                  <a:pt x="120" y="182"/>
                  <a:pt x="119" y="233"/>
                  <a:pt x="119" y="239"/>
                </a:cubicBezTo>
                <a:cubicBezTo>
                  <a:pt x="119" y="239"/>
                  <a:pt x="119" y="239"/>
                  <a:pt x="119" y="239"/>
                </a:cubicBezTo>
                <a:cubicBezTo>
                  <a:pt x="119" y="240"/>
                  <a:pt x="120" y="243"/>
                  <a:pt x="122" y="245"/>
                </a:cubicBezTo>
                <a:cubicBezTo>
                  <a:pt x="122" y="245"/>
                  <a:pt x="122" y="245"/>
                  <a:pt x="122" y="245"/>
                </a:cubicBezTo>
                <a:cubicBezTo>
                  <a:pt x="124" y="246"/>
                  <a:pt x="126" y="247"/>
                  <a:pt x="128" y="247"/>
                </a:cubicBezTo>
                <a:cubicBezTo>
                  <a:pt x="128" y="247"/>
                  <a:pt x="128" y="247"/>
                  <a:pt x="128" y="247"/>
                </a:cubicBezTo>
                <a:cubicBezTo>
                  <a:pt x="136" y="247"/>
                  <a:pt x="199" y="248"/>
                  <a:pt x="240" y="248"/>
                </a:cubicBezTo>
                <a:cubicBezTo>
                  <a:pt x="240" y="248"/>
                  <a:pt x="240" y="248"/>
                  <a:pt x="240" y="248"/>
                </a:cubicBezTo>
                <a:cubicBezTo>
                  <a:pt x="228" y="240"/>
                  <a:pt x="217" y="235"/>
                  <a:pt x="206" y="231"/>
                </a:cubicBezTo>
                <a:cubicBezTo>
                  <a:pt x="206" y="231"/>
                  <a:pt x="206" y="231"/>
                  <a:pt x="206" y="231"/>
                </a:cubicBezTo>
                <a:cubicBezTo>
                  <a:pt x="186" y="224"/>
                  <a:pt x="169" y="223"/>
                  <a:pt x="158" y="223"/>
                </a:cubicBezTo>
                <a:cubicBezTo>
                  <a:pt x="158" y="223"/>
                  <a:pt x="158" y="223"/>
                  <a:pt x="158" y="223"/>
                </a:cubicBezTo>
                <a:cubicBezTo>
                  <a:pt x="150" y="223"/>
                  <a:pt x="146" y="223"/>
                  <a:pt x="145" y="224"/>
                </a:cubicBezTo>
                <a:cubicBezTo>
                  <a:pt x="145" y="224"/>
                  <a:pt x="145" y="224"/>
                  <a:pt x="145" y="224"/>
                </a:cubicBezTo>
                <a:cubicBezTo>
                  <a:pt x="145" y="224"/>
                  <a:pt x="145" y="224"/>
                  <a:pt x="145" y="224"/>
                </a:cubicBezTo>
                <a:cubicBezTo>
                  <a:pt x="141" y="224"/>
                  <a:pt x="137" y="223"/>
                  <a:pt x="134" y="221"/>
                </a:cubicBezTo>
                <a:cubicBezTo>
                  <a:pt x="134" y="221"/>
                  <a:pt x="134" y="221"/>
                  <a:pt x="134" y="221"/>
                </a:cubicBezTo>
                <a:cubicBezTo>
                  <a:pt x="131" y="218"/>
                  <a:pt x="129" y="214"/>
                  <a:pt x="129" y="210"/>
                </a:cubicBezTo>
                <a:cubicBezTo>
                  <a:pt x="129" y="210"/>
                  <a:pt x="129" y="210"/>
                  <a:pt x="129" y="210"/>
                </a:cubicBezTo>
                <a:cubicBezTo>
                  <a:pt x="129" y="169"/>
                  <a:pt x="129" y="169"/>
                  <a:pt x="129" y="169"/>
                </a:cubicBezTo>
                <a:cubicBezTo>
                  <a:pt x="129" y="162"/>
                  <a:pt x="135" y="156"/>
                  <a:pt x="142" y="155"/>
                </a:cubicBezTo>
                <a:cubicBezTo>
                  <a:pt x="142" y="155"/>
                  <a:pt x="142" y="155"/>
                  <a:pt x="142" y="155"/>
                </a:cubicBezTo>
                <a:cubicBezTo>
                  <a:pt x="146" y="155"/>
                  <a:pt x="150" y="155"/>
                  <a:pt x="153" y="155"/>
                </a:cubicBezTo>
                <a:cubicBezTo>
                  <a:pt x="153" y="155"/>
                  <a:pt x="153" y="155"/>
                  <a:pt x="153" y="155"/>
                </a:cubicBezTo>
                <a:cubicBezTo>
                  <a:pt x="183" y="155"/>
                  <a:pt x="212" y="162"/>
                  <a:pt x="236" y="171"/>
                </a:cubicBezTo>
                <a:cubicBezTo>
                  <a:pt x="236" y="171"/>
                  <a:pt x="236" y="171"/>
                  <a:pt x="236" y="171"/>
                </a:cubicBezTo>
                <a:cubicBezTo>
                  <a:pt x="261" y="180"/>
                  <a:pt x="282" y="192"/>
                  <a:pt x="296" y="203"/>
                </a:cubicBezTo>
                <a:cubicBezTo>
                  <a:pt x="296" y="203"/>
                  <a:pt x="296" y="203"/>
                  <a:pt x="296" y="203"/>
                </a:cubicBezTo>
                <a:cubicBezTo>
                  <a:pt x="302" y="208"/>
                  <a:pt x="309" y="214"/>
                  <a:pt x="316" y="221"/>
                </a:cubicBezTo>
                <a:cubicBezTo>
                  <a:pt x="316" y="221"/>
                  <a:pt x="316" y="221"/>
                  <a:pt x="316" y="221"/>
                </a:cubicBezTo>
                <a:cubicBezTo>
                  <a:pt x="322" y="227"/>
                  <a:pt x="329" y="233"/>
                  <a:pt x="334" y="237"/>
                </a:cubicBezTo>
                <a:cubicBezTo>
                  <a:pt x="334" y="237"/>
                  <a:pt x="334" y="237"/>
                  <a:pt x="334" y="237"/>
                </a:cubicBezTo>
                <a:cubicBezTo>
                  <a:pt x="337" y="240"/>
                  <a:pt x="340" y="242"/>
                  <a:pt x="340" y="242"/>
                </a:cubicBezTo>
                <a:cubicBezTo>
                  <a:pt x="340" y="242"/>
                  <a:pt x="340" y="242"/>
                  <a:pt x="340" y="242"/>
                </a:cubicBezTo>
                <a:cubicBezTo>
                  <a:pt x="340" y="242"/>
                  <a:pt x="340" y="242"/>
                  <a:pt x="340" y="242"/>
                </a:cubicBezTo>
                <a:cubicBezTo>
                  <a:pt x="340" y="242"/>
                  <a:pt x="340" y="242"/>
                  <a:pt x="340" y="242"/>
                </a:cubicBezTo>
                <a:cubicBezTo>
                  <a:pt x="343" y="243"/>
                  <a:pt x="351" y="246"/>
                  <a:pt x="359" y="249"/>
                </a:cubicBezTo>
                <a:cubicBezTo>
                  <a:pt x="359" y="249"/>
                  <a:pt x="359" y="249"/>
                  <a:pt x="359" y="249"/>
                </a:cubicBezTo>
                <a:cubicBezTo>
                  <a:pt x="367" y="253"/>
                  <a:pt x="377" y="259"/>
                  <a:pt x="385" y="267"/>
                </a:cubicBezTo>
                <a:cubicBezTo>
                  <a:pt x="385" y="267"/>
                  <a:pt x="385" y="267"/>
                  <a:pt x="385" y="267"/>
                </a:cubicBezTo>
                <a:cubicBezTo>
                  <a:pt x="390" y="272"/>
                  <a:pt x="395" y="279"/>
                  <a:pt x="398" y="288"/>
                </a:cubicBezTo>
                <a:cubicBezTo>
                  <a:pt x="398" y="288"/>
                  <a:pt x="398" y="288"/>
                  <a:pt x="398" y="288"/>
                </a:cubicBezTo>
                <a:cubicBezTo>
                  <a:pt x="400" y="295"/>
                  <a:pt x="402" y="303"/>
                  <a:pt x="402" y="311"/>
                </a:cubicBezTo>
                <a:cubicBezTo>
                  <a:pt x="402" y="311"/>
                  <a:pt x="402" y="311"/>
                  <a:pt x="402" y="311"/>
                </a:cubicBezTo>
                <a:cubicBezTo>
                  <a:pt x="403" y="319"/>
                  <a:pt x="404" y="327"/>
                  <a:pt x="404" y="335"/>
                </a:cubicBezTo>
                <a:cubicBezTo>
                  <a:pt x="404" y="335"/>
                  <a:pt x="404" y="335"/>
                  <a:pt x="404" y="335"/>
                </a:cubicBezTo>
                <a:cubicBezTo>
                  <a:pt x="404" y="354"/>
                  <a:pt x="402" y="371"/>
                  <a:pt x="402" y="371"/>
                </a:cubicBezTo>
                <a:cubicBezTo>
                  <a:pt x="402" y="371"/>
                  <a:pt x="402" y="371"/>
                  <a:pt x="402" y="371"/>
                </a:cubicBezTo>
                <a:cubicBezTo>
                  <a:pt x="401" y="378"/>
                  <a:pt x="395" y="383"/>
                  <a:pt x="389" y="383"/>
                </a:cubicBezTo>
                <a:cubicBezTo>
                  <a:pt x="389" y="383"/>
                  <a:pt x="389" y="383"/>
                  <a:pt x="389" y="383"/>
                </a:cubicBezTo>
                <a:cubicBezTo>
                  <a:pt x="355" y="383"/>
                  <a:pt x="355" y="383"/>
                  <a:pt x="355" y="383"/>
                </a:cubicBezTo>
                <a:cubicBezTo>
                  <a:pt x="349" y="391"/>
                  <a:pt x="342" y="396"/>
                  <a:pt x="335" y="400"/>
                </a:cubicBezTo>
                <a:cubicBezTo>
                  <a:pt x="335" y="400"/>
                  <a:pt x="335" y="400"/>
                  <a:pt x="335" y="400"/>
                </a:cubicBezTo>
                <a:cubicBezTo>
                  <a:pt x="326" y="404"/>
                  <a:pt x="316" y="406"/>
                  <a:pt x="308" y="406"/>
                </a:cubicBezTo>
                <a:cubicBezTo>
                  <a:pt x="308" y="406"/>
                  <a:pt x="308" y="406"/>
                  <a:pt x="308" y="406"/>
                </a:cubicBezTo>
                <a:cubicBezTo>
                  <a:pt x="292" y="406"/>
                  <a:pt x="278" y="398"/>
                  <a:pt x="268" y="388"/>
                </a:cubicBezTo>
                <a:cubicBezTo>
                  <a:pt x="268" y="388"/>
                  <a:pt x="268" y="388"/>
                  <a:pt x="268" y="388"/>
                </a:cubicBezTo>
                <a:cubicBezTo>
                  <a:pt x="258" y="378"/>
                  <a:pt x="252" y="364"/>
                  <a:pt x="252" y="349"/>
                </a:cubicBezTo>
                <a:cubicBezTo>
                  <a:pt x="252" y="349"/>
                  <a:pt x="252" y="349"/>
                  <a:pt x="252" y="349"/>
                </a:cubicBezTo>
                <a:cubicBezTo>
                  <a:pt x="251" y="338"/>
                  <a:pt x="256" y="332"/>
                  <a:pt x="262" y="332"/>
                </a:cubicBezTo>
                <a:cubicBezTo>
                  <a:pt x="274" y="331"/>
                  <a:pt x="277" y="339"/>
                  <a:pt x="280" y="356"/>
                </a:cubicBezTo>
                <a:cubicBezTo>
                  <a:pt x="281" y="362"/>
                  <a:pt x="283" y="366"/>
                  <a:pt x="287" y="370"/>
                </a:cubicBezTo>
                <a:cubicBezTo>
                  <a:pt x="287" y="370"/>
                  <a:pt x="287" y="370"/>
                  <a:pt x="287" y="370"/>
                </a:cubicBezTo>
                <a:cubicBezTo>
                  <a:pt x="293" y="376"/>
                  <a:pt x="300" y="379"/>
                  <a:pt x="308" y="379"/>
                </a:cubicBezTo>
                <a:cubicBezTo>
                  <a:pt x="308" y="379"/>
                  <a:pt x="308" y="379"/>
                  <a:pt x="308" y="379"/>
                </a:cubicBezTo>
                <a:cubicBezTo>
                  <a:pt x="313" y="379"/>
                  <a:pt x="319" y="378"/>
                  <a:pt x="324" y="376"/>
                </a:cubicBezTo>
                <a:cubicBezTo>
                  <a:pt x="324" y="376"/>
                  <a:pt x="324" y="376"/>
                  <a:pt x="324" y="376"/>
                </a:cubicBezTo>
                <a:cubicBezTo>
                  <a:pt x="328" y="373"/>
                  <a:pt x="332" y="370"/>
                  <a:pt x="336" y="364"/>
                </a:cubicBezTo>
                <a:cubicBezTo>
                  <a:pt x="336" y="364"/>
                  <a:pt x="336" y="364"/>
                  <a:pt x="336" y="364"/>
                </a:cubicBezTo>
                <a:cubicBezTo>
                  <a:pt x="338" y="359"/>
                  <a:pt x="342" y="357"/>
                  <a:pt x="347" y="357"/>
                </a:cubicBezTo>
                <a:cubicBezTo>
                  <a:pt x="347" y="357"/>
                  <a:pt x="347" y="357"/>
                  <a:pt x="347" y="357"/>
                </a:cubicBezTo>
                <a:cubicBezTo>
                  <a:pt x="376" y="356"/>
                  <a:pt x="376" y="356"/>
                  <a:pt x="376" y="356"/>
                </a:cubicBezTo>
                <a:cubicBezTo>
                  <a:pt x="377" y="351"/>
                  <a:pt x="377" y="343"/>
                  <a:pt x="377" y="335"/>
                </a:cubicBezTo>
                <a:cubicBezTo>
                  <a:pt x="377" y="335"/>
                  <a:pt x="377" y="335"/>
                  <a:pt x="377" y="335"/>
                </a:cubicBezTo>
                <a:cubicBezTo>
                  <a:pt x="377" y="328"/>
                  <a:pt x="377" y="320"/>
                  <a:pt x="376" y="313"/>
                </a:cubicBezTo>
                <a:cubicBezTo>
                  <a:pt x="376" y="313"/>
                  <a:pt x="376" y="313"/>
                  <a:pt x="376" y="313"/>
                </a:cubicBezTo>
                <a:cubicBezTo>
                  <a:pt x="375" y="307"/>
                  <a:pt x="374" y="300"/>
                  <a:pt x="373" y="296"/>
                </a:cubicBezTo>
                <a:cubicBezTo>
                  <a:pt x="373" y="296"/>
                  <a:pt x="373" y="296"/>
                  <a:pt x="373" y="296"/>
                </a:cubicBezTo>
                <a:cubicBezTo>
                  <a:pt x="371" y="290"/>
                  <a:pt x="366" y="285"/>
                  <a:pt x="360" y="281"/>
                </a:cubicBezTo>
                <a:cubicBezTo>
                  <a:pt x="360" y="281"/>
                  <a:pt x="360" y="281"/>
                  <a:pt x="360" y="281"/>
                </a:cubicBezTo>
                <a:cubicBezTo>
                  <a:pt x="354" y="277"/>
                  <a:pt x="347" y="273"/>
                  <a:pt x="341" y="271"/>
                </a:cubicBezTo>
                <a:cubicBezTo>
                  <a:pt x="341" y="271"/>
                  <a:pt x="341" y="271"/>
                  <a:pt x="341" y="271"/>
                </a:cubicBezTo>
                <a:cubicBezTo>
                  <a:pt x="337" y="269"/>
                  <a:pt x="333" y="268"/>
                  <a:pt x="330" y="267"/>
                </a:cubicBezTo>
                <a:cubicBezTo>
                  <a:pt x="330" y="267"/>
                  <a:pt x="330" y="267"/>
                  <a:pt x="330" y="267"/>
                </a:cubicBezTo>
                <a:cubicBezTo>
                  <a:pt x="325" y="265"/>
                  <a:pt x="322" y="262"/>
                  <a:pt x="317" y="258"/>
                </a:cubicBezTo>
                <a:cubicBezTo>
                  <a:pt x="317" y="258"/>
                  <a:pt x="317" y="258"/>
                  <a:pt x="317" y="258"/>
                </a:cubicBezTo>
                <a:cubicBezTo>
                  <a:pt x="313" y="255"/>
                  <a:pt x="309" y="251"/>
                  <a:pt x="305" y="247"/>
                </a:cubicBezTo>
                <a:cubicBezTo>
                  <a:pt x="305" y="247"/>
                  <a:pt x="305" y="247"/>
                  <a:pt x="305" y="247"/>
                </a:cubicBezTo>
                <a:cubicBezTo>
                  <a:pt x="296" y="238"/>
                  <a:pt x="287" y="229"/>
                  <a:pt x="279" y="224"/>
                </a:cubicBezTo>
                <a:cubicBezTo>
                  <a:pt x="279" y="224"/>
                  <a:pt x="279" y="224"/>
                  <a:pt x="279" y="224"/>
                </a:cubicBezTo>
                <a:cubicBezTo>
                  <a:pt x="268" y="215"/>
                  <a:pt x="249" y="204"/>
                  <a:pt x="227" y="196"/>
                </a:cubicBezTo>
                <a:cubicBezTo>
                  <a:pt x="227" y="196"/>
                  <a:pt x="227" y="196"/>
                  <a:pt x="227" y="196"/>
                </a:cubicBezTo>
                <a:cubicBezTo>
                  <a:pt x="205" y="188"/>
                  <a:pt x="180" y="182"/>
                  <a:pt x="156" y="182"/>
                </a:cubicBezTo>
                <a:cubicBezTo>
                  <a:pt x="156" y="182"/>
                  <a:pt x="156" y="182"/>
                  <a:pt x="156" y="182"/>
                </a:cubicBezTo>
                <a:cubicBezTo>
                  <a:pt x="156" y="196"/>
                  <a:pt x="156" y="196"/>
                  <a:pt x="156" y="196"/>
                </a:cubicBezTo>
                <a:cubicBezTo>
                  <a:pt x="157" y="196"/>
                  <a:pt x="157" y="196"/>
                  <a:pt x="158" y="196"/>
                </a:cubicBezTo>
                <a:cubicBezTo>
                  <a:pt x="158" y="196"/>
                  <a:pt x="158" y="196"/>
                  <a:pt x="158" y="196"/>
                </a:cubicBezTo>
                <a:cubicBezTo>
                  <a:pt x="171" y="196"/>
                  <a:pt x="191" y="198"/>
                  <a:pt x="214" y="206"/>
                </a:cubicBezTo>
                <a:cubicBezTo>
                  <a:pt x="214" y="206"/>
                  <a:pt x="214" y="206"/>
                  <a:pt x="214" y="206"/>
                </a:cubicBezTo>
                <a:cubicBezTo>
                  <a:pt x="237" y="213"/>
                  <a:pt x="263" y="227"/>
                  <a:pt x="287" y="252"/>
                </a:cubicBezTo>
                <a:cubicBezTo>
                  <a:pt x="287" y="252"/>
                  <a:pt x="287" y="252"/>
                  <a:pt x="287" y="252"/>
                </a:cubicBezTo>
                <a:cubicBezTo>
                  <a:pt x="291" y="255"/>
                  <a:pt x="292" y="261"/>
                  <a:pt x="290" y="266"/>
                </a:cubicBezTo>
                <a:cubicBezTo>
                  <a:pt x="290" y="266"/>
                  <a:pt x="290" y="266"/>
                  <a:pt x="290" y="266"/>
                </a:cubicBezTo>
                <a:cubicBezTo>
                  <a:pt x="288" y="271"/>
                  <a:pt x="283" y="274"/>
                  <a:pt x="278" y="274"/>
                </a:cubicBezTo>
                <a:cubicBezTo>
                  <a:pt x="278" y="274"/>
                  <a:pt x="278" y="274"/>
                  <a:pt x="278" y="274"/>
                </a:cubicBezTo>
                <a:cubicBezTo>
                  <a:pt x="278" y="274"/>
                  <a:pt x="243" y="274"/>
                  <a:pt x="207" y="274"/>
                </a:cubicBezTo>
                <a:cubicBezTo>
                  <a:pt x="207" y="274"/>
                  <a:pt x="207" y="274"/>
                  <a:pt x="207" y="274"/>
                </a:cubicBezTo>
                <a:cubicBezTo>
                  <a:pt x="172" y="274"/>
                  <a:pt x="134" y="274"/>
                  <a:pt x="128" y="274"/>
                </a:cubicBezTo>
                <a:cubicBezTo>
                  <a:pt x="128" y="274"/>
                  <a:pt x="128" y="274"/>
                  <a:pt x="128" y="274"/>
                </a:cubicBezTo>
                <a:cubicBezTo>
                  <a:pt x="118" y="274"/>
                  <a:pt x="109" y="269"/>
                  <a:pt x="103" y="263"/>
                </a:cubicBezTo>
                <a:cubicBezTo>
                  <a:pt x="103" y="263"/>
                  <a:pt x="103" y="263"/>
                  <a:pt x="103" y="263"/>
                </a:cubicBezTo>
                <a:cubicBezTo>
                  <a:pt x="97" y="257"/>
                  <a:pt x="93" y="249"/>
                  <a:pt x="93" y="239"/>
                </a:cubicBezTo>
                <a:cubicBezTo>
                  <a:pt x="93" y="239"/>
                  <a:pt x="93" y="239"/>
                  <a:pt x="93" y="239"/>
                </a:cubicBezTo>
                <a:cubicBezTo>
                  <a:pt x="93" y="235"/>
                  <a:pt x="93" y="209"/>
                  <a:pt x="93" y="191"/>
                </a:cubicBezTo>
                <a:cubicBezTo>
                  <a:pt x="93" y="191"/>
                  <a:pt x="93" y="191"/>
                  <a:pt x="93" y="191"/>
                </a:cubicBezTo>
                <a:cubicBezTo>
                  <a:pt x="90" y="192"/>
                  <a:pt x="88" y="193"/>
                  <a:pt x="85" y="194"/>
                </a:cubicBezTo>
                <a:cubicBezTo>
                  <a:pt x="85" y="194"/>
                  <a:pt x="85" y="194"/>
                  <a:pt x="85" y="194"/>
                </a:cubicBezTo>
                <a:cubicBezTo>
                  <a:pt x="72" y="201"/>
                  <a:pt x="56" y="214"/>
                  <a:pt x="43" y="241"/>
                </a:cubicBezTo>
                <a:cubicBezTo>
                  <a:pt x="43" y="241"/>
                  <a:pt x="43" y="241"/>
                  <a:pt x="43" y="241"/>
                </a:cubicBezTo>
                <a:cubicBezTo>
                  <a:pt x="35" y="259"/>
                  <a:pt x="29" y="284"/>
                  <a:pt x="28" y="317"/>
                </a:cubicBezTo>
                <a:cubicBezTo>
                  <a:pt x="28" y="317"/>
                  <a:pt x="28" y="317"/>
                  <a:pt x="28" y="317"/>
                </a:cubicBezTo>
                <a:cubicBezTo>
                  <a:pt x="27" y="318"/>
                  <a:pt x="27" y="318"/>
                  <a:pt x="27" y="318"/>
                </a:cubicBezTo>
                <a:cubicBezTo>
                  <a:pt x="27" y="318"/>
                  <a:pt x="27" y="318"/>
                  <a:pt x="27" y="318"/>
                </a:cubicBezTo>
                <a:cubicBezTo>
                  <a:pt x="27" y="318"/>
                  <a:pt x="27" y="318"/>
                  <a:pt x="27" y="318"/>
                </a:cubicBezTo>
                <a:cubicBezTo>
                  <a:pt x="27" y="318"/>
                  <a:pt x="27" y="318"/>
                  <a:pt x="27" y="318"/>
                </a:cubicBezTo>
                <a:cubicBezTo>
                  <a:pt x="27" y="318"/>
                  <a:pt x="27" y="318"/>
                  <a:pt x="27" y="318"/>
                </a:cubicBezTo>
                <a:cubicBezTo>
                  <a:pt x="27" y="319"/>
                  <a:pt x="27" y="319"/>
                  <a:pt x="27" y="320"/>
                </a:cubicBezTo>
                <a:cubicBezTo>
                  <a:pt x="27" y="320"/>
                  <a:pt x="27" y="320"/>
                  <a:pt x="27" y="320"/>
                </a:cubicBezTo>
                <a:cubicBezTo>
                  <a:pt x="27" y="321"/>
                  <a:pt x="27" y="324"/>
                  <a:pt x="27" y="326"/>
                </a:cubicBezTo>
                <a:cubicBezTo>
                  <a:pt x="27" y="326"/>
                  <a:pt x="27" y="326"/>
                  <a:pt x="27" y="326"/>
                </a:cubicBezTo>
                <a:cubicBezTo>
                  <a:pt x="27" y="332"/>
                  <a:pt x="28" y="339"/>
                  <a:pt x="29" y="347"/>
                </a:cubicBezTo>
                <a:cubicBezTo>
                  <a:pt x="29" y="347"/>
                  <a:pt x="29" y="347"/>
                  <a:pt x="29" y="347"/>
                </a:cubicBezTo>
                <a:cubicBezTo>
                  <a:pt x="31" y="354"/>
                  <a:pt x="33" y="362"/>
                  <a:pt x="37" y="367"/>
                </a:cubicBezTo>
                <a:cubicBezTo>
                  <a:pt x="37" y="367"/>
                  <a:pt x="37" y="367"/>
                  <a:pt x="37" y="367"/>
                </a:cubicBezTo>
                <a:cubicBezTo>
                  <a:pt x="39" y="371"/>
                  <a:pt x="42" y="374"/>
                  <a:pt x="46" y="376"/>
                </a:cubicBezTo>
                <a:cubicBezTo>
                  <a:pt x="46" y="376"/>
                  <a:pt x="46" y="376"/>
                  <a:pt x="46" y="376"/>
                </a:cubicBezTo>
                <a:cubicBezTo>
                  <a:pt x="50" y="378"/>
                  <a:pt x="56" y="379"/>
                  <a:pt x="62" y="379"/>
                </a:cubicBezTo>
                <a:cubicBezTo>
                  <a:pt x="62" y="379"/>
                  <a:pt x="62" y="379"/>
                  <a:pt x="62" y="379"/>
                </a:cubicBezTo>
                <a:cubicBezTo>
                  <a:pt x="68" y="379"/>
                  <a:pt x="74" y="378"/>
                  <a:pt x="79" y="374"/>
                </a:cubicBezTo>
                <a:cubicBezTo>
                  <a:pt x="79" y="374"/>
                  <a:pt x="79" y="374"/>
                  <a:pt x="79" y="374"/>
                </a:cubicBezTo>
                <a:cubicBezTo>
                  <a:pt x="84" y="370"/>
                  <a:pt x="88" y="364"/>
                  <a:pt x="90" y="355"/>
                </a:cubicBezTo>
                <a:cubicBezTo>
                  <a:pt x="90" y="355"/>
                  <a:pt x="90" y="355"/>
                  <a:pt x="90" y="355"/>
                </a:cubicBezTo>
                <a:cubicBezTo>
                  <a:pt x="92" y="349"/>
                  <a:pt x="97" y="345"/>
                  <a:pt x="103" y="345"/>
                </a:cubicBezTo>
                <a:cubicBezTo>
                  <a:pt x="103" y="345"/>
                  <a:pt x="103" y="345"/>
                  <a:pt x="103" y="345"/>
                </a:cubicBezTo>
                <a:cubicBezTo>
                  <a:pt x="217" y="345"/>
                  <a:pt x="217" y="345"/>
                  <a:pt x="217" y="345"/>
                </a:cubicBezTo>
                <a:cubicBezTo>
                  <a:pt x="223" y="345"/>
                  <a:pt x="228" y="348"/>
                  <a:pt x="230" y="354"/>
                </a:cubicBezTo>
                <a:cubicBezTo>
                  <a:pt x="230" y="354"/>
                  <a:pt x="230" y="354"/>
                  <a:pt x="230" y="354"/>
                </a:cubicBezTo>
                <a:cubicBezTo>
                  <a:pt x="230" y="354"/>
                  <a:pt x="230" y="354"/>
                  <a:pt x="230" y="354"/>
                </a:cubicBezTo>
                <a:cubicBezTo>
                  <a:pt x="230" y="354"/>
                  <a:pt x="230" y="354"/>
                  <a:pt x="230" y="354"/>
                </a:cubicBezTo>
                <a:cubicBezTo>
                  <a:pt x="230" y="354"/>
                  <a:pt x="230" y="354"/>
                  <a:pt x="230" y="354"/>
                </a:cubicBezTo>
                <a:cubicBezTo>
                  <a:pt x="230" y="354"/>
                  <a:pt x="230" y="355"/>
                  <a:pt x="230" y="355"/>
                </a:cubicBezTo>
                <a:cubicBezTo>
                  <a:pt x="230" y="355"/>
                  <a:pt x="230" y="355"/>
                  <a:pt x="230" y="355"/>
                </a:cubicBezTo>
                <a:cubicBezTo>
                  <a:pt x="231" y="357"/>
                  <a:pt x="232" y="358"/>
                  <a:pt x="233" y="361"/>
                </a:cubicBezTo>
                <a:cubicBezTo>
                  <a:pt x="233" y="361"/>
                  <a:pt x="233" y="361"/>
                  <a:pt x="233" y="361"/>
                </a:cubicBezTo>
                <a:cubicBezTo>
                  <a:pt x="235" y="365"/>
                  <a:pt x="238" y="372"/>
                  <a:pt x="242" y="379"/>
                </a:cubicBezTo>
                <a:cubicBezTo>
                  <a:pt x="242" y="379"/>
                  <a:pt x="242" y="379"/>
                  <a:pt x="242" y="379"/>
                </a:cubicBezTo>
                <a:cubicBezTo>
                  <a:pt x="251" y="393"/>
                  <a:pt x="265" y="410"/>
                  <a:pt x="284" y="420"/>
                </a:cubicBezTo>
                <a:cubicBezTo>
                  <a:pt x="284" y="420"/>
                  <a:pt x="284" y="420"/>
                  <a:pt x="284" y="420"/>
                </a:cubicBezTo>
                <a:cubicBezTo>
                  <a:pt x="297" y="428"/>
                  <a:pt x="312" y="432"/>
                  <a:pt x="331" y="432"/>
                </a:cubicBezTo>
                <a:cubicBezTo>
                  <a:pt x="331" y="432"/>
                  <a:pt x="331" y="432"/>
                  <a:pt x="331" y="432"/>
                </a:cubicBezTo>
                <a:cubicBezTo>
                  <a:pt x="350" y="432"/>
                  <a:pt x="366" y="429"/>
                  <a:pt x="379" y="423"/>
                </a:cubicBezTo>
                <a:cubicBezTo>
                  <a:pt x="379" y="423"/>
                  <a:pt x="379" y="423"/>
                  <a:pt x="379" y="423"/>
                </a:cubicBezTo>
                <a:cubicBezTo>
                  <a:pt x="392" y="416"/>
                  <a:pt x="402" y="408"/>
                  <a:pt x="410" y="398"/>
                </a:cubicBezTo>
                <a:cubicBezTo>
                  <a:pt x="410" y="398"/>
                  <a:pt x="410" y="398"/>
                  <a:pt x="410" y="398"/>
                </a:cubicBezTo>
                <a:cubicBezTo>
                  <a:pt x="426" y="378"/>
                  <a:pt x="434" y="352"/>
                  <a:pt x="434" y="330"/>
                </a:cubicBezTo>
                <a:cubicBezTo>
                  <a:pt x="434" y="330"/>
                  <a:pt x="434" y="330"/>
                  <a:pt x="434" y="330"/>
                </a:cubicBezTo>
                <a:cubicBezTo>
                  <a:pt x="434" y="309"/>
                  <a:pt x="425" y="284"/>
                  <a:pt x="410" y="259"/>
                </a:cubicBezTo>
                <a:cubicBezTo>
                  <a:pt x="410" y="259"/>
                  <a:pt x="410" y="259"/>
                  <a:pt x="410" y="259"/>
                </a:cubicBezTo>
                <a:cubicBezTo>
                  <a:pt x="395" y="235"/>
                  <a:pt x="374" y="211"/>
                  <a:pt x="351" y="191"/>
                </a:cubicBezTo>
                <a:cubicBezTo>
                  <a:pt x="351" y="191"/>
                  <a:pt x="351" y="191"/>
                  <a:pt x="351" y="191"/>
                </a:cubicBezTo>
                <a:cubicBezTo>
                  <a:pt x="347" y="188"/>
                  <a:pt x="345" y="183"/>
                  <a:pt x="346" y="179"/>
                </a:cubicBezTo>
                <a:cubicBezTo>
                  <a:pt x="346" y="179"/>
                  <a:pt x="346" y="179"/>
                  <a:pt x="346" y="179"/>
                </a:cubicBezTo>
                <a:cubicBezTo>
                  <a:pt x="347" y="174"/>
                  <a:pt x="350" y="170"/>
                  <a:pt x="355" y="168"/>
                </a:cubicBezTo>
                <a:cubicBezTo>
                  <a:pt x="355" y="168"/>
                  <a:pt x="355" y="168"/>
                  <a:pt x="355" y="168"/>
                </a:cubicBezTo>
                <a:cubicBezTo>
                  <a:pt x="355" y="168"/>
                  <a:pt x="355" y="168"/>
                  <a:pt x="355" y="168"/>
                </a:cubicBezTo>
                <a:cubicBezTo>
                  <a:pt x="355" y="168"/>
                  <a:pt x="355" y="168"/>
                  <a:pt x="355" y="168"/>
                </a:cubicBezTo>
                <a:cubicBezTo>
                  <a:pt x="355" y="168"/>
                  <a:pt x="355" y="168"/>
                  <a:pt x="356" y="168"/>
                </a:cubicBezTo>
                <a:cubicBezTo>
                  <a:pt x="356" y="168"/>
                  <a:pt x="356" y="168"/>
                  <a:pt x="356" y="168"/>
                </a:cubicBezTo>
                <a:cubicBezTo>
                  <a:pt x="356" y="168"/>
                  <a:pt x="357" y="168"/>
                  <a:pt x="358" y="167"/>
                </a:cubicBezTo>
                <a:cubicBezTo>
                  <a:pt x="358" y="167"/>
                  <a:pt x="358" y="167"/>
                  <a:pt x="358" y="167"/>
                </a:cubicBezTo>
                <a:cubicBezTo>
                  <a:pt x="360" y="167"/>
                  <a:pt x="363" y="165"/>
                  <a:pt x="366" y="164"/>
                </a:cubicBezTo>
                <a:cubicBezTo>
                  <a:pt x="366" y="164"/>
                  <a:pt x="366" y="164"/>
                  <a:pt x="366" y="164"/>
                </a:cubicBezTo>
                <a:cubicBezTo>
                  <a:pt x="372" y="161"/>
                  <a:pt x="380" y="157"/>
                  <a:pt x="385" y="153"/>
                </a:cubicBezTo>
                <a:cubicBezTo>
                  <a:pt x="385" y="153"/>
                  <a:pt x="385" y="153"/>
                  <a:pt x="385" y="153"/>
                </a:cubicBezTo>
                <a:cubicBezTo>
                  <a:pt x="389" y="151"/>
                  <a:pt x="391" y="148"/>
                  <a:pt x="391" y="148"/>
                </a:cubicBezTo>
                <a:cubicBezTo>
                  <a:pt x="391" y="148"/>
                  <a:pt x="391" y="148"/>
                  <a:pt x="391" y="148"/>
                </a:cubicBezTo>
                <a:cubicBezTo>
                  <a:pt x="392" y="145"/>
                  <a:pt x="394" y="139"/>
                  <a:pt x="395" y="132"/>
                </a:cubicBezTo>
                <a:cubicBezTo>
                  <a:pt x="395" y="132"/>
                  <a:pt x="395" y="132"/>
                  <a:pt x="395" y="132"/>
                </a:cubicBezTo>
                <a:cubicBezTo>
                  <a:pt x="396" y="125"/>
                  <a:pt x="396" y="118"/>
                  <a:pt x="396" y="111"/>
                </a:cubicBezTo>
                <a:cubicBezTo>
                  <a:pt x="396" y="111"/>
                  <a:pt x="396" y="111"/>
                  <a:pt x="396" y="111"/>
                </a:cubicBezTo>
                <a:cubicBezTo>
                  <a:pt x="396" y="104"/>
                  <a:pt x="396" y="99"/>
                  <a:pt x="396" y="95"/>
                </a:cubicBezTo>
                <a:cubicBezTo>
                  <a:pt x="396" y="95"/>
                  <a:pt x="396" y="95"/>
                  <a:pt x="396" y="95"/>
                </a:cubicBezTo>
                <a:cubicBezTo>
                  <a:pt x="395" y="95"/>
                  <a:pt x="393" y="95"/>
                  <a:pt x="392" y="95"/>
                </a:cubicBezTo>
                <a:cubicBezTo>
                  <a:pt x="392" y="95"/>
                  <a:pt x="392" y="95"/>
                  <a:pt x="392" y="95"/>
                </a:cubicBezTo>
                <a:cubicBezTo>
                  <a:pt x="391" y="95"/>
                  <a:pt x="391" y="95"/>
                  <a:pt x="391" y="95"/>
                </a:cubicBezTo>
                <a:cubicBezTo>
                  <a:pt x="391" y="95"/>
                  <a:pt x="391" y="95"/>
                  <a:pt x="391" y="95"/>
                </a:cubicBezTo>
                <a:cubicBezTo>
                  <a:pt x="391" y="95"/>
                  <a:pt x="391" y="95"/>
                  <a:pt x="391" y="95"/>
                </a:cubicBezTo>
                <a:cubicBezTo>
                  <a:pt x="391" y="95"/>
                  <a:pt x="391" y="95"/>
                  <a:pt x="391" y="95"/>
                </a:cubicBezTo>
                <a:cubicBezTo>
                  <a:pt x="391" y="95"/>
                  <a:pt x="391" y="95"/>
                  <a:pt x="391" y="95"/>
                </a:cubicBezTo>
                <a:cubicBezTo>
                  <a:pt x="387" y="95"/>
                  <a:pt x="384" y="94"/>
                  <a:pt x="381" y="91"/>
                </a:cubicBezTo>
                <a:cubicBezTo>
                  <a:pt x="381" y="91"/>
                  <a:pt x="381" y="91"/>
                  <a:pt x="381" y="91"/>
                </a:cubicBezTo>
                <a:cubicBezTo>
                  <a:pt x="378" y="89"/>
                  <a:pt x="377" y="85"/>
                  <a:pt x="377" y="81"/>
                </a:cubicBezTo>
                <a:cubicBezTo>
                  <a:pt x="377" y="81"/>
                  <a:pt x="377" y="81"/>
                  <a:pt x="377" y="81"/>
                </a:cubicBezTo>
                <a:cubicBezTo>
                  <a:pt x="377" y="81"/>
                  <a:pt x="377" y="40"/>
                  <a:pt x="377" y="32"/>
                </a:cubicBezTo>
                <a:cubicBezTo>
                  <a:pt x="377" y="32"/>
                  <a:pt x="377" y="32"/>
                  <a:pt x="377" y="32"/>
                </a:cubicBezTo>
                <a:cubicBezTo>
                  <a:pt x="377" y="30"/>
                  <a:pt x="376" y="28"/>
                  <a:pt x="375" y="28"/>
                </a:cubicBezTo>
                <a:cubicBezTo>
                  <a:pt x="375" y="28"/>
                  <a:pt x="375" y="28"/>
                  <a:pt x="375" y="28"/>
                </a:cubicBezTo>
                <a:cubicBezTo>
                  <a:pt x="375" y="27"/>
                  <a:pt x="374" y="27"/>
                  <a:pt x="373" y="27"/>
                </a:cubicBezTo>
                <a:cubicBezTo>
                  <a:pt x="373" y="27"/>
                  <a:pt x="373" y="27"/>
                  <a:pt x="373" y="27"/>
                </a:cubicBezTo>
                <a:cubicBezTo>
                  <a:pt x="371" y="27"/>
                  <a:pt x="370" y="27"/>
                  <a:pt x="369" y="28"/>
                </a:cubicBezTo>
                <a:cubicBezTo>
                  <a:pt x="369" y="28"/>
                  <a:pt x="369" y="28"/>
                  <a:pt x="369" y="28"/>
                </a:cubicBezTo>
                <a:cubicBezTo>
                  <a:pt x="369" y="28"/>
                  <a:pt x="368" y="29"/>
                  <a:pt x="368" y="32"/>
                </a:cubicBezTo>
                <a:cubicBezTo>
                  <a:pt x="368" y="32"/>
                  <a:pt x="368" y="32"/>
                  <a:pt x="368" y="32"/>
                </a:cubicBezTo>
                <a:cubicBezTo>
                  <a:pt x="368" y="41"/>
                  <a:pt x="368" y="76"/>
                  <a:pt x="368" y="81"/>
                </a:cubicBezTo>
                <a:cubicBezTo>
                  <a:pt x="368" y="81"/>
                  <a:pt x="368" y="81"/>
                  <a:pt x="368" y="81"/>
                </a:cubicBezTo>
                <a:cubicBezTo>
                  <a:pt x="368" y="85"/>
                  <a:pt x="367" y="88"/>
                  <a:pt x="364" y="90"/>
                </a:cubicBezTo>
                <a:cubicBezTo>
                  <a:pt x="364" y="90"/>
                  <a:pt x="364" y="90"/>
                  <a:pt x="364" y="90"/>
                </a:cubicBezTo>
                <a:cubicBezTo>
                  <a:pt x="362" y="93"/>
                  <a:pt x="358" y="94"/>
                  <a:pt x="355" y="94"/>
                </a:cubicBezTo>
                <a:cubicBezTo>
                  <a:pt x="355" y="94"/>
                  <a:pt x="355" y="94"/>
                  <a:pt x="355" y="94"/>
                </a:cubicBezTo>
                <a:cubicBezTo>
                  <a:pt x="321" y="94"/>
                  <a:pt x="321" y="94"/>
                  <a:pt x="321" y="94"/>
                </a:cubicBezTo>
                <a:cubicBezTo>
                  <a:pt x="317" y="94"/>
                  <a:pt x="314" y="93"/>
                  <a:pt x="312" y="90"/>
                </a:cubicBezTo>
                <a:cubicBezTo>
                  <a:pt x="312" y="90"/>
                  <a:pt x="312" y="90"/>
                  <a:pt x="312" y="90"/>
                </a:cubicBezTo>
                <a:cubicBezTo>
                  <a:pt x="309" y="88"/>
                  <a:pt x="308" y="85"/>
                  <a:pt x="308" y="81"/>
                </a:cubicBezTo>
                <a:cubicBezTo>
                  <a:pt x="308" y="81"/>
                  <a:pt x="308" y="81"/>
                  <a:pt x="308" y="81"/>
                </a:cubicBezTo>
                <a:cubicBezTo>
                  <a:pt x="308" y="81"/>
                  <a:pt x="308" y="42"/>
                  <a:pt x="308" y="32"/>
                </a:cubicBezTo>
                <a:cubicBezTo>
                  <a:pt x="308" y="32"/>
                  <a:pt x="308" y="32"/>
                  <a:pt x="308" y="32"/>
                </a:cubicBezTo>
                <a:cubicBezTo>
                  <a:pt x="308" y="29"/>
                  <a:pt x="307" y="28"/>
                  <a:pt x="306" y="28"/>
                </a:cubicBezTo>
                <a:cubicBezTo>
                  <a:pt x="306" y="28"/>
                  <a:pt x="306" y="28"/>
                  <a:pt x="306" y="28"/>
                </a:cubicBezTo>
                <a:cubicBezTo>
                  <a:pt x="306" y="27"/>
                  <a:pt x="305" y="27"/>
                  <a:pt x="304" y="27"/>
                </a:cubicBezTo>
                <a:cubicBezTo>
                  <a:pt x="304" y="27"/>
                  <a:pt x="304" y="27"/>
                  <a:pt x="304" y="27"/>
                </a:cubicBezTo>
                <a:cubicBezTo>
                  <a:pt x="302" y="27"/>
                  <a:pt x="301" y="27"/>
                  <a:pt x="300" y="28"/>
                </a:cubicBezTo>
                <a:cubicBezTo>
                  <a:pt x="300" y="28"/>
                  <a:pt x="300" y="28"/>
                  <a:pt x="300" y="28"/>
                </a:cubicBezTo>
                <a:cubicBezTo>
                  <a:pt x="300" y="28"/>
                  <a:pt x="299" y="29"/>
                  <a:pt x="299" y="32"/>
                </a:cubicBezTo>
                <a:cubicBezTo>
                  <a:pt x="299" y="32"/>
                  <a:pt x="299" y="32"/>
                  <a:pt x="299" y="32"/>
                </a:cubicBezTo>
                <a:cubicBezTo>
                  <a:pt x="299" y="41"/>
                  <a:pt x="299" y="74"/>
                  <a:pt x="299" y="82"/>
                </a:cubicBezTo>
                <a:cubicBezTo>
                  <a:pt x="299" y="82"/>
                  <a:pt x="299" y="82"/>
                  <a:pt x="299" y="82"/>
                </a:cubicBezTo>
                <a:cubicBezTo>
                  <a:pt x="299" y="86"/>
                  <a:pt x="297" y="89"/>
                  <a:pt x="294" y="92"/>
                </a:cubicBezTo>
                <a:cubicBezTo>
                  <a:pt x="294" y="92"/>
                  <a:pt x="294" y="92"/>
                  <a:pt x="294" y="92"/>
                </a:cubicBezTo>
                <a:cubicBezTo>
                  <a:pt x="291" y="94"/>
                  <a:pt x="288" y="95"/>
                  <a:pt x="284" y="95"/>
                </a:cubicBezTo>
                <a:cubicBezTo>
                  <a:pt x="284" y="95"/>
                  <a:pt x="284" y="95"/>
                  <a:pt x="284" y="95"/>
                </a:cubicBezTo>
                <a:cubicBezTo>
                  <a:pt x="284" y="95"/>
                  <a:pt x="284" y="95"/>
                  <a:pt x="284" y="95"/>
                </a:cubicBezTo>
                <a:cubicBezTo>
                  <a:pt x="284" y="95"/>
                  <a:pt x="283" y="95"/>
                  <a:pt x="283" y="95"/>
                </a:cubicBezTo>
                <a:cubicBezTo>
                  <a:pt x="283" y="95"/>
                  <a:pt x="283" y="95"/>
                  <a:pt x="283" y="95"/>
                </a:cubicBezTo>
                <a:cubicBezTo>
                  <a:pt x="282" y="95"/>
                  <a:pt x="281" y="95"/>
                  <a:pt x="280" y="95"/>
                </a:cubicBezTo>
                <a:cubicBezTo>
                  <a:pt x="280" y="95"/>
                  <a:pt x="280" y="95"/>
                  <a:pt x="280" y="95"/>
                </a:cubicBezTo>
                <a:cubicBezTo>
                  <a:pt x="280" y="98"/>
                  <a:pt x="280" y="102"/>
                  <a:pt x="280" y="106"/>
                </a:cubicBezTo>
                <a:cubicBezTo>
                  <a:pt x="280" y="106"/>
                  <a:pt x="280" y="106"/>
                  <a:pt x="280" y="106"/>
                </a:cubicBezTo>
                <a:cubicBezTo>
                  <a:pt x="280" y="116"/>
                  <a:pt x="280" y="130"/>
                  <a:pt x="281" y="139"/>
                </a:cubicBezTo>
                <a:cubicBezTo>
                  <a:pt x="281" y="139"/>
                  <a:pt x="281" y="139"/>
                  <a:pt x="281" y="139"/>
                </a:cubicBezTo>
                <a:cubicBezTo>
                  <a:pt x="281" y="142"/>
                  <a:pt x="282" y="144"/>
                  <a:pt x="282" y="145"/>
                </a:cubicBezTo>
                <a:cubicBezTo>
                  <a:pt x="282" y="145"/>
                  <a:pt x="282" y="145"/>
                  <a:pt x="282" y="145"/>
                </a:cubicBezTo>
                <a:cubicBezTo>
                  <a:pt x="282" y="145"/>
                  <a:pt x="282" y="145"/>
                  <a:pt x="282" y="145"/>
                </a:cubicBezTo>
                <a:cubicBezTo>
                  <a:pt x="282" y="145"/>
                  <a:pt x="282" y="145"/>
                  <a:pt x="282" y="145"/>
                </a:cubicBezTo>
                <a:cubicBezTo>
                  <a:pt x="283" y="148"/>
                  <a:pt x="285" y="150"/>
                  <a:pt x="287" y="152"/>
                </a:cubicBezTo>
                <a:cubicBezTo>
                  <a:pt x="287" y="152"/>
                  <a:pt x="287" y="152"/>
                  <a:pt x="287" y="152"/>
                </a:cubicBezTo>
                <a:cubicBezTo>
                  <a:pt x="289" y="154"/>
                  <a:pt x="293" y="156"/>
                  <a:pt x="296" y="158"/>
                </a:cubicBezTo>
                <a:cubicBezTo>
                  <a:pt x="296" y="158"/>
                  <a:pt x="296" y="158"/>
                  <a:pt x="296" y="158"/>
                </a:cubicBezTo>
                <a:cubicBezTo>
                  <a:pt x="303" y="162"/>
                  <a:pt x="312" y="165"/>
                  <a:pt x="318" y="167"/>
                </a:cubicBezTo>
                <a:cubicBezTo>
                  <a:pt x="318" y="167"/>
                  <a:pt x="318" y="167"/>
                  <a:pt x="318" y="167"/>
                </a:cubicBezTo>
                <a:cubicBezTo>
                  <a:pt x="325" y="169"/>
                  <a:pt x="330" y="176"/>
                  <a:pt x="328" y="183"/>
                </a:cubicBezTo>
                <a:cubicBezTo>
                  <a:pt x="328" y="183"/>
                  <a:pt x="328" y="183"/>
                  <a:pt x="328" y="183"/>
                </a:cubicBezTo>
                <a:cubicBezTo>
                  <a:pt x="326" y="190"/>
                  <a:pt x="318" y="194"/>
                  <a:pt x="311" y="192"/>
                </a:cubicBezTo>
                <a:cubicBezTo>
                  <a:pt x="311" y="192"/>
                  <a:pt x="311" y="192"/>
                  <a:pt x="311" y="192"/>
                </a:cubicBezTo>
                <a:cubicBezTo>
                  <a:pt x="300" y="189"/>
                  <a:pt x="283" y="184"/>
                  <a:pt x="269" y="172"/>
                </a:cubicBezTo>
                <a:cubicBezTo>
                  <a:pt x="269" y="172"/>
                  <a:pt x="269" y="172"/>
                  <a:pt x="269" y="172"/>
                </a:cubicBezTo>
                <a:cubicBezTo>
                  <a:pt x="264" y="167"/>
                  <a:pt x="260" y="162"/>
                  <a:pt x="257" y="156"/>
                </a:cubicBezTo>
                <a:cubicBezTo>
                  <a:pt x="257" y="156"/>
                  <a:pt x="257" y="156"/>
                  <a:pt x="257" y="156"/>
                </a:cubicBezTo>
                <a:cubicBezTo>
                  <a:pt x="256" y="154"/>
                  <a:pt x="256" y="152"/>
                  <a:pt x="256" y="150"/>
                </a:cubicBezTo>
                <a:cubicBezTo>
                  <a:pt x="256" y="150"/>
                  <a:pt x="256" y="150"/>
                  <a:pt x="256" y="150"/>
                </a:cubicBezTo>
                <a:cubicBezTo>
                  <a:pt x="255" y="148"/>
                  <a:pt x="255" y="147"/>
                  <a:pt x="255" y="145"/>
                </a:cubicBezTo>
                <a:cubicBezTo>
                  <a:pt x="255" y="145"/>
                  <a:pt x="255" y="145"/>
                  <a:pt x="255" y="145"/>
                </a:cubicBezTo>
                <a:cubicBezTo>
                  <a:pt x="254" y="141"/>
                  <a:pt x="254" y="137"/>
                  <a:pt x="254" y="132"/>
                </a:cubicBezTo>
                <a:cubicBezTo>
                  <a:pt x="254" y="132"/>
                  <a:pt x="254" y="132"/>
                  <a:pt x="254" y="132"/>
                </a:cubicBezTo>
                <a:cubicBezTo>
                  <a:pt x="253" y="124"/>
                  <a:pt x="253" y="114"/>
                  <a:pt x="253" y="106"/>
                </a:cubicBezTo>
                <a:cubicBezTo>
                  <a:pt x="253" y="106"/>
                  <a:pt x="253" y="106"/>
                  <a:pt x="253" y="106"/>
                </a:cubicBezTo>
                <a:cubicBezTo>
                  <a:pt x="253" y="101"/>
                  <a:pt x="253" y="97"/>
                  <a:pt x="253" y="94"/>
                </a:cubicBezTo>
                <a:cubicBezTo>
                  <a:pt x="253" y="94"/>
                  <a:pt x="253" y="94"/>
                  <a:pt x="253" y="94"/>
                </a:cubicBezTo>
                <a:cubicBezTo>
                  <a:pt x="253" y="89"/>
                  <a:pt x="255" y="84"/>
                  <a:pt x="257" y="81"/>
                </a:cubicBezTo>
                <a:cubicBezTo>
                  <a:pt x="257" y="81"/>
                  <a:pt x="257" y="81"/>
                  <a:pt x="257" y="81"/>
                </a:cubicBezTo>
                <a:cubicBezTo>
                  <a:pt x="260" y="77"/>
                  <a:pt x="263" y="74"/>
                  <a:pt x="266" y="72"/>
                </a:cubicBezTo>
                <a:cubicBezTo>
                  <a:pt x="266" y="72"/>
                  <a:pt x="266" y="72"/>
                  <a:pt x="266" y="72"/>
                </a:cubicBezTo>
                <a:cubicBezTo>
                  <a:pt x="268" y="71"/>
                  <a:pt x="270" y="70"/>
                  <a:pt x="272" y="70"/>
                </a:cubicBezTo>
                <a:cubicBezTo>
                  <a:pt x="272" y="70"/>
                  <a:pt x="272" y="70"/>
                  <a:pt x="272" y="70"/>
                </a:cubicBezTo>
                <a:cubicBezTo>
                  <a:pt x="272" y="57"/>
                  <a:pt x="272" y="38"/>
                  <a:pt x="272" y="32"/>
                </a:cubicBezTo>
                <a:cubicBezTo>
                  <a:pt x="272" y="32"/>
                  <a:pt x="272" y="32"/>
                  <a:pt x="272" y="32"/>
                </a:cubicBezTo>
                <a:cubicBezTo>
                  <a:pt x="272" y="23"/>
                  <a:pt x="276" y="14"/>
                  <a:pt x="282" y="8"/>
                </a:cubicBezTo>
                <a:cubicBezTo>
                  <a:pt x="282" y="8"/>
                  <a:pt x="282" y="8"/>
                  <a:pt x="282" y="8"/>
                </a:cubicBezTo>
                <a:cubicBezTo>
                  <a:pt x="289" y="2"/>
                  <a:pt x="296" y="0"/>
                  <a:pt x="304" y="0"/>
                </a:cubicBezTo>
                <a:cubicBezTo>
                  <a:pt x="304" y="0"/>
                  <a:pt x="304" y="0"/>
                  <a:pt x="304" y="0"/>
                </a:cubicBezTo>
                <a:cubicBezTo>
                  <a:pt x="312" y="0"/>
                  <a:pt x="320" y="3"/>
                  <a:pt x="325" y="9"/>
                </a:cubicBezTo>
                <a:cubicBezTo>
                  <a:pt x="325" y="9"/>
                  <a:pt x="325" y="9"/>
                  <a:pt x="325" y="9"/>
                </a:cubicBezTo>
                <a:cubicBezTo>
                  <a:pt x="331" y="15"/>
                  <a:pt x="334" y="23"/>
                  <a:pt x="334" y="32"/>
                </a:cubicBezTo>
                <a:cubicBezTo>
                  <a:pt x="334" y="32"/>
                  <a:pt x="334" y="32"/>
                  <a:pt x="334" y="32"/>
                </a:cubicBezTo>
                <a:cubicBezTo>
                  <a:pt x="334" y="38"/>
                  <a:pt x="334" y="55"/>
                  <a:pt x="334" y="68"/>
                </a:cubicBezTo>
                <a:cubicBezTo>
                  <a:pt x="334" y="68"/>
                  <a:pt x="334" y="68"/>
                  <a:pt x="334" y="68"/>
                </a:cubicBezTo>
                <a:cubicBezTo>
                  <a:pt x="342" y="68"/>
                  <a:pt x="342" y="68"/>
                  <a:pt x="342" y="68"/>
                </a:cubicBezTo>
                <a:cubicBezTo>
                  <a:pt x="342" y="55"/>
                  <a:pt x="342" y="38"/>
                  <a:pt x="342" y="32"/>
                </a:cubicBezTo>
                <a:cubicBezTo>
                  <a:pt x="342" y="32"/>
                  <a:pt x="342" y="32"/>
                  <a:pt x="342" y="32"/>
                </a:cubicBezTo>
                <a:cubicBezTo>
                  <a:pt x="342" y="23"/>
                  <a:pt x="345" y="15"/>
                  <a:pt x="351" y="9"/>
                </a:cubicBezTo>
                <a:cubicBezTo>
                  <a:pt x="351" y="9"/>
                  <a:pt x="351" y="9"/>
                  <a:pt x="351" y="9"/>
                </a:cubicBezTo>
                <a:cubicBezTo>
                  <a:pt x="356" y="3"/>
                  <a:pt x="365" y="0"/>
                  <a:pt x="373" y="0"/>
                </a:cubicBezTo>
                <a:cubicBezTo>
                  <a:pt x="373" y="0"/>
                  <a:pt x="373" y="0"/>
                  <a:pt x="373" y="0"/>
                </a:cubicBezTo>
                <a:cubicBezTo>
                  <a:pt x="381" y="0"/>
                  <a:pt x="389" y="4"/>
                  <a:pt x="395" y="10"/>
                </a:cubicBezTo>
                <a:cubicBezTo>
                  <a:pt x="395" y="10"/>
                  <a:pt x="395" y="10"/>
                  <a:pt x="395" y="10"/>
                </a:cubicBezTo>
                <a:cubicBezTo>
                  <a:pt x="400" y="16"/>
                  <a:pt x="403" y="24"/>
                  <a:pt x="403" y="32"/>
                </a:cubicBezTo>
                <a:cubicBezTo>
                  <a:pt x="403" y="32"/>
                  <a:pt x="403" y="32"/>
                  <a:pt x="403" y="32"/>
                </a:cubicBezTo>
                <a:cubicBezTo>
                  <a:pt x="403" y="37"/>
                  <a:pt x="403" y="57"/>
                  <a:pt x="403" y="70"/>
                </a:cubicBezTo>
                <a:cubicBezTo>
                  <a:pt x="403" y="70"/>
                  <a:pt x="403" y="70"/>
                  <a:pt x="403" y="70"/>
                </a:cubicBezTo>
                <a:cubicBezTo>
                  <a:pt x="408" y="71"/>
                  <a:pt x="414" y="74"/>
                  <a:pt x="418" y="80"/>
                </a:cubicBezTo>
                <a:cubicBezTo>
                  <a:pt x="418" y="80"/>
                  <a:pt x="418" y="80"/>
                  <a:pt x="418" y="80"/>
                </a:cubicBezTo>
                <a:cubicBezTo>
                  <a:pt x="421" y="84"/>
                  <a:pt x="422" y="89"/>
                  <a:pt x="422" y="95"/>
                </a:cubicBezTo>
                <a:cubicBezTo>
                  <a:pt x="422" y="95"/>
                  <a:pt x="422" y="95"/>
                  <a:pt x="422" y="95"/>
                </a:cubicBezTo>
                <a:cubicBezTo>
                  <a:pt x="422" y="98"/>
                  <a:pt x="422" y="104"/>
                  <a:pt x="422" y="111"/>
                </a:cubicBezTo>
                <a:cubicBezTo>
                  <a:pt x="422" y="111"/>
                  <a:pt x="422" y="111"/>
                  <a:pt x="422" y="111"/>
                </a:cubicBezTo>
                <a:cubicBezTo>
                  <a:pt x="422" y="118"/>
                  <a:pt x="422" y="127"/>
                  <a:pt x="421" y="135"/>
                </a:cubicBezTo>
                <a:cubicBezTo>
                  <a:pt x="421" y="135"/>
                  <a:pt x="421" y="135"/>
                  <a:pt x="421" y="135"/>
                </a:cubicBezTo>
                <a:cubicBezTo>
                  <a:pt x="420" y="144"/>
                  <a:pt x="419" y="152"/>
                  <a:pt x="415" y="160"/>
                </a:cubicBezTo>
                <a:cubicBezTo>
                  <a:pt x="415" y="160"/>
                  <a:pt x="415" y="160"/>
                  <a:pt x="415" y="160"/>
                </a:cubicBezTo>
                <a:cubicBezTo>
                  <a:pt x="411" y="167"/>
                  <a:pt x="406" y="171"/>
                  <a:pt x="401" y="175"/>
                </a:cubicBezTo>
                <a:cubicBezTo>
                  <a:pt x="401" y="175"/>
                  <a:pt x="401" y="175"/>
                  <a:pt x="401" y="175"/>
                </a:cubicBezTo>
                <a:cubicBezTo>
                  <a:pt x="395" y="179"/>
                  <a:pt x="390" y="182"/>
                  <a:pt x="384" y="185"/>
                </a:cubicBezTo>
                <a:cubicBezTo>
                  <a:pt x="384" y="185"/>
                  <a:pt x="384" y="185"/>
                  <a:pt x="384" y="185"/>
                </a:cubicBezTo>
                <a:cubicBezTo>
                  <a:pt x="384" y="185"/>
                  <a:pt x="384" y="185"/>
                  <a:pt x="384" y="185"/>
                </a:cubicBezTo>
                <a:cubicBezTo>
                  <a:pt x="384" y="185"/>
                  <a:pt x="384" y="185"/>
                  <a:pt x="384" y="185"/>
                </a:cubicBezTo>
                <a:cubicBezTo>
                  <a:pt x="403" y="203"/>
                  <a:pt x="420" y="224"/>
                  <a:pt x="433" y="245"/>
                </a:cubicBezTo>
                <a:cubicBezTo>
                  <a:pt x="433" y="245"/>
                  <a:pt x="433" y="245"/>
                  <a:pt x="433" y="245"/>
                </a:cubicBezTo>
                <a:cubicBezTo>
                  <a:pt x="449" y="273"/>
                  <a:pt x="460" y="302"/>
                  <a:pt x="460" y="330"/>
                </a:cubicBezTo>
                <a:cubicBezTo>
                  <a:pt x="460" y="330"/>
                  <a:pt x="460" y="330"/>
                  <a:pt x="460" y="330"/>
                </a:cubicBezTo>
                <a:cubicBezTo>
                  <a:pt x="460" y="351"/>
                  <a:pt x="455" y="373"/>
                  <a:pt x="444" y="395"/>
                </a:cubicBezTo>
                <a:cubicBezTo>
                  <a:pt x="444" y="395"/>
                  <a:pt x="444" y="395"/>
                  <a:pt x="444" y="395"/>
                </a:cubicBezTo>
                <a:cubicBezTo>
                  <a:pt x="433" y="416"/>
                  <a:pt x="416" y="435"/>
                  <a:pt x="390" y="447"/>
                </a:cubicBezTo>
                <a:cubicBezTo>
                  <a:pt x="390" y="447"/>
                  <a:pt x="390" y="447"/>
                  <a:pt x="390" y="447"/>
                </a:cubicBezTo>
                <a:cubicBezTo>
                  <a:pt x="374" y="455"/>
                  <a:pt x="354" y="459"/>
                  <a:pt x="331" y="459"/>
                </a:cubicBezTo>
                <a:cubicBezTo>
                  <a:pt x="331" y="459"/>
                  <a:pt x="331" y="459"/>
                  <a:pt x="331" y="459"/>
                </a:cubicBezTo>
                <a:cubicBezTo>
                  <a:pt x="331" y="459"/>
                  <a:pt x="331" y="459"/>
                  <a:pt x="331" y="459"/>
                </a:cubicBezTo>
                <a:cubicBezTo>
                  <a:pt x="331" y="459"/>
                  <a:pt x="331" y="459"/>
                  <a:pt x="331" y="459"/>
                </a:cubicBezTo>
                <a:cubicBezTo>
                  <a:pt x="307" y="459"/>
                  <a:pt x="287" y="453"/>
                  <a:pt x="271" y="444"/>
                </a:cubicBezTo>
                <a:close/>
                <a:moveTo>
                  <a:pt x="294" y="122"/>
                </a:moveTo>
                <a:cubicBezTo>
                  <a:pt x="294" y="122"/>
                  <a:pt x="294" y="122"/>
                  <a:pt x="294" y="122"/>
                </a:cubicBezTo>
                <a:cubicBezTo>
                  <a:pt x="294" y="122"/>
                  <a:pt x="294" y="122"/>
                  <a:pt x="294" y="122"/>
                </a:cubicBezTo>
                <a:cubicBezTo>
                  <a:pt x="294" y="122"/>
                  <a:pt x="294" y="122"/>
                  <a:pt x="294" y="122"/>
                </a:cubicBezTo>
                <a:cubicBezTo>
                  <a:pt x="294" y="122"/>
                  <a:pt x="294" y="122"/>
                  <a:pt x="294" y="12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7" name="Freeform 200"/>
          <p:cNvSpPr>
            <a:spLocks noChangeAspect="1"/>
          </p:cNvSpPr>
          <p:nvPr userDrawn="1"/>
        </p:nvSpPr>
        <p:spPr bwMode="auto">
          <a:xfrm>
            <a:off x="9512898" y="2195360"/>
            <a:ext cx="273023" cy="393192"/>
          </a:xfrm>
          <a:custGeom>
            <a:avLst/>
            <a:gdLst/>
            <a:ahLst/>
            <a:cxnLst>
              <a:cxn ang="0">
                <a:pos x="0" y="62"/>
              </a:cxn>
              <a:cxn ang="0">
                <a:pos x="0" y="101"/>
              </a:cxn>
              <a:cxn ang="0">
                <a:pos x="8" y="140"/>
              </a:cxn>
              <a:cxn ang="0">
                <a:pos x="9" y="143"/>
              </a:cxn>
              <a:cxn ang="0">
                <a:pos x="10" y="143"/>
              </a:cxn>
              <a:cxn ang="0">
                <a:pos x="31" y="193"/>
              </a:cxn>
              <a:cxn ang="0">
                <a:pos x="48" y="231"/>
              </a:cxn>
              <a:cxn ang="0">
                <a:pos x="90" y="263"/>
              </a:cxn>
              <a:cxn ang="0">
                <a:pos x="119" y="263"/>
              </a:cxn>
              <a:cxn ang="0">
                <a:pos x="68" y="367"/>
              </a:cxn>
              <a:cxn ang="0">
                <a:pos x="230" y="425"/>
              </a:cxn>
              <a:cxn ang="0">
                <a:pos x="168" y="373"/>
              </a:cxn>
              <a:cxn ang="0">
                <a:pos x="149" y="367"/>
              </a:cxn>
              <a:cxn ang="0">
                <a:pos x="200" y="315"/>
              </a:cxn>
              <a:cxn ang="0">
                <a:pos x="187" y="237"/>
              </a:cxn>
              <a:cxn ang="0">
                <a:pos x="174" y="315"/>
              </a:cxn>
              <a:cxn ang="0">
                <a:pos x="122" y="367"/>
              </a:cxn>
              <a:cxn ang="0">
                <a:pos x="188" y="390"/>
              </a:cxn>
              <a:cxn ang="0">
                <a:pos x="210" y="408"/>
              </a:cxn>
              <a:cxn ang="0">
                <a:pos x="114" y="413"/>
              </a:cxn>
              <a:cxn ang="0">
                <a:pos x="137" y="306"/>
              </a:cxn>
              <a:cxn ang="0">
                <a:pos x="146" y="250"/>
              </a:cxn>
              <a:cxn ang="0">
                <a:pos x="89" y="237"/>
              </a:cxn>
              <a:cxn ang="0">
                <a:pos x="72" y="220"/>
              </a:cxn>
              <a:cxn ang="0">
                <a:pos x="56" y="183"/>
              </a:cxn>
              <a:cxn ang="0">
                <a:pos x="36" y="137"/>
              </a:cxn>
              <a:cxn ang="0">
                <a:pos x="33" y="131"/>
              </a:cxn>
              <a:cxn ang="0">
                <a:pos x="26" y="63"/>
              </a:cxn>
              <a:cxn ang="0">
                <a:pos x="61" y="27"/>
              </a:cxn>
              <a:cxn ang="0">
                <a:pos x="259" y="27"/>
              </a:cxn>
              <a:cxn ang="0">
                <a:pos x="290" y="61"/>
              </a:cxn>
              <a:cxn ang="0">
                <a:pos x="283" y="132"/>
              </a:cxn>
              <a:cxn ang="0">
                <a:pos x="227" y="260"/>
              </a:cxn>
              <a:cxn ang="0">
                <a:pos x="307" y="143"/>
              </a:cxn>
              <a:cxn ang="0">
                <a:pos x="317" y="61"/>
              </a:cxn>
              <a:cxn ang="0">
                <a:pos x="258" y="0"/>
              </a:cxn>
              <a:cxn ang="0">
                <a:pos x="61" y="0"/>
              </a:cxn>
            </a:cxnLst>
            <a:rect l="0" t="0" r="r" b="b"/>
            <a:pathLst>
              <a:path w="317" h="458">
                <a:moveTo>
                  <a:pt x="61" y="0"/>
                </a:moveTo>
                <a:cubicBezTo>
                  <a:pt x="14" y="0"/>
                  <a:pt x="0" y="41"/>
                  <a:pt x="0" y="62"/>
                </a:cubicBezTo>
                <a:cubicBezTo>
                  <a:pt x="0" y="62"/>
                  <a:pt x="0" y="63"/>
                  <a:pt x="0" y="63"/>
                </a:cubicBezTo>
                <a:cubicBezTo>
                  <a:pt x="0" y="101"/>
                  <a:pt x="0" y="101"/>
                  <a:pt x="0" y="101"/>
                </a:cubicBezTo>
                <a:cubicBezTo>
                  <a:pt x="0" y="115"/>
                  <a:pt x="6" y="133"/>
                  <a:pt x="8" y="140"/>
                </a:cubicBezTo>
                <a:cubicBezTo>
                  <a:pt x="8" y="140"/>
                  <a:pt x="8" y="140"/>
                  <a:pt x="8" y="140"/>
                </a:cubicBezTo>
                <a:cubicBezTo>
                  <a:pt x="9" y="143"/>
                  <a:pt x="9" y="143"/>
                  <a:pt x="9" y="143"/>
                </a:cubicBezTo>
                <a:cubicBezTo>
                  <a:pt x="9" y="143"/>
                  <a:pt x="9" y="143"/>
                  <a:pt x="9" y="143"/>
                </a:cubicBezTo>
                <a:cubicBezTo>
                  <a:pt x="9" y="143"/>
                  <a:pt x="9" y="143"/>
                  <a:pt x="9" y="143"/>
                </a:cubicBezTo>
                <a:cubicBezTo>
                  <a:pt x="10" y="143"/>
                  <a:pt x="10" y="143"/>
                  <a:pt x="10" y="143"/>
                </a:cubicBezTo>
                <a:cubicBezTo>
                  <a:pt x="11" y="145"/>
                  <a:pt x="11" y="147"/>
                  <a:pt x="11" y="147"/>
                </a:cubicBezTo>
                <a:cubicBezTo>
                  <a:pt x="16" y="158"/>
                  <a:pt x="24" y="177"/>
                  <a:pt x="31" y="193"/>
                </a:cubicBezTo>
                <a:cubicBezTo>
                  <a:pt x="32" y="195"/>
                  <a:pt x="33" y="198"/>
                  <a:pt x="36" y="203"/>
                </a:cubicBezTo>
                <a:cubicBezTo>
                  <a:pt x="39" y="211"/>
                  <a:pt x="44" y="220"/>
                  <a:pt x="48" y="231"/>
                </a:cubicBezTo>
                <a:cubicBezTo>
                  <a:pt x="48" y="231"/>
                  <a:pt x="48" y="231"/>
                  <a:pt x="48" y="231"/>
                </a:cubicBezTo>
                <a:cubicBezTo>
                  <a:pt x="64" y="264"/>
                  <a:pt x="87" y="263"/>
                  <a:pt x="90" y="263"/>
                </a:cubicBezTo>
                <a:cubicBezTo>
                  <a:pt x="90" y="263"/>
                  <a:pt x="89" y="263"/>
                  <a:pt x="89" y="263"/>
                </a:cubicBezTo>
                <a:cubicBezTo>
                  <a:pt x="89" y="263"/>
                  <a:pt x="106" y="263"/>
                  <a:pt x="119" y="263"/>
                </a:cubicBezTo>
                <a:cubicBezTo>
                  <a:pt x="119" y="272"/>
                  <a:pt x="119" y="278"/>
                  <a:pt x="119" y="284"/>
                </a:cubicBezTo>
                <a:cubicBezTo>
                  <a:pt x="88" y="300"/>
                  <a:pt x="68" y="332"/>
                  <a:pt x="68" y="367"/>
                </a:cubicBezTo>
                <a:cubicBezTo>
                  <a:pt x="68" y="417"/>
                  <a:pt x="109" y="458"/>
                  <a:pt x="160" y="458"/>
                </a:cubicBezTo>
                <a:cubicBezTo>
                  <a:pt x="187" y="458"/>
                  <a:pt x="213" y="446"/>
                  <a:pt x="230" y="425"/>
                </a:cubicBezTo>
                <a:cubicBezTo>
                  <a:pt x="245" y="408"/>
                  <a:pt x="242" y="382"/>
                  <a:pt x="225" y="368"/>
                </a:cubicBezTo>
                <a:cubicBezTo>
                  <a:pt x="208" y="354"/>
                  <a:pt x="182" y="356"/>
                  <a:pt x="168" y="373"/>
                </a:cubicBezTo>
                <a:cubicBezTo>
                  <a:pt x="166" y="376"/>
                  <a:pt x="163" y="377"/>
                  <a:pt x="160" y="377"/>
                </a:cubicBezTo>
                <a:cubicBezTo>
                  <a:pt x="154" y="377"/>
                  <a:pt x="149" y="372"/>
                  <a:pt x="149" y="367"/>
                </a:cubicBezTo>
                <a:cubicBezTo>
                  <a:pt x="149" y="361"/>
                  <a:pt x="154" y="356"/>
                  <a:pt x="160" y="356"/>
                </a:cubicBezTo>
                <a:cubicBezTo>
                  <a:pt x="182" y="356"/>
                  <a:pt x="200" y="338"/>
                  <a:pt x="200" y="315"/>
                </a:cubicBezTo>
                <a:cubicBezTo>
                  <a:pt x="200" y="250"/>
                  <a:pt x="200" y="250"/>
                  <a:pt x="200" y="250"/>
                </a:cubicBezTo>
                <a:cubicBezTo>
                  <a:pt x="200" y="242"/>
                  <a:pt x="194" y="237"/>
                  <a:pt x="187" y="237"/>
                </a:cubicBezTo>
                <a:cubicBezTo>
                  <a:pt x="179" y="237"/>
                  <a:pt x="173" y="243"/>
                  <a:pt x="173" y="250"/>
                </a:cubicBezTo>
                <a:cubicBezTo>
                  <a:pt x="174" y="315"/>
                  <a:pt x="174" y="315"/>
                  <a:pt x="174" y="315"/>
                </a:cubicBezTo>
                <a:cubicBezTo>
                  <a:pt x="174" y="323"/>
                  <a:pt x="167" y="329"/>
                  <a:pt x="160" y="329"/>
                </a:cubicBezTo>
                <a:cubicBezTo>
                  <a:pt x="139" y="329"/>
                  <a:pt x="122" y="346"/>
                  <a:pt x="122" y="367"/>
                </a:cubicBezTo>
                <a:cubicBezTo>
                  <a:pt x="122" y="387"/>
                  <a:pt x="139" y="404"/>
                  <a:pt x="160" y="404"/>
                </a:cubicBezTo>
                <a:cubicBezTo>
                  <a:pt x="171" y="404"/>
                  <a:pt x="181" y="399"/>
                  <a:pt x="188" y="390"/>
                </a:cubicBezTo>
                <a:cubicBezTo>
                  <a:pt x="193" y="384"/>
                  <a:pt x="202" y="384"/>
                  <a:pt x="208" y="388"/>
                </a:cubicBezTo>
                <a:cubicBezTo>
                  <a:pt x="214" y="393"/>
                  <a:pt x="215" y="402"/>
                  <a:pt x="210" y="408"/>
                </a:cubicBezTo>
                <a:cubicBezTo>
                  <a:pt x="197" y="423"/>
                  <a:pt x="179" y="432"/>
                  <a:pt x="160" y="432"/>
                </a:cubicBezTo>
                <a:cubicBezTo>
                  <a:pt x="142" y="432"/>
                  <a:pt x="126" y="425"/>
                  <a:pt x="114" y="413"/>
                </a:cubicBezTo>
                <a:cubicBezTo>
                  <a:pt x="101" y="400"/>
                  <a:pt x="94" y="384"/>
                  <a:pt x="94" y="367"/>
                </a:cubicBezTo>
                <a:cubicBezTo>
                  <a:pt x="94" y="340"/>
                  <a:pt x="112" y="315"/>
                  <a:pt x="137" y="306"/>
                </a:cubicBezTo>
                <a:cubicBezTo>
                  <a:pt x="142" y="304"/>
                  <a:pt x="146" y="299"/>
                  <a:pt x="146" y="293"/>
                </a:cubicBezTo>
                <a:cubicBezTo>
                  <a:pt x="146" y="250"/>
                  <a:pt x="146" y="250"/>
                  <a:pt x="146" y="250"/>
                </a:cubicBezTo>
                <a:cubicBezTo>
                  <a:pt x="146" y="243"/>
                  <a:pt x="140" y="237"/>
                  <a:pt x="132" y="237"/>
                </a:cubicBezTo>
                <a:cubicBezTo>
                  <a:pt x="132" y="237"/>
                  <a:pt x="89" y="237"/>
                  <a:pt x="89" y="237"/>
                </a:cubicBezTo>
                <a:cubicBezTo>
                  <a:pt x="89" y="237"/>
                  <a:pt x="89" y="237"/>
                  <a:pt x="89" y="237"/>
                </a:cubicBezTo>
                <a:cubicBezTo>
                  <a:pt x="88" y="236"/>
                  <a:pt x="80" y="236"/>
                  <a:pt x="72" y="220"/>
                </a:cubicBezTo>
                <a:cubicBezTo>
                  <a:pt x="68" y="209"/>
                  <a:pt x="63" y="199"/>
                  <a:pt x="60" y="192"/>
                </a:cubicBezTo>
                <a:cubicBezTo>
                  <a:pt x="58" y="188"/>
                  <a:pt x="56" y="184"/>
                  <a:pt x="56" y="183"/>
                </a:cubicBezTo>
                <a:cubicBezTo>
                  <a:pt x="56" y="182"/>
                  <a:pt x="55" y="182"/>
                  <a:pt x="55" y="182"/>
                </a:cubicBezTo>
                <a:cubicBezTo>
                  <a:pt x="49" y="167"/>
                  <a:pt x="40" y="147"/>
                  <a:pt x="36" y="137"/>
                </a:cubicBezTo>
                <a:cubicBezTo>
                  <a:pt x="34" y="131"/>
                  <a:pt x="34" y="131"/>
                  <a:pt x="34" y="131"/>
                </a:cubicBezTo>
                <a:cubicBezTo>
                  <a:pt x="34" y="131"/>
                  <a:pt x="34" y="131"/>
                  <a:pt x="33" y="131"/>
                </a:cubicBezTo>
                <a:cubicBezTo>
                  <a:pt x="31" y="124"/>
                  <a:pt x="26" y="110"/>
                  <a:pt x="26" y="101"/>
                </a:cubicBezTo>
                <a:cubicBezTo>
                  <a:pt x="26" y="101"/>
                  <a:pt x="26" y="64"/>
                  <a:pt x="26" y="63"/>
                </a:cubicBezTo>
                <a:cubicBezTo>
                  <a:pt x="26" y="62"/>
                  <a:pt x="27" y="53"/>
                  <a:pt x="32" y="44"/>
                </a:cubicBezTo>
                <a:cubicBezTo>
                  <a:pt x="38" y="32"/>
                  <a:pt x="47" y="27"/>
                  <a:pt x="61" y="27"/>
                </a:cubicBezTo>
                <a:cubicBezTo>
                  <a:pt x="258" y="27"/>
                  <a:pt x="258" y="27"/>
                  <a:pt x="258" y="27"/>
                </a:cubicBezTo>
                <a:cubicBezTo>
                  <a:pt x="258" y="27"/>
                  <a:pt x="259" y="27"/>
                  <a:pt x="259" y="27"/>
                </a:cubicBezTo>
                <a:cubicBezTo>
                  <a:pt x="259" y="27"/>
                  <a:pt x="273" y="27"/>
                  <a:pt x="282" y="36"/>
                </a:cubicBezTo>
                <a:cubicBezTo>
                  <a:pt x="288" y="41"/>
                  <a:pt x="290" y="50"/>
                  <a:pt x="290" y="61"/>
                </a:cubicBezTo>
                <a:cubicBezTo>
                  <a:pt x="290" y="101"/>
                  <a:pt x="290" y="101"/>
                  <a:pt x="290" y="101"/>
                </a:cubicBezTo>
                <a:cubicBezTo>
                  <a:pt x="290" y="113"/>
                  <a:pt x="289" y="119"/>
                  <a:pt x="283" y="132"/>
                </a:cubicBezTo>
                <a:cubicBezTo>
                  <a:pt x="281" y="137"/>
                  <a:pt x="245" y="200"/>
                  <a:pt x="222" y="242"/>
                </a:cubicBezTo>
                <a:cubicBezTo>
                  <a:pt x="219" y="248"/>
                  <a:pt x="221" y="256"/>
                  <a:pt x="227" y="260"/>
                </a:cubicBezTo>
                <a:cubicBezTo>
                  <a:pt x="234" y="264"/>
                  <a:pt x="242" y="261"/>
                  <a:pt x="246" y="255"/>
                </a:cubicBezTo>
                <a:cubicBezTo>
                  <a:pt x="255" y="237"/>
                  <a:pt x="304" y="150"/>
                  <a:pt x="307" y="143"/>
                </a:cubicBezTo>
                <a:cubicBezTo>
                  <a:pt x="315" y="127"/>
                  <a:pt x="317" y="117"/>
                  <a:pt x="317" y="101"/>
                </a:cubicBezTo>
                <a:cubicBezTo>
                  <a:pt x="317" y="61"/>
                  <a:pt x="317" y="61"/>
                  <a:pt x="317" y="61"/>
                </a:cubicBezTo>
                <a:cubicBezTo>
                  <a:pt x="317" y="42"/>
                  <a:pt x="311" y="27"/>
                  <a:pt x="300" y="16"/>
                </a:cubicBezTo>
                <a:cubicBezTo>
                  <a:pt x="283" y="0"/>
                  <a:pt x="260" y="0"/>
                  <a:pt x="258" y="0"/>
                </a:cubicBezTo>
                <a:cubicBezTo>
                  <a:pt x="258" y="0"/>
                  <a:pt x="258" y="0"/>
                  <a:pt x="258" y="0"/>
                </a:cubicBezTo>
                <a:cubicBezTo>
                  <a:pt x="61" y="0"/>
                  <a:pt x="61" y="0"/>
                  <a:pt x="61"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8" name="Freeform 204"/>
          <p:cNvSpPr>
            <a:spLocks noChangeAspect="1"/>
          </p:cNvSpPr>
          <p:nvPr userDrawn="1"/>
        </p:nvSpPr>
        <p:spPr bwMode="auto">
          <a:xfrm>
            <a:off x="7605970" y="3000094"/>
            <a:ext cx="231658" cy="393192"/>
          </a:xfrm>
          <a:custGeom>
            <a:avLst/>
            <a:gdLst/>
            <a:ahLst/>
            <a:cxnLst>
              <a:cxn ang="0">
                <a:pos x="128" y="136"/>
              </a:cxn>
              <a:cxn ang="0">
                <a:pos x="128" y="188"/>
              </a:cxn>
              <a:cxn ang="0">
                <a:pos x="141" y="201"/>
              </a:cxn>
              <a:cxn ang="0">
                <a:pos x="237" y="201"/>
              </a:cxn>
              <a:cxn ang="0">
                <a:pos x="251" y="188"/>
              </a:cxn>
              <a:cxn ang="0">
                <a:pos x="251" y="13"/>
              </a:cxn>
              <a:cxn ang="0">
                <a:pos x="237" y="0"/>
              </a:cxn>
              <a:cxn ang="0">
                <a:pos x="13" y="0"/>
              </a:cxn>
              <a:cxn ang="0">
                <a:pos x="0" y="13"/>
              </a:cxn>
              <a:cxn ang="0">
                <a:pos x="0" y="413"/>
              </a:cxn>
              <a:cxn ang="0">
                <a:pos x="13" y="427"/>
              </a:cxn>
              <a:cxn ang="0">
                <a:pos x="237" y="427"/>
              </a:cxn>
              <a:cxn ang="0">
                <a:pos x="251" y="413"/>
              </a:cxn>
              <a:cxn ang="0">
                <a:pos x="251" y="239"/>
              </a:cxn>
              <a:cxn ang="0">
                <a:pos x="237" y="226"/>
              </a:cxn>
              <a:cxn ang="0">
                <a:pos x="141" y="226"/>
              </a:cxn>
              <a:cxn ang="0">
                <a:pos x="128" y="239"/>
              </a:cxn>
              <a:cxn ang="0">
                <a:pos x="128" y="291"/>
              </a:cxn>
              <a:cxn ang="0">
                <a:pos x="141" y="304"/>
              </a:cxn>
              <a:cxn ang="0">
                <a:pos x="168" y="304"/>
              </a:cxn>
              <a:cxn ang="0">
                <a:pos x="128" y="354"/>
              </a:cxn>
              <a:cxn ang="0">
                <a:pos x="88" y="304"/>
              </a:cxn>
              <a:cxn ang="0">
                <a:pos x="104" y="304"/>
              </a:cxn>
              <a:cxn ang="0">
                <a:pos x="117" y="291"/>
              </a:cxn>
              <a:cxn ang="0">
                <a:pos x="104" y="278"/>
              </a:cxn>
              <a:cxn ang="0">
                <a:pos x="60" y="278"/>
              </a:cxn>
              <a:cxn ang="0">
                <a:pos x="48" y="285"/>
              </a:cxn>
              <a:cxn ang="0">
                <a:pos x="49" y="299"/>
              </a:cxn>
              <a:cxn ang="0">
                <a:pos x="117" y="384"/>
              </a:cxn>
              <a:cxn ang="0">
                <a:pos x="128" y="389"/>
              </a:cxn>
              <a:cxn ang="0">
                <a:pos x="138" y="384"/>
              </a:cxn>
              <a:cxn ang="0">
                <a:pos x="206" y="299"/>
              </a:cxn>
              <a:cxn ang="0">
                <a:pos x="208" y="285"/>
              </a:cxn>
              <a:cxn ang="0">
                <a:pos x="196" y="278"/>
              </a:cxn>
              <a:cxn ang="0">
                <a:pos x="155" y="278"/>
              </a:cxn>
              <a:cxn ang="0">
                <a:pos x="155" y="252"/>
              </a:cxn>
              <a:cxn ang="0">
                <a:pos x="224" y="252"/>
              </a:cxn>
              <a:cxn ang="0">
                <a:pos x="224" y="400"/>
              </a:cxn>
              <a:cxn ang="0">
                <a:pos x="27" y="400"/>
              </a:cxn>
              <a:cxn ang="0">
                <a:pos x="27" y="27"/>
              </a:cxn>
              <a:cxn ang="0">
                <a:pos x="224" y="27"/>
              </a:cxn>
              <a:cxn ang="0">
                <a:pos x="224" y="174"/>
              </a:cxn>
              <a:cxn ang="0">
                <a:pos x="155" y="174"/>
              </a:cxn>
              <a:cxn ang="0">
                <a:pos x="155" y="149"/>
              </a:cxn>
              <a:cxn ang="0">
                <a:pos x="196" y="149"/>
              </a:cxn>
              <a:cxn ang="0">
                <a:pos x="208" y="142"/>
              </a:cxn>
              <a:cxn ang="0">
                <a:pos x="206" y="127"/>
              </a:cxn>
              <a:cxn ang="0">
                <a:pos x="138" y="43"/>
              </a:cxn>
              <a:cxn ang="0">
                <a:pos x="128" y="38"/>
              </a:cxn>
              <a:cxn ang="0">
                <a:pos x="117" y="43"/>
              </a:cxn>
              <a:cxn ang="0">
                <a:pos x="49" y="127"/>
              </a:cxn>
              <a:cxn ang="0">
                <a:pos x="48" y="142"/>
              </a:cxn>
              <a:cxn ang="0">
                <a:pos x="60" y="149"/>
              </a:cxn>
              <a:cxn ang="0">
                <a:pos x="104" y="149"/>
              </a:cxn>
              <a:cxn ang="0">
                <a:pos x="117" y="136"/>
              </a:cxn>
              <a:cxn ang="0">
                <a:pos x="104" y="122"/>
              </a:cxn>
              <a:cxn ang="0">
                <a:pos x="88" y="122"/>
              </a:cxn>
              <a:cxn ang="0">
                <a:pos x="128" y="72"/>
              </a:cxn>
              <a:cxn ang="0">
                <a:pos x="168" y="122"/>
              </a:cxn>
              <a:cxn ang="0">
                <a:pos x="141" y="122"/>
              </a:cxn>
              <a:cxn ang="0">
                <a:pos x="128" y="136"/>
              </a:cxn>
            </a:cxnLst>
            <a:rect l="0" t="0" r="r" b="b"/>
            <a:pathLst>
              <a:path w="251" h="427">
                <a:moveTo>
                  <a:pt x="128" y="136"/>
                </a:moveTo>
                <a:cubicBezTo>
                  <a:pt x="128" y="188"/>
                  <a:pt x="128" y="188"/>
                  <a:pt x="128" y="188"/>
                </a:cubicBezTo>
                <a:cubicBezTo>
                  <a:pt x="128" y="195"/>
                  <a:pt x="134" y="201"/>
                  <a:pt x="141" y="201"/>
                </a:cubicBezTo>
                <a:cubicBezTo>
                  <a:pt x="237" y="201"/>
                  <a:pt x="237" y="201"/>
                  <a:pt x="237" y="201"/>
                </a:cubicBezTo>
                <a:cubicBezTo>
                  <a:pt x="245" y="201"/>
                  <a:pt x="251" y="195"/>
                  <a:pt x="251" y="188"/>
                </a:cubicBezTo>
                <a:cubicBezTo>
                  <a:pt x="251" y="13"/>
                  <a:pt x="251" y="13"/>
                  <a:pt x="251" y="13"/>
                </a:cubicBezTo>
                <a:cubicBezTo>
                  <a:pt x="251" y="6"/>
                  <a:pt x="245" y="0"/>
                  <a:pt x="237" y="0"/>
                </a:cubicBezTo>
                <a:cubicBezTo>
                  <a:pt x="13" y="0"/>
                  <a:pt x="13" y="0"/>
                  <a:pt x="13" y="0"/>
                </a:cubicBezTo>
                <a:cubicBezTo>
                  <a:pt x="6" y="0"/>
                  <a:pt x="0" y="6"/>
                  <a:pt x="0" y="13"/>
                </a:cubicBezTo>
                <a:cubicBezTo>
                  <a:pt x="0" y="413"/>
                  <a:pt x="0" y="413"/>
                  <a:pt x="0" y="413"/>
                </a:cubicBezTo>
                <a:cubicBezTo>
                  <a:pt x="0" y="421"/>
                  <a:pt x="6" y="427"/>
                  <a:pt x="13" y="427"/>
                </a:cubicBezTo>
                <a:cubicBezTo>
                  <a:pt x="237" y="427"/>
                  <a:pt x="237" y="427"/>
                  <a:pt x="237" y="427"/>
                </a:cubicBezTo>
                <a:cubicBezTo>
                  <a:pt x="245" y="427"/>
                  <a:pt x="251" y="421"/>
                  <a:pt x="251" y="413"/>
                </a:cubicBezTo>
                <a:cubicBezTo>
                  <a:pt x="251" y="239"/>
                  <a:pt x="251" y="239"/>
                  <a:pt x="251" y="239"/>
                </a:cubicBezTo>
                <a:cubicBezTo>
                  <a:pt x="251" y="232"/>
                  <a:pt x="245" y="226"/>
                  <a:pt x="237" y="226"/>
                </a:cubicBezTo>
                <a:cubicBezTo>
                  <a:pt x="141" y="226"/>
                  <a:pt x="141" y="226"/>
                  <a:pt x="141" y="226"/>
                </a:cubicBezTo>
                <a:cubicBezTo>
                  <a:pt x="134" y="226"/>
                  <a:pt x="128" y="232"/>
                  <a:pt x="128" y="239"/>
                </a:cubicBezTo>
                <a:cubicBezTo>
                  <a:pt x="128" y="291"/>
                  <a:pt x="128" y="291"/>
                  <a:pt x="128" y="291"/>
                </a:cubicBezTo>
                <a:cubicBezTo>
                  <a:pt x="128" y="298"/>
                  <a:pt x="134" y="304"/>
                  <a:pt x="141" y="304"/>
                </a:cubicBezTo>
                <a:cubicBezTo>
                  <a:pt x="168" y="304"/>
                  <a:pt x="168" y="304"/>
                  <a:pt x="168" y="304"/>
                </a:cubicBezTo>
                <a:cubicBezTo>
                  <a:pt x="128" y="354"/>
                  <a:pt x="128" y="354"/>
                  <a:pt x="128" y="354"/>
                </a:cubicBezTo>
                <a:cubicBezTo>
                  <a:pt x="88" y="304"/>
                  <a:pt x="88" y="304"/>
                  <a:pt x="88" y="304"/>
                </a:cubicBezTo>
                <a:cubicBezTo>
                  <a:pt x="104" y="304"/>
                  <a:pt x="104" y="304"/>
                  <a:pt x="104" y="304"/>
                </a:cubicBezTo>
                <a:cubicBezTo>
                  <a:pt x="111" y="304"/>
                  <a:pt x="117" y="298"/>
                  <a:pt x="117" y="291"/>
                </a:cubicBezTo>
                <a:cubicBezTo>
                  <a:pt x="117" y="283"/>
                  <a:pt x="111" y="278"/>
                  <a:pt x="104" y="278"/>
                </a:cubicBezTo>
                <a:cubicBezTo>
                  <a:pt x="60" y="278"/>
                  <a:pt x="60" y="278"/>
                  <a:pt x="60" y="278"/>
                </a:cubicBezTo>
                <a:cubicBezTo>
                  <a:pt x="55" y="278"/>
                  <a:pt x="50" y="280"/>
                  <a:pt x="48" y="285"/>
                </a:cubicBezTo>
                <a:cubicBezTo>
                  <a:pt x="46" y="290"/>
                  <a:pt x="46" y="295"/>
                  <a:pt x="49" y="299"/>
                </a:cubicBezTo>
                <a:cubicBezTo>
                  <a:pt x="117" y="384"/>
                  <a:pt x="117" y="384"/>
                  <a:pt x="117" y="384"/>
                </a:cubicBezTo>
                <a:cubicBezTo>
                  <a:pt x="120" y="387"/>
                  <a:pt x="124" y="389"/>
                  <a:pt x="128" y="389"/>
                </a:cubicBezTo>
                <a:cubicBezTo>
                  <a:pt x="132" y="389"/>
                  <a:pt x="136" y="387"/>
                  <a:pt x="138" y="384"/>
                </a:cubicBezTo>
                <a:cubicBezTo>
                  <a:pt x="206" y="299"/>
                  <a:pt x="206" y="299"/>
                  <a:pt x="206" y="299"/>
                </a:cubicBezTo>
                <a:cubicBezTo>
                  <a:pt x="209" y="295"/>
                  <a:pt x="210" y="290"/>
                  <a:pt x="208" y="285"/>
                </a:cubicBezTo>
                <a:cubicBezTo>
                  <a:pt x="206" y="280"/>
                  <a:pt x="201" y="278"/>
                  <a:pt x="196" y="278"/>
                </a:cubicBezTo>
                <a:cubicBezTo>
                  <a:pt x="155" y="278"/>
                  <a:pt x="155" y="278"/>
                  <a:pt x="155" y="278"/>
                </a:cubicBezTo>
                <a:cubicBezTo>
                  <a:pt x="155" y="252"/>
                  <a:pt x="155" y="252"/>
                  <a:pt x="155" y="252"/>
                </a:cubicBezTo>
                <a:cubicBezTo>
                  <a:pt x="224" y="252"/>
                  <a:pt x="224" y="252"/>
                  <a:pt x="224" y="252"/>
                </a:cubicBezTo>
                <a:cubicBezTo>
                  <a:pt x="224" y="400"/>
                  <a:pt x="224" y="400"/>
                  <a:pt x="224" y="400"/>
                </a:cubicBezTo>
                <a:cubicBezTo>
                  <a:pt x="27" y="400"/>
                  <a:pt x="27" y="400"/>
                  <a:pt x="27" y="400"/>
                </a:cubicBezTo>
                <a:cubicBezTo>
                  <a:pt x="27" y="27"/>
                  <a:pt x="27" y="27"/>
                  <a:pt x="27" y="27"/>
                </a:cubicBezTo>
                <a:cubicBezTo>
                  <a:pt x="224" y="27"/>
                  <a:pt x="224" y="27"/>
                  <a:pt x="224" y="27"/>
                </a:cubicBezTo>
                <a:cubicBezTo>
                  <a:pt x="224" y="174"/>
                  <a:pt x="224" y="174"/>
                  <a:pt x="224" y="174"/>
                </a:cubicBezTo>
                <a:cubicBezTo>
                  <a:pt x="155" y="174"/>
                  <a:pt x="155" y="174"/>
                  <a:pt x="155" y="174"/>
                </a:cubicBezTo>
                <a:cubicBezTo>
                  <a:pt x="155" y="149"/>
                  <a:pt x="155" y="149"/>
                  <a:pt x="155" y="149"/>
                </a:cubicBezTo>
                <a:cubicBezTo>
                  <a:pt x="196" y="149"/>
                  <a:pt x="196" y="149"/>
                  <a:pt x="196" y="149"/>
                </a:cubicBezTo>
                <a:cubicBezTo>
                  <a:pt x="201" y="149"/>
                  <a:pt x="206" y="146"/>
                  <a:pt x="208" y="142"/>
                </a:cubicBezTo>
                <a:cubicBezTo>
                  <a:pt x="210" y="137"/>
                  <a:pt x="209" y="131"/>
                  <a:pt x="206" y="127"/>
                </a:cubicBezTo>
                <a:cubicBezTo>
                  <a:pt x="138" y="43"/>
                  <a:pt x="138" y="43"/>
                  <a:pt x="138" y="43"/>
                </a:cubicBezTo>
                <a:cubicBezTo>
                  <a:pt x="136" y="39"/>
                  <a:pt x="132" y="38"/>
                  <a:pt x="128" y="38"/>
                </a:cubicBezTo>
                <a:cubicBezTo>
                  <a:pt x="124" y="38"/>
                  <a:pt x="120" y="39"/>
                  <a:pt x="117" y="43"/>
                </a:cubicBezTo>
                <a:cubicBezTo>
                  <a:pt x="49" y="127"/>
                  <a:pt x="49" y="127"/>
                  <a:pt x="49" y="127"/>
                </a:cubicBezTo>
                <a:cubicBezTo>
                  <a:pt x="46" y="131"/>
                  <a:pt x="46" y="137"/>
                  <a:pt x="48" y="142"/>
                </a:cubicBezTo>
                <a:cubicBezTo>
                  <a:pt x="50" y="146"/>
                  <a:pt x="55" y="149"/>
                  <a:pt x="60" y="149"/>
                </a:cubicBezTo>
                <a:cubicBezTo>
                  <a:pt x="104" y="149"/>
                  <a:pt x="104" y="149"/>
                  <a:pt x="104" y="149"/>
                </a:cubicBezTo>
                <a:cubicBezTo>
                  <a:pt x="111" y="149"/>
                  <a:pt x="117" y="143"/>
                  <a:pt x="117" y="136"/>
                </a:cubicBezTo>
                <a:cubicBezTo>
                  <a:pt x="117" y="128"/>
                  <a:pt x="111" y="122"/>
                  <a:pt x="104" y="122"/>
                </a:cubicBezTo>
                <a:cubicBezTo>
                  <a:pt x="88" y="122"/>
                  <a:pt x="88" y="122"/>
                  <a:pt x="88" y="122"/>
                </a:cubicBezTo>
                <a:cubicBezTo>
                  <a:pt x="128" y="72"/>
                  <a:pt x="128" y="72"/>
                  <a:pt x="128" y="72"/>
                </a:cubicBezTo>
                <a:cubicBezTo>
                  <a:pt x="168" y="122"/>
                  <a:pt x="168" y="122"/>
                  <a:pt x="168" y="122"/>
                </a:cubicBezTo>
                <a:cubicBezTo>
                  <a:pt x="141" y="122"/>
                  <a:pt x="141" y="122"/>
                  <a:pt x="141" y="122"/>
                </a:cubicBezTo>
                <a:cubicBezTo>
                  <a:pt x="134" y="122"/>
                  <a:pt x="128" y="128"/>
                  <a:pt x="128" y="13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9" name="Freeform 212"/>
          <p:cNvSpPr>
            <a:spLocks noChangeAspect="1"/>
          </p:cNvSpPr>
          <p:nvPr userDrawn="1"/>
        </p:nvSpPr>
        <p:spPr bwMode="auto">
          <a:xfrm>
            <a:off x="8576192" y="3838252"/>
            <a:ext cx="201481" cy="404361"/>
          </a:xfrm>
          <a:custGeom>
            <a:avLst/>
            <a:gdLst/>
            <a:ahLst/>
            <a:cxnLst>
              <a:cxn ang="0">
                <a:pos x="192" y="3"/>
              </a:cxn>
              <a:cxn ang="0">
                <a:pos x="184" y="0"/>
              </a:cxn>
              <a:cxn ang="0">
                <a:pos x="11" y="0"/>
              </a:cxn>
              <a:cxn ang="0">
                <a:pos x="3" y="3"/>
              </a:cxn>
              <a:cxn ang="0">
                <a:pos x="0" y="11"/>
              </a:cxn>
              <a:cxn ang="0">
                <a:pos x="0" y="230"/>
              </a:cxn>
              <a:cxn ang="0">
                <a:pos x="0" y="381"/>
              </a:cxn>
              <a:cxn ang="0">
                <a:pos x="11" y="392"/>
              </a:cxn>
              <a:cxn ang="0">
                <a:pos x="23" y="381"/>
              </a:cxn>
              <a:cxn ang="0">
                <a:pos x="23" y="381"/>
              </a:cxn>
              <a:cxn ang="0">
                <a:pos x="23" y="366"/>
              </a:cxn>
              <a:cxn ang="0">
                <a:pos x="53" y="366"/>
              </a:cxn>
              <a:cxn ang="0">
                <a:pos x="64" y="355"/>
              </a:cxn>
              <a:cxn ang="0">
                <a:pos x="53" y="343"/>
              </a:cxn>
              <a:cxn ang="0">
                <a:pos x="23" y="343"/>
              </a:cxn>
              <a:cxn ang="0">
                <a:pos x="23" y="314"/>
              </a:cxn>
              <a:cxn ang="0">
                <a:pos x="52" y="314"/>
              </a:cxn>
              <a:cxn ang="0">
                <a:pos x="63" y="302"/>
              </a:cxn>
              <a:cxn ang="0">
                <a:pos x="52" y="291"/>
              </a:cxn>
              <a:cxn ang="0">
                <a:pos x="23" y="291"/>
              </a:cxn>
              <a:cxn ang="0">
                <a:pos x="23" y="256"/>
              </a:cxn>
              <a:cxn ang="0">
                <a:pos x="96" y="256"/>
              </a:cxn>
              <a:cxn ang="0">
                <a:pos x="107" y="245"/>
              </a:cxn>
              <a:cxn ang="0">
                <a:pos x="96" y="234"/>
              </a:cxn>
              <a:cxn ang="0">
                <a:pos x="23" y="234"/>
              </a:cxn>
              <a:cxn ang="0">
                <a:pos x="23" y="230"/>
              </a:cxn>
              <a:cxn ang="0">
                <a:pos x="23" y="203"/>
              </a:cxn>
              <a:cxn ang="0">
                <a:pos x="51" y="203"/>
              </a:cxn>
              <a:cxn ang="0">
                <a:pos x="63" y="191"/>
              </a:cxn>
              <a:cxn ang="0">
                <a:pos x="51" y="180"/>
              </a:cxn>
              <a:cxn ang="0">
                <a:pos x="23" y="180"/>
              </a:cxn>
              <a:cxn ang="0">
                <a:pos x="23" y="156"/>
              </a:cxn>
              <a:cxn ang="0">
                <a:pos x="52" y="156"/>
              </a:cxn>
              <a:cxn ang="0">
                <a:pos x="63" y="145"/>
              </a:cxn>
              <a:cxn ang="0">
                <a:pos x="52" y="133"/>
              </a:cxn>
              <a:cxn ang="0">
                <a:pos x="23" y="133"/>
              </a:cxn>
              <a:cxn ang="0">
                <a:pos x="23" y="104"/>
              </a:cxn>
              <a:cxn ang="0">
                <a:pos x="95" y="104"/>
              </a:cxn>
              <a:cxn ang="0">
                <a:pos x="106" y="92"/>
              </a:cxn>
              <a:cxn ang="0">
                <a:pos x="95" y="81"/>
              </a:cxn>
              <a:cxn ang="0">
                <a:pos x="23" y="81"/>
              </a:cxn>
              <a:cxn ang="0">
                <a:pos x="23" y="22"/>
              </a:cxn>
              <a:cxn ang="0">
                <a:pos x="173" y="22"/>
              </a:cxn>
              <a:cxn ang="0">
                <a:pos x="173" y="291"/>
              </a:cxn>
              <a:cxn ang="0">
                <a:pos x="184" y="303"/>
              </a:cxn>
              <a:cxn ang="0">
                <a:pos x="195" y="291"/>
              </a:cxn>
              <a:cxn ang="0">
                <a:pos x="195" y="11"/>
              </a:cxn>
              <a:cxn ang="0">
                <a:pos x="192" y="3"/>
              </a:cxn>
            </a:cxnLst>
            <a:rect l="0" t="0" r="r" b="b"/>
            <a:pathLst>
              <a:path w="195" h="392">
                <a:moveTo>
                  <a:pt x="192" y="3"/>
                </a:moveTo>
                <a:cubicBezTo>
                  <a:pt x="190" y="1"/>
                  <a:pt x="187" y="0"/>
                  <a:pt x="184" y="0"/>
                </a:cubicBezTo>
                <a:cubicBezTo>
                  <a:pt x="11" y="0"/>
                  <a:pt x="11" y="0"/>
                  <a:pt x="11" y="0"/>
                </a:cubicBezTo>
                <a:cubicBezTo>
                  <a:pt x="8" y="0"/>
                  <a:pt x="6" y="1"/>
                  <a:pt x="3" y="3"/>
                </a:cubicBezTo>
                <a:cubicBezTo>
                  <a:pt x="1" y="5"/>
                  <a:pt x="0" y="8"/>
                  <a:pt x="0" y="11"/>
                </a:cubicBezTo>
                <a:cubicBezTo>
                  <a:pt x="0" y="230"/>
                  <a:pt x="0" y="230"/>
                  <a:pt x="0" y="230"/>
                </a:cubicBezTo>
                <a:cubicBezTo>
                  <a:pt x="0" y="381"/>
                  <a:pt x="0" y="381"/>
                  <a:pt x="0" y="381"/>
                </a:cubicBezTo>
                <a:cubicBezTo>
                  <a:pt x="0" y="387"/>
                  <a:pt x="5" y="392"/>
                  <a:pt x="11" y="392"/>
                </a:cubicBezTo>
                <a:cubicBezTo>
                  <a:pt x="18" y="392"/>
                  <a:pt x="23" y="387"/>
                  <a:pt x="23" y="381"/>
                </a:cubicBezTo>
                <a:cubicBezTo>
                  <a:pt x="23" y="381"/>
                  <a:pt x="23" y="381"/>
                  <a:pt x="23" y="381"/>
                </a:cubicBezTo>
                <a:cubicBezTo>
                  <a:pt x="23" y="366"/>
                  <a:pt x="23" y="366"/>
                  <a:pt x="23" y="366"/>
                </a:cubicBezTo>
                <a:cubicBezTo>
                  <a:pt x="53" y="366"/>
                  <a:pt x="53" y="366"/>
                  <a:pt x="53" y="366"/>
                </a:cubicBezTo>
                <a:cubicBezTo>
                  <a:pt x="59" y="366"/>
                  <a:pt x="64" y="361"/>
                  <a:pt x="64" y="355"/>
                </a:cubicBezTo>
                <a:cubicBezTo>
                  <a:pt x="64" y="348"/>
                  <a:pt x="59" y="343"/>
                  <a:pt x="53" y="343"/>
                </a:cubicBezTo>
                <a:cubicBezTo>
                  <a:pt x="23" y="343"/>
                  <a:pt x="23" y="343"/>
                  <a:pt x="23" y="343"/>
                </a:cubicBezTo>
                <a:cubicBezTo>
                  <a:pt x="23" y="314"/>
                  <a:pt x="23" y="314"/>
                  <a:pt x="23" y="314"/>
                </a:cubicBezTo>
                <a:cubicBezTo>
                  <a:pt x="52" y="314"/>
                  <a:pt x="52" y="314"/>
                  <a:pt x="52" y="314"/>
                </a:cubicBezTo>
                <a:cubicBezTo>
                  <a:pt x="58" y="314"/>
                  <a:pt x="63" y="309"/>
                  <a:pt x="63" y="302"/>
                </a:cubicBezTo>
                <a:cubicBezTo>
                  <a:pt x="63" y="296"/>
                  <a:pt x="58" y="291"/>
                  <a:pt x="52" y="291"/>
                </a:cubicBezTo>
                <a:cubicBezTo>
                  <a:pt x="23" y="291"/>
                  <a:pt x="23" y="291"/>
                  <a:pt x="23" y="291"/>
                </a:cubicBezTo>
                <a:cubicBezTo>
                  <a:pt x="23" y="256"/>
                  <a:pt x="23" y="256"/>
                  <a:pt x="23" y="256"/>
                </a:cubicBezTo>
                <a:cubicBezTo>
                  <a:pt x="96" y="256"/>
                  <a:pt x="96" y="256"/>
                  <a:pt x="96" y="256"/>
                </a:cubicBezTo>
                <a:cubicBezTo>
                  <a:pt x="102" y="256"/>
                  <a:pt x="107" y="251"/>
                  <a:pt x="107" y="245"/>
                </a:cubicBezTo>
                <a:cubicBezTo>
                  <a:pt x="107" y="239"/>
                  <a:pt x="102" y="234"/>
                  <a:pt x="96" y="234"/>
                </a:cubicBezTo>
                <a:cubicBezTo>
                  <a:pt x="23" y="234"/>
                  <a:pt x="23" y="234"/>
                  <a:pt x="23" y="234"/>
                </a:cubicBezTo>
                <a:cubicBezTo>
                  <a:pt x="23" y="230"/>
                  <a:pt x="23" y="230"/>
                  <a:pt x="23" y="230"/>
                </a:cubicBezTo>
                <a:cubicBezTo>
                  <a:pt x="23" y="203"/>
                  <a:pt x="23" y="203"/>
                  <a:pt x="23" y="203"/>
                </a:cubicBezTo>
                <a:cubicBezTo>
                  <a:pt x="51" y="203"/>
                  <a:pt x="51" y="203"/>
                  <a:pt x="51" y="203"/>
                </a:cubicBezTo>
                <a:cubicBezTo>
                  <a:pt x="57" y="203"/>
                  <a:pt x="63" y="198"/>
                  <a:pt x="63" y="191"/>
                </a:cubicBezTo>
                <a:cubicBezTo>
                  <a:pt x="63" y="185"/>
                  <a:pt x="57" y="180"/>
                  <a:pt x="51" y="180"/>
                </a:cubicBezTo>
                <a:cubicBezTo>
                  <a:pt x="23" y="180"/>
                  <a:pt x="23" y="180"/>
                  <a:pt x="23" y="180"/>
                </a:cubicBezTo>
                <a:cubicBezTo>
                  <a:pt x="23" y="156"/>
                  <a:pt x="23" y="156"/>
                  <a:pt x="23" y="156"/>
                </a:cubicBezTo>
                <a:cubicBezTo>
                  <a:pt x="52" y="156"/>
                  <a:pt x="52" y="156"/>
                  <a:pt x="52" y="156"/>
                </a:cubicBezTo>
                <a:cubicBezTo>
                  <a:pt x="58" y="156"/>
                  <a:pt x="63" y="151"/>
                  <a:pt x="63" y="145"/>
                </a:cubicBezTo>
                <a:cubicBezTo>
                  <a:pt x="63" y="138"/>
                  <a:pt x="58" y="133"/>
                  <a:pt x="52" y="133"/>
                </a:cubicBezTo>
                <a:cubicBezTo>
                  <a:pt x="23" y="133"/>
                  <a:pt x="23" y="133"/>
                  <a:pt x="23" y="133"/>
                </a:cubicBezTo>
                <a:cubicBezTo>
                  <a:pt x="23" y="104"/>
                  <a:pt x="23" y="104"/>
                  <a:pt x="23" y="104"/>
                </a:cubicBezTo>
                <a:cubicBezTo>
                  <a:pt x="95" y="104"/>
                  <a:pt x="95" y="104"/>
                  <a:pt x="95" y="104"/>
                </a:cubicBezTo>
                <a:cubicBezTo>
                  <a:pt x="101" y="104"/>
                  <a:pt x="106" y="99"/>
                  <a:pt x="106" y="92"/>
                </a:cubicBezTo>
                <a:cubicBezTo>
                  <a:pt x="106" y="86"/>
                  <a:pt x="101" y="81"/>
                  <a:pt x="95" y="81"/>
                </a:cubicBezTo>
                <a:cubicBezTo>
                  <a:pt x="23" y="81"/>
                  <a:pt x="23" y="81"/>
                  <a:pt x="23" y="81"/>
                </a:cubicBezTo>
                <a:cubicBezTo>
                  <a:pt x="23" y="22"/>
                  <a:pt x="23" y="22"/>
                  <a:pt x="23" y="22"/>
                </a:cubicBezTo>
                <a:cubicBezTo>
                  <a:pt x="173" y="22"/>
                  <a:pt x="173" y="22"/>
                  <a:pt x="173" y="22"/>
                </a:cubicBezTo>
                <a:cubicBezTo>
                  <a:pt x="173" y="291"/>
                  <a:pt x="173" y="291"/>
                  <a:pt x="173" y="291"/>
                </a:cubicBezTo>
                <a:cubicBezTo>
                  <a:pt x="173" y="298"/>
                  <a:pt x="178" y="303"/>
                  <a:pt x="184" y="303"/>
                </a:cubicBezTo>
                <a:cubicBezTo>
                  <a:pt x="190" y="303"/>
                  <a:pt x="195" y="298"/>
                  <a:pt x="195" y="291"/>
                </a:cubicBezTo>
                <a:cubicBezTo>
                  <a:pt x="195" y="11"/>
                  <a:pt x="195" y="11"/>
                  <a:pt x="195" y="11"/>
                </a:cubicBezTo>
                <a:cubicBezTo>
                  <a:pt x="195" y="8"/>
                  <a:pt x="194" y="5"/>
                  <a:pt x="192" y="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0" name="Freeform 228"/>
          <p:cNvSpPr>
            <a:spLocks noChangeAspect="1"/>
          </p:cNvSpPr>
          <p:nvPr userDrawn="1"/>
        </p:nvSpPr>
        <p:spPr bwMode="auto">
          <a:xfrm>
            <a:off x="9461324" y="3000094"/>
            <a:ext cx="371652" cy="393192"/>
          </a:xfrm>
          <a:custGeom>
            <a:avLst/>
            <a:gdLst/>
            <a:ahLst/>
            <a:cxnLst>
              <a:cxn ang="0">
                <a:pos x="43" y="292"/>
              </a:cxn>
              <a:cxn ang="0">
                <a:pos x="252" y="292"/>
              </a:cxn>
              <a:cxn ang="0">
                <a:pos x="252" y="241"/>
              </a:cxn>
              <a:cxn ang="0">
                <a:pos x="217" y="241"/>
              </a:cxn>
              <a:cxn ang="0">
                <a:pos x="169" y="195"/>
              </a:cxn>
              <a:cxn ang="0">
                <a:pos x="276" y="195"/>
              </a:cxn>
              <a:cxn ang="0">
                <a:pos x="276" y="0"/>
              </a:cxn>
              <a:cxn ang="0">
                <a:pos x="0" y="0"/>
              </a:cxn>
              <a:cxn ang="0">
                <a:pos x="0" y="191"/>
              </a:cxn>
              <a:cxn ang="0">
                <a:pos x="106" y="191"/>
              </a:cxn>
              <a:cxn ang="0">
                <a:pos x="106" y="244"/>
              </a:cxn>
            </a:cxnLst>
            <a:rect l="0" t="0" r="r" b="b"/>
            <a:pathLst>
              <a:path w="276" h="292">
                <a:moveTo>
                  <a:pt x="43" y="292"/>
                </a:moveTo>
                <a:lnTo>
                  <a:pt x="252" y="292"/>
                </a:lnTo>
                <a:lnTo>
                  <a:pt x="252" y="241"/>
                </a:lnTo>
                <a:lnTo>
                  <a:pt x="217" y="241"/>
                </a:lnTo>
                <a:lnTo>
                  <a:pt x="169" y="195"/>
                </a:lnTo>
                <a:lnTo>
                  <a:pt x="276" y="195"/>
                </a:lnTo>
                <a:lnTo>
                  <a:pt x="276" y="0"/>
                </a:lnTo>
                <a:lnTo>
                  <a:pt x="0" y="0"/>
                </a:lnTo>
                <a:lnTo>
                  <a:pt x="0" y="191"/>
                </a:lnTo>
                <a:lnTo>
                  <a:pt x="106" y="191"/>
                </a:lnTo>
                <a:lnTo>
                  <a:pt x="106" y="244"/>
                </a:ln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1" name="Freeform 208"/>
          <p:cNvSpPr>
            <a:spLocks noChangeAspect="1"/>
          </p:cNvSpPr>
          <p:nvPr userDrawn="1"/>
        </p:nvSpPr>
        <p:spPr bwMode="auto">
          <a:xfrm>
            <a:off x="8574375" y="2941489"/>
            <a:ext cx="254309" cy="451797"/>
          </a:xfrm>
          <a:custGeom>
            <a:avLst/>
            <a:gdLst/>
            <a:ahLst/>
            <a:cxnLst>
              <a:cxn ang="0">
                <a:pos x="0" y="128"/>
              </a:cxn>
              <a:cxn ang="0">
                <a:pos x="23" y="202"/>
              </a:cxn>
              <a:cxn ang="0">
                <a:pos x="24" y="202"/>
              </a:cxn>
              <a:cxn ang="0">
                <a:pos x="32" y="212"/>
              </a:cxn>
              <a:cxn ang="0">
                <a:pos x="32" y="213"/>
              </a:cxn>
              <a:cxn ang="0">
                <a:pos x="62" y="284"/>
              </a:cxn>
              <a:cxn ang="0">
                <a:pos x="77" y="296"/>
              </a:cxn>
              <a:cxn ang="0">
                <a:pos x="89" y="283"/>
              </a:cxn>
              <a:cxn ang="0">
                <a:pos x="89" y="281"/>
              </a:cxn>
              <a:cxn ang="0">
                <a:pos x="51" y="194"/>
              </a:cxn>
              <a:cxn ang="0">
                <a:pos x="45" y="186"/>
              </a:cxn>
              <a:cxn ang="0">
                <a:pos x="27" y="128"/>
              </a:cxn>
              <a:cxn ang="0">
                <a:pos x="128" y="27"/>
              </a:cxn>
              <a:cxn ang="0">
                <a:pos x="230" y="128"/>
              </a:cxn>
              <a:cxn ang="0">
                <a:pos x="207" y="192"/>
              </a:cxn>
              <a:cxn ang="0">
                <a:pos x="201" y="199"/>
              </a:cxn>
              <a:cxn ang="0">
                <a:pos x="169" y="275"/>
              </a:cxn>
              <a:cxn ang="0">
                <a:pos x="170" y="285"/>
              </a:cxn>
              <a:cxn ang="0">
                <a:pos x="170" y="297"/>
              </a:cxn>
              <a:cxn ang="0">
                <a:pos x="170" y="301"/>
              </a:cxn>
              <a:cxn ang="0">
                <a:pos x="166" y="301"/>
              </a:cxn>
              <a:cxn ang="0">
                <a:pos x="165" y="301"/>
              </a:cxn>
              <a:cxn ang="0">
                <a:pos x="155" y="301"/>
              </a:cxn>
              <a:cxn ang="0">
                <a:pos x="98" y="301"/>
              </a:cxn>
              <a:cxn ang="0">
                <a:pos x="69" y="310"/>
              </a:cxn>
              <a:cxn ang="0">
                <a:pos x="59" y="333"/>
              </a:cxn>
              <a:cxn ang="0">
                <a:pos x="94" y="367"/>
              </a:cxn>
              <a:cxn ang="0">
                <a:pos x="159" y="367"/>
              </a:cxn>
              <a:cxn ang="0">
                <a:pos x="170" y="370"/>
              </a:cxn>
              <a:cxn ang="0">
                <a:pos x="171" y="373"/>
              </a:cxn>
              <a:cxn ang="0">
                <a:pos x="162" y="380"/>
              </a:cxn>
              <a:cxn ang="0">
                <a:pos x="121" y="379"/>
              </a:cxn>
              <a:cxn ang="0">
                <a:pos x="66" y="400"/>
              </a:cxn>
              <a:cxn ang="0">
                <a:pos x="80" y="438"/>
              </a:cxn>
              <a:cxn ang="0">
                <a:pos x="133" y="449"/>
              </a:cxn>
              <a:cxn ang="0">
                <a:pos x="144" y="434"/>
              </a:cxn>
              <a:cxn ang="0">
                <a:pos x="128" y="423"/>
              </a:cxn>
              <a:cxn ang="0">
                <a:pos x="99" y="418"/>
              </a:cxn>
              <a:cxn ang="0">
                <a:pos x="93" y="408"/>
              </a:cxn>
              <a:cxn ang="0">
                <a:pos x="161" y="406"/>
              </a:cxn>
              <a:cxn ang="0">
                <a:pos x="162" y="406"/>
              </a:cxn>
              <a:cxn ang="0">
                <a:pos x="162" y="406"/>
              </a:cxn>
              <a:cxn ang="0">
                <a:pos x="198" y="373"/>
              </a:cxn>
              <a:cxn ang="0">
                <a:pos x="187" y="349"/>
              </a:cxn>
              <a:cxn ang="0">
                <a:pos x="159" y="340"/>
              </a:cxn>
              <a:cxn ang="0">
                <a:pos x="94" y="340"/>
              </a:cxn>
              <a:cxn ang="0">
                <a:pos x="85" y="333"/>
              </a:cxn>
              <a:cxn ang="0">
                <a:pos x="87" y="330"/>
              </a:cxn>
              <a:cxn ang="0">
                <a:pos x="98" y="328"/>
              </a:cxn>
              <a:cxn ang="0">
                <a:pos x="155" y="327"/>
              </a:cxn>
              <a:cxn ang="0">
                <a:pos x="162" y="327"/>
              </a:cxn>
              <a:cxn ang="0">
                <a:pos x="164" y="328"/>
              </a:cxn>
              <a:cxn ang="0">
                <a:pos x="189" y="322"/>
              </a:cxn>
              <a:cxn ang="0">
                <a:pos x="196" y="283"/>
              </a:cxn>
              <a:cxn ang="0">
                <a:pos x="222" y="216"/>
              </a:cxn>
              <a:cxn ang="0">
                <a:pos x="228" y="209"/>
              </a:cxn>
              <a:cxn ang="0">
                <a:pos x="256" y="128"/>
              </a:cxn>
              <a:cxn ang="0">
                <a:pos x="128" y="0"/>
              </a:cxn>
              <a:cxn ang="0">
                <a:pos x="0" y="128"/>
              </a:cxn>
            </a:cxnLst>
            <a:rect l="0" t="0" r="r" b="b"/>
            <a:pathLst>
              <a:path w="256" h="454">
                <a:moveTo>
                  <a:pt x="0" y="128"/>
                </a:moveTo>
                <a:cubicBezTo>
                  <a:pt x="0" y="154"/>
                  <a:pt x="8" y="180"/>
                  <a:pt x="23" y="202"/>
                </a:cubicBezTo>
                <a:cubicBezTo>
                  <a:pt x="24" y="202"/>
                  <a:pt x="24" y="202"/>
                  <a:pt x="24" y="202"/>
                </a:cubicBezTo>
                <a:cubicBezTo>
                  <a:pt x="32" y="212"/>
                  <a:pt x="32" y="212"/>
                  <a:pt x="32" y="212"/>
                </a:cubicBezTo>
                <a:cubicBezTo>
                  <a:pt x="32" y="213"/>
                  <a:pt x="32" y="213"/>
                  <a:pt x="32" y="213"/>
                </a:cubicBezTo>
                <a:cubicBezTo>
                  <a:pt x="54" y="232"/>
                  <a:pt x="60" y="266"/>
                  <a:pt x="62" y="284"/>
                </a:cubicBezTo>
                <a:cubicBezTo>
                  <a:pt x="63" y="291"/>
                  <a:pt x="69" y="297"/>
                  <a:pt x="77" y="296"/>
                </a:cubicBezTo>
                <a:cubicBezTo>
                  <a:pt x="84" y="295"/>
                  <a:pt x="89" y="290"/>
                  <a:pt x="89" y="283"/>
                </a:cubicBezTo>
                <a:cubicBezTo>
                  <a:pt x="89" y="282"/>
                  <a:pt x="89" y="282"/>
                  <a:pt x="89" y="281"/>
                </a:cubicBezTo>
                <a:cubicBezTo>
                  <a:pt x="86" y="255"/>
                  <a:pt x="77" y="218"/>
                  <a:pt x="51" y="194"/>
                </a:cubicBezTo>
                <a:cubicBezTo>
                  <a:pt x="51" y="193"/>
                  <a:pt x="46" y="187"/>
                  <a:pt x="45" y="186"/>
                </a:cubicBezTo>
                <a:cubicBezTo>
                  <a:pt x="33" y="169"/>
                  <a:pt x="27" y="149"/>
                  <a:pt x="27" y="128"/>
                </a:cubicBezTo>
                <a:cubicBezTo>
                  <a:pt x="27" y="72"/>
                  <a:pt x="72" y="27"/>
                  <a:pt x="128" y="27"/>
                </a:cubicBezTo>
                <a:cubicBezTo>
                  <a:pt x="184" y="27"/>
                  <a:pt x="230" y="72"/>
                  <a:pt x="230" y="128"/>
                </a:cubicBezTo>
                <a:cubicBezTo>
                  <a:pt x="230" y="151"/>
                  <a:pt x="216" y="180"/>
                  <a:pt x="207" y="192"/>
                </a:cubicBezTo>
                <a:cubicBezTo>
                  <a:pt x="201" y="199"/>
                  <a:pt x="201" y="199"/>
                  <a:pt x="201" y="199"/>
                </a:cubicBezTo>
                <a:cubicBezTo>
                  <a:pt x="186" y="217"/>
                  <a:pt x="169" y="237"/>
                  <a:pt x="169" y="275"/>
                </a:cubicBezTo>
                <a:cubicBezTo>
                  <a:pt x="169" y="278"/>
                  <a:pt x="170" y="281"/>
                  <a:pt x="170" y="285"/>
                </a:cubicBezTo>
                <a:cubicBezTo>
                  <a:pt x="170" y="290"/>
                  <a:pt x="170" y="294"/>
                  <a:pt x="170" y="297"/>
                </a:cubicBezTo>
                <a:cubicBezTo>
                  <a:pt x="170" y="299"/>
                  <a:pt x="170" y="300"/>
                  <a:pt x="170" y="301"/>
                </a:cubicBezTo>
                <a:cubicBezTo>
                  <a:pt x="169" y="301"/>
                  <a:pt x="168" y="301"/>
                  <a:pt x="166" y="301"/>
                </a:cubicBezTo>
                <a:cubicBezTo>
                  <a:pt x="165" y="301"/>
                  <a:pt x="165" y="301"/>
                  <a:pt x="165" y="301"/>
                </a:cubicBezTo>
                <a:cubicBezTo>
                  <a:pt x="162" y="301"/>
                  <a:pt x="162" y="301"/>
                  <a:pt x="155" y="301"/>
                </a:cubicBezTo>
                <a:cubicBezTo>
                  <a:pt x="98" y="301"/>
                  <a:pt x="98" y="301"/>
                  <a:pt x="98" y="301"/>
                </a:cubicBezTo>
                <a:cubicBezTo>
                  <a:pt x="83" y="301"/>
                  <a:pt x="74" y="306"/>
                  <a:pt x="69" y="310"/>
                </a:cubicBezTo>
                <a:cubicBezTo>
                  <a:pt x="62" y="316"/>
                  <a:pt x="59" y="324"/>
                  <a:pt x="59" y="333"/>
                </a:cubicBezTo>
                <a:cubicBezTo>
                  <a:pt x="59" y="350"/>
                  <a:pt x="72" y="367"/>
                  <a:pt x="94" y="367"/>
                </a:cubicBezTo>
                <a:cubicBezTo>
                  <a:pt x="159" y="367"/>
                  <a:pt x="159" y="367"/>
                  <a:pt x="159" y="367"/>
                </a:cubicBezTo>
                <a:cubicBezTo>
                  <a:pt x="164" y="367"/>
                  <a:pt x="168" y="368"/>
                  <a:pt x="170" y="370"/>
                </a:cubicBezTo>
                <a:cubicBezTo>
                  <a:pt x="171" y="371"/>
                  <a:pt x="171" y="372"/>
                  <a:pt x="171" y="373"/>
                </a:cubicBezTo>
                <a:cubicBezTo>
                  <a:pt x="171" y="376"/>
                  <a:pt x="169" y="379"/>
                  <a:pt x="162" y="380"/>
                </a:cubicBezTo>
                <a:cubicBezTo>
                  <a:pt x="159" y="379"/>
                  <a:pt x="140" y="378"/>
                  <a:pt x="121" y="379"/>
                </a:cubicBezTo>
                <a:cubicBezTo>
                  <a:pt x="90" y="379"/>
                  <a:pt x="68" y="383"/>
                  <a:pt x="66" y="400"/>
                </a:cubicBezTo>
                <a:cubicBezTo>
                  <a:pt x="65" y="411"/>
                  <a:pt x="68" y="426"/>
                  <a:pt x="80" y="438"/>
                </a:cubicBezTo>
                <a:cubicBezTo>
                  <a:pt x="89" y="446"/>
                  <a:pt x="105" y="454"/>
                  <a:pt x="133" y="449"/>
                </a:cubicBezTo>
                <a:cubicBezTo>
                  <a:pt x="140" y="448"/>
                  <a:pt x="145" y="441"/>
                  <a:pt x="144" y="434"/>
                </a:cubicBezTo>
                <a:cubicBezTo>
                  <a:pt x="143" y="427"/>
                  <a:pt x="136" y="422"/>
                  <a:pt x="128" y="423"/>
                </a:cubicBezTo>
                <a:cubicBezTo>
                  <a:pt x="115" y="425"/>
                  <a:pt x="105" y="424"/>
                  <a:pt x="99" y="418"/>
                </a:cubicBezTo>
                <a:cubicBezTo>
                  <a:pt x="95" y="415"/>
                  <a:pt x="94" y="411"/>
                  <a:pt x="93" y="408"/>
                </a:cubicBezTo>
                <a:cubicBezTo>
                  <a:pt x="104" y="405"/>
                  <a:pt x="133" y="404"/>
                  <a:pt x="161" y="406"/>
                </a:cubicBezTo>
                <a:cubicBezTo>
                  <a:pt x="162" y="406"/>
                  <a:pt x="162" y="406"/>
                  <a:pt x="162" y="406"/>
                </a:cubicBezTo>
                <a:cubicBezTo>
                  <a:pt x="162" y="406"/>
                  <a:pt x="162" y="406"/>
                  <a:pt x="162" y="406"/>
                </a:cubicBezTo>
                <a:cubicBezTo>
                  <a:pt x="184" y="406"/>
                  <a:pt x="198" y="389"/>
                  <a:pt x="198" y="373"/>
                </a:cubicBezTo>
                <a:cubicBezTo>
                  <a:pt x="198" y="364"/>
                  <a:pt x="194" y="355"/>
                  <a:pt x="187" y="349"/>
                </a:cubicBezTo>
                <a:cubicBezTo>
                  <a:pt x="182" y="345"/>
                  <a:pt x="173" y="340"/>
                  <a:pt x="159" y="340"/>
                </a:cubicBezTo>
                <a:cubicBezTo>
                  <a:pt x="94" y="340"/>
                  <a:pt x="94" y="340"/>
                  <a:pt x="94" y="340"/>
                </a:cubicBezTo>
                <a:cubicBezTo>
                  <a:pt x="88" y="340"/>
                  <a:pt x="85" y="336"/>
                  <a:pt x="85" y="333"/>
                </a:cubicBezTo>
                <a:cubicBezTo>
                  <a:pt x="85" y="332"/>
                  <a:pt x="86" y="331"/>
                  <a:pt x="87" y="330"/>
                </a:cubicBezTo>
                <a:cubicBezTo>
                  <a:pt x="89" y="329"/>
                  <a:pt x="93" y="328"/>
                  <a:pt x="98" y="328"/>
                </a:cubicBezTo>
                <a:cubicBezTo>
                  <a:pt x="155" y="327"/>
                  <a:pt x="155" y="327"/>
                  <a:pt x="155" y="327"/>
                </a:cubicBezTo>
                <a:cubicBezTo>
                  <a:pt x="161" y="327"/>
                  <a:pt x="161" y="327"/>
                  <a:pt x="162" y="327"/>
                </a:cubicBezTo>
                <a:cubicBezTo>
                  <a:pt x="164" y="328"/>
                  <a:pt x="164" y="328"/>
                  <a:pt x="164" y="328"/>
                </a:cubicBezTo>
                <a:cubicBezTo>
                  <a:pt x="173" y="329"/>
                  <a:pt x="182" y="329"/>
                  <a:pt x="189" y="322"/>
                </a:cubicBezTo>
                <a:cubicBezTo>
                  <a:pt x="197" y="315"/>
                  <a:pt x="198" y="303"/>
                  <a:pt x="196" y="283"/>
                </a:cubicBezTo>
                <a:cubicBezTo>
                  <a:pt x="194" y="249"/>
                  <a:pt x="206" y="235"/>
                  <a:pt x="222" y="216"/>
                </a:cubicBezTo>
                <a:cubicBezTo>
                  <a:pt x="228" y="209"/>
                  <a:pt x="228" y="209"/>
                  <a:pt x="228" y="209"/>
                </a:cubicBezTo>
                <a:cubicBezTo>
                  <a:pt x="239" y="195"/>
                  <a:pt x="256" y="159"/>
                  <a:pt x="256" y="128"/>
                </a:cubicBezTo>
                <a:cubicBezTo>
                  <a:pt x="256" y="57"/>
                  <a:pt x="199" y="0"/>
                  <a:pt x="128" y="0"/>
                </a:cubicBezTo>
                <a:cubicBezTo>
                  <a:pt x="58" y="0"/>
                  <a:pt x="0" y="57"/>
                  <a:pt x="0" y="12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2" name="Freeform 152"/>
          <p:cNvSpPr>
            <a:spLocks noChangeAspect="1"/>
          </p:cNvSpPr>
          <p:nvPr userDrawn="1"/>
        </p:nvSpPr>
        <p:spPr bwMode="auto">
          <a:xfrm>
            <a:off x="7471865" y="4723069"/>
            <a:ext cx="586683" cy="351304"/>
          </a:xfrm>
          <a:custGeom>
            <a:avLst/>
            <a:gdLst/>
            <a:ahLst/>
            <a:cxnLst>
              <a:cxn ang="0">
                <a:pos x="230" y="1"/>
              </a:cxn>
              <a:cxn ang="0">
                <a:pos x="218" y="11"/>
              </a:cxn>
              <a:cxn ang="0">
                <a:pos x="169" y="208"/>
              </a:cxn>
              <a:cxn ang="0">
                <a:pos x="118" y="25"/>
              </a:cxn>
              <a:cxn ang="0">
                <a:pos x="105" y="15"/>
              </a:cxn>
              <a:cxn ang="0">
                <a:pos x="92" y="26"/>
              </a:cxn>
              <a:cxn ang="0">
                <a:pos x="65" y="188"/>
              </a:cxn>
              <a:cxn ang="0">
                <a:pos x="60" y="178"/>
              </a:cxn>
              <a:cxn ang="0">
                <a:pos x="11" y="116"/>
              </a:cxn>
              <a:cxn ang="0">
                <a:pos x="0" y="129"/>
              </a:cxn>
              <a:cxn ang="0">
                <a:pos x="1" y="132"/>
              </a:cxn>
              <a:cxn ang="0">
                <a:pos x="11" y="142"/>
              </a:cxn>
              <a:cxn ang="0">
                <a:pos x="57" y="244"/>
              </a:cxn>
              <a:cxn ang="0">
                <a:pos x="70" y="253"/>
              </a:cxn>
              <a:cxn ang="0">
                <a:pos x="83" y="242"/>
              </a:cxn>
              <a:cxn ang="0">
                <a:pos x="108" y="90"/>
              </a:cxn>
              <a:cxn ang="0">
                <a:pos x="124" y="147"/>
              </a:cxn>
              <a:cxn ang="0">
                <a:pos x="146" y="226"/>
              </a:cxn>
              <a:cxn ang="0">
                <a:pos x="154" y="252"/>
              </a:cxn>
              <a:cxn ang="0">
                <a:pos x="156" y="260"/>
              </a:cxn>
              <a:cxn ang="0">
                <a:pos x="170" y="272"/>
              </a:cxn>
              <a:cxn ang="0">
                <a:pos x="183" y="262"/>
              </a:cxn>
              <a:cxn ang="0">
                <a:pos x="234" y="58"/>
              </a:cxn>
              <a:cxn ang="0">
                <a:pos x="265" y="139"/>
              </a:cxn>
              <a:cxn ang="0">
                <a:pos x="277" y="147"/>
              </a:cxn>
              <a:cxn ang="0">
                <a:pos x="441" y="147"/>
              </a:cxn>
              <a:cxn ang="0">
                <a:pos x="454" y="134"/>
              </a:cxn>
              <a:cxn ang="0">
                <a:pos x="441" y="121"/>
              </a:cxn>
              <a:cxn ang="0">
                <a:pos x="286" y="121"/>
              </a:cxn>
              <a:cxn ang="0">
                <a:pos x="244" y="9"/>
              </a:cxn>
              <a:cxn ang="0">
                <a:pos x="230" y="1"/>
              </a:cxn>
            </a:cxnLst>
            <a:rect l="0" t="0" r="r" b="b"/>
            <a:pathLst>
              <a:path w="454" h="272">
                <a:moveTo>
                  <a:pt x="230" y="1"/>
                </a:moveTo>
                <a:cubicBezTo>
                  <a:pt x="224" y="1"/>
                  <a:pt x="220" y="5"/>
                  <a:pt x="218" y="11"/>
                </a:cubicBezTo>
                <a:cubicBezTo>
                  <a:pt x="218" y="11"/>
                  <a:pt x="184" y="146"/>
                  <a:pt x="169" y="208"/>
                </a:cubicBezTo>
                <a:cubicBezTo>
                  <a:pt x="155" y="159"/>
                  <a:pt x="134" y="82"/>
                  <a:pt x="118" y="25"/>
                </a:cubicBezTo>
                <a:cubicBezTo>
                  <a:pt x="116" y="18"/>
                  <a:pt x="111" y="14"/>
                  <a:pt x="105" y="15"/>
                </a:cubicBezTo>
                <a:cubicBezTo>
                  <a:pt x="98" y="15"/>
                  <a:pt x="93" y="20"/>
                  <a:pt x="92" y="26"/>
                </a:cubicBezTo>
                <a:cubicBezTo>
                  <a:pt x="92" y="26"/>
                  <a:pt x="74" y="131"/>
                  <a:pt x="65" y="188"/>
                </a:cubicBezTo>
                <a:cubicBezTo>
                  <a:pt x="63" y="185"/>
                  <a:pt x="62" y="181"/>
                  <a:pt x="60" y="178"/>
                </a:cubicBezTo>
                <a:cubicBezTo>
                  <a:pt x="40" y="129"/>
                  <a:pt x="27" y="113"/>
                  <a:pt x="11" y="116"/>
                </a:cubicBezTo>
                <a:cubicBezTo>
                  <a:pt x="5" y="117"/>
                  <a:pt x="0" y="123"/>
                  <a:pt x="0" y="129"/>
                </a:cubicBezTo>
                <a:cubicBezTo>
                  <a:pt x="0" y="130"/>
                  <a:pt x="0" y="131"/>
                  <a:pt x="1" y="132"/>
                </a:cubicBezTo>
                <a:cubicBezTo>
                  <a:pt x="2" y="137"/>
                  <a:pt x="6" y="141"/>
                  <a:pt x="11" y="142"/>
                </a:cubicBezTo>
                <a:cubicBezTo>
                  <a:pt x="20" y="151"/>
                  <a:pt x="40" y="196"/>
                  <a:pt x="57" y="244"/>
                </a:cubicBezTo>
                <a:cubicBezTo>
                  <a:pt x="59" y="250"/>
                  <a:pt x="64" y="253"/>
                  <a:pt x="70" y="253"/>
                </a:cubicBezTo>
                <a:cubicBezTo>
                  <a:pt x="77" y="252"/>
                  <a:pt x="82" y="248"/>
                  <a:pt x="83" y="242"/>
                </a:cubicBezTo>
                <a:cubicBezTo>
                  <a:pt x="83" y="242"/>
                  <a:pt x="98" y="151"/>
                  <a:pt x="108" y="90"/>
                </a:cubicBezTo>
                <a:cubicBezTo>
                  <a:pt x="116" y="118"/>
                  <a:pt x="124" y="147"/>
                  <a:pt x="124" y="147"/>
                </a:cubicBezTo>
                <a:cubicBezTo>
                  <a:pt x="146" y="226"/>
                  <a:pt x="146" y="226"/>
                  <a:pt x="146" y="226"/>
                </a:cubicBezTo>
                <a:cubicBezTo>
                  <a:pt x="154" y="252"/>
                  <a:pt x="154" y="252"/>
                  <a:pt x="154" y="252"/>
                </a:cubicBezTo>
                <a:cubicBezTo>
                  <a:pt x="156" y="260"/>
                  <a:pt x="156" y="260"/>
                  <a:pt x="156" y="260"/>
                </a:cubicBezTo>
                <a:cubicBezTo>
                  <a:pt x="157" y="263"/>
                  <a:pt x="160" y="272"/>
                  <a:pt x="170" y="272"/>
                </a:cubicBezTo>
                <a:cubicBezTo>
                  <a:pt x="176" y="272"/>
                  <a:pt x="181" y="268"/>
                  <a:pt x="183" y="262"/>
                </a:cubicBezTo>
                <a:cubicBezTo>
                  <a:pt x="183" y="262"/>
                  <a:pt x="219" y="115"/>
                  <a:pt x="234" y="58"/>
                </a:cubicBezTo>
                <a:cubicBezTo>
                  <a:pt x="247" y="94"/>
                  <a:pt x="265" y="139"/>
                  <a:pt x="265" y="139"/>
                </a:cubicBezTo>
                <a:cubicBezTo>
                  <a:pt x="267" y="144"/>
                  <a:pt x="272" y="147"/>
                  <a:pt x="277" y="147"/>
                </a:cubicBezTo>
                <a:cubicBezTo>
                  <a:pt x="441" y="147"/>
                  <a:pt x="441" y="147"/>
                  <a:pt x="441" y="147"/>
                </a:cubicBezTo>
                <a:cubicBezTo>
                  <a:pt x="448" y="147"/>
                  <a:pt x="454" y="141"/>
                  <a:pt x="454" y="134"/>
                </a:cubicBezTo>
                <a:cubicBezTo>
                  <a:pt x="454" y="127"/>
                  <a:pt x="448" y="121"/>
                  <a:pt x="441" y="121"/>
                </a:cubicBezTo>
                <a:cubicBezTo>
                  <a:pt x="441" y="121"/>
                  <a:pt x="303" y="121"/>
                  <a:pt x="286" y="121"/>
                </a:cubicBezTo>
                <a:cubicBezTo>
                  <a:pt x="281" y="106"/>
                  <a:pt x="244" y="9"/>
                  <a:pt x="244" y="9"/>
                </a:cubicBezTo>
                <a:cubicBezTo>
                  <a:pt x="241" y="4"/>
                  <a:pt x="236" y="0"/>
                  <a:pt x="230" y="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3" name="Freeform 176"/>
          <p:cNvSpPr>
            <a:spLocks noChangeAspect="1"/>
          </p:cNvSpPr>
          <p:nvPr userDrawn="1"/>
        </p:nvSpPr>
        <p:spPr bwMode="auto">
          <a:xfrm>
            <a:off x="11346411" y="2195360"/>
            <a:ext cx="383945" cy="393192"/>
          </a:xfrm>
          <a:custGeom>
            <a:avLst/>
            <a:gdLst/>
            <a:ahLst/>
            <a:cxnLst>
              <a:cxn ang="0">
                <a:pos x="167" y="10"/>
              </a:cxn>
              <a:cxn ang="0">
                <a:pos x="159" y="23"/>
              </a:cxn>
              <a:cxn ang="0">
                <a:pos x="110" y="92"/>
              </a:cxn>
              <a:cxn ang="0">
                <a:pos x="58" y="71"/>
              </a:cxn>
              <a:cxn ang="0">
                <a:pos x="10" y="186"/>
              </a:cxn>
              <a:cxn ang="0">
                <a:pos x="77" y="196"/>
              </a:cxn>
              <a:cxn ang="0">
                <a:pos x="69" y="179"/>
              </a:cxn>
              <a:cxn ang="0">
                <a:pos x="69" y="98"/>
              </a:cxn>
              <a:cxn ang="0">
                <a:pos x="120" y="119"/>
              </a:cxn>
              <a:cxn ang="0">
                <a:pos x="192" y="72"/>
              </a:cxn>
              <a:cxn ang="0">
                <a:pos x="187" y="31"/>
              </a:cxn>
              <a:cxn ang="0">
                <a:pos x="262" y="71"/>
              </a:cxn>
              <a:cxn ang="0">
                <a:pos x="273" y="85"/>
              </a:cxn>
              <a:cxn ang="0">
                <a:pos x="341" y="125"/>
              </a:cxn>
              <a:cxn ang="0">
                <a:pos x="354" y="120"/>
              </a:cxn>
              <a:cxn ang="0">
                <a:pos x="421" y="165"/>
              </a:cxn>
              <a:cxn ang="0">
                <a:pos x="386" y="180"/>
              </a:cxn>
              <a:cxn ang="0">
                <a:pos x="378" y="193"/>
              </a:cxn>
              <a:cxn ang="0">
                <a:pos x="383" y="226"/>
              </a:cxn>
              <a:cxn ang="0">
                <a:pos x="377" y="274"/>
              </a:cxn>
              <a:cxn ang="0">
                <a:pos x="386" y="286"/>
              </a:cxn>
              <a:cxn ang="0">
                <a:pos x="407" y="335"/>
              </a:cxn>
              <a:cxn ang="0">
                <a:pos x="372" y="358"/>
              </a:cxn>
              <a:cxn ang="0">
                <a:pos x="351" y="345"/>
              </a:cxn>
              <a:cxn ang="0">
                <a:pos x="330" y="348"/>
              </a:cxn>
              <a:cxn ang="0">
                <a:pos x="274" y="378"/>
              </a:cxn>
              <a:cxn ang="0">
                <a:pos x="263" y="383"/>
              </a:cxn>
              <a:cxn ang="0">
                <a:pos x="260" y="395"/>
              </a:cxn>
              <a:cxn ang="0">
                <a:pos x="227" y="435"/>
              </a:cxn>
              <a:cxn ang="0">
                <a:pos x="188" y="393"/>
              </a:cxn>
              <a:cxn ang="0">
                <a:pos x="175" y="379"/>
              </a:cxn>
              <a:cxn ang="0">
                <a:pos x="120" y="346"/>
              </a:cxn>
              <a:cxn ang="0">
                <a:pos x="111" y="341"/>
              </a:cxn>
              <a:cxn ang="0">
                <a:pos x="71" y="368"/>
              </a:cxn>
              <a:cxn ang="0">
                <a:pos x="147" y="244"/>
              </a:cxn>
              <a:cxn ang="0">
                <a:pos x="227" y="160"/>
              </a:cxn>
              <a:cxn ang="0">
                <a:pos x="227" y="304"/>
              </a:cxn>
              <a:cxn ang="0">
                <a:pos x="154" y="279"/>
              </a:cxn>
              <a:cxn ang="0">
                <a:pos x="227" y="330"/>
              </a:cxn>
              <a:cxn ang="0">
                <a:pos x="325" y="232"/>
              </a:cxn>
              <a:cxn ang="0">
                <a:pos x="128" y="223"/>
              </a:cxn>
              <a:cxn ang="0">
                <a:pos x="4" y="292"/>
              </a:cxn>
              <a:cxn ang="0">
                <a:pos x="63" y="397"/>
              </a:cxn>
              <a:cxn ang="0">
                <a:pos x="109" y="371"/>
              </a:cxn>
              <a:cxn ang="0">
                <a:pos x="161" y="402"/>
              </a:cxn>
              <a:cxn ang="0">
                <a:pos x="159" y="440"/>
              </a:cxn>
              <a:cxn ang="0">
                <a:pos x="194" y="459"/>
              </a:cxn>
              <a:cxn ang="0">
                <a:pos x="292" y="447"/>
              </a:cxn>
              <a:cxn ang="0">
                <a:pos x="295" y="440"/>
              </a:cxn>
              <a:cxn ang="0">
                <a:pos x="288" y="403"/>
              </a:cxn>
              <a:cxn ang="0">
                <a:pos x="344" y="372"/>
              </a:cxn>
              <a:cxn ang="0">
                <a:pos x="379" y="394"/>
              </a:cxn>
              <a:cxn ang="0">
                <a:pos x="429" y="350"/>
              </a:cxn>
              <a:cxn ang="0">
                <a:pos x="450" y="289"/>
              </a:cxn>
              <a:cxn ang="0">
                <a:pos x="406" y="265"/>
              </a:cxn>
              <a:cxn ang="0">
                <a:pos x="407" y="200"/>
              </a:cxn>
              <a:cxn ang="0">
                <a:pos x="443" y="184"/>
              </a:cxn>
              <a:cxn ang="0">
                <a:pos x="451" y="169"/>
              </a:cxn>
              <a:cxn ang="0">
                <a:pos x="377" y="70"/>
              </a:cxn>
              <a:cxn ang="0">
                <a:pos x="289" y="62"/>
              </a:cxn>
              <a:cxn ang="0">
                <a:pos x="291" y="19"/>
              </a:cxn>
              <a:cxn ang="0">
                <a:pos x="228" y="1"/>
              </a:cxn>
            </a:cxnLst>
            <a:rect l="0" t="0" r="r" b="b"/>
            <a:pathLst>
              <a:path w="451" h="462">
                <a:moveTo>
                  <a:pt x="228" y="1"/>
                </a:moveTo>
                <a:cubicBezTo>
                  <a:pt x="218" y="1"/>
                  <a:pt x="184" y="2"/>
                  <a:pt x="167" y="10"/>
                </a:cubicBezTo>
                <a:cubicBezTo>
                  <a:pt x="162" y="12"/>
                  <a:pt x="159" y="17"/>
                  <a:pt x="159" y="22"/>
                </a:cubicBezTo>
                <a:cubicBezTo>
                  <a:pt x="159" y="22"/>
                  <a:pt x="159" y="23"/>
                  <a:pt x="159" y="23"/>
                </a:cubicBezTo>
                <a:cubicBezTo>
                  <a:pt x="159" y="23"/>
                  <a:pt x="162" y="49"/>
                  <a:pt x="164" y="62"/>
                </a:cubicBezTo>
                <a:cubicBezTo>
                  <a:pt x="143" y="70"/>
                  <a:pt x="123" y="83"/>
                  <a:pt x="110" y="92"/>
                </a:cubicBezTo>
                <a:cubicBezTo>
                  <a:pt x="100" y="86"/>
                  <a:pt x="74" y="70"/>
                  <a:pt x="74" y="70"/>
                </a:cubicBezTo>
                <a:cubicBezTo>
                  <a:pt x="69" y="67"/>
                  <a:pt x="63" y="67"/>
                  <a:pt x="58" y="71"/>
                </a:cubicBezTo>
                <a:cubicBezTo>
                  <a:pt x="46" y="80"/>
                  <a:pt x="10" y="131"/>
                  <a:pt x="1" y="170"/>
                </a:cubicBezTo>
                <a:cubicBezTo>
                  <a:pt x="0" y="177"/>
                  <a:pt x="4" y="183"/>
                  <a:pt x="10" y="186"/>
                </a:cubicBezTo>
                <a:cubicBezTo>
                  <a:pt x="60" y="204"/>
                  <a:pt x="60" y="204"/>
                  <a:pt x="60" y="204"/>
                </a:cubicBezTo>
                <a:cubicBezTo>
                  <a:pt x="66" y="207"/>
                  <a:pt x="74" y="203"/>
                  <a:pt x="77" y="196"/>
                </a:cubicBezTo>
                <a:cubicBezTo>
                  <a:pt x="77" y="195"/>
                  <a:pt x="78" y="193"/>
                  <a:pt x="78" y="192"/>
                </a:cubicBezTo>
                <a:cubicBezTo>
                  <a:pt x="78" y="186"/>
                  <a:pt x="74" y="181"/>
                  <a:pt x="69" y="179"/>
                </a:cubicBezTo>
                <a:cubicBezTo>
                  <a:pt x="69" y="179"/>
                  <a:pt x="44" y="170"/>
                  <a:pt x="31" y="165"/>
                </a:cubicBezTo>
                <a:cubicBezTo>
                  <a:pt x="39" y="139"/>
                  <a:pt x="58" y="111"/>
                  <a:pt x="69" y="98"/>
                </a:cubicBezTo>
                <a:cubicBezTo>
                  <a:pt x="80" y="105"/>
                  <a:pt x="104" y="120"/>
                  <a:pt x="104" y="120"/>
                </a:cubicBezTo>
                <a:cubicBezTo>
                  <a:pt x="109" y="123"/>
                  <a:pt x="115" y="123"/>
                  <a:pt x="120" y="119"/>
                </a:cubicBezTo>
                <a:cubicBezTo>
                  <a:pt x="137" y="105"/>
                  <a:pt x="162" y="89"/>
                  <a:pt x="181" y="85"/>
                </a:cubicBezTo>
                <a:cubicBezTo>
                  <a:pt x="187" y="84"/>
                  <a:pt x="192" y="78"/>
                  <a:pt x="192" y="72"/>
                </a:cubicBezTo>
                <a:cubicBezTo>
                  <a:pt x="192" y="72"/>
                  <a:pt x="192" y="71"/>
                  <a:pt x="191" y="71"/>
                </a:cubicBezTo>
                <a:cubicBezTo>
                  <a:pt x="191" y="71"/>
                  <a:pt x="189" y="45"/>
                  <a:pt x="187" y="31"/>
                </a:cubicBezTo>
                <a:cubicBezTo>
                  <a:pt x="208" y="27"/>
                  <a:pt x="247" y="26"/>
                  <a:pt x="264" y="29"/>
                </a:cubicBezTo>
                <a:cubicBezTo>
                  <a:pt x="264" y="40"/>
                  <a:pt x="263" y="60"/>
                  <a:pt x="262" y="71"/>
                </a:cubicBezTo>
                <a:cubicBezTo>
                  <a:pt x="262" y="71"/>
                  <a:pt x="262" y="72"/>
                  <a:pt x="262" y="72"/>
                </a:cubicBezTo>
                <a:cubicBezTo>
                  <a:pt x="262" y="79"/>
                  <a:pt x="266" y="84"/>
                  <a:pt x="273" y="85"/>
                </a:cubicBezTo>
                <a:cubicBezTo>
                  <a:pt x="289" y="88"/>
                  <a:pt x="327" y="112"/>
                  <a:pt x="332" y="119"/>
                </a:cubicBezTo>
                <a:cubicBezTo>
                  <a:pt x="334" y="122"/>
                  <a:pt x="337" y="124"/>
                  <a:pt x="341" y="125"/>
                </a:cubicBezTo>
                <a:cubicBezTo>
                  <a:pt x="344" y="126"/>
                  <a:pt x="348" y="125"/>
                  <a:pt x="351" y="122"/>
                </a:cubicBezTo>
                <a:cubicBezTo>
                  <a:pt x="354" y="120"/>
                  <a:pt x="354" y="120"/>
                  <a:pt x="354" y="120"/>
                </a:cubicBezTo>
                <a:cubicBezTo>
                  <a:pt x="362" y="114"/>
                  <a:pt x="373" y="105"/>
                  <a:pt x="382" y="99"/>
                </a:cubicBezTo>
                <a:cubicBezTo>
                  <a:pt x="395" y="116"/>
                  <a:pt x="413" y="148"/>
                  <a:pt x="421" y="165"/>
                </a:cubicBezTo>
                <a:cubicBezTo>
                  <a:pt x="417" y="167"/>
                  <a:pt x="412" y="169"/>
                  <a:pt x="412" y="169"/>
                </a:cubicBezTo>
                <a:cubicBezTo>
                  <a:pt x="386" y="180"/>
                  <a:pt x="386" y="180"/>
                  <a:pt x="386" y="180"/>
                </a:cubicBezTo>
                <a:cubicBezTo>
                  <a:pt x="382" y="182"/>
                  <a:pt x="379" y="185"/>
                  <a:pt x="378" y="189"/>
                </a:cubicBezTo>
                <a:cubicBezTo>
                  <a:pt x="378" y="190"/>
                  <a:pt x="378" y="191"/>
                  <a:pt x="378" y="193"/>
                </a:cubicBezTo>
                <a:cubicBezTo>
                  <a:pt x="378" y="195"/>
                  <a:pt x="378" y="198"/>
                  <a:pt x="379" y="200"/>
                </a:cubicBezTo>
                <a:cubicBezTo>
                  <a:pt x="382" y="203"/>
                  <a:pt x="383" y="214"/>
                  <a:pt x="383" y="226"/>
                </a:cubicBezTo>
                <a:cubicBezTo>
                  <a:pt x="383" y="243"/>
                  <a:pt x="381" y="262"/>
                  <a:pt x="378" y="268"/>
                </a:cubicBezTo>
                <a:cubicBezTo>
                  <a:pt x="377" y="270"/>
                  <a:pt x="377" y="272"/>
                  <a:pt x="377" y="274"/>
                </a:cubicBezTo>
                <a:cubicBezTo>
                  <a:pt x="377" y="276"/>
                  <a:pt x="377" y="277"/>
                  <a:pt x="378" y="279"/>
                </a:cubicBezTo>
                <a:cubicBezTo>
                  <a:pt x="379" y="283"/>
                  <a:pt x="382" y="285"/>
                  <a:pt x="386" y="286"/>
                </a:cubicBezTo>
                <a:cubicBezTo>
                  <a:pt x="401" y="291"/>
                  <a:pt x="410" y="294"/>
                  <a:pt x="423" y="300"/>
                </a:cubicBezTo>
                <a:cubicBezTo>
                  <a:pt x="421" y="307"/>
                  <a:pt x="416" y="319"/>
                  <a:pt x="407" y="335"/>
                </a:cubicBezTo>
                <a:cubicBezTo>
                  <a:pt x="398" y="350"/>
                  <a:pt x="391" y="360"/>
                  <a:pt x="385" y="366"/>
                </a:cubicBezTo>
                <a:cubicBezTo>
                  <a:pt x="381" y="364"/>
                  <a:pt x="376" y="361"/>
                  <a:pt x="372" y="358"/>
                </a:cubicBezTo>
                <a:cubicBezTo>
                  <a:pt x="364" y="353"/>
                  <a:pt x="352" y="346"/>
                  <a:pt x="350" y="344"/>
                </a:cubicBezTo>
                <a:cubicBezTo>
                  <a:pt x="351" y="345"/>
                  <a:pt x="351" y="345"/>
                  <a:pt x="351" y="345"/>
                </a:cubicBezTo>
                <a:cubicBezTo>
                  <a:pt x="348" y="342"/>
                  <a:pt x="344" y="341"/>
                  <a:pt x="340" y="342"/>
                </a:cubicBezTo>
                <a:cubicBezTo>
                  <a:pt x="336" y="342"/>
                  <a:pt x="332" y="345"/>
                  <a:pt x="330" y="348"/>
                </a:cubicBezTo>
                <a:cubicBezTo>
                  <a:pt x="330" y="348"/>
                  <a:pt x="330" y="348"/>
                  <a:pt x="330" y="348"/>
                </a:cubicBezTo>
                <a:cubicBezTo>
                  <a:pt x="324" y="357"/>
                  <a:pt x="284" y="379"/>
                  <a:pt x="274" y="378"/>
                </a:cubicBezTo>
                <a:cubicBezTo>
                  <a:pt x="275" y="378"/>
                  <a:pt x="275" y="378"/>
                  <a:pt x="275" y="378"/>
                </a:cubicBezTo>
                <a:cubicBezTo>
                  <a:pt x="270" y="378"/>
                  <a:pt x="266" y="380"/>
                  <a:pt x="263" y="383"/>
                </a:cubicBezTo>
                <a:cubicBezTo>
                  <a:pt x="260" y="387"/>
                  <a:pt x="259" y="392"/>
                  <a:pt x="260" y="396"/>
                </a:cubicBezTo>
                <a:cubicBezTo>
                  <a:pt x="260" y="395"/>
                  <a:pt x="260" y="395"/>
                  <a:pt x="260" y="395"/>
                </a:cubicBezTo>
                <a:cubicBezTo>
                  <a:pt x="260" y="397"/>
                  <a:pt x="264" y="420"/>
                  <a:pt x="267" y="432"/>
                </a:cubicBezTo>
                <a:cubicBezTo>
                  <a:pt x="261" y="434"/>
                  <a:pt x="248" y="436"/>
                  <a:pt x="227" y="435"/>
                </a:cubicBezTo>
                <a:cubicBezTo>
                  <a:pt x="209" y="435"/>
                  <a:pt x="194" y="432"/>
                  <a:pt x="186" y="431"/>
                </a:cubicBezTo>
                <a:cubicBezTo>
                  <a:pt x="187" y="418"/>
                  <a:pt x="188" y="393"/>
                  <a:pt x="188" y="393"/>
                </a:cubicBezTo>
                <a:cubicBezTo>
                  <a:pt x="188" y="393"/>
                  <a:pt x="188" y="393"/>
                  <a:pt x="188" y="392"/>
                </a:cubicBezTo>
                <a:cubicBezTo>
                  <a:pt x="188" y="385"/>
                  <a:pt x="182" y="379"/>
                  <a:pt x="175" y="379"/>
                </a:cubicBezTo>
                <a:cubicBezTo>
                  <a:pt x="175" y="379"/>
                  <a:pt x="175" y="379"/>
                  <a:pt x="175" y="379"/>
                </a:cubicBezTo>
                <a:cubicBezTo>
                  <a:pt x="166" y="378"/>
                  <a:pt x="126" y="353"/>
                  <a:pt x="120" y="346"/>
                </a:cubicBezTo>
                <a:cubicBezTo>
                  <a:pt x="121" y="347"/>
                  <a:pt x="121" y="347"/>
                  <a:pt x="121" y="347"/>
                </a:cubicBezTo>
                <a:cubicBezTo>
                  <a:pt x="119" y="344"/>
                  <a:pt x="115" y="342"/>
                  <a:pt x="111" y="341"/>
                </a:cubicBezTo>
                <a:cubicBezTo>
                  <a:pt x="108" y="340"/>
                  <a:pt x="103" y="341"/>
                  <a:pt x="101" y="343"/>
                </a:cubicBezTo>
                <a:cubicBezTo>
                  <a:pt x="101" y="343"/>
                  <a:pt x="81" y="359"/>
                  <a:pt x="71" y="368"/>
                </a:cubicBezTo>
                <a:cubicBezTo>
                  <a:pt x="59" y="355"/>
                  <a:pt x="38" y="326"/>
                  <a:pt x="32" y="300"/>
                </a:cubicBezTo>
                <a:cubicBezTo>
                  <a:pt x="47" y="292"/>
                  <a:pt x="147" y="244"/>
                  <a:pt x="147" y="244"/>
                </a:cubicBezTo>
                <a:cubicBezTo>
                  <a:pt x="152" y="241"/>
                  <a:pt x="155" y="237"/>
                  <a:pt x="155" y="232"/>
                </a:cubicBezTo>
                <a:cubicBezTo>
                  <a:pt x="155" y="192"/>
                  <a:pt x="187" y="160"/>
                  <a:pt x="227" y="160"/>
                </a:cubicBezTo>
                <a:cubicBezTo>
                  <a:pt x="266" y="160"/>
                  <a:pt x="299" y="192"/>
                  <a:pt x="299" y="232"/>
                </a:cubicBezTo>
                <a:cubicBezTo>
                  <a:pt x="299" y="271"/>
                  <a:pt x="266" y="304"/>
                  <a:pt x="227" y="304"/>
                </a:cubicBezTo>
                <a:cubicBezTo>
                  <a:pt x="206" y="304"/>
                  <a:pt x="187" y="295"/>
                  <a:pt x="173" y="280"/>
                </a:cubicBezTo>
                <a:cubicBezTo>
                  <a:pt x="168" y="274"/>
                  <a:pt x="160" y="274"/>
                  <a:pt x="154" y="279"/>
                </a:cubicBezTo>
                <a:cubicBezTo>
                  <a:pt x="149" y="284"/>
                  <a:pt x="148" y="292"/>
                  <a:pt x="153" y="298"/>
                </a:cubicBezTo>
                <a:cubicBezTo>
                  <a:pt x="172" y="318"/>
                  <a:pt x="199" y="330"/>
                  <a:pt x="227" y="330"/>
                </a:cubicBezTo>
                <a:cubicBezTo>
                  <a:pt x="253" y="330"/>
                  <a:pt x="278" y="320"/>
                  <a:pt x="296" y="302"/>
                </a:cubicBezTo>
                <a:cubicBezTo>
                  <a:pt x="315" y="283"/>
                  <a:pt x="325" y="258"/>
                  <a:pt x="325" y="232"/>
                </a:cubicBezTo>
                <a:cubicBezTo>
                  <a:pt x="325" y="177"/>
                  <a:pt x="281" y="133"/>
                  <a:pt x="227" y="133"/>
                </a:cubicBezTo>
                <a:cubicBezTo>
                  <a:pt x="175" y="133"/>
                  <a:pt x="133" y="173"/>
                  <a:pt x="128" y="223"/>
                </a:cubicBezTo>
                <a:cubicBezTo>
                  <a:pt x="116" y="229"/>
                  <a:pt x="11" y="280"/>
                  <a:pt x="11" y="280"/>
                </a:cubicBezTo>
                <a:cubicBezTo>
                  <a:pt x="7" y="282"/>
                  <a:pt x="4" y="287"/>
                  <a:pt x="4" y="292"/>
                </a:cubicBezTo>
                <a:cubicBezTo>
                  <a:pt x="4" y="292"/>
                  <a:pt x="4" y="293"/>
                  <a:pt x="4" y="293"/>
                </a:cubicBezTo>
                <a:cubicBezTo>
                  <a:pt x="7" y="336"/>
                  <a:pt x="50" y="389"/>
                  <a:pt x="63" y="397"/>
                </a:cubicBezTo>
                <a:cubicBezTo>
                  <a:pt x="68" y="400"/>
                  <a:pt x="74" y="400"/>
                  <a:pt x="78" y="396"/>
                </a:cubicBezTo>
                <a:cubicBezTo>
                  <a:pt x="78" y="396"/>
                  <a:pt x="98" y="380"/>
                  <a:pt x="109" y="371"/>
                </a:cubicBezTo>
                <a:cubicBezTo>
                  <a:pt x="115" y="377"/>
                  <a:pt x="124" y="382"/>
                  <a:pt x="131" y="387"/>
                </a:cubicBezTo>
                <a:cubicBezTo>
                  <a:pt x="145" y="395"/>
                  <a:pt x="154" y="400"/>
                  <a:pt x="161" y="402"/>
                </a:cubicBezTo>
                <a:cubicBezTo>
                  <a:pt x="160" y="415"/>
                  <a:pt x="159" y="439"/>
                  <a:pt x="159" y="439"/>
                </a:cubicBezTo>
                <a:cubicBezTo>
                  <a:pt x="159" y="439"/>
                  <a:pt x="159" y="439"/>
                  <a:pt x="159" y="440"/>
                </a:cubicBezTo>
                <a:cubicBezTo>
                  <a:pt x="159" y="443"/>
                  <a:pt x="160" y="446"/>
                  <a:pt x="162" y="448"/>
                </a:cubicBezTo>
                <a:cubicBezTo>
                  <a:pt x="165" y="452"/>
                  <a:pt x="170" y="456"/>
                  <a:pt x="194" y="459"/>
                </a:cubicBezTo>
                <a:cubicBezTo>
                  <a:pt x="209" y="461"/>
                  <a:pt x="226" y="462"/>
                  <a:pt x="240" y="462"/>
                </a:cubicBezTo>
                <a:cubicBezTo>
                  <a:pt x="276" y="462"/>
                  <a:pt x="287" y="453"/>
                  <a:pt x="292" y="447"/>
                </a:cubicBezTo>
                <a:cubicBezTo>
                  <a:pt x="293" y="446"/>
                  <a:pt x="294" y="444"/>
                  <a:pt x="294" y="443"/>
                </a:cubicBezTo>
                <a:cubicBezTo>
                  <a:pt x="294" y="442"/>
                  <a:pt x="295" y="441"/>
                  <a:pt x="295" y="440"/>
                </a:cubicBezTo>
                <a:cubicBezTo>
                  <a:pt x="295" y="437"/>
                  <a:pt x="294" y="431"/>
                  <a:pt x="290" y="413"/>
                </a:cubicBezTo>
                <a:cubicBezTo>
                  <a:pt x="289" y="409"/>
                  <a:pt x="289" y="406"/>
                  <a:pt x="288" y="403"/>
                </a:cubicBezTo>
                <a:cubicBezTo>
                  <a:pt x="296" y="400"/>
                  <a:pt x="306" y="396"/>
                  <a:pt x="317" y="390"/>
                </a:cubicBezTo>
                <a:cubicBezTo>
                  <a:pt x="324" y="386"/>
                  <a:pt x="335" y="379"/>
                  <a:pt x="344" y="372"/>
                </a:cubicBezTo>
                <a:cubicBezTo>
                  <a:pt x="347" y="374"/>
                  <a:pt x="352" y="377"/>
                  <a:pt x="358" y="381"/>
                </a:cubicBezTo>
                <a:cubicBezTo>
                  <a:pt x="366" y="386"/>
                  <a:pt x="375" y="391"/>
                  <a:pt x="379" y="394"/>
                </a:cubicBezTo>
                <a:cubicBezTo>
                  <a:pt x="384" y="397"/>
                  <a:pt x="389" y="397"/>
                  <a:pt x="393" y="395"/>
                </a:cubicBezTo>
                <a:cubicBezTo>
                  <a:pt x="406" y="388"/>
                  <a:pt x="426" y="356"/>
                  <a:pt x="429" y="350"/>
                </a:cubicBezTo>
                <a:cubicBezTo>
                  <a:pt x="439" y="333"/>
                  <a:pt x="450" y="310"/>
                  <a:pt x="450" y="294"/>
                </a:cubicBezTo>
                <a:cubicBezTo>
                  <a:pt x="450" y="292"/>
                  <a:pt x="450" y="291"/>
                  <a:pt x="450" y="289"/>
                </a:cubicBezTo>
                <a:cubicBezTo>
                  <a:pt x="449" y="285"/>
                  <a:pt x="446" y="281"/>
                  <a:pt x="442" y="279"/>
                </a:cubicBezTo>
                <a:cubicBezTo>
                  <a:pt x="427" y="273"/>
                  <a:pt x="418" y="269"/>
                  <a:pt x="406" y="265"/>
                </a:cubicBezTo>
                <a:cubicBezTo>
                  <a:pt x="408" y="254"/>
                  <a:pt x="409" y="241"/>
                  <a:pt x="409" y="227"/>
                </a:cubicBezTo>
                <a:cubicBezTo>
                  <a:pt x="409" y="217"/>
                  <a:pt x="409" y="208"/>
                  <a:pt x="407" y="200"/>
                </a:cubicBezTo>
                <a:cubicBezTo>
                  <a:pt x="415" y="197"/>
                  <a:pt x="423" y="193"/>
                  <a:pt x="423" y="193"/>
                </a:cubicBezTo>
                <a:cubicBezTo>
                  <a:pt x="443" y="184"/>
                  <a:pt x="443" y="184"/>
                  <a:pt x="443" y="184"/>
                </a:cubicBezTo>
                <a:cubicBezTo>
                  <a:pt x="448" y="182"/>
                  <a:pt x="451" y="177"/>
                  <a:pt x="451" y="172"/>
                </a:cubicBezTo>
                <a:cubicBezTo>
                  <a:pt x="451" y="171"/>
                  <a:pt x="451" y="170"/>
                  <a:pt x="451" y="169"/>
                </a:cubicBezTo>
                <a:cubicBezTo>
                  <a:pt x="448" y="156"/>
                  <a:pt x="413" y="89"/>
                  <a:pt x="393" y="71"/>
                </a:cubicBezTo>
                <a:cubicBezTo>
                  <a:pt x="388" y="67"/>
                  <a:pt x="382" y="67"/>
                  <a:pt x="377" y="70"/>
                </a:cubicBezTo>
                <a:cubicBezTo>
                  <a:pt x="368" y="76"/>
                  <a:pt x="355" y="86"/>
                  <a:pt x="344" y="94"/>
                </a:cubicBezTo>
                <a:cubicBezTo>
                  <a:pt x="330" y="83"/>
                  <a:pt x="307" y="69"/>
                  <a:pt x="289" y="62"/>
                </a:cubicBezTo>
                <a:cubicBezTo>
                  <a:pt x="290" y="44"/>
                  <a:pt x="291" y="21"/>
                  <a:pt x="291" y="20"/>
                </a:cubicBezTo>
                <a:cubicBezTo>
                  <a:pt x="291" y="20"/>
                  <a:pt x="291" y="19"/>
                  <a:pt x="291" y="19"/>
                </a:cubicBezTo>
                <a:cubicBezTo>
                  <a:pt x="291" y="15"/>
                  <a:pt x="289" y="11"/>
                  <a:pt x="286" y="9"/>
                </a:cubicBezTo>
                <a:cubicBezTo>
                  <a:pt x="277" y="2"/>
                  <a:pt x="258" y="0"/>
                  <a:pt x="228" y="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4" name="Freeform 140"/>
          <p:cNvSpPr>
            <a:spLocks noChangeAspect="1"/>
          </p:cNvSpPr>
          <p:nvPr userDrawn="1"/>
        </p:nvSpPr>
        <p:spPr bwMode="auto">
          <a:xfrm>
            <a:off x="10350368" y="3849421"/>
            <a:ext cx="393194" cy="393192"/>
          </a:xfrm>
          <a:custGeom>
            <a:avLst/>
            <a:gdLst/>
            <a:ahLst/>
            <a:cxnLst>
              <a:cxn ang="0">
                <a:pos x="199" y="26"/>
              </a:cxn>
              <a:cxn ang="0">
                <a:pos x="185" y="99"/>
              </a:cxn>
              <a:cxn ang="0">
                <a:pos x="100" y="80"/>
              </a:cxn>
              <a:cxn ang="0">
                <a:pos x="44" y="43"/>
              </a:cxn>
              <a:cxn ang="0">
                <a:pos x="18" y="52"/>
              </a:cxn>
              <a:cxn ang="0">
                <a:pos x="33" y="80"/>
              </a:cxn>
              <a:cxn ang="0">
                <a:pos x="105" y="171"/>
              </a:cxn>
              <a:cxn ang="0">
                <a:pos x="56" y="215"/>
              </a:cxn>
              <a:cxn ang="0">
                <a:pos x="0" y="244"/>
              </a:cxn>
              <a:cxn ang="0">
                <a:pos x="26" y="262"/>
              </a:cxn>
              <a:cxn ang="0">
                <a:pos x="98" y="275"/>
              </a:cxn>
              <a:cxn ang="0">
                <a:pos x="80" y="361"/>
              </a:cxn>
              <a:cxn ang="0">
                <a:pos x="43" y="417"/>
              </a:cxn>
              <a:cxn ang="0">
                <a:pos x="43" y="439"/>
              </a:cxn>
              <a:cxn ang="0">
                <a:pos x="80" y="427"/>
              </a:cxn>
              <a:cxn ang="0">
                <a:pos x="171" y="356"/>
              </a:cxn>
              <a:cxn ang="0">
                <a:pos x="215" y="404"/>
              </a:cxn>
              <a:cxn ang="0">
                <a:pos x="245" y="461"/>
              </a:cxn>
              <a:cxn ang="0">
                <a:pos x="269" y="401"/>
              </a:cxn>
              <a:cxn ang="0">
                <a:pos x="309" y="346"/>
              </a:cxn>
              <a:cxn ang="0">
                <a:pos x="402" y="408"/>
              </a:cxn>
              <a:cxn ang="0">
                <a:pos x="439" y="418"/>
              </a:cxn>
              <a:cxn ang="0">
                <a:pos x="427" y="381"/>
              </a:cxn>
              <a:cxn ang="0">
                <a:pos x="351" y="283"/>
              </a:cxn>
              <a:cxn ang="0">
                <a:pos x="327" y="292"/>
              </a:cxn>
              <a:cxn ang="0">
                <a:pos x="378" y="361"/>
              </a:cxn>
              <a:cxn ang="0">
                <a:pos x="301" y="319"/>
              </a:cxn>
              <a:cxn ang="0">
                <a:pos x="251" y="349"/>
              </a:cxn>
              <a:cxn ang="0">
                <a:pos x="228" y="351"/>
              </a:cxn>
              <a:cxn ang="0">
                <a:pos x="175" y="329"/>
              </a:cxn>
              <a:cxn ang="0">
                <a:pos x="100" y="378"/>
              </a:cxn>
              <a:cxn ang="0">
                <a:pos x="144" y="309"/>
              </a:cxn>
              <a:cxn ang="0">
                <a:pos x="122" y="261"/>
              </a:cxn>
              <a:cxn ang="0">
                <a:pos x="60" y="242"/>
              </a:cxn>
              <a:cxn ang="0">
                <a:pos x="120" y="216"/>
              </a:cxn>
              <a:cxn ang="0">
                <a:pos x="134" y="169"/>
              </a:cxn>
              <a:cxn ang="0">
                <a:pos x="82" y="100"/>
              </a:cxn>
              <a:cxn ang="0">
                <a:pos x="160" y="141"/>
              </a:cxn>
              <a:cxn ang="0">
                <a:pos x="210" y="112"/>
              </a:cxn>
              <a:cxn ang="0">
                <a:pos x="233" y="110"/>
              </a:cxn>
              <a:cxn ang="0">
                <a:pos x="285" y="132"/>
              </a:cxn>
              <a:cxn ang="0">
                <a:pos x="361" y="82"/>
              </a:cxn>
              <a:cxn ang="0">
                <a:pos x="316" y="152"/>
              </a:cxn>
              <a:cxn ang="0">
                <a:pos x="338" y="200"/>
              </a:cxn>
              <a:cxn ang="0">
                <a:pos x="401" y="219"/>
              </a:cxn>
              <a:cxn ang="0">
                <a:pos x="341" y="246"/>
              </a:cxn>
              <a:cxn ang="0">
                <a:pos x="357" y="259"/>
              </a:cxn>
              <a:cxn ang="0">
                <a:pos x="437" y="236"/>
              </a:cxn>
              <a:cxn ang="0">
                <a:pos x="461" y="216"/>
              </a:cxn>
              <a:cxn ang="0">
                <a:pos x="401" y="192"/>
              </a:cxn>
              <a:cxn ang="0">
                <a:pos x="346" y="151"/>
              </a:cxn>
              <a:cxn ang="0">
                <a:pos x="408" y="59"/>
              </a:cxn>
              <a:cxn ang="0">
                <a:pos x="422" y="31"/>
              </a:cxn>
              <a:cxn ang="0">
                <a:pos x="395" y="23"/>
              </a:cxn>
              <a:cxn ang="0">
                <a:pos x="341" y="64"/>
              </a:cxn>
              <a:cxn ang="0">
                <a:pos x="256" y="95"/>
              </a:cxn>
              <a:cxn ang="0">
                <a:pos x="236" y="24"/>
              </a:cxn>
            </a:cxnLst>
            <a:rect l="0" t="0" r="r" b="b"/>
            <a:pathLst>
              <a:path w="461" h="461">
                <a:moveTo>
                  <a:pt x="216" y="0"/>
                </a:moveTo>
                <a:cubicBezTo>
                  <a:pt x="204" y="1"/>
                  <a:pt x="202" y="12"/>
                  <a:pt x="199" y="26"/>
                </a:cubicBezTo>
                <a:cubicBezTo>
                  <a:pt x="197" y="34"/>
                  <a:pt x="194" y="45"/>
                  <a:pt x="192" y="59"/>
                </a:cubicBezTo>
                <a:cubicBezTo>
                  <a:pt x="189" y="74"/>
                  <a:pt x="187" y="90"/>
                  <a:pt x="185" y="99"/>
                </a:cubicBezTo>
                <a:cubicBezTo>
                  <a:pt x="173" y="103"/>
                  <a:pt x="162" y="108"/>
                  <a:pt x="151" y="115"/>
                </a:cubicBezTo>
                <a:cubicBezTo>
                  <a:pt x="141" y="107"/>
                  <a:pt x="120" y="93"/>
                  <a:pt x="100" y="80"/>
                </a:cubicBezTo>
                <a:cubicBezTo>
                  <a:pt x="83" y="68"/>
                  <a:pt x="69" y="59"/>
                  <a:pt x="59" y="52"/>
                </a:cubicBezTo>
                <a:cubicBezTo>
                  <a:pt x="52" y="48"/>
                  <a:pt x="48" y="45"/>
                  <a:pt x="44" y="43"/>
                </a:cubicBezTo>
                <a:cubicBezTo>
                  <a:pt x="39" y="41"/>
                  <a:pt x="30" y="35"/>
                  <a:pt x="22" y="43"/>
                </a:cubicBezTo>
                <a:cubicBezTo>
                  <a:pt x="19" y="46"/>
                  <a:pt x="18" y="49"/>
                  <a:pt x="18" y="52"/>
                </a:cubicBezTo>
                <a:cubicBezTo>
                  <a:pt x="18" y="58"/>
                  <a:pt x="21" y="63"/>
                  <a:pt x="23" y="66"/>
                </a:cubicBezTo>
                <a:cubicBezTo>
                  <a:pt x="26" y="69"/>
                  <a:pt x="29" y="74"/>
                  <a:pt x="33" y="80"/>
                </a:cubicBezTo>
                <a:cubicBezTo>
                  <a:pt x="41" y="90"/>
                  <a:pt x="51" y="103"/>
                  <a:pt x="64" y="120"/>
                </a:cubicBezTo>
                <a:cubicBezTo>
                  <a:pt x="80" y="140"/>
                  <a:pt x="97" y="161"/>
                  <a:pt x="105" y="171"/>
                </a:cubicBezTo>
                <a:cubicBezTo>
                  <a:pt x="100" y="181"/>
                  <a:pt x="97" y="193"/>
                  <a:pt x="95" y="204"/>
                </a:cubicBezTo>
                <a:cubicBezTo>
                  <a:pt x="86" y="207"/>
                  <a:pt x="71" y="211"/>
                  <a:pt x="56" y="215"/>
                </a:cubicBezTo>
                <a:cubicBezTo>
                  <a:pt x="43" y="219"/>
                  <a:pt x="32" y="222"/>
                  <a:pt x="24" y="225"/>
                </a:cubicBezTo>
                <a:cubicBezTo>
                  <a:pt x="12" y="229"/>
                  <a:pt x="0" y="233"/>
                  <a:pt x="0" y="244"/>
                </a:cubicBezTo>
                <a:cubicBezTo>
                  <a:pt x="0" y="244"/>
                  <a:pt x="0" y="245"/>
                  <a:pt x="0" y="245"/>
                </a:cubicBezTo>
                <a:cubicBezTo>
                  <a:pt x="1" y="257"/>
                  <a:pt x="12" y="259"/>
                  <a:pt x="26" y="262"/>
                </a:cubicBezTo>
                <a:cubicBezTo>
                  <a:pt x="34" y="264"/>
                  <a:pt x="45" y="266"/>
                  <a:pt x="59" y="269"/>
                </a:cubicBezTo>
                <a:cubicBezTo>
                  <a:pt x="74" y="271"/>
                  <a:pt x="89" y="274"/>
                  <a:pt x="98" y="275"/>
                </a:cubicBezTo>
                <a:cubicBezTo>
                  <a:pt x="102" y="287"/>
                  <a:pt x="108" y="299"/>
                  <a:pt x="115" y="309"/>
                </a:cubicBezTo>
                <a:cubicBezTo>
                  <a:pt x="107" y="320"/>
                  <a:pt x="93" y="340"/>
                  <a:pt x="80" y="361"/>
                </a:cubicBezTo>
                <a:cubicBezTo>
                  <a:pt x="68" y="378"/>
                  <a:pt x="59" y="392"/>
                  <a:pt x="52" y="402"/>
                </a:cubicBezTo>
                <a:cubicBezTo>
                  <a:pt x="48" y="408"/>
                  <a:pt x="45" y="413"/>
                  <a:pt x="43" y="417"/>
                </a:cubicBezTo>
                <a:cubicBezTo>
                  <a:pt x="42" y="420"/>
                  <a:pt x="39" y="424"/>
                  <a:pt x="39" y="429"/>
                </a:cubicBezTo>
                <a:cubicBezTo>
                  <a:pt x="39" y="432"/>
                  <a:pt x="40" y="436"/>
                  <a:pt x="43" y="439"/>
                </a:cubicBezTo>
                <a:cubicBezTo>
                  <a:pt x="51" y="447"/>
                  <a:pt x="61" y="440"/>
                  <a:pt x="66" y="437"/>
                </a:cubicBezTo>
                <a:cubicBezTo>
                  <a:pt x="69" y="435"/>
                  <a:pt x="74" y="432"/>
                  <a:pt x="80" y="427"/>
                </a:cubicBezTo>
                <a:cubicBezTo>
                  <a:pt x="90" y="420"/>
                  <a:pt x="103" y="410"/>
                  <a:pt x="120" y="396"/>
                </a:cubicBezTo>
                <a:cubicBezTo>
                  <a:pt x="140" y="380"/>
                  <a:pt x="161" y="364"/>
                  <a:pt x="171" y="356"/>
                </a:cubicBezTo>
                <a:cubicBezTo>
                  <a:pt x="181" y="361"/>
                  <a:pt x="193" y="364"/>
                  <a:pt x="204" y="366"/>
                </a:cubicBezTo>
                <a:cubicBezTo>
                  <a:pt x="207" y="375"/>
                  <a:pt x="211" y="390"/>
                  <a:pt x="215" y="404"/>
                </a:cubicBezTo>
                <a:cubicBezTo>
                  <a:pt x="219" y="418"/>
                  <a:pt x="222" y="429"/>
                  <a:pt x="225" y="437"/>
                </a:cubicBezTo>
                <a:cubicBezTo>
                  <a:pt x="229" y="449"/>
                  <a:pt x="233" y="461"/>
                  <a:pt x="245" y="461"/>
                </a:cubicBezTo>
                <a:cubicBezTo>
                  <a:pt x="257" y="460"/>
                  <a:pt x="259" y="449"/>
                  <a:pt x="262" y="435"/>
                </a:cubicBezTo>
                <a:cubicBezTo>
                  <a:pt x="264" y="427"/>
                  <a:pt x="266" y="416"/>
                  <a:pt x="269" y="401"/>
                </a:cubicBezTo>
                <a:cubicBezTo>
                  <a:pt x="272" y="386"/>
                  <a:pt x="274" y="371"/>
                  <a:pt x="276" y="362"/>
                </a:cubicBezTo>
                <a:cubicBezTo>
                  <a:pt x="288" y="358"/>
                  <a:pt x="299" y="353"/>
                  <a:pt x="309" y="346"/>
                </a:cubicBezTo>
                <a:cubicBezTo>
                  <a:pt x="320" y="353"/>
                  <a:pt x="340" y="367"/>
                  <a:pt x="361" y="381"/>
                </a:cubicBezTo>
                <a:cubicBezTo>
                  <a:pt x="378" y="393"/>
                  <a:pt x="392" y="402"/>
                  <a:pt x="402" y="408"/>
                </a:cubicBezTo>
                <a:cubicBezTo>
                  <a:pt x="408" y="412"/>
                  <a:pt x="413" y="415"/>
                  <a:pt x="417" y="417"/>
                </a:cubicBezTo>
                <a:cubicBezTo>
                  <a:pt x="422" y="420"/>
                  <a:pt x="431" y="425"/>
                  <a:pt x="439" y="418"/>
                </a:cubicBezTo>
                <a:cubicBezTo>
                  <a:pt x="447" y="409"/>
                  <a:pt x="440" y="400"/>
                  <a:pt x="437" y="395"/>
                </a:cubicBezTo>
                <a:cubicBezTo>
                  <a:pt x="435" y="392"/>
                  <a:pt x="432" y="387"/>
                  <a:pt x="427" y="381"/>
                </a:cubicBezTo>
                <a:cubicBezTo>
                  <a:pt x="420" y="371"/>
                  <a:pt x="410" y="357"/>
                  <a:pt x="396" y="341"/>
                </a:cubicBezTo>
                <a:cubicBezTo>
                  <a:pt x="374" y="312"/>
                  <a:pt x="351" y="284"/>
                  <a:pt x="351" y="283"/>
                </a:cubicBezTo>
                <a:cubicBezTo>
                  <a:pt x="346" y="278"/>
                  <a:pt x="338" y="277"/>
                  <a:pt x="332" y="281"/>
                </a:cubicBezTo>
                <a:cubicBezTo>
                  <a:pt x="329" y="284"/>
                  <a:pt x="327" y="288"/>
                  <a:pt x="327" y="292"/>
                </a:cubicBezTo>
                <a:cubicBezTo>
                  <a:pt x="327" y="295"/>
                  <a:pt x="328" y="298"/>
                  <a:pt x="330" y="300"/>
                </a:cubicBezTo>
                <a:cubicBezTo>
                  <a:pt x="347" y="321"/>
                  <a:pt x="364" y="342"/>
                  <a:pt x="378" y="361"/>
                </a:cubicBezTo>
                <a:cubicBezTo>
                  <a:pt x="359" y="348"/>
                  <a:pt x="337" y="333"/>
                  <a:pt x="317" y="319"/>
                </a:cubicBezTo>
                <a:cubicBezTo>
                  <a:pt x="312" y="315"/>
                  <a:pt x="305" y="315"/>
                  <a:pt x="301" y="319"/>
                </a:cubicBezTo>
                <a:cubicBezTo>
                  <a:pt x="290" y="328"/>
                  <a:pt x="275" y="335"/>
                  <a:pt x="261" y="338"/>
                </a:cubicBezTo>
                <a:cubicBezTo>
                  <a:pt x="256" y="339"/>
                  <a:pt x="252" y="343"/>
                  <a:pt x="251" y="349"/>
                </a:cubicBezTo>
                <a:cubicBezTo>
                  <a:pt x="248" y="367"/>
                  <a:pt x="245" y="385"/>
                  <a:pt x="242" y="401"/>
                </a:cubicBezTo>
                <a:cubicBezTo>
                  <a:pt x="237" y="386"/>
                  <a:pt x="232" y="367"/>
                  <a:pt x="228" y="351"/>
                </a:cubicBezTo>
                <a:cubicBezTo>
                  <a:pt x="226" y="345"/>
                  <a:pt x="222" y="341"/>
                  <a:pt x="216" y="341"/>
                </a:cubicBezTo>
                <a:cubicBezTo>
                  <a:pt x="201" y="339"/>
                  <a:pt x="188" y="335"/>
                  <a:pt x="175" y="329"/>
                </a:cubicBezTo>
                <a:cubicBezTo>
                  <a:pt x="170" y="326"/>
                  <a:pt x="165" y="327"/>
                  <a:pt x="161" y="330"/>
                </a:cubicBezTo>
                <a:cubicBezTo>
                  <a:pt x="140" y="346"/>
                  <a:pt x="119" y="364"/>
                  <a:pt x="100" y="378"/>
                </a:cubicBezTo>
                <a:cubicBezTo>
                  <a:pt x="113" y="359"/>
                  <a:pt x="128" y="337"/>
                  <a:pt x="142" y="317"/>
                </a:cubicBezTo>
                <a:cubicBezTo>
                  <a:pt x="144" y="314"/>
                  <a:pt x="144" y="312"/>
                  <a:pt x="144" y="309"/>
                </a:cubicBezTo>
                <a:cubicBezTo>
                  <a:pt x="144" y="306"/>
                  <a:pt x="143" y="303"/>
                  <a:pt x="141" y="301"/>
                </a:cubicBezTo>
                <a:cubicBezTo>
                  <a:pt x="132" y="289"/>
                  <a:pt x="125" y="274"/>
                  <a:pt x="122" y="261"/>
                </a:cubicBezTo>
                <a:cubicBezTo>
                  <a:pt x="121" y="255"/>
                  <a:pt x="117" y="251"/>
                  <a:pt x="111" y="250"/>
                </a:cubicBezTo>
                <a:cubicBezTo>
                  <a:pt x="94" y="248"/>
                  <a:pt x="75" y="245"/>
                  <a:pt x="60" y="242"/>
                </a:cubicBezTo>
                <a:cubicBezTo>
                  <a:pt x="75" y="237"/>
                  <a:pt x="93" y="232"/>
                  <a:pt x="110" y="228"/>
                </a:cubicBezTo>
                <a:cubicBezTo>
                  <a:pt x="115" y="227"/>
                  <a:pt x="119" y="222"/>
                  <a:pt x="120" y="216"/>
                </a:cubicBezTo>
                <a:cubicBezTo>
                  <a:pt x="121" y="201"/>
                  <a:pt x="126" y="188"/>
                  <a:pt x="132" y="175"/>
                </a:cubicBezTo>
                <a:cubicBezTo>
                  <a:pt x="133" y="173"/>
                  <a:pt x="134" y="171"/>
                  <a:pt x="134" y="169"/>
                </a:cubicBezTo>
                <a:cubicBezTo>
                  <a:pt x="134" y="166"/>
                  <a:pt x="133" y="163"/>
                  <a:pt x="131" y="161"/>
                </a:cubicBezTo>
                <a:cubicBezTo>
                  <a:pt x="114" y="140"/>
                  <a:pt x="97" y="119"/>
                  <a:pt x="82" y="100"/>
                </a:cubicBezTo>
                <a:cubicBezTo>
                  <a:pt x="101" y="113"/>
                  <a:pt x="123" y="128"/>
                  <a:pt x="144" y="142"/>
                </a:cubicBezTo>
                <a:cubicBezTo>
                  <a:pt x="149" y="146"/>
                  <a:pt x="155" y="145"/>
                  <a:pt x="160" y="141"/>
                </a:cubicBezTo>
                <a:cubicBezTo>
                  <a:pt x="171" y="133"/>
                  <a:pt x="186" y="126"/>
                  <a:pt x="200" y="123"/>
                </a:cubicBezTo>
                <a:cubicBezTo>
                  <a:pt x="205" y="122"/>
                  <a:pt x="209" y="117"/>
                  <a:pt x="210" y="112"/>
                </a:cubicBezTo>
                <a:cubicBezTo>
                  <a:pt x="213" y="94"/>
                  <a:pt x="216" y="75"/>
                  <a:pt x="219" y="59"/>
                </a:cubicBezTo>
                <a:cubicBezTo>
                  <a:pt x="223" y="75"/>
                  <a:pt x="228" y="93"/>
                  <a:pt x="233" y="110"/>
                </a:cubicBezTo>
                <a:cubicBezTo>
                  <a:pt x="234" y="115"/>
                  <a:pt x="239" y="119"/>
                  <a:pt x="244" y="120"/>
                </a:cubicBezTo>
                <a:cubicBezTo>
                  <a:pt x="259" y="121"/>
                  <a:pt x="273" y="126"/>
                  <a:pt x="285" y="132"/>
                </a:cubicBezTo>
                <a:cubicBezTo>
                  <a:pt x="290" y="135"/>
                  <a:pt x="296" y="134"/>
                  <a:pt x="300" y="131"/>
                </a:cubicBezTo>
                <a:cubicBezTo>
                  <a:pt x="320" y="114"/>
                  <a:pt x="342" y="97"/>
                  <a:pt x="361" y="82"/>
                </a:cubicBezTo>
                <a:cubicBezTo>
                  <a:pt x="348" y="102"/>
                  <a:pt x="333" y="123"/>
                  <a:pt x="319" y="144"/>
                </a:cubicBezTo>
                <a:cubicBezTo>
                  <a:pt x="317" y="146"/>
                  <a:pt x="316" y="149"/>
                  <a:pt x="316" y="152"/>
                </a:cubicBezTo>
                <a:cubicBezTo>
                  <a:pt x="316" y="155"/>
                  <a:pt x="317" y="158"/>
                  <a:pt x="319" y="160"/>
                </a:cubicBezTo>
                <a:cubicBezTo>
                  <a:pt x="328" y="171"/>
                  <a:pt x="335" y="186"/>
                  <a:pt x="338" y="200"/>
                </a:cubicBezTo>
                <a:cubicBezTo>
                  <a:pt x="339" y="205"/>
                  <a:pt x="343" y="209"/>
                  <a:pt x="349" y="210"/>
                </a:cubicBezTo>
                <a:cubicBezTo>
                  <a:pt x="367" y="213"/>
                  <a:pt x="385" y="216"/>
                  <a:pt x="401" y="219"/>
                </a:cubicBezTo>
                <a:cubicBezTo>
                  <a:pt x="386" y="223"/>
                  <a:pt x="367" y="228"/>
                  <a:pt x="351" y="233"/>
                </a:cubicBezTo>
                <a:cubicBezTo>
                  <a:pt x="345" y="234"/>
                  <a:pt x="341" y="240"/>
                  <a:pt x="341" y="246"/>
                </a:cubicBezTo>
                <a:cubicBezTo>
                  <a:pt x="341" y="247"/>
                  <a:pt x="341" y="248"/>
                  <a:pt x="341" y="249"/>
                </a:cubicBezTo>
                <a:cubicBezTo>
                  <a:pt x="343" y="256"/>
                  <a:pt x="350" y="260"/>
                  <a:pt x="357" y="259"/>
                </a:cubicBezTo>
                <a:cubicBezTo>
                  <a:pt x="358" y="259"/>
                  <a:pt x="381" y="252"/>
                  <a:pt x="404" y="246"/>
                </a:cubicBezTo>
                <a:cubicBezTo>
                  <a:pt x="418" y="242"/>
                  <a:pt x="429" y="239"/>
                  <a:pt x="437" y="236"/>
                </a:cubicBezTo>
                <a:cubicBezTo>
                  <a:pt x="449" y="232"/>
                  <a:pt x="461" y="228"/>
                  <a:pt x="461" y="217"/>
                </a:cubicBezTo>
                <a:cubicBezTo>
                  <a:pt x="461" y="216"/>
                  <a:pt x="461" y="216"/>
                  <a:pt x="461" y="216"/>
                </a:cubicBezTo>
                <a:cubicBezTo>
                  <a:pt x="460" y="204"/>
                  <a:pt x="449" y="202"/>
                  <a:pt x="435" y="199"/>
                </a:cubicBezTo>
                <a:cubicBezTo>
                  <a:pt x="427" y="197"/>
                  <a:pt x="416" y="194"/>
                  <a:pt x="401" y="192"/>
                </a:cubicBezTo>
                <a:cubicBezTo>
                  <a:pt x="386" y="189"/>
                  <a:pt x="371" y="187"/>
                  <a:pt x="362" y="185"/>
                </a:cubicBezTo>
                <a:cubicBezTo>
                  <a:pt x="358" y="173"/>
                  <a:pt x="353" y="162"/>
                  <a:pt x="346" y="151"/>
                </a:cubicBezTo>
                <a:cubicBezTo>
                  <a:pt x="353" y="141"/>
                  <a:pt x="367" y="120"/>
                  <a:pt x="381" y="100"/>
                </a:cubicBezTo>
                <a:cubicBezTo>
                  <a:pt x="393" y="83"/>
                  <a:pt x="402" y="69"/>
                  <a:pt x="408" y="59"/>
                </a:cubicBezTo>
                <a:cubicBezTo>
                  <a:pt x="412" y="52"/>
                  <a:pt x="415" y="48"/>
                  <a:pt x="417" y="44"/>
                </a:cubicBezTo>
                <a:cubicBezTo>
                  <a:pt x="419" y="41"/>
                  <a:pt x="422" y="36"/>
                  <a:pt x="422" y="31"/>
                </a:cubicBezTo>
                <a:cubicBezTo>
                  <a:pt x="422" y="28"/>
                  <a:pt x="421" y="25"/>
                  <a:pt x="418" y="22"/>
                </a:cubicBezTo>
                <a:cubicBezTo>
                  <a:pt x="409" y="14"/>
                  <a:pt x="400" y="20"/>
                  <a:pt x="395" y="23"/>
                </a:cubicBezTo>
                <a:cubicBezTo>
                  <a:pt x="392" y="26"/>
                  <a:pt x="387" y="29"/>
                  <a:pt x="381" y="33"/>
                </a:cubicBezTo>
                <a:cubicBezTo>
                  <a:pt x="371" y="41"/>
                  <a:pt x="357" y="51"/>
                  <a:pt x="341" y="64"/>
                </a:cubicBezTo>
                <a:cubicBezTo>
                  <a:pt x="320" y="81"/>
                  <a:pt x="300" y="97"/>
                  <a:pt x="290" y="105"/>
                </a:cubicBezTo>
                <a:cubicBezTo>
                  <a:pt x="279" y="100"/>
                  <a:pt x="268" y="97"/>
                  <a:pt x="256" y="95"/>
                </a:cubicBezTo>
                <a:cubicBezTo>
                  <a:pt x="254" y="86"/>
                  <a:pt x="250" y="71"/>
                  <a:pt x="246" y="56"/>
                </a:cubicBezTo>
                <a:cubicBezTo>
                  <a:pt x="242" y="43"/>
                  <a:pt x="239" y="32"/>
                  <a:pt x="236" y="24"/>
                </a:cubicBezTo>
                <a:cubicBezTo>
                  <a:pt x="232" y="11"/>
                  <a:pt x="228" y="0"/>
                  <a:pt x="216"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5" name="Freeform 172"/>
          <p:cNvSpPr>
            <a:spLocks noChangeAspect="1"/>
          </p:cNvSpPr>
          <p:nvPr userDrawn="1"/>
        </p:nvSpPr>
        <p:spPr bwMode="auto">
          <a:xfrm>
            <a:off x="11340334" y="3836721"/>
            <a:ext cx="395565" cy="393192"/>
          </a:xfrm>
          <a:custGeom>
            <a:avLst/>
            <a:gdLst/>
            <a:ahLst/>
            <a:cxnLst>
              <a:cxn ang="0">
                <a:pos x="428" y="13"/>
              </a:cxn>
              <a:cxn ang="0">
                <a:pos x="428" y="250"/>
              </a:cxn>
              <a:cxn ang="0">
                <a:pos x="346" y="251"/>
              </a:cxn>
              <a:cxn ang="0">
                <a:pos x="298" y="167"/>
              </a:cxn>
              <a:cxn ang="0">
                <a:pos x="337" y="159"/>
              </a:cxn>
              <a:cxn ang="0">
                <a:pos x="347" y="146"/>
              </a:cxn>
              <a:cxn ang="0">
                <a:pos x="347" y="144"/>
              </a:cxn>
              <a:cxn ang="0">
                <a:pos x="328" y="31"/>
              </a:cxn>
              <a:cxn ang="0">
                <a:pos x="323" y="22"/>
              </a:cxn>
              <a:cxn ang="0">
                <a:pos x="313" y="20"/>
              </a:cxn>
              <a:cxn ang="0">
                <a:pos x="11" y="73"/>
              </a:cxn>
              <a:cxn ang="0">
                <a:pos x="1" y="81"/>
              </a:cxn>
              <a:cxn ang="0">
                <a:pos x="3" y="93"/>
              </a:cxn>
              <a:cxn ang="0">
                <a:pos x="33" y="140"/>
              </a:cxn>
              <a:cxn ang="0">
                <a:pos x="47" y="145"/>
              </a:cxn>
              <a:cxn ang="0">
                <a:pos x="68" y="142"/>
              </a:cxn>
              <a:cxn ang="0">
                <a:pos x="75" y="182"/>
              </a:cxn>
              <a:cxn ang="0">
                <a:pos x="91" y="192"/>
              </a:cxn>
              <a:cxn ang="0">
                <a:pos x="203" y="173"/>
              </a:cxn>
              <a:cxn ang="0">
                <a:pos x="295" y="318"/>
              </a:cxn>
              <a:cxn ang="0">
                <a:pos x="306" y="324"/>
              </a:cxn>
              <a:cxn ang="0">
                <a:pos x="428" y="324"/>
              </a:cxn>
              <a:cxn ang="0">
                <a:pos x="428" y="438"/>
              </a:cxn>
              <a:cxn ang="0">
                <a:pos x="441" y="451"/>
              </a:cxn>
              <a:cxn ang="0">
                <a:pos x="454" y="438"/>
              </a:cxn>
              <a:cxn ang="0">
                <a:pos x="454" y="311"/>
              </a:cxn>
              <a:cxn ang="0">
                <a:pos x="441" y="297"/>
              </a:cxn>
              <a:cxn ang="0">
                <a:pos x="314" y="297"/>
              </a:cxn>
              <a:cxn ang="0">
                <a:pos x="221" y="151"/>
              </a:cxn>
              <a:cxn ang="0">
                <a:pos x="207" y="145"/>
              </a:cxn>
              <a:cxn ang="0">
                <a:pos x="99" y="164"/>
              </a:cxn>
              <a:cxn ang="0">
                <a:pos x="92" y="124"/>
              </a:cxn>
              <a:cxn ang="0">
                <a:pos x="77" y="113"/>
              </a:cxn>
              <a:cxn ang="0">
                <a:pos x="51" y="118"/>
              </a:cxn>
              <a:cxn ang="0">
                <a:pos x="36" y="96"/>
              </a:cxn>
              <a:cxn ang="0">
                <a:pos x="304" y="48"/>
              </a:cxn>
              <a:cxn ang="0">
                <a:pos x="319" y="136"/>
              </a:cxn>
              <a:cxn ang="0">
                <a:pos x="274" y="145"/>
              </a:cxn>
              <a:cxn ang="0">
                <a:pos x="265" y="152"/>
              </a:cxn>
              <a:cxn ang="0">
                <a:pos x="264" y="158"/>
              </a:cxn>
              <a:cxn ang="0">
                <a:pos x="265" y="165"/>
              </a:cxn>
              <a:cxn ang="0">
                <a:pos x="327" y="271"/>
              </a:cxn>
              <a:cxn ang="0">
                <a:pos x="338" y="278"/>
              </a:cxn>
              <a:cxn ang="0">
                <a:pos x="441" y="277"/>
              </a:cxn>
              <a:cxn ang="0">
                <a:pos x="454" y="264"/>
              </a:cxn>
              <a:cxn ang="0">
                <a:pos x="454" y="13"/>
              </a:cxn>
              <a:cxn ang="0">
                <a:pos x="441" y="0"/>
              </a:cxn>
              <a:cxn ang="0">
                <a:pos x="428" y="13"/>
              </a:cxn>
            </a:cxnLst>
            <a:rect l="0" t="0" r="r" b="b"/>
            <a:pathLst>
              <a:path w="454" h="451">
                <a:moveTo>
                  <a:pt x="428" y="13"/>
                </a:moveTo>
                <a:cubicBezTo>
                  <a:pt x="428" y="13"/>
                  <a:pt x="428" y="227"/>
                  <a:pt x="428" y="250"/>
                </a:cubicBezTo>
                <a:cubicBezTo>
                  <a:pt x="409" y="251"/>
                  <a:pt x="357" y="251"/>
                  <a:pt x="346" y="251"/>
                </a:cubicBezTo>
                <a:cubicBezTo>
                  <a:pt x="340" y="241"/>
                  <a:pt x="310" y="189"/>
                  <a:pt x="298" y="167"/>
                </a:cubicBezTo>
                <a:cubicBezTo>
                  <a:pt x="314" y="164"/>
                  <a:pt x="337" y="159"/>
                  <a:pt x="337" y="159"/>
                </a:cubicBezTo>
                <a:cubicBezTo>
                  <a:pt x="343" y="158"/>
                  <a:pt x="347" y="152"/>
                  <a:pt x="347" y="146"/>
                </a:cubicBezTo>
                <a:cubicBezTo>
                  <a:pt x="347" y="145"/>
                  <a:pt x="347" y="145"/>
                  <a:pt x="347" y="144"/>
                </a:cubicBezTo>
                <a:cubicBezTo>
                  <a:pt x="328" y="31"/>
                  <a:pt x="328" y="31"/>
                  <a:pt x="328" y="31"/>
                </a:cubicBezTo>
                <a:cubicBezTo>
                  <a:pt x="328" y="27"/>
                  <a:pt x="326" y="24"/>
                  <a:pt x="323" y="22"/>
                </a:cubicBezTo>
                <a:cubicBezTo>
                  <a:pt x="320" y="20"/>
                  <a:pt x="316" y="19"/>
                  <a:pt x="313" y="20"/>
                </a:cubicBezTo>
                <a:cubicBezTo>
                  <a:pt x="11" y="73"/>
                  <a:pt x="11" y="73"/>
                  <a:pt x="11" y="73"/>
                </a:cubicBezTo>
                <a:cubicBezTo>
                  <a:pt x="7" y="74"/>
                  <a:pt x="3" y="77"/>
                  <a:pt x="1" y="81"/>
                </a:cubicBezTo>
                <a:cubicBezTo>
                  <a:pt x="0" y="85"/>
                  <a:pt x="0" y="90"/>
                  <a:pt x="3" y="93"/>
                </a:cubicBezTo>
                <a:cubicBezTo>
                  <a:pt x="33" y="140"/>
                  <a:pt x="33" y="140"/>
                  <a:pt x="33" y="140"/>
                </a:cubicBezTo>
                <a:cubicBezTo>
                  <a:pt x="36" y="144"/>
                  <a:pt x="41" y="146"/>
                  <a:pt x="47" y="145"/>
                </a:cubicBezTo>
                <a:cubicBezTo>
                  <a:pt x="47" y="145"/>
                  <a:pt x="58" y="143"/>
                  <a:pt x="68" y="142"/>
                </a:cubicBezTo>
                <a:cubicBezTo>
                  <a:pt x="71" y="156"/>
                  <a:pt x="75" y="182"/>
                  <a:pt x="75" y="182"/>
                </a:cubicBezTo>
                <a:cubicBezTo>
                  <a:pt x="76" y="189"/>
                  <a:pt x="83" y="194"/>
                  <a:pt x="91" y="192"/>
                </a:cubicBezTo>
                <a:cubicBezTo>
                  <a:pt x="91" y="192"/>
                  <a:pt x="188" y="175"/>
                  <a:pt x="203" y="173"/>
                </a:cubicBezTo>
                <a:cubicBezTo>
                  <a:pt x="212" y="186"/>
                  <a:pt x="295" y="318"/>
                  <a:pt x="295" y="318"/>
                </a:cubicBezTo>
                <a:cubicBezTo>
                  <a:pt x="297" y="322"/>
                  <a:pt x="302" y="324"/>
                  <a:pt x="306" y="324"/>
                </a:cubicBezTo>
                <a:cubicBezTo>
                  <a:pt x="306" y="324"/>
                  <a:pt x="406" y="324"/>
                  <a:pt x="428" y="324"/>
                </a:cubicBezTo>
                <a:cubicBezTo>
                  <a:pt x="428" y="345"/>
                  <a:pt x="428" y="438"/>
                  <a:pt x="428" y="438"/>
                </a:cubicBezTo>
                <a:cubicBezTo>
                  <a:pt x="428" y="445"/>
                  <a:pt x="434" y="451"/>
                  <a:pt x="441" y="451"/>
                </a:cubicBezTo>
                <a:cubicBezTo>
                  <a:pt x="448" y="451"/>
                  <a:pt x="454" y="445"/>
                  <a:pt x="454" y="438"/>
                </a:cubicBezTo>
                <a:cubicBezTo>
                  <a:pt x="454" y="311"/>
                  <a:pt x="454" y="311"/>
                  <a:pt x="454" y="311"/>
                </a:cubicBezTo>
                <a:cubicBezTo>
                  <a:pt x="454" y="303"/>
                  <a:pt x="448" y="297"/>
                  <a:pt x="441" y="297"/>
                </a:cubicBezTo>
                <a:cubicBezTo>
                  <a:pt x="441" y="297"/>
                  <a:pt x="327" y="297"/>
                  <a:pt x="314" y="297"/>
                </a:cubicBezTo>
                <a:cubicBezTo>
                  <a:pt x="306" y="286"/>
                  <a:pt x="221" y="151"/>
                  <a:pt x="221" y="151"/>
                </a:cubicBezTo>
                <a:cubicBezTo>
                  <a:pt x="218" y="146"/>
                  <a:pt x="213" y="144"/>
                  <a:pt x="207" y="145"/>
                </a:cubicBezTo>
                <a:cubicBezTo>
                  <a:pt x="207" y="145"/>
                  <a:pt x="120" y="160"/>
                  <a:pt x="99" y="164"/>
                </a:cubicBezTo>
                <a:cubicBezTo>
                  <a:pt x="96" y="149"/>
                  <a:pt x="92" y="124"/>
                  <a:pt x="92" y="124"/>
                </a:cubicBezTo>
                <a:cubicBezTo>
                  <a:pt x="91" y="117"/>
                  <a:pt x="84" y="112"/>
                  <a:pt x="77" y="113"/>
                </a:cubicBezTo>
                <a:cubicBezTo>
                  <a:pt x="77" y="113"/>
                  <a:pt x="60" y="116"/>
                  <a:pt x="51" y="118"/>
                </a:cubicBezTo>
                <a:cubicBezTo>
                  <a:pt x="47" y="112"/>
                  <a:pt x="43" y="106"/>
                  <a:pt x="36" y="96"/>
                </a:cubicBezTo>
                <a:cubicBezTo>
                  <a:pt x="69" y="90"/>
                  <a:pt x="282" y="52"/>
                  <a:pt x="304" y="48"/>
                </a:cubicBezTo>
                <a:cubicBezTo>
                  <a:pt x="307" y="66"/>
                  <a:pt x="316" y="118"/>
                  <a:pt x="319" y="136"/>
                </a:cubicBezTo>
                <a:cubicBezTo>
                  <a:pt x="303" y="139"/>
                  <a:pt x="274" y="145"/>
                  <a:pt x="274" y="145"/>
                </a:cubicBezTo>
                <a:cubicBezTo>
                  <a:pt x="270" y="146"/>
                  <a:pt x="266" y="149"/>
                  <a:pt x="265" y="152"/>
                </a:cubicBezTo>
                <a:cubicBezTo>
                  <a:pt x="264" y="154"/>
                  <a:pt x="264" y="156"/>
                  <a:pt x="264" y="158"/>
                </a:cubicBezTo>
                <a:cubicBezTo>
                  <a:pt x="264" y="160"/>
                  <a:pt x="264" y="162"/>
                  <a:pt x="265" y="165"/>
                </a:cubicBezTo>
                <a:cubicBezTo>
                  <a:pt x="327" y="271"/>
                  <a:pt x="327" y="271"/>
                  <a:pt x="327" y="271"/>
                </a:cubicBezTo>
                <a:cubicBezTo>
                  <a:pt x="329" y="275"/>
                  <a:pt x="333" y="278"/>
                  <a:pt x="338" y="278"/>
                </a:cubicBezTo>
                <a:cubicBezTo>
                  <a:pt x="441" y="277"/>
                  <a:pt x="441" y="277"/>
                  <a:pt x="441" y="277"/>
                </a:cubicBezTo>
                <a:cubicBezTo>
                  <a:pt x="448" y="277"/>
                  <a:pt x="454" y="271"/>
                  <a:pt x="454" y="264"/>
                </a:cubicBezTo>
                <a:cubicBezTo>
                  <a:pt x="454" y="13"/>
                  <a:pt x="454" y="13"/>
                  <a:pt x="454" y="13"/>
                </a:cubicBezTo>
                <a:cubicBezTo>
                  <a:pt x="454" y="6"/>
                  <a:pt x="448" y="0"/>
                  <a:pt x="441" y="0"/>
                </a:cubicBezTo>
                <a:cubicBezTo>
                  <a:pt x="434" y="0"/>
                  <a:pt x="428" y="6"/>
                  <a:pt x="428" y="1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6" name="Freeform 48"/>
          <p:cNvSpPr>
            <a:spLocks noChangeAspect="1"/>
          </p:cNvSpPr>
          <p:nvPr userDrawn="1"/>
        </p:nvSpPr>
        <p:spPr bwMode="auto">
          <a:xfrm>
            <a:off x="3424348" y="1185552"/>
            <a:ext cx="276964" cy="393192"/>
          </a:xfrm>
          <a:custGeom>
            <a:avLst/>
            <a:gdLst/>
            <a:ahLst/>
            <a:cxnLst>
              <a:cxn ang="0">
                <a:pos x="245" y="8"/>
              </a:cxn>
              <a:cxn ang="0">
                <a:pos x="208" y="64"/>
              </a:cxn>
              <a:cxn ang="0">
                <a:pos x="107" y="64"/>
              </a:cxn>
              <a:cxn ang="0">
                <a:pos x="70" y="8"/>
              </a:cxn>
              <a:cxn ang="0">
                <a:pos x="54" y="2"/>
              </a:cxn>
              <a:cxn ang="0">
                <a:pos x="45" y="15"/>
              </a:cxn>
              <a:cxn ang="0">
                <a:pos x="45" y="17"/>
              </a:cxn>
              <a:cxn ang="0">
                <a:pos x="52" y="71"/>
              </a:cxn>
              <a:cxn ang="0">
                <a:pos x="8" y="90"/>
              </a:cxn>
              <a:cxn ang="0">
                <a:pos x="0" y="102"/>
              </a:cxn>
              <a:cxn ang="0">
                <a:pos x="0" y="105"/>
              </a:cxn>
              <a:cxn ang="0">
                <a:pos x="13" y="116"/>
              </a:cxn>
              <a:cxn ang="0">
                <a:pos x="65" y="116"/>
              </a:cxn>
              <a:cxn ang="0">
                <a:pos x="99" y="215"/>
              </a:cxn>
              <a:cxn ang="0">
                <a:pos x="44" y="430"/>
              </a:cxn>
              <a:cxn ang="0">
                <a:pos x="44" y="434"/>
              </a:cxn>
              <a:cxn ang="0">
                <a:pos x="51" y="445"/>
              </a:cxn>
              <a:cxn ang="0">
                <a:pos x="67" y="443"/>
              </a:cxn>
              <a:cxn ang="0">
                <a:pos x="169" y="340"/>
              </a:cxn>
              <a:cxn ang="0">
                <a:pos x="169" y="321"/>
              </a:cxn>
              <a:cxn ang="0">
                <a:pos x="150" y="321"/>
              </a:cxn>
              <a:cxn ang="0">
                <a:pos x="82" y="390"/>
              </a:cxn>
              <a:cxn ang="0">
                <a:pos x="126" y="217"/>
              </a:cxn>
              <a:cxn ang="0">
                <a:pos x="126" y="214"/>
              </a:cxn>
              <a:cxn ang="0">
                <a:pos x="126" y="210"/>
              </a:cxn>
              <a:cxn ang="0">
                <a:pos x="87" y="99"/>
              </a:cxn>
              <a:cxn ang="0">
                <a:pos x="74" y="90"/>
              </a:cxn>
              <a:cxn ang="0">
                <a:pos x="80" y="79"/>
              </a:cxn>
              <a:cxn ang="0">
                <a:pos x="80" y="78"/>
              </a:cxn>
              <a:cxn ang="0">
                <a:pos x="78" y="69"/>
              </a:cxn>
              <a:cxn ang="0">
                <a:pos x="89" y="85"/>
              </a:cxn>
              <a:cxn ang="0">
                <a:pos x="100" y="91"/>
              </a:cxn>
              <a:cxn ang="0">
                <a:pos x="215" y="91"/>
              </a:cxn>
              <a:cxn ang="0">
                <a:pos x="226" y="85"/>
              </a:cxn>
              <a:cxn ang="0">
                <a:pos x="236" y="69"/>
              </a:cxn>
              <a:cxn ang="0">
                <a:pos x="235" y="78"/>
              </a:cxn>
              <a:cxn ang="0">
                <a:pos x="235" y="79"/>
              </a:cxn>
              <a:cxn ang="0">
                <a:pos x="240" y="90"/>
              </a:cxn>
              <a:cxn ang="0">
                <a:pos x="228" y="99"/>
              </a:cxn>
              <a:cxn ang="0">
                <a:pos x="189" y="210"/>
              </a:cxn>
              <a:cxn ang="0">
                <a:pos x="188" y="214"/>
              </a:cxn>
              <a:cxn ang="0">
                <a:pos x="189" y="217"/>
              </a:cxn>
              <a:cxn ang="0">
                <a:pos x="245" y="437"/>
              </a:cxn>
              <a:cxn ang="0">
                <a:pos x="261" y="447"/>
              </a:cxn>
              <a:cxn ang="0">
                <a:pos x="271" y="434"/>
              </a:cxn>
              <a:cxn ang="0">
                <a:pos x="270" y="430"/>
              </a:cxn>
              <a:cxn ang="0">
                <a:pos x="216" y="215"/>
              </a:cxn>
              <a:cxn ang="0">
                <a:pos x="250" y="116"/>
              </a:cxn>
              <a:cxn ang="0">
                <a:pos x="302" y="116"/>
              </a:cxn>
              <a:cxn ang="0">
                <a:pos x="315" y="105"/>
              </a:cxn>
              <a:cxn ang="0">
                <a:pos x="315" y="102"/>
              </a:cxn>
              <a:cxn ang="0">
                <a:pos x="307" y="90"/>
              </a:cxn>
              <a:cxn ang="0">
                <a:pos x="263" y="71"/>
              </a:cxn>
              <a:cxn ang="0">
                <a:pos x="269" y="17"/>
              </a:cxn>
              <a:cxn ang="0">
                <a:pos x="270" y="15"/>
              </a:cxn>
              <a:cxn ang="0">
                <a:pos x="261" y="2"/>
              </a:cxn>
              <a:cxn ang="0">
                <a:pos x="245" y="8"/>
              </a:cxn>
            </a:cxnLst>
            <a:rect l="0" t="0" r="r" b="b"/>
            <a:pathLst>
              <a:path w="315" h="448">
                <a:moveTo>
                  <a:pt x="245" y="8"/>
                </a:moveTo>
                <a:cubicBezTo>
                  <a:pt x="245" y="8"/>
                  <a:pt x="214" y="54"/>
                  <a:pt x="208" y="64"/>
                </a:cubicBezTo>
                <a:cubicBezTo>
                  <a:pt x="196" y="64"/>
                  <a:pt x="119" y="64"/>
                  <a:pt x="107" y="64"/>
                </a:cubicBezTo>
                <a:cubicBezTo>
                  <a:pt x="101" y="54"/>
                  <a:pt x="70" y="8"/>
                  <a:pt x="70" y="8"/>
                </a:cubicBezTo>
                <a:cubicBezTo>
                  <a:pt x="66" y="2"/>
                  <a:pt x="60" y="0"/>
                  <a:pt x="54" y="2"/>
                </a:cubicBezTo>
                <a:cubicBezTo>
                  <a:pt x="49" y="4"/>
                  <a:pt x="45" y="9"/>
                  <a:pt x="45" y="15"/>
                </a:cubicBezTo>
                <a:cubicBezTo>
                  <a:pt x="45" y="16"/>
                  <a:pt x="45" y="16"/>
                  <a:pt x="45" y="17"/>
                </a:cubicBezTo>
                <a:cubicBezTo>
                  <a:pt x="45" y="17"/>
                  <a:pt x="50" y="57"/>
                  <a:pt x="52" y="71"/>
                </a:cubicBezTo>
                <a:cubicBezTo>
                  <a:pt x="39" y="76"/>
                  <a:pt x="8" y="90"/>
                  <a:pt x="8" y="90"/>
                </a:cubicBezTo>
                <a:cubicBezTo>
                  <a:pt x="3" y="92"/>
                  <a:pt x="0" y="97"/>
                  <a:pt x="0" y="102"/>
                </a:cubicBezTo>
                <a:cubicBezTo>
                  <a:pt x="0" y="103"/>
                  <a:pt x="0" y="104"/>
                  <a:pt x="0" y="105"/>
                </a:cubicBezTo>
                <a:cubicBezTo>
                  <a:pt x="1" y="111"/>
                  <a:pt x="7" y="116"/>
                  <a:pt x="13" y="116"/>
                </a:cubicBezTo>
                <a:cubicBezTo>
                  <a:pt x="13" y="116"/>
                  <a:pt x="51" y="116"/>
                  <a:pt x="65" y="116"/>
                </a:cubicBezTo>
                <a:cubicBezTo>
                  <a:pt x="70" y="131"/>
                  <a:pt x="97" y="208"/>
                  <a:pt x="99" y="215"/>
                </a:cubicBezTo>
                <a:cubicBezTo>
                  <a:pt x="97" y="222"/>
                  <a:pt x="44" y="430"/>
                  <a:pt x="44" y="430"/>
                </a:cubicBezTo>
                <a:cubicBezTo>
                  <a:pt x="44" y="431"/>
                  <a:pt x="44" y="433"/>
                  <a:pt x="44" y="434"/>
                </a:cubicBezTo>
                <a:cubicBezTo>
                  <a:pt x="44" y="438"/>
                  <a:pt x="46" y="443"/>
                  <a:pt x="51" y="445"/>
                </a:cubicBezTo>
                <a:cubicBezTo>
                  <a:pt x="56" y="448"/>
                  <a:pt x="62" y="447"/>
                  <a:pt x="67" y="443"/>
                </a:cubicBezTo>
                <a:cubicBezTo>
                  <a:pt x="169" y="340"/>
                  <a:pt x="169" y="340"/>
                  <a:pt x="169" y="340"/>
                </a:cubicBezTo>
                <a:cubicBezTo>
                  <a:pt x="174" y="335"/>
                  <a:pt x="174" y="326"/>
                  <a:pt x="169" y="321"/>
                </a:cubicBezTo>
                <a:cubicBezTo>
                  <a:pt x="164" y="316"/>
                  <a:pt x="155" y="316"/>
                  <a:pt x="150" y="321"/>
                </a:cubicBezTo>
                <a:cubicBezTo>
                  <a:pt x="150" y="321"/>
                  <a:pt x="112" y="359"/>
                  <a:pt x="82" y="390"/>
                </a:cubicBezTo>
                <a:cubicBezTo>
                  <a:pt x="97" y="331"/>
                  <a:pt x="126" y="217"/>
                  <a:pt x="126" y="217"/>
                </a:cubicBezTo>
                <a:cubicBezTo>
                  <a:pt x="126" y="216"/>
                  <a:pt x="126" y="215"/>
                  <a:pt x="126" y="214"/>
                </a:cubicBezTo>
                <a:cubicBezTo>
                  <a:pt x="126" y="212"/>
                  <a:pt x="126" y="211"/>
                  <a:pt x="126" y="210"/>
                </a:cubicBezTo>
                <a:cubicBezTo>
                  <a:pt x="87" y="99"/>
                  <a:pt x="87" y="99"/>
                  <a:pt x="87" y="99"/>
                </a:cubicBezTo>
                <a:cubicBezTo>
                  <a:pt x="85" y="93"/>
                  <a:pt x="80" y="90"/>
                  <a:pt x="74" y="90"/>
                </a:cubicBezTo>
                <a:cubicBezTo>
                  <a:pt x="78" y="87"/>
                  <a:pt x="80" y="83"/>
                  <a:pt x="80" y="79"/>
                </a:cubicBezTo>
                <a:cubicBezTo>
                  <a:pt x="80" y="79"/>
                  <a:pt x="80" y="78"/>
                  <a:pt x="80" y="78"/>
                </a:cubicBezTo>
                <a:cubicBezTo>
                  <a:pt x="80" y="78"/>
                  <a:pt x="79" y="71"/>
                  <a:pt x="78" y="69"/>
                </a:cubicBezTo>
                <a:cubicBezTo>
                  <a:pt x="82" y="75"/>
                  <a:pt x="89" y="85"/>
                  <a:pt x="89" y="85"/>
                </a:cubicBezTo>
                <a:cubicBezTo>
                  <a:pt x="91" y="88"/>
                  <a:pt x="96" y="91"/>
                  <a:pt x="100" y="91"/>
                </a:cubicBezTo>
                <a:cubicBezTo>
                  <a:pt x="215" y="91"/>
                  <a:pt x="215" y="91"/>
                  <a:pt x="215" y="91"/>
                </a:cubicBezTo>
                <a:cubicBezTo>
                  <a:pt x="219" y="91"/>
                  <a:pt x="223" y="88"/>
                  <a:pt x="226" y="85"/>
                </a:cubicBezTo>
                <a:cubicBezTo>
                  <a:pt x="226" y="85"/>
                  <a:pt x="232" y="75"/>
                  <a:pt x="236" y="69"/>
                </a:cubicBezTo>
                <a:cubicBezTo>
                  <a:pt x="236" y="71"/>
                  <a:pt x="235" y="78"/>
                  <a:pt x="235" y="78"/>
                </a:cubicBezTo>
                <a:cubicBezTo>
                  <a:pt x="235" y="78"/>
                  <a:pt x="235" y="79"/>
                  <a:pt x="235" y="79"/>
                </a:cubicBezTo>
                <a:cubicBezTo>
                  <a:pt x="235" y="83"/>
                  <a:pt x="237" y="87"/>
                  <a:pt x="240" y="90"/>
                </a:cubicBezTo>
                <a:cubicBezTo>
                  <a:pt x="235" y="90"/>
                  <a:pt x="230" y="93"/>
                  <a:pt x="228" y="99"/>
                </a:cubicBezTo>
                <a:cubicBezTo>
                  <a:pt x="189" y="210"/>
                  <a:pt x="189" y="210"/>
                  <a:pt x="189" y="210"/>
                </a:cubicBezTo>
                <a:cubicBezTo>
                  <a:pt x="189" y="211"/>
                  <a:pt x="188" y="212"/>
                  <a:pt x="188" y="214"/>
                </a:cubicBezTo>
                <a:cubicBezTo>
                  <a:pt x="188" y="215"/>
                  <a:pt x="189" y="216"/>
                  <a:pt x="189" y="217"/>
                </a:cubicBezTo>
                <a:cubicBezTo>
                  <a:pt x="245" y="437"/>
                  <a:pt x="245" y="437"/>
                  <a:pt x="245" y="437"/>
                </a:cubicBezTo>
                <a:cubicBezTo>
                  <a:pt x="246" y="444"/>
                  <a:pt x="254" y="448"/>
                  <a:pt x="261" y="447"/>
                </a:cubicBezTo>
                <a:cubicBezTo>
                  <a:pt x="267" y="445"/>
                  <a:pt x="271" y="440"/>
                  <a:pt x="271" y="434"/>
                </a:cubicBezTo>
                <a:cubicBezTo>
                  <a:pt x="271" y="433"/>
                  <a:pt x="271" y="431"/>
                  <a:pt x="270" y="430"/>
                </a:cubicBezTo>
                <a:cubicBezTo>
                  <a:pt x="270" y="430"/>
                  <a:pt x="218" y="222"/>
                  <a:pt x="216" y="215"/>
                </a:cubicBezTo>
                <a:cubicBezTo>
                  <a:pt x="218" y="208"/>
                  <a:pt x="245" y="131"/>
                  <a:pt x="250" y="116"/>
                </a:cubicBezTo>
                <a:cubicBezTo>
                  <a:pt x="263" y="116"/>
                  <a:pt x="302" y="116"/>
                  <a:pt x="302" y="116"/>
                </a:cubicBezTo>
                <a:cubicBezTo>
                  <a:pt x="308" y="116"/>
                  <a:pt x="313" y="111"/>
                  <a:pt x="315" y="105"/>
                </a:cubicBezTo>
                <a:cubicBezTo>
                  <a:pt x="315" y="104"/>
                  <a:pt x="315" y="103"/>
                  <a:pt x="315" y="102"/>
                </a:cubicBezTo>
                <a:cubicBezTo>
                  <a:pt x="315" y="97"/>
                  <a:pt x="312" y="92"/>
                  <a:pt x="307" y="90"/>
                </a:cubicBezTo>
                <a:cubicBezTo>
                  <a:pt x="307" y="90"/>
                  <a:pt x="275" y="76"/>
                  <a:pt x="263" y="71"/>
                </a:cubicBezTo>
                <a:cubicBezTo>
                  <a:pt x="265" y="57"/>
                  <a:pt x="269" y="17"/>
                  <a:pt x="269" y="17"/>
                </a:cubicBezTo>
                <a:cubicBezTo>
                  <a:pt x="269" y="16"/>
                  <a:pt x="270" y="16"/>
                  <a:pt x="270" y="15"/>
                </a:cubicBezTo>
                <a:cubicBezTo>
                  <a:pt x="270" y="9"/>
                  <a:pt x="266" y="4"/>
                  <a:pt x="261" y="2"/>
                </a:cubicBezTo>
                <a:cubicBezTo>
                  <a:pt x="255" y="0"/>
                  <a:pt x="248" y="2"/>
                  <a:pt x="245" y="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7" name="TextBox 276"/>
          <p:cNvSpPr txBox="1"/>
          <p:nvPr userDrawn="1"/>
        </p:nvSpPr>
        <p:spPr>
          <a:xfrm>
            <a:off x="3143304" y="1669178"/>
            <a:ext cx="810056"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Energy &amp;</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infrastructure</a:t>
            </a:r>
          </a:p>
        </p:txBody>
      </p:sp>
      <p:sp>
        <p:nvSpPr>
          <p:cNvPr id="278" name="Freeform 52"/>
          <p:cNvSpPr>
            <a:spLocks noChangeAspect="1"/>
          </p:cNvSpPr>
          <p:nvPr userDrawn="1"/>
        </p:nvSpPr>
        <p:spPr bwMode="auto">
          <a:xfrm>
            <a:off x="4303854" y="1185552"/>
            <a:ext cx="380589" cy="393192"/>
          </a:xfrm>
          <a:custGeom>
            <a:avLst/>
            <a:gdLst/>
            <a:ahLst/>
            <a:cxnLst>
              <a:cxn ang="0">
                <a:pos x="348" y="0"/>
              </a:cxn>
              <a:cxn ang="0">
                <a:pos x="335" y="12"/>
              </a:cxn>
              <a:cxn ang="0">
                <a:pos x="317" y="204"/>
              </a:cxn>
              <a:cxn ang="0">
                <a:pos x="233" y="119"/>
              </a:cxn>
              <a:cxn ang="0">
                <a:pos x="218" y="116"/>
              </a:cxn>
              <a:cxn ang="0">
                <a:pos x="210" y="128"/>
              </a:cxn>
              <a:cxn ang="0">
                <a:pos x="210" y="202"/>
              </a:cxn>
              <a:cxn ang="0">
                <a:pos x="128" y="119"/>
              </a:cxn>
              <a:cxn ang="0">
                <a:pos x="113" y="116"/>
              </a:cxn>
              <a:cxn ang="0">
                <a:pos x="105" y="128"/>
              </a:cxn>
              <a:cxn ang="0">
                <a:pos x="105" y="201"/>
              </a:cxn>
              <a:cxn ang="0">
                <a:pos x="23" y="119"/>
              </a:cxn>
              <a:cxn ang="0">
                <a:pos x="9" y="116"/>
              </a:cxn>
              <a:cxn ang="0">
                <a:pos x="0" y="128"/>
              </a:cxn>
              <a:cxn ang="0">
                <a:pos x="0" y="426"/>
              </a:cxn>
              <a:cxn ang="0">
                <a:pos x="14" y="439"/>
              </a:cxn>
              <a:cxn ang="0">
                <a:pos x="275" y="439"/>
              </a:cxn>
              <a:cxn ang="0">
                <a:pos x="288" y="426"/>
              </a:cxn>
              <a:cxn ang="0">
                <a:pos x="275" y="412"/>
              </a:cxn>
              <a:cxn ang="0">
                <a:pos x="27" y="412"/>
              </a:cxn>
              <a:cxn ang="0">
                <a:pos x="27" y="161"/>
              </a:cxn>
              <a:cxn ang="0">
                <a:pos x="109" y="243"/>
              </a:cxn>
              <a:cxn ang="0">
                <a:pos x="123" y="246"/>
              </a:cxn>
              <a:cxn ang="0">
                <a:pos x="132" y="234"/>
              </a:cxn>
              <a:cxn ang="0">
                <a:pos x="132" y="161"/>
              </a:cxn>
              <a:cxn ang="0">
                <a:pos x="214" y="243"/>
              </a:cxn>
              <a:cxn ang="0">
                <a:pos x="229" y="246"/>
              </a:cxn>
              <a:cxn ang="0">
                <a:pos x="237" y="234"/>
              </a:cxn>
              <a:cxn ang="0">
                <a:pos x="237" y="161"/>
              </a:cxn>
              <a:cxn ang="0">
                <a:pos x="318" y="243"/>
              </a:cxn>
              <a:cxn ang="0">
                <a:pos x="332" y="246"/>
              </a:cxn>
              <a:cxn ang="0">
                <a:pos x="341" y="235"/>
              </a:cxn>
              <a:cxn ang="0">
                <a:pos x="360" y="26"/>
              </a:cxn>
              <a:cxn ang="0">
                <a:pos x="375" y="26"/>
              </a:cxn>
              <a:cxn ang="0">
                <a:pos x="398" y="426"/>
              </a:cxn>
              <a:cxn ang="0">
                <a:pos x="412" y="439"/>
              </a:cxn>
              <a:cxn ang="0">
                <a:pos x="424" y="425"/>
              </a:cxn>
              <a:cxn ang="0">
                <a:pos x="401" y="12"/>
              </a:cxn>
              <a:cxn ang="0">
                <a:pos x="388" y="0"/>
              </a:cxn>
              <a:cxn ang="0">
                <a:pos x="348" y="0"/>
              </a:cxn>
            </a:cxnLst>
            <a:rect l="0" t="0" r="r" b="b"/>
            <a:pathLst>
              <a:path w="425" h="439">
                <a:moveTo>
                  <a:pt x="348" y="0"/>
                </a:moveTo>
                <a:cubicBezTo>
                  <a:pt x="341" y="0"/>
                  <a:pt x="336" y="5"/>
                  <a:pt x="335" y="12"/>
                </a:cubicBezTo>
                <a:cubicBezTo>
                  <a:pt x="335" y="12"/>
                  <a:pt x="321" y="161"/>
                  <a:pt x="317" y="204"/>
                </a:cubicBezTo>
                <a:cubicBezTo>
                  <a:pt x="291" y="178"/>
                  <a:pt x="233" y="119"/>
                  <a:pt x="233" y="119"/>
                </a:cubicBezTo>
                <a:cubicBezTo>
                  <a:pt x="229" y="115"/>
                  <a:pt x="223" y="114"/>
                  <a:pt x="218" y="116"/>
                </a:cubicBezTo>
                <a:cubicBezTo>
                  <a:pt x="213" y="118"/>
                  <a:pt x="210" y="123"/>
                  <a:pt x="210" y="128"/>
                </a:cubicBezTo>
                <a:cubicBezTo>
                  <a:pt x="210" y="128"/>
                  <a:pt x="210" y="171"/>
                  <a:pt x="210" y="202"/>
                </a:cubicBezTo>
                <a:cubicBezTo>
                  <a:pt x="182" y="174"/>
                  <a:pt x="128" y="119"/>
                  <a:pt x="128" y="119"/>
                </a:cubicBezTo>
                <a:cubicBezTo>
                  <a:pt x="124" y="115"/>
                  <a:pt x="118" y="114"/>
                  <a:pt x="113" y="116"/>
                </a:cubicBezTo>
                <a:cubicBezTo>
                  <a:pt x="108" y="118"/>
                  <a:pt x="105" y="123"/>
                  <a:pt x="105" y="128"/>
                </a:cubicBezTo>
                <a:cubicBezTo>
                  <a:pt x="105" y="128"/>
                  <a:pt x="105" y="170"/>
                  <a:pt x="105" y="201"/>
                </a:cubicBezTo>
                <a:cubicBezTo>
                  <a:pt x="77" y="173"/>
                  <a:pt x="23" y="119"/>
                  <a:pt x="23" y="119"/>
                </a:cubicBezTo>
                <a:cubicBezTo>
                  <a:pt x="19" y="115"/>
                  <a:pt x="14" y="114"/>
                  <a:pt x="9" y="116"/>
                </a:cubicBezTo>
                <a:cubicBezTo>
                  <a:pt x="4" y="118"/>
                  <a:pt x="0" y="123"/>
                  <a:pt x="0" y="128"/>
                </a:cubicBezTo>
                <a:cubicBezTo>
                  <a:pt x="0" y="426"/>
                  <a:pt x="0" y="426"/>
                  <a:pt x="0" y="426"/>
                </a:cubicBezTo>
                <a:cubicBezTo>
                  <a:pt x="0" y="433"/>
                  <a:pt x="6" y="439"/>
                  <a:pt x="14" y="439"/>
                </a:cubicBezTo>
                <a:cubicBezTo>
                  <a:pt x="275" y="439"/>
                  <a:pt x="275" y="439"/>
                  <a:pt x="275" y="439"/>
                </a:cubicBezTo>
                <a:cubicBezTo>
                  <a:pt x="282" y="439"/>
                  <a:pt x="288" y="433"/>
                  <a:pt x="288" y="426"/>
                </a:cubicBezTo>
                <a:cubicBezTo>
                  <a:pt x="288" y="418"/>
                  <a:pt x="282" y="412"/>
                  <a:pt x="275" y="412"/>
                </a:cubicBezTo>
                <a:cubicBezTo>
                  <a:pt x="275" y="412"/>
                  <a:pt x="51" y="412"/>
                  <a:pt x="27" y="412"/>
                </a:cubicBezTo>
                <a:cubicBezTo>
                  <a:pt x="27" y="391"/>
                  <a:pt x="27" y="210"/>
                  <a:pt x="27" y="161"/>
                </a:cubicBezTo>
                <a:cubicBezTo>
                  <a:pt x="55" y="189"/>
                  <a:pt x="109" y="243"/>
                  <a:pt x="109" y="243"/>
                </a:cubicBezTo>
                <a:cubicBezTo>
                  <a:pt x="113" y="247"/>
                  <a:pt x="118" y="248"/>
                  <a:pt x="123" y="246"/>
                </a:cubicBezTo>
                <a:cubicBezTo>
                  <a:pt x="128" y="244"/>
                  <a:pt x="132" y="239"/>
                  <a:pt x="132" y="234"/>
                </a:cubicBezTo>
                <a:cubicBezTo>
                  <a:pt x="132" y="234"/>
                  <a:pt x="132" y="192"/>
                  <a:pt x="132" y="161"/>
                </a:cubicBezTo>
                <a:cubicBezTo>
                  <a:pt x="159" y="189"/>
                  <a:pt x="214" y="243"/>
                  <a:pt x="214" y="243"/>
                </a:cubicBezTo>
                <a:cubicBezTo>
                  <a:pt x="218" y="247"/>
                  <a:pt x="224" y="248"/>
                  <a:pt x="229" y="246"/>
                </a:cubicBezTo>
                <a:cubicBezTo>
                  <a:pt x="234" y="244"/>
                  <a:pt x="237" y="239"/>
                  <a:pt x="237" y="234"/>
                </a:cubicBezTo>
                <a:cubicBezTo>
                  <a:pt x="237" y="234"/>
                  <a:pt x="237" y="192"/>
                  <a:pt x="237" y="161"/>
                </a:cubicBezTo>
                <a:cubicBezTo>
                  <a:pt x="265" y="189"/>
                  <a:pt x="318" y="243"/>
                  <a:pt x="318" y="243"/>
                </a:cubicBezTo>
                <a:cubicBezTo>
                  <a:pt x="322" y="247"/>
                  <a:pt x="327" y="248"/>
                  <a:pt x="332" y="246"/>
                </a:cubicBezTo>
                <a:cubicBezTo>
                  <a:pt x="337" y="245"/>
                  <a:pt x="340" y="240"/>
                  <a:pt x="341" y="235"/>
                </a:cubicBezTo>
                <a:cubicBezTo>
                  <a:pt x="341" y="235"/>
                  <a:pt x="358" y="48"/>
                  <a:pt x="360" y="26"/>
                </a:cubicBezTo>
                <a:cubicBezTo>
                  <a:pt x="367" y="26"/>
                  <a:pt x="369" y="26"/>
                  <a:pt x="375" y="26"/>
                </a:cubicBezTo>
                <a:cubicBezTo>
                  <a:pt x="376" y="50"/>
                  <a:pt x="398" y="426"/>
                  <a:pt x="398" y="426"/>
                </a:cubicBezTo>
                <a:cubicBezTo>
                  <a:pt x="398" y="434"/>
                  <a:pt x="404" y="439"/>
                  <a:pt x="412" y="439"/>
                </a:cubicBezTo>
                <a:cubicBezTo>
                  <a:pt x="419" y="439"/>
                  <a:pt x="425" y="432"/>
                  <a:pt x="424" y="425"/>
                </a:cubicBezTo>
                <a:cubicBezTo>
                  <a:pt x="401" y="12"/>
                  <a:pt x="401" y="12"/>
                  <a:pt x="401" y="12"/>
                </a:cubicBezTo>
                <a:cubicBezTo>
                  <a:pt x="400" y="5"/>
                  <a:pt x="395" y="0"/>
                  <a:pt x="388" y="0"/>
                </a:cubicBezTo>
                <a:lnTo>
                  <a:pt x="348"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79" name="TextBox 278"/>
          <p:cNvSpPr txBox="1"/>
          <p:nvPr userDrawn="1"/>
        </p:nvSpPr>
        <p:spPr>
          <a:xfrm>
            <a:off x="4196931" y="1669178"/>
            <a:ext cx="590226" cy="123111"/>
          </a:xfrm>
          <a:prstGeom prst="rect">
            <a:avLst/>
          </a:prstGeom>
          <a:noFill/>
        </p:spPr>
        <p:txBody>
          <a:bodyPr wrap="square" lIns="0" tIns="0" rIns="0" bIns="0" rtlCol="0" anchor="t" anchorCtr="0">
            <a:spAutoFit/>
          </a:bodyPr>
          <a:lstStyle/>
          <a:p>
            <a:pPr algn="ctr"/>
            <a:r>
              <a:rPr lang="en-US" sz="800" b="1" dirty="0" smtClean="0">
                <a:solidFill>
                  <a:srgbClr val="626469"/>
                </a:solidFill>
                <a:latin typeface="Arial" pitchFamily="34" charset="0"/>
                <a:cs typeface="Arial" pitchFamily="34" charset="0"/>
              </a:rPr>
              <a:t>Industry</a:t>
            </a:r>
          </a:p>
        </p:txBody>
      </p:sp>
      <p:sp>
        <p:nvSpPr>
          <p:cNvPr id="280" name="Freeform 68"/>
          <p:cNvSpPr>
            <a:spLocks noChangeAspect="1"/>
          </p:cNvSpPr>
          <p:nvPr userDrawn="1"/>
        </p:nvSpPr>
        <p:spPr bwMode="auto">
          <a:xfrm>
            <a:off x="1438331" y="1185552"/>
            <a:ext cx="448619" cy="393192"/>
          </a:xfrm>
          <a:custGeom>
            <a:avLst/>
            <a:gdLst/>
            <a:ahLst/>
            <a:cxnLst>
              <a:cxn ang="0">
                <a:pos x="99" y="0"/>
              </a:cxn>
              <a:cxn ang="0">
                <a:pos x="86" y="14"/>
              </a:cxn>
              <a:cxn ang="0">
                <a:pos x="86" y="117"/>
              </a:cxn>
              <a:cxn ang="0">
                <a:pos x="68" y="117"/>
              </a:cxn>
              <a:cxn ang="0">
                <a:pos x="55" y="130"/>
              </a:cxn>
              <a:cxn ang="0">
                <a:pos x="55" y="293"/>
              </a:cxn>
              <a:cxn ang="0">
                <a:pos x="13" y="293"/>
              </a:cxn>
              <a:cxn ang="0">
                <a:pos x="0" y="306"/>
              </a:cxn>
              <a:cxn ang="0">
                <a:pos x="13" y="320"/>
              </a:cxn>
              <a:cxn ang="0">
                <a:pos x="68" y="320"/>
              </a:cxn>
              <a:cxn ang="0">
                <a:pos x="81" y="306"/>
              </a:cxn>
              <a:cxn ang="0">
                <a:pos x="81" y="143"/>
              </a:cxn>
              <a:cxn ang="0">
                <a:pos x="99" y="143"/>
              </a:cxn>
              <a:cxn ang="0">
                <a:pos x="112" y="130"/>
              </a:cxn>
              <a:cxn ang="0">
                <a:pos x="112" y="27"/>
              </a:cxn>
              <a:cxn ang="0">
                <a:pos x="184" y="27"/>
              </a:cxn>
              <a:cxn ang="0">
                <a:pos x="184" y="207"/>
              </a:cxn>
              <a:cxn ang="0">
                <a:pos x="198" y="220"/>
              </a:cxn>
              <a:cxn ang="0">
                <a:pos x="231" y="220"/>
              </a:cxn>
              <a:cxn ang="0">
                <a:pos x="231" y="270"/>
              </a:cxn>
              <a:cxn ang="0">
                <a:pos x="244" y="284"/>
              </a:cxn>
              <a:cxn ang="0">
                <a:pos x="298" y="284"/>
              </a:cxn>
              <a:cxn ang="0">
                <a:pos x="311" y="270"/>
              </a:cxn>
              <a:cxn ang="0">
                <a:pos x="311" y="83"/>
              </a:cxn>
              <a:cxn ang="0">
                <a:pos x="340" y="83"/>
              </a:cxn>
              <a:cxn ang="0">
                <a:pos x="340" y="307"/>
              </a:cxn>
              <a:cxn ang="0">
                <a:pos x="353" y="320"/>
              </a:cxn>
              <a:cxn ang="0">
                <a:pos x="366" y="307"/>
              </a:cxn>
              <a:cxn ang="0">
                <a:pos x="366" y="70"/>
              </a:cxn>
              <a:cxn ang="0">
                <a:pos x="353" y="57"/>
              </a:cxn>
              <a:cxn ang="0">
                <a:pos x="298" y="57"/>
              </a:cxn>
              <a:cxn ang="0">
                <a:pos x="285" y="70"/>
              </a:cxn>
              <a:cxn ang="0">
                <a:pos x="285" y="257"/>
              </a:cxn>
              <a:cxn ang="0">
                <a:pos x="257" y="257"/>
              </a:cxn>
              <a:cxn ang="0">
                <a:pos x="257" y="207"/>
              </a:cxn>
              <a:cxn ang="0">
                <a:pos x="244" y="193"/>
              </a:cxn>
              <a:cxn ang="0">
                <a:pos x="211" y="193"/>
              </a:cxn>
              <a:cxn ang="0">
                <a:pos x="211" y="14"/>
              </a:cxn>
              <a:cxn ang="0">
                <a:pos x="198" y="0"/>
              </a:cxn>
              <a:cxn ang="0">
                <a:pos x="99" y="0"/>
              </a:cxn>
            </a:cxnLst>
            <a:rect l="0" t="0" r="r" b="b"/>
            <a:pathLst>
              <a:path w="366" h="320">
                <a:moveTo>
                  <a:pt x="99" y="0"/>
                </a:moveTo>
                <a:cubicBezTo>
                  <a:pt x="92" y="0"/>
                  <a:pt x="86" y="6"/>
                  <a:pt x="86" y="14"/>
                </a:cubicBezTo>
                <a:cubicBezTo>
                  <a:pt x="86" y="14"/>
                  <a:pt x="86" y="96"/>
                  <a:pt x="86" y="117"/>
                </a:cubicBezTo>
                <a:cubicBezTo>
                  <a:pt x="77" y="117"/>
                  <a:pt x="68" y="117"/>
                  <a:pt x="68" y="117"/>
                </a:cubicBezTo>
                <a:cubicBezTo>
                  <a:pt x="61" y="117"/>
                  <a:pt x="55" y="123"/>
                  <a:pt x="55" y="130"/>
                </a:cubicBezTo>
                <a:cubicBezTo>
                  <a:pt x="55" y="130"/>
                  <a:pt x="55" y="271"/>
                  <a:pt x="55" y="293"/>
                </a:cubicBezTo>
                <a:cubicBezTo>
                  <a:pt x="40" y="293"/>
                  <a:pt x="13" y="293"/>
                  <a:pt x="13" y="293"/>
                </a:cubicBezTo>
                <a:cubicBezTo>
                  <a:pt x="6" y="293"/>
                  <a:pt x="0" y="299"/>
                  <a:pt x="0" y="306"/>
                </a:cubicBezTo>
                <a:cubicBezTo>
                  <a:pt x="0" y="314"/>
                  <a:pt x="6" y="320"/>
                  <a:pt x="13" y="320"/>
                </a:cubicBezTo>
                <a:cubicBezTo>
                  <a:pt x="68" y="320"/>
                  <a:pt x="68" y="320"/>
                  <a:pt x="68" y="320"/>
                </a:cubicBezTo>
                <a:cubicBezTo>
                  <a:pt x="75" y="320"/>
                  <a:pt x="81" y="314"/>
                  <a:pt x="81" y="306"/>
                </a:cubicBezTo>
                <a:cubicBezTo>
                  <a:pt x="81" y="306"/>
                  <a:pt x="81" y="165"/>
                  <a:pt x="81" y="143"/>
                </a:cubicBezTo>
                <a:cubicBezTo>
                  <a:pt x="90" y="143"/>
                  <a:pt x="99" y="143"/>
                  <a:pt x="99" y="143"/>
                </a:cubicBezTo>
                <a:cubicBezTo>
                  <a:pt x="106" y="143"/>
                  <a:pt x="112" y="137"/>
                  <a:pt x="112" y="130"/>
                </a:cubicBezTo>
                <a:cubicBezTo>
                  <a:pt x="112" y="130"/>
                  <a:pt x="112" y="47"/>
                  <a:pt x="112" y="27"/>
                </a:cubicBezTo>
                <a:cubicBezTo>
                  <a:pt x="129" y="27"/>
                  <a:pt x="168" y="27"/>
                  <a:pt x="184" y="27"/>
                </a:cubicBezTo>
                <a:cubicBezTo>
                  <a:pt x="184" y="49"/>
                  <a:pt x="184" y="207"/>
                  <a:pt x="184" y="207"/>
                </a:cubicBezTo>
                <a:cubicBezTo>
                  <a:pt x="184" y="214"/>
                  <a:pt x="190" y="220"/>
                  <a:pt x="198" y="220"/>
                </a:cubicBezTo>
                <a:cubicBezTo>
                  <a:pt x="198" y="220"/>
                  <a:pt x="217" y="220"/>
                  <a:pt x="231" y="220"/>
                </a:cubicBezTo>
                <a:cubicBezTo>
                  <a:pt x="231" y="236"/>
                  <a:pt x="231" y="270"/>
                  <a:pt x="231" y="270"/>
                </a:cubicBezTo>
                <a:cubicBezTo>
                  <a:pt x="231" y="278"/>
                  <a:pt x="237" y="284"/>
                  <a:pt x="244" y="284"/>
                </a:cubicBezTo>
                <a:cubicBezTo>
                  <a:pt x="298" y="284"/>
                  <a:pt x="298" y="284"/>
                  <a:pt x="298" y="284"/>
                </a:cubicBezTo>
                <a:cubicBezTo>
                  <a:pt x="305" y="284"/>
                  <a:pt x="311" y="278"/>
                  <a:pt x="311" y="270"/>
                </a:cubicBezTo>
                <a:cubicBezTo>
                  <a:pt x="311" y="270"/>
                  <a:pt x="311" y="106"/>
                  <a:pt x="311" y="83"/>
                </a:cubicBezTo>
                <a:cubicBezTo>
                  <a:pt x="322" y="83"/>
                  <a:pt x="330" y="83"/>
                  <a:pt x="340" y="83"/>
                </a:cubicBezTo>
                <a:cubicBezTo>
                  <a:pt x="340" y="107"/>
                  <a:pt x="340" y="307"/>
                  <a:pt x="340" y="307"/>
                </a:cubicBezTo>
                <a:cubicBezTo>
                  <a:pt x="340" y="314"/>
                  <a:pt x="346" y="320"/>
                  <a:pt x="353" y="320"/>
                </a:cubicBezTo>
                <a:cubicBezTo>
                  <a:pt x="361" y="320"/>
                  <a:pt x="366" y="314"/>
                  <a:pt x="366" y="307"/>
                </a:cubicBezTo>
                <a:cubicBezTo>
                  <a:pt x="366" y="70"/>
                  <a:pt x="366" y="70"/>
                  <a:pt x="366" y="70"/>
                </a:cubicBezTo>
                <a:cubicBezTo>
                  <a:pt x="366" y="63"/>
                  <a:pt x="361" y="57"/>
                  <a:pt x="353" y="57"/>
                </a:cubicBezTo>
                <a:cubicBezTo>
                  <a:pt x="298" y="57"/>
                  <a:pt x="298" y="57"/>
                  <a:pt x="298" y="57"/>
                </a:cubicBezTo>
                <a:cubicBezTo>
                  <a:pt x="291" y="57"/>
                  <a:pt x="285" y="63"/>
                  <a:pt x="285" y="70"/>
                </a:cubicBezTo>
                <a:cubicBezTo>
                  <a:pt x="285" y="70"/>
                  <a:pt x="285" y="234"/>
                  <a:pt x="285" y="257"/>
                </a:cubicBezTo>
                <a:cubicBezTo>
                  <a:pt x="275" y="257"/>
                  <a:pt x="267" y="257"/>
                  <a:pt x="257" y="257"/>
                </a:cubicBezTo>
                <a:cubicBezTo>
                  <a:pt x="257" y="241"/>
                  <a:pt x="257" y="207"/>
                  <a:pt x="257" y="207"/>
                </a:cubicBezTo>
                <a:cubicBezTo>
                  <a:pt x="257" y="199"/>
                  <a:pt x="251" y="193"/>
                  <a:pt x="244" y="193"/>
                </a:cubicBezTo>
                <a:cubicBezTo>
                  <a:pt x="244" y="193"/>
                  <a:pt x="224" y="193"/>
                  <a:pt x="211" y="193"/>
                </a:cubicBezTo>
                <a:cubicBezTo>
                  <a:pt x="211" y="171"/>
                  <a:pt x="211" y="14"/>
                  <a:pt x="211" y="14"/>
                </a:cubicBezTo>
                <a:cubicBezTo>
                  <a:pt x="211" y="6"/>
                  <a:pt x="205" y="0"/>
                  <a:pt x="198" y="0"/>
                </a:cubicBezTo>
                <a:lnTo>
                  <a:pt x="99"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1" name="TextBox 280"/>
          <p:cNvSpPr txBox="1"/>
          <p:nvPr userDrawn="1"/>
        </p:nvSpPr>
        <p:spPr>
          <a:xfrm>
            <a:off x="1342302" y="1669178"/>
            <a:ext cx="652743"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Buildings</a:t>
            </a:r>
          </a:p>
        </p:txBody>
      </p:sp>
      <p:sp>
        <p:nvSpPr>
          <p:cNvPr id="282" name="Freeform 60"/>
          <p:cNvSpPr>
            <a:spLocks noChangeAspect="1"/>
          </p:cNvSpPr>
          <p:nvPr userDrawn="1"/>
        </p:nvSpPr>
        <p:spPr bwMode="auto">
          <a:xfrm>
            <a:off x="2317350" y="1222064"/>
            <a:ext cx="493975" cy="353487"/>
          </a:xfrm>
          <a:custGeom>
            <a:avLst/>
            <a:gdLst/>
            <a:ahLst/>
            <a:cxnLst>
              <a:cxn ang="0">
                <a:pos x="318" y="316"/>
              </a:cxn>
              <a:cxn ang="0">
                <a:pos x="117" y="97"/>
              </a:cxn>
              <a:cxn ang="0">
                <a:pos x="148" y="254"/>
              </a:cxn>
              <a:cxn ang="0">
                <a:pos x="153" y="130"/>
              </a:cxn>
              <a:cxn ang="0">
                <a:pos x="214" y="140"/>
              </a:cxn>
              <a:cxn ang="0">
                <a:pos x="224" y="278"/>
              </a:cxn>
              <a:cxn ang="0">
                <a:pos x="255" y="164"/>
              </a:cxn>
              <a:cxn ang="0">
                <a:pos x="281" y="164"/>
              </a:cxn>
              <a:cxn ang="0">
                <a:pos x="276" y="315"/>
              </a:cxn>
              <a:cxn ang="0">
                <a:pos x="208" y="300"/>
              </a:cxn>
              <a:cxn ang="0">
                <a:pos x="198" y="163"/>
              </a:cxn>
              <a:cxn ang="0">
                <a:pos x="174" y="271"/>
              </a:cxn>
              <a:cxn ang="0">
                <a:pos x="157" y="283"/>
              </a:cxn>
              <a:cxn ang="0">
                <a:pos x="91" y="257"/>
              </a:cxn>
              <a:cxn ang="0">
                <a:pos x="96" y="71"/>
              </a:cxn>
              <a:cxn ang="0">
                <a:pos x="333" y="120"/>
              </a:cxn>
              <a:cxn ang="0">
                <a:pos x="343" y="290"/>
              </a:cxn>
              <a:cxn ang="0">
                <a:pos x="435" y="51"/>
              </a:cxn>
              <a:cxn ang="0">
                <a:pos x="222" y="33"/>
              </a:cxn>
              <a:cxn ang="0">
                <a:pos x="217" y="56"/>
              </a:cxn>
              <a:cxn ang="0">
                <a:pos x="160" y="52"/>
              </a:cxn>
              <a:cxn ang="0">
                <a:pos x="75" y="244"/>
              </a:cxn>
              <a:cxn ang="0">
                <a:pos x="62" y="257"/>
              </a:cxn>
              <a:cxn ang="0">
                <a:pos x="0" y="244"/>
              </a:cxn>
              <a:cxn ang="0">
                <a:pos x="49" y="232"/>
              </a:cxn>
              <a:cxn ang="0">
                <a:pos x="60" y="39"/>
              </a:cxn>
              <a:cxn ang="0">
                <a:pos x="163" y="26"/>
              </a:cxn>
              <a:cxn ang="0">
                <a:pos x="196" y="22"/>
              </a:cxn>
              <a:cxn ang="0">
                <a:pos x="299" y="0"/>
              </a:cxn>
              <a:cxn ang="0">
                <a:pos x="450" y="27"/>
              </a:cxn>
              <a:cxn ang="0">
                <a:pos x="461" y="228"/>
              </a:cxn>
              <a:cxn ang="0">
                <a:pos x="338" y="326"/>
              </a:cxn>
              <a:cxn ang="0">
                <a:pos x="325" y="328"/>
              </a:cxn>
            </a:cxnLst>
            <a:rect l="0" t="0" r="r" b="b"/>
            <a:pathLst>
              <a:path w="461" h="329">
                <a:moveTo>
                  <a:pt x="325" y="328"/>
                </a:moveTo>
                <a:cubicBezTo>
                  <a:pt x="320" y="325"/>
                  <a:pt x="318" y="321"/>
                  <a:pt x="318" y="316"/>
                </a:cubicBezTo>
                <a:cubicBezTo>
                  <a:pt x="318" y="143"/>
                  <a:pt x="318" y="143"/>
                  <a:pt x="318" y="143"/>
                </a:cubicBezTo>
                <a:cubicBezTo>
                  <a:pt x="117" y="97"/>
                  <a:pt x="117" y="97"/>
                  <a:pt x="117" y="97"/>
                </a:cubicBezTo>
                <a:cubicBezTo>
                  <a:pt x="117" y="246"/>
                  <a:pt x="117" y="246"/>
                  <a:pt x="117" y="246"/>
                </a:cubicBezTo>
                <a:cubicBezTo>
                  <a:pt x="148" y="254"/>
                  <a:pt x="148" y="254"/>
                  <a:pt x="148" y="254"/>
                </a:cubicBezTo>
                <a:cubicBezTo>
                  <a:pt x="148" y="141"/>
                  <a:pt x="148" y="141"/>
                  <a:pt x="148" y="141"/>
                </a:cubicBezTo>
                <a:cubicBezTo>
                  <a:pt x="148" y="137"/>
                  <a:pt x="149" y="133"/>
                  <a:pt x="153" y="130"/>
                </a:cubicBezTo>
                <a:cubicBezTo>
                  <a:pt x="156" y="128"/>
                  <a:pt x="160" y="127"/>
                  <a:pt x="164" y="128"/>
                </a:cubicBezTo>
                <a:cubicBezTo>
                  <a:pt x="214" y="140"/>
                  <a:pt x="214" y="140"/>
                  <a:pt x="214" y="140"/>
                </a:cubicBezTo>
                <a:cubicBezTo>
                  <a:pt x="220" y="141"/>
                  <a:pt x="224" y="147"/>
                  <a:pt x="224" y="153"/>
                </a:cubicBezTo>
                <a:cubicBezTo>
                  <a:pt x="224" y="278"/>
                  <a:pt x="224" y="278"/>
                  <a:pt x="224" y="278"/>
                </a:cubicBezTo>
                <a:cubicBezTo>
                  <a:pt x="255" y="287"/>
                  <a:pt x="255" y="287"/>
                  <a:pt x="255" y="287"/>
                </a:cubicBezTo>
                <a:cubicBezTo>
                  <a:pt x="255" y="164"/>
                  <a:pt x="255" y="164"/>
                  <a:pt x="255" y="164"/>
                </a:cubicBezTo>
                <a:cubicBezTo>
                  <a:pt x="255" y="157"/>
                  <a:pt x="261" y="151"/>
                  <a:pt x="268" y="151"/>
                </a:cubicBezTo>
                <a:cubicBezTo>
                  <a:pt x="275" y="151"/>
                  <a:pt x="281" y="157"/>
                  <a:pt x="281" y="164"/>
                </a:cubicBezTo>
                <a:cubicBezTo>
                  <a:pt x="281" y="304"/>
                  <a:pt x="281" y="304"/>
                  <a:pt x="281" y="304"/>
                </a:cubicBezTo>
                <a:cubicBezTo>
                  <a:pt x="281" y="308"/>
                  <a:pt x="280" y="312"/>
                  <a:pt x="276" y="315"/>
                </a:cubicBezTo>
                <a:cubicBezTo>
                  <a:pt x="273" y="317"/>
                  <a:pt x="269" y="318"/>
                  <a:pt x="265" y="317"/>
                </a:cubicBezTo>
                <a:cubicBezTo>
                  <a:pt x="208" y="300"/>
                  <a:pt x="208" y="300"/>
                  <a:pt x="208" y="300"/>
                </a:cubicBezTo>
                <a:cubicBezTo>
                  <a:pt x="202" y="298"/>
                  <a:pt x="198" y="293"/>
                  <a:pt x="198" y="287"/>
                </a:cubicBezTo>
                <a:cubicBezTo>
                  <a:pt x="198" y="163"/>
                  <a:pt x="198" y="163"/>
                  <a:pt x="198" y="163"/>
                </a:cubicBezTo>
                <a:cubicBezTo>
                  <a:pt x="174" y="157"/>
                  <a:pt x="174" y="157"/>
                  <a:pt x="174" y="157"/>
                </a:cubicBezTo>
                <a:cubicBezTo>
                  <a:pt x="174" y="271"/>
                  <a:pt x="174" y="271"/>
                  <a:pt x="174" y="271"/>
                </a:cubicBezTo>
                <a:cubicBezTo>
                  <a:pt x="174" y="275"/>
                  <a:pt x="172" y="278"/>
                  <a:pt x="169" y="281"/>
                </a:cubicBezTo>
                <a:cubicBezTo>
                  <a:pt x="165" y="283"/>
                  <a:pt x="161" y="284"/>
                  <a:pt x="157" y="283"/>
                </a:cubicBezTo>
                <a:cubicBezTo>
                  <a:pt x="101" y="269"/>
                  <a:pt x="101" y="269"/>
                  <a:pt x="101" y="269"/>
                </a:cubicBezTo>
                <a:cubicBezTo>
                  <a:pt x="95" y="268"/>
                  <a:pt x="91" y="262"/>
                  <a:pt x="91" y="257"/>
                </a:cubicBezTo>
                <a:cubicBezTo>
                  <a:pt x="91" y="81"/>
                  <a:pt x="91" y="81"/>
                  <a:pt x="91" y="81"/>
                </a:cubicBezTo>
                <a:cubicBezTo>
                  <a:pt x="91" y="77"/>
                  <a:pt x="93" y="73"/>
                  <a:pt x="96" y="71"/>
                </a:cubicBezTo>
                <a:cubicBezTo>
                  <a:pt x="99" y="68"/>
                  <a:pt x="103" y="68"/>
                  <a:pt x="107" y="68"/>
                </a:cubicBezTo>
                <a:cubicBezTo>
                  <a:pt x="333" y="120"/>
                  <a:pt x="333" y="120"/>
                  <a:pt x="333" y="120"/>
                </a:cubicBezTo>
                <a:cubicBezTo>
                  <a:pt x="339" y="121"/>
                  <a:pt x="343" y="126"/>
                  <a:pt x="343" y="132"/>
                </a:cubicBezTo>
                <a:cubicBezTo>
                  <a:pt x="343" y="290"/>
                  <a:pt x="343" y="290"/>
                  <a:pt x="343" y="290"/>
                </a:cubicBezTo>
                <a:cubicBezTo>
                  <a:pt x="435" y="221"/>
                  <a:pt x="435" y="221"/>
                  <a:pt x="435" y="221"/>
                </a:cubicBezTo>
                <a:cubicBezTo>
                  <a:pt x="435" y="51"/>
                  <a:pt x="435" y="51"/>
                  <a:pt x="435" y="51"/>
                </a:cubicBezTo>
                <a:cubicBezTo>
                  <a:pt x="300" y="26"/>
                  <a:pt x="300" y="26"/>
                  <a:pt x="300" y="26"/>
                </a:cubicBezTo>
                <a:cubicBezTo>
                  <a:pt x="222" y="33"/>
                  <a:pt x="222" y="33"/>
                  <a:pt x="222" y="33"/>
                </a:cubicBezTo>
                <a:cubicBezTo>
                  <a:pt x="222" y="47"/>
                  <a:pt x="222" y="47"/>
                  <a:pt x="222" y="47"/>
                </a:cubicBezTo>
                <a:cubicBezTo>
                  <a:pt x="222" y="50"/>
                  <a:pt x="220" y="54"/>
                  <a:pt x="217" y="56"/>
                </a:cubicBezTo>
                <a:cubicBezTo>
                  <a:pt x="214" y="59"/>
                  <a:pt x="211" y="60"/>
                  <a:pt x="207" y="59"/>
                </a:cubicBezTo>
                <a:cubicBezTo>
                  <a:pt x="160" y="52"/>
                  <a:pt x="160" y="52"/>
                  <a:pt x="160" y="52"/>
                </a:cubicBezTo>
                <a:cubicBezTo>
                  <a:pt x="75" y="64"/>
                  <a:pt x="75" y="64"/>
                  <a:pt x="75" y="64"/>
                </a:cubicBezTo>
                <a:cubicBezTo>
                  <a:pt x="75" y="244"/>
                  <a:pt x="75" y="244"/>
                  <a:pt x="75" y="244"/>
                </a:cubicBezTo>
                <a:cubicBezTo>
                  <a:pt x="75" y="248"/>
                  <a:pt x="73" y="251"/>
                  <a:pt x="71" y="254"/>
                </a:cubicBezTo>
                <a:cubicBezTo>
                  <a:pt x="68" y="256"/>
                  <a:pt x="65" y="257"/>
                  <a:pt x="62" y="257"/>
                </a:cubicBezTo>
                <a:cubicBezTo>
                  <a:pt x="13" y="257"/>
                  <a:pt x="13" y="257"/>
                  <a:pt x="13" y="257"/>
                </a:cubicBezTo>
                <a:cubicBezTo>
                  <a:pt x="5" y="257"/>
                  <a:pt x="0" y="252"/>
                  <a:pt x="0" y="244"/>
                </a:cubicBezTo>
                <a:cubicBezTo>
                  <a:pt x="0" y="237"/>
                  <a:pt x="5" y="232"/>
                  <a:pt x="13" y="232"/>
                </a:cubicBezTo>
                <a:cubicBezTo>
                  <a:pt x="49" y="232"/>
                  <a:pt x="49" y="232"/>
                  <a:pt x="49" y="232"/>
                </a:cubicBezTo>
                <a:cubicBezTo>
                  <a:pt x="49" y="52"/>
                  <a:pt x="49" y="52"/>
                  <a:pt x="49" y="52"/>
                </a:cubicBezTo>
                <a:cubicBezTo>
                  <a:pt x="49" y="46"/>
                  <a:pt x="53" y="40"/>
                  <a:pt x="60" y="39"/>
                </a:cubicBezTo>
                <a:cubicBezTo>
                  <a:pt x="159" y="26"/>
                  <a:pt x="159" y="26"/>
                  <a:pt x="159" y="26"/>
                </a:cubicBezTo>
                <a:cubicBezTo>
                  <a:pt x="160" y="26"/>
                  <a:pt x="161" y="26"/>
                  <a:pt x="163" y="26"/>
                </a:cubicBezTo>
                <a:cubicBezTo>
                  <a:pt x="196" y="32"/>
                  <a:pt x="196" y="32"/>
                  <a:pt x="196" y="32"/>
                </a:cubicBezTo>
                <a:cubicBezTo>
                  <a:pt x="196" y="22"/>
                  <a:pt x="196" y="22"/>
                  <a:pt x="196" y="22"/>
                </a:cubicBezTo>
                <a:cubicBezTo>
                  <a:pt x="196" y="15"/>
                  <a:pt x="201" y="9"/>
                  <a:pt x="208" y="9"/>
                </a:cubicBezTo>
                <a:cubicBezTo>
                  <a:pt x="299" y="0"/>
                  <a:pt x="299" y="0"/>
                  <a:pt x="299" y="0"/>
                </a:cubicBezTo>
                <a:cubicBezTo>
                  <a:pt x="300" y="0"/>
                  <a:pt x="302" y="0"/>
                  <a:pt x="303" y="0"/>
                </a:cubicBezTo>
                <a:cubicBezTo>
                  <a:pt x="450" y="27"/>
                  <a:pt x="450" y="27"/>
                  <a:pt x="450" y="27"/>
                </a:cubicBezTo>
                <a:cubicBezTo>
                  <a:pt x="457" y="28"/>
                  <a:pt x="461" y="34"/>
                  <a:pt x="461" y="40"/>
                </a:cubicBezTo>
                <a:cubicBezTo>
                  <a:pt x="461" y="228"/>
                  <a:pt x="461" y="228"/>
                  <a:pt x="461" y="228"/>
                </a:cubicBezTo>
                <a:cubicBezTo>
                  <a:pt x="461" y="232"/>
                  <a:pt x="459" y="236"/>
                  <a:pt x="456" y="238"/>
                </a:cubicBezTo>
                <a:cubicBezTo>
                  <a:pt x="338" y="326"/>
                  <a:pt x="338" y="326"/>
                  <a:pt x="338" y="326"/>
                </a:cubicBezTo>
                <a:cubicBezTo>
                  <a:pt x="336" y="328"/>
                  <a:pt x="333" y="329"/>
                  <a:pt x="330" y="329"/>
                </a:cubicBezTo>
                <a:cubicBezTo>
                  <a:pt x="328" y="329"/>
                  <a:pt x="327" y="329"/>
                  <a:pt x="325" y="328"/>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3" name="TextBox 282"/>
          <p:cNvSpPr txBox="1"/>
          <p:nvPr userDrawn="1"/>
        </p:nvSpPr>
        <p:spPr>
          <a:xfrm>
            <a:off x="2286368" y="1669178"/>
            <a:ext cx="647613"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Data </a:t>
            </a:r>
            <a:r>
              <a:rPr lang="en-US" sz="800" b="1" dirty="0" err="1" smtClean="0">
                <a:solidFill>
                  <a:srgbClr val="626469"/>
                </a:solidFill>
                <a:latin typeface="Arial" pitchFamily="34" charset="0"/>
                <a:cs typeface="Arial" pitchFamily="34" charset="0"/>
              </a:rPr>
              <a:t>centres</a:t>
            </a:r>
            <a:r>
              <a:rPr lang="en-US" sz="800" b="1" dirty="0" smtClean="0">
                <a:solidFill>
                  <a:srgbClr val="626469"/>
                </a:solidFill>
                <a:latin typeface="Arial" pitchFamily="34" charset="0"/>
                <a:cs typeface="Arial" pitchFamily="34" charset="0"/>
              </a:rPr>
              <a:t> </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&amp; networks</a:t>
            </a:r>
          </a:p>
        </p:txBody>
      </p:sp>
      <p:sp>
        <p:nvSpPr>
          <p:cNvPr id="284" name="Freeform 64"/>
          <p:cNvSpPr>
            <a:spLocks noChangeAspect="1"/>
          </p:cNvSpPr>
          <p:nvPr userDrawn="1"/>
        </p:nvSpPr>
        <p:spPr bwMode="auto">
          <a:xfrm>
            <a:off x="5258275" y="1185552"/>
            <a:ext cx="358929" cy="393192"/>
          </a:xfrm>
          <a:custGeom>
            <a:avLst/>
            <a:gdLst/>
            <a:ahLst/>
            <a:cxnLst>
              <a:cxn ang="0">
                <a:pos x="146" y="5"/>
              </a:cxn>
              <a:cxn ang="0">
                <a:pos x="6" y="132"/>
              </a:cxn>
              <a:cxn ang="0">
                <a:pos x="5" y="151"/>
              </a:cxn>
              <a:cxn ang="0">
                <a:pos x="23" y="152"/>
              </a:cxn>
              <a:cxn ang="0">
                <a:pos x="155" y="33"/>
              </a:cxn>
              <a:cxn ang="0">
                <a:pos x="283" y="149"/>
              </a:cxn>
              <a:cxn ang="0">
                <a:pos x="283" y="313"/>
              </a:cxn>
              <a:cxn ang="0">
                <a:pos x="45" y="313"/>
              </a:cxn>
              <a:cxn ang="0">
                <a:pos x="45" y="228"/>
              </a:cxn>
              <a:cxn ang="0">
                <a:pos x="56" y="202"/>
              </a:cxn>
              <a:cxn ang="0">
                <a:pos x="100" y="187"/>
              </a:cxn>
              <a:cxn ang="0">
                <a:pos x="152" y="229"/>
              </a:cxn>
              <a:cxn ang="0">
                <a:pos x="152" y="272"/>
              </a:cxn>
              <a:cxn ang="0">
                <a:pos x="165" y="285"/>
              </a:cxn>
              <a:cxn ang="0">
                <a:pos x="178" y="272"/>
              </a:cxn>
              <a:cxn ang="0">
                <a:pos x="178" y="229"/>
              </a:cxn>
              <a:cxn ang="0">
                <a:pos x="159" y="182"/>
              </a:cxn>
              <a:cxn ang="0">
                <a:pos x="100" y="161"/>
              </a:cxn>
              <a:cxn ang="0">
                <a:pos x="36" y="184"/>
              </a:cxn>
              <a:cxn ang="0">
                <a:pos x="18" y="229"/>
              </a:cxn>
              <a:cxn ang="0">
                <a:pos x="18" y="229"/>
              </a:cxn>
              <a:cxn ang="0">
                <a:pos x="18" y="326"/>
              </a:cxn>
              <a:cxn ang="0">
                <a:pos x="22" y="335"/>
              </a:cxn>
              <a:cxn ang="0">
                <a:pos x="32" y="339"/>
              </a:cxn>
              <a:cxn ang="0">
                <a:pos x="296" y="339"/>
              </a:cxn>
              <a:cxn ang="0">
                <a:pos x="309" y="326"/>
              </a:cxn>
              <a:cxn ang="0">
                <a:pos x="309" y="143"/>
              </a:cxn>
              <a:cxn ang="0">
                <a:pos x="305" y="133"/>
              </a:cxn>
              <a:cxn ang="0">
                <a:pos x="164" y="5"/>
              </a:cxn>
              <a:cxn ang="0">
                <a:pos x="146" y="5"/>
              </a:cxn>
            </a:cxnLst>
            <a:rect l="0" t="0" r="r" b="b"/>
            <a:pathLst>
              <a:path w="309" h="339">
                <a:moveTo>
                  <a:pt x="146" y="5"/>
                </a:moveTo>
                <a:cubicBezTo>
                  <a:pt x="6" y="132"/>
                  <a:pt x="6" y="132"/>
                  <a:pt x="6" y="132"/>
                </a:cubicBezTo>
                <a:cubicBezTo>
                  <a:pt x="0" y="137"/>
                  <a:pt x="0" y="146"/>
                  <a:pt x="5" y="151"/>
                </a:cubicBezTo>
                <a:cubicBezTo>
                  <a:pt x="10" y="156"/>
                  <a:pt x="18" y="157"/>
                  <a:pt x="23" y="152"/>
                </a:cubicBezTo>
                <a:cubicBezTo>
                  <a:pt x="23" y="152"/>
                  <a:pt x="139" y="47"/>
                  <a:pt x="155" y="33"/>
                </a:cubicBezTo>
                <a:cubicBezTo>
                  <a:pt x="170" y="46"/>
                  <a:pt x="275" y="142"/>
                  <a:pt x="283" y="149"/>
                </a:cubicBezTo>
                <a:cubicBezTo>
                  <a:pt x="283" y="159"/>
                  <a:pt x="283" y="291"/>
                  <a:pt x="283" y="313"/>
                </a:cubicBezTo>
                <a:cubicBezTo>
                  <a:pt x="260" y="313"/>
                  <a:pt x="68" y="313"/>
                  <a:pt x="45" y="313"/>
                </a:cubicBezTo>
                <a:cubicBezTo>
                  <a:pt x="45" y="293"/>
                  <a:pt x="45" y="229"/>
                  <a:pt x="45" y="228"/>
                </a:cubicBezTo>
                <a:cubicBezTo>
                  <a:pt x="45" y="226"/>
                  <a:pt x="45" y="212"/>
                  <a:pt x="56" y="202"/>
                </a:cubicBezTo>
                <a:cubicBezTo>
                  <a:pt x="65" y="192"/>
                  <a:pt x="80" y="187"/>
                  <a:pt x="100" y="187"/>
                </a:cubicBezTo>
                <a:cubicBezTo>
                  <a:pt x="150" y="187"/>
                  <a:pt x="152" y="224"/>
                  <a:pt x="152" y="229"/>
                </a:cubicBezTo>
                <a:cubicBezTo>
                  <a:pt x="152" y="272"/>
                  <a:pt x="152" y="272"/>
                  <a:pt x="152" y="272"/>
                </a:cubicBezTo>
                <a:cubicBezTo>
                  <a:pt x="152" y="279"/>
                  <a:pt x="158" y="285"/>
                  <a:pt x="165" y="285"/>
                </a:cubicBezTo>
                <a:cubicBezTo>
                  <a:pt x="172" y="285"/>
                  <a:pt x="178" y="279"/>
                  <a:pt x="178" y="272"/>
                </a:cubicBezTo>
                <a:cubicBezTo>
                  <a:pt x="178" y="229"/>
                  <a:pt x="178" y="229"/>
                  <a:pt x="178" y="229"/>
                </a:cubicBezTo>
                <a:cubicBezTo>
                  <a:pt x="178" y="228"/>
                  <a:pt x="178" y="202"/>
                  <a:pt x="159" y="182"/>
                </a:cubicBezTo>
                <a:cubicBezTo>
                  <a:pt x="145" y="168"/>
                  <a:pt x="125" y="161"/>
                  <a:pt x="100" y="161"/>
                </a:cubicBezTo>
                <a:cubicBezTo>
                  <a:pt x="72" y="161"/>
                  <a:pt x="51" y="169"/>
                  <a:pt x="36" y="184"/>
                </a:cubicBezTo>
                <a:cubicBezTo>
                  <a:pt x="18" y="203"/>
                  <a:pt x="18" y="228"/>
                  <a:pt x="18" y="229"/>
                </a:cubicBezTo>
                <a:cubicBezTo>
                  <a:pt x="18" y="229"/>
                  <a:pt x="18" y="229"/>
                  <a:pt x="18" y="229"/>
                </a:cubicBezTo>
                <a:cubicBezTo>
                  <a:pt x="18" y="326"/>
                  <a:pt x="18" y="326"/>
                  <a:pt x="18" y="326"/>
                </a:cubicBezTo>
                <a:cubicBezTo>
                  <a:pt x="18" y="329"/>
                  <a:pt x="20" y="333"/>
                  <a:pt x="22" y="335"/>
                </a:cubicBezTo>
                <a:cubicBezTo>
                  <a:pt x="25" y="338"/>
                  <a:pt x="28" y="339"/>
                  <a:pt x="32" y="339"/>
                </a:cubicBezTo>
                <a:cubicBezTo>
                  <a:pt x="296" y="339"/>
                  <a:pt x="296" y="339"/>
                  <a:pt x="296" y="339"/>
                </a:cubicBezTo>
                <a:cubicBezTo>
                  <a:pt x="304" y="339"/>
                  <a:pt x="309" y="333"/>
                  <a:pt x="309" y="326"/>
                </a:cubicBezTo>
                <a:cubicBezTo>
                  <a:pt x="309" y="143"/>
                  <a:pt x="309" y="143"/>
                  <a:pt x="309" y="143"/>
                </a:cubicBezTo>
                <a:cubicBezTo>
                  <a:pt x="309" y="139"/>
                  <a:pt x="308" y="135"/>
                  <a:pt x="305" y="133"/>
                </a:cubicBezTo>
                <a:cubicBezTo>
                  <a:pt x="164" y="5"/>
                  <a:pt x="164" y="5"/>
                  <a:pt x="164" y="5"/>
                </a:cubicBezTo>
                <a:cubicBezTo>
                  <a:pt x="159" y="0"/>
                  <a:pt x="151" y="0"/>
                  <a:pt x="146" y="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5" name="TextBox 284"/>
          <p:cNvSpPr txBox="1"/>
          <p:nvPr userDrawn="1"/>
        </p:nvSpPr>
        <p:spPr>
          <a:xfrm>
            <a:off x="5158129" y="1669178"/>
            <a:ext cx="549831"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Residential</a:t>
            </a:r>
          </a:p>
        </p:txBody>
      </p:sp>
      <p:sp>
        <p:nvSpPr>
          <p:cNvPr id="286" name="Freeform 148"/>
          <p:cNvSpPr>
            <a:spLocks noChangeAspect="1"/>
          </p:cNvSpPr>
          <p:nvPr userDrawn="1"/>
        </p:nvSpPr>
        <p:spPr bwMode="auto">
          <a:xfrm>
            <a:off x="9432242" y="1260845"/>
            <a:ext cx="446842" cy="340106"/>
          </a:xfrm>
          <a:custGeom>
            <a:avLst/>
            <a:gdLst/>
            <a:ahLst/>
            <a:cxnLst>
              <a:cxn ang="0">
                <a:pos x="84" y="0"/>
              </a:cxn>
              <a:cxn ang="0">
                <a:pos x="0" y="91"/>
              </a:cxn>
              <a:cxn ang="0">
                <a:pos x="12" y="103"/>
              </a:cxn>
              <a:cxn ang="0">
                <a:pos x="36" y="127"/>
              </a:cxn>
              <a:cxn ang="0">
                <a:pos x="12" y="151"/>
              </a:cxn>
              <a:cxn ang="0">
                <a:pos x="0" y="163"/>
              </a:cxn>
              <a:cxn ang="0">
                <a:pos x="84" y="255"/>
              </a:cxn>
              <a:cxn ang="0">
                <a:pos x="180" y="255"/>
              </a:cxn>
              <a:cxn ang="0">
                <a:pos x="192" y="243"/>
              </a:cxn>
              <a:cxn ang="0">
                <a:pos x="192" y="209"/>
              </a:cxn>
              <a:cxn ang="0">
                <a:pos x="300" y="209"/>
              </a:cxn>
              <a:cxn ang="0">
                <a:pos x="301" y="209"/>
              </a:cxn>
              <a:cxn ang="0">
                <a:pos x="335" y="175"/>
              </a:cxn>
              <a:cxn ang="0">
                <a:pos x="302" y="142"/>
              </a:cxn>
              <a:cxn ang="0">
                <a:pos x="300" y="142"/>
              </a:cxn>
              <a:cxn ang="0">
                <a:pos x="184" y="142"/>
              </a:cxn>
              <a:cxn ang="0">
                <a:pos x="172" y="154"/>
              </a:cxn>
              <a:cxn ang="0">
                <a:pos x="184" y="166"/>
              </a:cxn>
              <a:cxn ang="0">
                <a:pos x="300" y="166"/>
              </a:cxn>
              <a:cxn ang="0">
                <a:pos x="301" y="166"/>
              </a:cxn>
              <a:cxn ang="0">
                <a:pos x="311" y="175"/>
              </a:cxn>
              <a:cxn ang="0">
                <a:pos x="302" y="184"/>
              </a:cxn>
              <a:cxn ang="0">
                <a:pos x="300" y="184"/>
              </a:cxn>
              <a:cxn ang="0">
                <a:pos x="180" y="184"/>
              </a:cxn>
              <a:cxn ang="0">
                <a:pos x="167" y="196"/>
              </a:cxn>
              <a:cxn ang="0">
                <a:pos x="167" y="230"/>
              </a:cxn>
              <a:cxn ang="0">
                <a:pos x="84" y="230"/>
              </a:cxn>
              <a:cxn ang="0">
                <a:pos x="25" y="174"/>
              </a:cxn>
              <a:cxn ang="0">
                <a:pos x="60" y="127"/>
              </a:cxn>
              <a:cxn ang="0">
                <a:pos x="25" y="81"/>
              </a:cxn>
              <a:cxn ang="0">
                <a:pos x="84" y="24"/>
              </a:cxn>
              <a:cxn ang="0">
                <a:pos x="167" y="24"/>
              </a:cxn>
              <a:cxn ang="0">
                <a:pos x="167" y="58"/>
              </a:cxn>
              <a:cxn ang="0">
                <a:pos x="180" y="71"/>
              </a:cxn>
              <a:cxn ang="0">
                <a:pos x="300" y="71"/>
              </a:cxn>
              <a:cxn ang="0">
                <a:pos x="302" y="71"/>
              </a:cxn>
              <a:cxn ang="0">
                <a:pos x="311" y="79"/>
              </a:cxn>
              <a:cxn ang="0">
                <a:pos x="302" y="88"/>
              </a:cxn>
              <a:cxn ang="0">
                <a:pos x="300" y="88"/>
              </a:cxn>
              <a:cxn ang="0">
                <a:pos x="184" y="88"/>
              </a:cxn>
              <a:cxn ang="0">
                <a:pos x="172" y="101"/>
              </a:cxn>
              <a:cxn ang="0">
                <a:pos x="184" y="113"/>
              </a:cxn>
              <a:cxn ang="0">
                <a:pos x="300" y="113"/>
              </a:cxn>
              <a:cxn ang="0">
                <a:pos x="302" y="113"/>
              </a:cxn>
              <a:cxn ang="0">
                <a:pos x="335" y="79"/>
              </a:cxn>
              <a:cxn ang="0">
                <a:pos x="302" y="46"/>
              </a:cxn>
              <a:cxn ang="0">
                <a:pos x="300" y="46"/>
              </a:cxn>
              <a:cxn ang="0">
                <a:pos x="192" y="46"/>
              </a:cxn>
              <a:cxn ang="0">
                <a:pos x="192" y="12"/>
              </a:cxn>
              <a:cxn ang="0">
                <a:pos x="180" y="0"/>
              </a:cxn>
              <a:cxn ang="0">
                <a:pos x="84" y="0"/>
              </a:cxn>
            </a:cxnLst>
            <a:rect l="0" t="0" r="r" b="b"/>
            <a:pathLst>
              <a:path w="335" h="255">
                <a:moveTo>
                  <a:pt x="84" y="0"/>
                </a:moveTo>
                <a:cubicBezTo>
                  <a:pt x="31" y="0"/>
                  <a:pt x="0" y="34"/>
                  <a:pt x="0" y="91"/>
                </a:cubicBezTo>
                <a:cubicBezTo>
                  <a:pt x="0" y="98"/>
                  <a:pt x="5" y="103"/>
                  <a:pt x="12" y="103"/>
                </a:cubicBezTo>
                <a:cubicBezTo>
                  <a:pt x="25" y="103"/>
                  <a:pt x="36" y="114"/>
                  <a:pt x="36" y="127"/>
                </a:cubicBezTo>
                <a:cubicBezTo>
                  <a:pt x="36" y="140"/>
                  <a:pt x="25" y="151"/>
                  <a:pt x="12" y="151"/>
                </a:cubicBezTo>
                <a:cubicBezTo>
                  <a:pt x="5" y="151"/>
                  <a:pt x="0" y="157"/>
                  <a:pt x="0" y="163"/>
                </a:cubicBezTo>
                <a:cubicBezTo>
                  <a:pt x="0" y="221"/>
                  <a:pt x="31" y="255"/>
                  <a:pt x="84" y="255"/>
                </a:cubicBezTo>
                <a:cubicBezTo>
                  <a:pt x="180" y="255"/>
                  <a:pt x="180" y="255"/>
                  <a:pt x="180" y="255"/>
                </a:cubicBezTo>
                <a:cubicBezTo>
                  <a:pt x="186" y="255"/>
                  <a:pt x="192" y="249"/>
                  <a:pt x="192" y="243"/>
                </a:cubicBezTo>
                <a:cubicBezTo>
                  <a:pt x="192" y="243"/>
                  <a:pt x="192" y="222"/>
                  <a:pt x="192" y="209"/>
                </a:cubicBezTo>
                <a:cubicBezTo>
                  <a:pt x="212" y="209"/>
                  <a:pt x="300" y="209"/>
                  <a:pt x="300" y="209"/>
                </a:cubicBezTo>
                <a:cubicBezTo>
                  <a:pt x="300" y="209"/>
                  <a:pt x="301" y="209"/>
                  <a:pt x="301" y="209"/>
                </a:cubicBezTo>
                <a:cubicBezTo>
                  <a:pt x="320" y="209"/>
                  <a:pt x="335" y="194"/>
                  <a:pt x="335" y="175"/>
                </a:cubicBezTo>
                <a:cubicBezTo>
                  <a:pt x="335" y="157"/>
                  <a:pt x="320" y="142"/>
                  <a:pt x="302" y="142"/>
                </a:cubicBezTo>
                <a:cubicBezTo>
                  <a:pt x="302" y="142"/>
                  <a:pt x="300" y="142"/>
                  <a:pt x="300" y="142"/>
                </a:cubicBezTo>
                <a:cubicBezTo>
                  <a:pt x="184" y="142"/>
                  <a:pt x="184" y="142"/>
                  <a:pt x="184" y="142"/>
                </a:cubicBezTo>
                <a:cubicBezTo>
                  <a:pt x="177" y="142"/>
                  <a:pt x="172" y="147"/>
                  <a:pt x="172" y="154"/>
                </a:cubicBezTo>
                <a:cubicBezTo>
                  <a:pt x="172" y="161"/>
                  <a:pt x="177" y="166"/>
                  <a:pt x="184" y="166"/>
                </a:cubicBezTo>
                <a:cubicBezTo>
                  <a:pt x="184" y="166"/>
                  <a:pt x="300" y="166"/>
                  <a:pt x="300" y="166"/>
                </a:cubicBezTo>
                <a:cubicBezTo>
                  <a:pt x="301" y="166"/>
                  <a:pt x="301" y="166"/>
                  <a:pt x="301" y="166"/>
                </a:cubicBezTo>
                <a:cubicBezTo>
                  <a:pt x="307" y="166"/>
                  <a:pt x="311" y="170"/>
                  <a:pt x="311" y="175"/>
                </a:cubicBezTo>
                <a:cubicBezTo>
                  <a:pt x="311" y="180"/>
                  <a:pt x="307" y="184"/>
                  <a:pt x="302" y="184"/>
                </a:cubicBezTo>
                <a:cubicBezTo>
                  <a:pt x="302" y="184"/>
                  <a:pt x="300" y="184"/>
                  <a:pt x="300" y="184"/>
                </a:cubicBezTo>
                <a:cubicBezTo>
                  <a:pt x="180" y="184"/>
                  <a:pt x="180" y="184"/>
                  <a:pt x="180" y="184"/>
                </a:cubicBezTo>
                <a:cubicBezTo>
                  <a:pt x="173" y="184"/>
                  <a:pt x="167" y="190"/>
                  <a:pt x="167" y="196"/>
                </a:cubicBezTo>
                <a:cubicBezTo>
                  <a:pt x="167" y="196"/>
                  <a:pt x="167" y="217"/>
                  <a:pt x="167" y="230"/>
                </a:cubicBezTo>
                <a:cubicBezTo>
                  <a:pt x="149" y="230"/>
                  <a:pt x="84" y="230"/>
                  <a:pt x="84" y="230"/>
                </a:cubicBezTo>
                <a:cubicBezTo>
                  <a:pt x="40" y="230"/>
                  <a:pt x="27" y="202"/>
                  <a:pt x="25" y="174"/>
                </a:cubicBezTo>
                <a:cubicBezTo>
                  <a:pt x="45" y="168"/>
                  <a:pt x="60" y="150"/>
                  <a:pt x="60" y="127"/>
                </a:cubicBezTo>
                <a:cubicBezTo>
                  <a:pt x="60" y="105"/>
                  <a:pt x="45" y="86"/>
                  <a:pt x="25" y="81"/>
                </a:cubicBezTo>
                <a:cubicBezTo>
                  <a:pt x="27" y="53"/>
                  <a:pt x="40" y="24"/>
                  <a:pt x="84" y="24"/>
                </a:cubicBezTo>
                <a:cubicBezTo>
                  <a:pt x="84" y="24"/>
                  <a:pt x="149" y="24"/>
                  <a:pt x="167" y="24"/>
                </a:cubicBezTo>
                <a:cubicBezTo>
                  <a:pt x="167" y="38"/>
                  <a:pt x="167" y="58"/>
                  <a:pt x="167" y="58"/>
                </a:cubicBezTo>
                <a:cubicBezTo>
                  <a:pt x="167" y="65"/>
                  <a:pt x="173" y="71"/>
                  <a:pt x="180" y="71"/>
                </a:cubicBezTo>
                <a:cubicBezTo>
                  <a:pt x="300" y="71"/>
                  <a:pt x="300" y="71"/>
                  <a:pt x="300" y="71"/>
                </a:cubicBezTo>
                <a:cubicBezTo>
                  <a:pt x="300" y="71"/>
                  <a:pt x="302" y="71"/>
                  <a:pt x="302" y="71"/>
                </a:cubicBezTo>
                <a:cubicBezTo>
                  <a:pt x="307" y="71"/>
                  <a:pt x="311" y="75"/>
                  <a:pt x="311" y="79"/>
                </a:cubicBezTo>
                <a:cubicBezTo>
                  <a:pt x="311" y="84"/>
                  <a:pt x="307" y="88"/>
                  <a:pt x="302" y="88"/>
                </a:cubicBezTo>
                <a:cubicBezTo>
                  <a:pt x="301" y="88"/>
                  <a:pt x="300" y="88"/>
                  <a:pt x="300" y="88"/>
                </a:cubicBezTo>
                <a:cubicBezTo>
                  <a:pt x="184" y="88"/>
                  <a:pt x="184" y="88"/>
                  <a:pt x="184" y="88"/>
                </a:cubicBezTo>
                <a:cubicBezTo>
                  <a:pt x="177" y="88"/>
                  <a:pt x="172" y="94"/>
                  <a:pt x="172" y="101"/>
                </a:cubicBezTo>
                <a:cubicBezTo>
                  <a:pt x="172" y="107"/>
                  <a:pt x="177" y="113"/>
                  <a:pt x="184" y="113"/>
                </a:cubicBezTo>
                <a:cubicBezTo>
                  <a:pt x="300" y="113"/>
                  <a:pt x="300" y="113"/>
                  <a:pt x="300" y="113"/>
                </a:cubicBezTo>
                <a:cubicBezTo>
                  <a:pt x="300" y="113"/>
                  <a:pt x="302" y="113"/>
                  <a:pt x="302" y="113"/>
                </a:cubicBezTo>
                <a:cubicBezTo>
                  <a:pt x="320" y="113"/>
                  <a:pt x="335" y="98"/>
                  <a:pt x="335" y="79"/>
                </a:cubicBezTo>
                <a:cubicBezTo>
                  <a:pt x="335" y="61"/>
                  <a:pt x="320" y="46"/>
                  <a:pt x="302" y="46"/>
                </a:cubicBezTo>
                <a:cubicBezTo>
                  <a:pt x="301" y="46"/>
                  <a:pt x="300" y="46"/>
                  <a:pt x="300" y="46"/>
                </a:cubicBezTo>
                <a:cubicBezTo>
                  <a:pt x="300" y="46"/>
                  <a:pt x="212" y="46"/>
                  <a:pt x="192" y="46"/>
                </a:cubicBezTo>
                <a:cubicBezTo>
                  <a:pt x="192" y="33"/>
                  <a:pt x="192" y="12"/>
                  <a:pt x="192" y="12"/>
                </a:cubicBezTo>
                <a:cubicBezTo>
                  <a:pt x="192" y="5"/>
                  <a:pt x="186" y="0"/>
                  <a:pt x="180" y="0"/>
                </a:cubicBezTo>
                <a:lnTo>
                  <a:pt x="84"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7" name="TextBox 286"/>
          <p:cNvSpPr txBox="1"/>
          <p:nvPr userDrawn="1"/>
        </p:nvSpPr>
        <p:spPr>
          <a:xfrm>
            <a:off x="9229945" y="1669178"/>
            <a:ext cx="851437"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Power management</a:t>
            </a:r>
          </a:p>
        </p:txBody>
      </p:sp>
      <p:sp>
        <p:nvSpPr>
          <p:cNvPr id="288" name="Freeform 184"/>
          <p:cNvSpPr>
            <a:spLocks noChangeAspect="1"/>
          </p:cNvSpPr>
          <p:nvPr userDrawn="1"/>
        </p:nvSpPr>
        <p:spPr bwMode="auto">
          <a:xfrm>
            <a:off x="8409152" y="1207759"/>
            <a:ext cx="489929" cy="393192"/>
          </a:xfrm>
          <a:custGeom>
            <a:avLst/>
            <a:gdLst/>
            <a:ahLst/>
            <a:cxnLst>
              <a:cxn ang="0">
                <a:pos x="69" y="73"/>
              </a:cxn>
              <a:cxn ang="0">
                <a:pos x="95" y="73"/>
              </a:cxn>
              <a:cxn ang="0">
                <a:pos x="95" y="343"/>
              </a:cxn>
              <a:cxn ang="0">
                <a:pos x="0" y="343"/>
              </a:cxn>
              <a:cxn ang="0">
                <a:pos x="0" y="72"/>
              </a:cxn>
              <a:cxn ang="0">
                <a:pos x="31" y="72"/>
              </a:cxn>
              <a:cxn ang="0">
                <a:pos x="31" y="34"/>
              </a:cxn>
              <a:cxn ang="0">
                <a:pos x="82" y="0"/>
              </a:cxn>
              <a:cxn ang="0">
                <a:pos x="127" y="11"/>
              </a:cxn>
              <a:cxn ang="0">
                <a:pos x="139" y="48"/>
              </a:cxn>
              <a:cxn ang="0">
                <a:pos x="139" y="284"/>
              </a:cxn>
              <a:cxn ang="0">
                <a:pos x="207" y="284"/>
              </a:cxn>
              <a:cxn ang="0">
                <a:pos x="207" y="228"/>
              </a:cxn>
              <a:cxn ang="0">
                <a:pos x="181" y="207"/>
              </a:cxn>
              <a:cxn ang="0">
                <a:pos x="181" y="66"/>
              </a:cxn>
              <a:cxn ang="0">
                <a:pos x="278" y="67"/>
              </a:cxn>
              <a:cxn ang="0">
                <a:pos x="278" y="207"/>
              </a:cxn>
              <a:cxn ang="0">
                <a:pos x="254" y="229"/>
              </a:cxn>
              <a:cxn ang="0">
                <a:pos x="254" y="275"/>
              </a:cxn>
              <a:cxn ang="0">
                <a:pos x="254" y="283"/>
              </a:cxn>
              <a:cxn ang="0">
                <a:pos x="352" y="283"/>
              </a:cxn>
              <a:cxn ang="0">
                <a:pos x="316" y="340"/>
              </a:cxn>
              <a:cxn ang="0">
                <a:pos x="428" y="340"/>
              </a:cxn>
              <a:cxn ang="0">
                <a:pos x="385" y="281"/>
              </a:cxn>
              <a:cxn ang="0">
                <a:pos x="428" y="222"/>
              </a:cxn>
              <a:cxn ang="0">
                <a:pos x="316" y="222"/>
              </a:cxn>
              <a:cxn ang="0">
                <a:pos x="336" y="250"/>
              </a:cxn>
            </a:cxnLst>
            <a:rect l="0" t="0" r="r" b="b"/>
            <a:pathLst>
              <a:path w="428" h="343">
                <a:moveTo>
                  <a:pt x="69" y="73"/>
                </a:moveTo>
                <a:cubicBezTo>
                  <a:pt x="95" y="73"/>
                  <a:pt x="95" y="73"/>
                  <a:pt x="95" y="73"/>
                </a:cubicBezTo>
                <a:cubicBezTo>
                  <a:pt x="95" y="343"/>
                  <a:pt x="95" y="343"/>
                  <a:pt x="95" y="343"/>
                </a:cubicBezTo>
                <a:cubicBezTo>
                  <a:pt x="0" y="343"/>
                  <a:pt x="0" y="343"/>
                  <a:pt x="0" y="343"/>
                </a:cubicBezTo>
                <a:cubicBezTo>
                  <a:pt x="0" y="72"/>
                  <a:pt x="0" y="72"/>
                  <a:pt x="0" y="72"/>
                </a:cubicBezTo>
                <a:cubicBezTo>
                  <a:pt x="31" y="72"/>
                  <a:pt x="31" y="72"/>
                  <a:pt x="31" y="72"/>
                </a:cubicBezTo>
                <a:cubicBezTo>
                  <a:pt x="31" y="34"/>
                  <a:pt x="31" y="34"/>
                  <a:pt x="31" y="34"/>
                </a:cubicBezTo>
                <a:cubicBezTo>
                  <a:pt x="31" y="34"/>
                  <a:pt x="33" y="0"/>
                  <a:pt x="82" y="0"/>
                </a:cubicBezTo>
                <a:cubicBezTo>
                  <a:pt x="106" y="0"/>
                  <a:pt x="118" y="4"/>
                  <a:pt x="127" y="11"/>
                </a:cubicBezTo>
                <a:cubicBezTo>
                  <a:pt x="135" y="18"/>
                  <a:pt x="139" y="28"/>
                  <a:pt x="139" y="48"/>
                </a:cubicBezTo>
                <a:cubicBezTo>
                  <a:pt x="139" y="284"/>
                  <a:pt x="139" y="284"/>
                  <a:pt x="139" y="284"/>
                </a:cubicBezTo>
                <a:cubicBezTo>
                  <a:pt x="207" y="284"/>
                  <a:pt x="207" y="284"/>
                  <a:pt x="207" y="284"/>
                </a:cubicBezTo>
                <a:cubicBezTo>
                  <a:pt x="207" y="228"/>
                  <a:pt x="207" y="228"/>
                  <a:pt x="207" y="228"/>
                </a:cubicBezTo>
                <a:cubicBezTo>
                  <a:pt x="181" y="207"/>
                  <a:pt x="181" y="207"/>
                  <a:pt x="181" y="207"/>
                </a:cubicBezTo>
                <a:cubicBezTo>
                  <a:pt x="181" y="66"/>
                  <a:pt x="181" y="66"/>
                  <a:pt x="181" y="66"/>
                </a:cubicBezTo>
                <a:cubicBezTo>
                  <a:pt x="181" y="66"/>
                  <a:pt x="226" y="28"/>
                  <a:pt x="278" y="67"/>
                </a:cubicBezTo>
                <a:cubicBezTo>
                  <a:pt x="278" y="207"/>
                  <a:pt x="278" y="207"/>
                  <a:pt x="278" y="207"/>
                </a:cubicBezTo>
                <a:cubicBezTo>
                  <a:pt x="254" y="229"/>
                  <a:pt x="254" y="229"/>
                  <a:pt x="254" y="229"/>
                </a:cubicBezTo>
                <a:cubicBezTo>
                  <a:pt x="254" y="275"/>
                  <a:pt x="254" y="275"/>
                  <a:pt x="254" y="275"/>
                </a:cubicBezTo>
                <a:cubicBezTo>
                  <a:pt x="254" y="283"/>
                  <a:pt x="254" y="283"/>
                  <a:pt x="254" y="283"/>
                </a:cubicBezTo>
                <a:cubicBezTo>
                  <a:pt x="352" y="283"/>
                  <a:pt x="352" y="283"/>
                  <a:pt x="352" y="283"/>
                </a:cubicBezTo>
                <a:cubicBezTo>
                  <a:pt x="316" y="340"/>
                  <a:pt x="316" y="340"/>
                  <a:pt x="316" y="340"/>
                </a:cubicBezTo>
                <a:cubicBezTo>
                  <a:pt x="428" y="340"/>
                  <a:pt x="428" y="340"/>
                  <a:pt x="428" y="340"/>
                </a:cubicBezTo>
                <a:cubicBezTo>
                  <a:pt x="385" y="281"/>
                  <a:pt x="385" y="281"/>
                  <a:pt x="385" y="281"/>
                </a:cubicBezTo>
                <a:cubicBezTo>
                  <a:pt x="428" y="222"/>
                  <a:pt x="428" y="222"/>
                  <a:pt x="428" y="222"/>
                </a:cubicBezTo>
                <a:cubicBezTo>
                  <a:pt x="316" y="222"/>
                  <a:pt x="316" y="222"/>
                  <a:pt x="316" y="222"/>
                </a:cubicBezTo>
                <a:cubicBezTo>
                  <a:pt x="336" y="250"/>
                  <a:pt x="336" y="250"/>
                  <a:pt x="336" y="250"/>
                </a:cubicBez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89" name="TextBox 288"/>
          <p:cNvSpPr txBox="1"/>
          <p:nvPr userDrawn="1"/>
        </p:nvSpPr>
        <p:spPr>
          <a:xfrm>
            <a:off x="7988861" y="1669178"/>
            <a:ext cx="1379552"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Process/machine management</a:t>
            </a:r>
          </a:p>
        </p:txBody>
      </p:sp>
      <p:sp>
        <p:nvSpPr>
          <p:cNvPr id="290" name="Freeform 132"/>
          <p:cNvSpPr>
            <a:spLocks noChangeAspect="1"/>
          </p:cNvSpPr>
          <p:nvPr userDrawn="1"/>
        </p:nvSpPr>
        <p:spPr bwMode="auto">
          <a:xfrm>
            <a:off x="7526968" y="1207759"/>
            <a:ext cx="386910" cy="393192"/>
          </a:xfrm>
          <a:custGeom>
            <a:avLst/>
            <a:gdLst/>
            <a:ahLst/>
            <a:cxnLst>
              <a:cxn ang="0">
                <a:pos x="283" y="18"/>
              </a:cxn>
              <a:cxn ang="0">
                <a:pos x="255" y="0"/>
              </a:cxn>
              <a:cxn ang="0">
                <a:pos x="0" y="0"/>
              </a:cxn>
              <a:cxn ang="0">
                <a:pos x="0" y="277"/>
              </a:cxn>
              <a:cxn ang="0">
                <a:pos x="56" y="313"/>
              </a:cxn>
              <a:cxn ang="0">
                <a:pos x="56" y="45"/>
              </a:cxn>
              <a:cxn ang="0">
                <a:pos x="308" y="45"/>
              </a:cxn>
              <a:cxn ang="0">
                <a:pos x="308" y="313"/>
              </a:cxn>
              <a:cxn ang="0">
                <a:pos x="229" y="313"/>
              </a:cxn>
              <a:cxn ang="0">
                <a:pos x="229" y="267"/>
              </a:cxn>
              <a:cxn ang="0">
                <a:pos x="278" y="267"/>
              </a:cxn>
              <a:cxn ang="0">
                <a:pos x="278" y="172"/>
              </a:cxn>
              <a:cxn ang="0">
                <a:pos x="142" y="172"/>
              </a:cxn>
              <a:cxn ang="0">
                <a:pos x="142" y="267"/>
              </a:cxn>
              <a:cxn ang="0">
                <a:pos x="197" y="267"/>
              </a:cxn>
              <a:cxn ang="0">
                <a:pos x="172" y="313"/>
              </a:cxn>
              <a:cxn ang="0">
                <a:pos x="97" y="313"/>
              </a:cxn>
            </a:cxnLst>
            <a:rect l="0" t="0" r="r" b="b"/>
            <a:pathLst>
              <a:path w="308" h="313">
                <a:moveTo>
                  <a:pt x="283" y="18"/>
                </a:moveTo>
                <a:lnTo>
                  <a:pt x="255" y="0"/>
                </a:lnTo>
                <a:lnTo>
                  <a:pt x="0" y="0"/>
                </a:lnTo>
                <a:lnTo>
                  <a:pt x="0" y="277"/>
                </a:lnTo>
                <a:lnTo>
                  <a:pt x="56" y="313"/>
                </a:lnTo>
                <a:lnTo>
                  <a:pt x="56" y="45"/>
                </a:lnTo>
                <a:lnTo>
                  <a:pt x="308" y="45"/>
                </a:lnTo>
                <a:lnTo>
                  <a:pt x="308" y="313"/>
                </a:lnTo>
                <a:lnTo>
                  <a:pt x="229" y="313"/>
                </a:lnTo>
                <a:lnTo>
                  <a:pt x="229" y="267"/>
                </a:lnTo>
                <a:lnTo>
                  <a:pt x="278" y="267"/>
                </a:lnTo>
                <a:lnTo>
                  <a:pt x="278" y="172"/>
                </a:lnTo>
                <a:lnTo>
                  <a:pt x="142" y="172"/>
                </a:lnTo>
                <a:lnTo>
                  <a:pt x="142" y="267"/>
                </a:lnTo>
                <a:lnTo>
                  <a:pt x="197" y="267"/>
                </a:lnTo>
                <a:lnTo>
                  <a:pt x="172" y="313"/>
                </a:lnTo>
                <a:lnTo>
                  <a:pt x="97" y="313"/>
                </a:lnTo>
              </a:path>
            </a:pathLst>
          </a:custGeom>
          <a:no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91" name="TextBox 290"/>
          <p:cNvSpPr txBox="1"/>
          <p:nvPr userDrawn="1"/>
        </p:nvSpPr>
        <p:spPr>
          <a:xfrm>
            <a:off x="7191939" y="1669178"/>
            <a:ext cx="1070334"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IT room</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management</a:t>
            </a:r>
          </a:p>
        </p:txBody>
      </p:sp>
      <p:sp>
        <p:nvSpPr>
          <p:cNvPr id="292" name="Freeform 180"/>
          <p:cNvSpPr>
            <a:spLocks noChangeAspect="1"/>
          </p:cNvSpPr>
          <p:nvPr userDrawn="1"/>
        </p:nvSpPr>
        <p:spPr bwMode="auto">
          <a:xfrm>
            <a:off x="10338924" y="1207759"/>
            <a:ext cx="350298" cy="393192"/>
          </a:xfrm>
          <a:custGeom>
            <a:avLst/>
            <a:gdLst/>
            <a:ahLst/>
            <a:cxnLst>
              <a:cxn ang="0">
                <a:pos x="192" y="296"/>
              </a:cxn>
              <a:cxn ang="0">
                <a:pos x="152" y="369"/>
              </a:cxn>
              <a:cxn ang="0">
                <a:pos x="0" y="336"/>
              </a:cxn>
              <a:cxn ang="0">
                <a:pos x="112" y="300"/>
              </a:cxn>
              <a:cxn ang="0">
                <a:pos x="132" y="219"/>
              </a:cxn>
              <a:cxn ang="0">
                <a:pos x="138" y="150"/>
              </a:cxn>
              <a:cxn ang="0">
                <a:pos x="113" y="189"/>
              </a:cxn>
              <a:cxn ang="0">
                <a:pos x="66" y="198"/>
              </a:cxn>
              <a:cxn ang="0">
                <a:pos x="57" y="152"/>
              </a:cxn>
              <a:cxn ang="0">
                <a:pos x="103" y="84"/>
              </a:cxn>
              <a:cxn ang="0">
                <a:pos x="114" y="82"/>
              </a:cxn>
              <a:cxn ang="0">
                <a:pos x="227" y="99"/>
              </a:cxn>
              <a:cxn ang="0">
                <a:pos x="116" y="108"/>
              </a:cxn>
              <a:cxn ang="0">
                <a:pos x="79" y="166"/>
              </a:cxn>
              <a:cxn ang="0">
                <a:pos x="81" y="176"/>
              </a:cxn>
              <a:cxn ang="0">
                <a:pos x="91" y="174"/>
              </a:cxn>
              <a:cxn ang="0">
                <a:pos x="116" y="134"/>
              </a:cxn>
              <a:cxn ang="0">
                <a:pos x="130" y="124"/>
              </a:cxn>
              <a:cxn ang="0">
                <a:pos x="138" y="123"/>
              </a:cxn>
              <a:cxn ang="0">
                <a:pos x="185" y="126"/>
              </a:cxn>
              <a:cxn ang="0">
                <a:pos x="196" y="145"/>
              </a:cxn>
              <a:cxn ang="0">
                <a:pos x="135" y="316"/>
              </a:cxn>
              <a:cxn ang="0">
                <a:pos x="34" y="329"/>
              </a:cxn>
              <a:cxn ang="0">
                <a:pos x="27" y="336"/>
              </a:cxn>
              <a:cxn ang="0">
                <a:pos x="143" y="343"/>
              </a:cxn>
              <a:cxn ang="0">
                <a:pos x="190" y="251"/>
              </a:cxn>
              <a:cxn ang="0">
                <a:pos x="280" y="414"/>
              </a:cxn>
              <a:cxn ang="0">
                <a:pos x="287" y="420"/>
              </a:cxn>
              <a:cxn ang="0">
                <a:pos x="294" y="413"/>
              </a:cxn>
              <a:cxn ang="0">
                <a:pos x="215" y="234"/>
              </a:cxn>
              <a:cxn ang="0">
                <a:pos x="244" y="165"/>
              </a:cxn>
              <a:cxn ang="0">
                <a:pos x="266" y="163"/>
              </a:cxn>
              <a:cxn ang="0">
                <a:pos x="299" y="199"/>
              </a:cxn>
              <a:cxn ang="0">
                <a:pos x="310" y="205"/>
              </a:cxn>
              <a:cxn ang="0">
                <a:pos x="369" y="202"/>
              </a:cxn>
              <a:cxn ang="0">
                <a:pos x="365" y="191"/>
              </a:cxn>
              <a:cxn ang="0">
                <a:pos x="323" y="191"/>
              </a:cxn>
              <a:cxn ang="0">
                <a:pos x="262" y="127"/>
              </a:cxn>
              <a:cxn ang="0">
                <a:pos x="250" y="100"/>
              </a:cxn>
              <a:cxn ang="0">
                <a:pos x="271" y="77"/>
              </a:cxn>
              <a:cxn ang="0">
                <a:pos x="297" y="51"/>
              </a:cxn>
              <a:cxn ang="0">
                <a:pos x="249" y="51"/>
              </a:cxn>
              <a:cxn ang="0">
                <a:pos x="253" y="65"/>
              </a:cxn>
              <a:cxn ang="0">
                <a:pos x="231" y="79"/>
              </a:cxn>
              <a:cxn ang="0">
                <a:pos x="273" y="0"/>
              </a:cxn>
              <a:cxn ang="0">
                <a:pos x="309" y="87"/>
              </a:cxn>
              <a:cxn ang="0">
                <a:pos x="278" y="105"/>
              </a:cxn>
              <a:cxn ang="0">
                <a:pos x="282" y="110"/>
              </a:cxn>
              <a:cxn ang="0">
                <a:pos x="365" y="164"/>
              </a:cxn>
              <a:cxn ang="0">
                <a:pos x="365" y="231"/>
              </a:cxn>
              <a:cxn ang="0">
                <a:pos x="292" y="227"/>
              </a:cxn>
              <a:cxn ang="0">
                <a:pos x="273" y="210"/>
              </a:cxn>
              <a:cxn ang="0">
                <a:pos x="259" y="195"/>
              </a:cxn>
              <a:cxn ang="0">
                <a:pos x="318" y="400"/>
              </a:cxn>
              <a:cxn ang="0">
                <a:pos x="321" y="413"/>
              </a:cxn>
              <a:cxn ang="0">
                <a:pos x="287" y="447"/>
              </a:cxn>
              <a:cxn ang="0">
                <a:pos x="256" y="426"/>
              </a:cxn>
            </a:cxnLst>
            <a:rect l="0" t="0" r="r" b="b"/>
            <a:pathLst>
              <a:path w="398" h="447">
                <a:moveTo>
                  <a:pt x="256" y="426"/>
                </a:moveTo>
                <a:cubicBezTo>
                  <a:pt x="192" y="296"/>
                  <a:pt x="192" y="296"/>
                  <a:pt x="192" y="296"/>
                </a:cubicBezTo>
                <a:cubicBezTo>
                  <a:pt x="164" y="361"/>
                  <a:pt x="164" y="361"/>
                  <a:pt x="164" y="361"/>
                </a:cubicBezTo>
                <a:cubicBezTo>
                  <a:pt x="162" y="366"/>
                  <a:pt x="157" y="369"/>
                  <a:pt x="152" y="369"/>
                </a:cubicBezTo>
                <a:cubicBezTo>
                  <a:pt x="34" y="370"/>
                  <a:pt x="34" y="370"/>
                  <a:pt x="34" y="370"/>
                </a:cubicBezTo>
                <a:cubicBezTo>
                  <a:pt x="15" y="370"/>
                  <a:pt x="0" y="355"/>
                  <a:pt x="0" y="336"/>
                </a:cubicBezTo>
                <a:cubicBezTo>
                  <a:pt x="0" y="318"/>
                  <a:pt x="15" y="303"/>
                  <a:pt x="34" y="303"/>
                </a:cubicBezTo>
                <a:cubicBezTo>
                  <a:pt x="112" y="300"/>
                  <a:pt x="112" y="300"/>
                  <a:pt x="112" y="300"/>
                </a:cubicBezTo>
                <a:cubicBezTo>
                  <a:pt x="131" y="221"/>
                  <a:pt x="131" y="221"/>
                  <a:pt x="131" y="221"/>
                </a:cubicBezTo>
                <a:cubicBezTo>
                  <a:pt x="131" y="220"/>
                  <a:pt x="132" y="220"/>
                  <a:pt x="132" y="219"/>
                </a:cubicBezTo>
                <a:cubicBezTo>
                  <a:pt x="164" y="151"/>
                  <a:pt x="164" y="151"/>
                  <a:pt x="164" y="151"/>
                </a:cubicBezTo>
                <a:cubicBezTo>
                  <a:pt x="138" y="150"/>
                  <a:pt x="138" y="150"/>
                  <a:pt x="138" y="150"/>
                </a:cubicBezTo>
                <a:cubicBezTo>
                  <a:pt x="113" y="189"/>
                  <a:pt x="113" y="189"/>
                  <a:pt x="113" y="189"/>
                </a:cubicBezTo>
                <a:cubicBezTo>
                  <a:pt x="113" y="189"/>
                  <a:pt x="113" y="189"/>
                  <a:pt x="113" y="189"/>
                </a:cubicBezTo>
                <a:cubicBezTo>
                  <a:pt x="106" y="199"/>
                  <a:pt x="96" y="204"/>
                  <a:pt x="85" y="204"/>
                </a:cubicBezTo>
                <a:cubicBezTo>
                  <a:pt x="79" y="204"/>
                  <a:pt x="72" y="202"/>
                  <a:pt x="66" y="198"/>
                </a:cubicBezTo>
                <a:cubicBezTo>
                  <a:pt x="57" y="192"/>
                  <a:pt x="51" y="181"/>
                  <a:pt x="51" y="170"/>
                </a:cubicBezTo>
                <a:cubicBezTo>
                  <a:pt x="51" y="164"/>
                  <a:pt x="53" y="157"/>
                  <a:pt x="57" y="152"/>
                </a:cubicBezTo>
                <a:cubicBezTo>
                  <a:pt x="95" y="92"/>
                  <a:pt x="95" y="92"/>
                  <a:pt x="95" y="92"/>
                </a:cubicBezTo>
                <a:cubicBezTo>
                  <a:pt x="97" y="89"/>
                  <a:pt x="100" y="86"/>
                  <a:pt x="103" y="84"/>
                </a:cubicBezTo>
                <a:cubicBezTo>
                  <a:pt x="106" y="83"/>
                  <a:pt x="110" y="82"/>
                  <a:pt x="113" y="82"/>
                </a:cubicBezTo>
                <a:cubicBezTo>
                  <a:pt x="114" y="82"/>
                  <a:pt x="114" y="82"/>
                  <a:pt x="114" y="82"/>
                </a:cubicBezTo>
                <a:cubicBezTo>
                  <a:pt x="215" y="85"/>
                  <a:pt x="215" y="85"/>
                  <a:pt x="215" y="85"/>
                </a:cubicBezTo>
                <a:cubicBezTo>
                  <a:pt x="222" y="85"/>
                  <a:pt x="228" y="91"/>
                  <a:pt x="227" y="99"/>
                </a:cubicBezTo>
                <a:cubicBezTo>
                  <a:pt x="227" y="106"/>
                  <a:pt x="221" y="112"/>
                  <a:pt x="214" y="112"/>
                </a:cubicBezTo>
                <a:cubicBezTo>
                  <a:pt x="116" y="108"/>
                  <a:pt x="116" y="108"/>
                  <a:pt x="116" y="108"/>
                </a:cubicBezTo>
                <a:cubicBezTo>
                  <a:pt x="79" y="166"/>
                  <a:pt x="79" y="166"/>
                  <a:pt x="79" y="166"/>
                </a:cubicBezTo>
                <a:cubicBezTo>
                  <a:pt x="79" y="166"/>
                  <a:pt x="79" y="166"/>
                  <a:pt x="79" y="166"/>
                </a:cubicBezTo>
                <a:cubicBezTo>
                  <a:pt x="78" y="168"/>
                  <a:pt x="78" y="169"/>
                  <a:pt x="78" y="170"/>
                </a:cubicBezTo>
                <a:cubicBezTo>
                  <a:pt x="78" y="173"/>
                  <a:pt x="79" y="175"/>
                  <a:pt x="81" y="176"/>
                </a:cubicBezTo>
                <a:cubicBezTo>
                  <a:pt x="82" y="177"/>
                  <a:pt x="84" y="177"/>
                  <a:pt x="85" y="177"/>
                </a:cubicBezTo>
                <a:cubicBezTo>
                  <a:pt x="87" y="177"/>
                  <a:pt x="89" y="176"/>
                  <a:pt x="91" y="174"/>
                </a:cubicBezTo>
                <a:cubicBezTo>
                  <a:pt x="116" y="134"/>
                  <a:pt x="116" y="134"/>
                  <a:pt x="116" y="134"/>
                </a:cubicBezTo>
                <a:cubicBezTo>
                  <a:pt x="116" y="134"/>
                  <a:pt x="116" y="134"/>
                  <a:pt x="116" y="134"/>
                </a:cubicBezTo>
                <a:cubicBezTo>
                  <a:pt x="117" y="132"/>
                  <a:pt x="118" y="131"/>
                  <a:pt x="120" y="128"/>
                </a:cubicBezTo>
                <a:cubicBezTo>
                  <a:pt x="123" y="126"/>
                  <a:pt x="126" y="124"/>
                  <a:pt x="130" y="124"/>
                </a:cubicBezTo>
                <a:cubicBezTo>
                  <a:pt x="132" y="123"/>
                  <a:pt x="134" y="123"/>
                  <a:pt x="136" y="123"/>
                </a:cubicBezTo>
                <a:cubicBezTo>
                  <a:pt x="137" y="123"/>
                  <a:pt x="137" y="123"/>
                  <a:pt x="138" y="123"/>
                </a:cubicBezTo>
                <a:cubicBezTo>
                  <a:pt x="138" y="123"/>
                  <a:pt x="138" y="123"/>
                  <a:pt x="138" y="123"/>
                </a:cubicBezTo>
                <a:cubicBezTo>
                  <a:pt x="185" y="126"/>
                  <a:pt x="185" y="126"/>
                  <a:pt x="185" y="126"/>
                </a:cubicBezTo>
                <a:cubicBezTo>
                  <a:pt x="190" y="126"/>
                  <a:pt x="194" y="129"/>
                  <a:pt x="196" y="133"/>
                </a:cubicBezTo>
                <a:cubicBezTo>
                  <a:pt x="198" y="137"/>
                  <a:pt x="198" y="141"/>
                  <a:pt x="196" y="145"/>
                </a:cubicBezTo>
                <a:cubicBezTo>
                  <a:pt x="157" y="229"/>
                  <a:pt x="157" y="229"/>
                  <a:pt x="157" y="229"/>
                </a:cubicBezTo>
                <a:cubicBezTo>
                  <a:pt x="135" y="316"/>
                  <a:pt x="135" y="316"/>
                  <a:pt x="135" y="316"/>
                </a:cubicBezTo>
                <a:cubicBezTo>
                  <a:pt x="134" y="322"/>
                  <a:pt x="129" y="326"/>
                  <a:pt x="123" y="326"/>
                </a:cubicBezTo>
                <a:cubicBezTo>
                  <a:pt x="34" y="329"/>
                  <a:pt x="34" y="329"/>
                  <a:pt x="34" y="329"/>
                </a:cubicBezTo>
                <a:cubicBezTo>
                  <a:pt x="34" y="329"/>
                  <a:pt x="34" y="329"/>
                  <a:pt x="34" y="329"/>
                </a:cubicBezTo>
                <a:cubicBezTo>
                  <a:pt x="30" y="329"/>
                  <a:pt x="27" y="332"/>
                  <a:pt x="27" y="336"/>
                </a:cubicBezTo>
                <a:cubicBezTo>
                  <a:pt x="27" y="340"/>
                  <a:pt x="30" y="343"/>
                  <a:pt x="34" y="343"/>
                </a:cubicBezTo>
                <a:cubicBezTo>
                  <a:pt x="143" y="343"/>
                  <a:pt x="143" y="343"/>
                  <a:pt x="143" y="343"/>
                </a:cubicBezTo>
                <a:cubicBezTo>
                  <a:pt x="178" y="259"/>
                  <a:pt x="178" y="259"/>
                  <a:pt x="178" y="259"/>
                </a:cubicBezTo>
                <a:cubicBezTo>
                  <a:pt x="180" y="255"/>
                  <a:pt x="185" y="251"/>
                  <a:pt x="190" y="251"/>
                </a:cubicBezTo>
                <a:cubicBezTo>
                  <a:pt x="195" y="251"/>
                  <a:pt x="200" y="254"/>
                  <a:pt x="203" y="259"/>
                </a:cubicBezTo>
                <a:cubicBezTo>
                  <a:pt x="280" y="414"/>
                  <a:pt x="280" y="414"/>
                  <a:pt x="280" y="414"/>
                </a:cubicBezTo>
                <a:cubicBezTo>
                  <a:pt x="281" y="416"/>
                  <a:pt x="281" y="416"/>
                  <a:pt x="281" y="416"/>
                </a:cubicBezTo>
                <a:cubicBezTo>
                  <a:pt x="282" y="418"/>
                  <a:pt x="284" y="420"/>
                  <a:pt x="287" y="420"/>
                </a:cubicBezTo>
                <a:cubicBezTo>
                  <a:pt x="288" y="420"/>
                  <a:pt x="289" y="420"/>
                  <a:pt x="290" y="419"/>
                </a:cubicBezTo>
                <a:cubicBezTo>
                  <a:pt x="292" y="418"/>
                  <a:pt x="294" y="416"/>
                  <a:pt x="294" y="413"/>
                </a:cubicBezTo>
                <a:cubicBezTo>
                  <a:pt x="294" y="412"/>
                  <a:pt x="294" y="411"/>
                  <a:pt x="293" y="411"/>
                </a:cubicBezTo>
                <a:cubicBezTo>
                  <a:pt x="215" y="234"/>
                  <a:pt x="215" y="234"/>
                  <a:pt x="215" y="234"/>
                </a:cubicBezTo>
                <a:cubicBezTo>
                  <a:pt x="213" y="230"/>
                  <a:pt x="213" y="226"/>
                  <a:pt x="215" y="222"/>
                </a:cubicBezTo>
                <a:cubicBezTo>
                  <a:pt x="244" y="165"/>
                  <a:pt x="244" y="165"/>
                  <a:pt x="244" y="165"/>
                </a:cubicBezTo>
                <a:cubicBezTo>
                  <a:pt x="246" y="162"/>
                  <a:pt x="250" y="159"/>
                  <a:pt x="254" y="158"/>
                </a:cubicBezTo>
                <a:cubicBezTo>
                  <a:pt x="259" y="158"/>
                  <a:pt x="263" y="159"/>
                  <a:pt x="266" y="163"/>
                </a:cubicBezTo>
                <a:cubicBezTo>
                  <a:pt x="266" y="163"/>
                  <a:pt x="283" y="181"/>
                  <a:pt x="292" y="192"/>
                </a:cubicBezTo>
                <a:cubicBezTo>
                  <a:pt x="296" y="195"/>
                  <a:pt x="298" y="198"/>
                  <a:pt x="299" y="199"/>
                </a:cubicBezTo>
                <a:cubicBezTo>
                  <a:pt x="300" y="200"/>
                  <a:pt x="302" y="202"/>
                  <a:pt x="304" y="203"/>
                </a:cubicBezTo>
                <a:cubicBezTo>
                  <a:pt x="306" y="204"/>
                  <a:pt x="308" y="205"/>
                  <a:pt x="310" y="205"/>
                </a:cubicBezTo>
                <a:cubicBezTo>
                  <a:pt x="365" y="205"/>
                  <a:pt x="365" y="205"/>
                  <a:pt x="365" y="205"/>
                </a:cubicBezTo>
                <a:cubicBezTo>
                  <a:pt x="366" y="205"/>
                  <a:pt x="368" y="204"/>
                  <a:pt x="369" y="202"/>
                </a:cubicBezTo>
                <a:cubicBezTo>
                  <a:pt x="371" y="201"/>
                  <a:pt x="372" y="199"/>
                  <a:pt x="372" y="198"/>
                </a:cubicBezTo>
                <a:cubicBezTo>
                  <a:pt x="372" y="194"/>
                  <a:pt x="368" y="191"/>
                  <a:pt x="365" y="191"/>
                </a:cubicBezTo>
                <a:cubicBezTo>
                  <a:pt x="358" y="191"/>
                  <a:pt x="348" y="191"/>
                  <a:pt x="339" y="191"/>
                </a:cubicBezTo>
                <a:cubicBezTo>
                  <a:pt x="331" y="191"/>
                  <a:pt x="324" y="191"/>
                  <a:pt x="323" y="191"/>
                </a:cubicBezTo>
                <a:cubicBezTo>
                  <a:pt x="320" y="191"/>
                  <a:pt x="316" y="189"/>
                  <a:pt x="313" y="186"/>
                </a:cubicBezTo>
                <a:cubicBezTo>
                  <a:pt x="262" y="127"/>
                  <a:pt x="262" y="127"/>
                  <a:pt x="262" y="127"/>
                </a:cubicBezTo>
                <a:cubicBezTo>
                  <a:pt x="252" y="116"/>
                  <a:pt x="252" y="116"/>
                  <a:pt x="252" y="116"/>
                </a:cubicBezTo>
                <a:cubicBezTo>
                  <a:pt x="248" y="111"/>
                  <a:pt x="247" y="105"/>
                  <a:pt x="250" y="100"/>
                </a:cubicBezTo>
                <a:cubicBezTo>
                  <a:pt x="261" y="83"/>
                  <a:pt x="261" y="83"/>
                  <a:pt x="261" y="83"/>
                </a:cubicBezTo>
                <a:cubicBezTo>
                  <a:pt x="263" y="79"/>
                  <a:pt x="267" y="77"/>
                  <a:pt x="271" y="77"/>
                </a:cubicBezTo>
                <a:cubicBezTo>
                  <a:pt x="278" y="76"/>
                  <a:pt x="285" y="73"/>
                  <a:pt x="290" y="68"/>
                </a:cubicBezTo>
                <a:cubicBezTo>
                  <a:pt x="295" y="63"/>
                  <a:pt x="297" y="58"/>
                  <a:pt x="297" y="51"/>
                </a:cubicBezTo>
                <a:cubicBezTo>
                  <a:pt x="297" y="38"/>
                  <a:pt x="286" y="27"/>
                  <a:pt x="273" y="27"/>
                </a:cubicBezTo>
                <a:cubicBezTo>
                  <a:pt x="260" y="27"/>
                  <a:pt x="249" y="38"/>
                  <a:pt x="249" y="51"/>
                </a:cubicBezTo>
                <a:cubicBezTo>
                  <a:pt x="249" y="56"/>
                  <a:pt x="250" y="61"/>
                  <a:pt x="253" y="65"/>
                </a:cubicBezTo>
                <a:cubicBezTo>
                  <a:pt x="253" y="65"/>
                  <a:pt x="253" y="65"/>
                  <a:pt x="253" y="65"/>
                </a:cubicBezTo>
                <a:cubicBezTo>
                  <a:pt x="257" y="71"/>
                  <a:pt x="255" y="79"/>
                  <a:pt x="249" y="83"/>
                </a:cubicBezTo>
                <a:cubicBezTo>
                  <a:pt x="243" y="87"/>
                  <a:pt x="235" y="86"/>
                  <a:pt x="231" y="79"/>
                </a:cubicBezTo>
                <a:cubicBezTo>
                  <a:pt x="225" y="71"/>
                  <a:pt x="222" y="61"/>
                  <a:pt x="222" y="51"/>
                </a:cubicBezTo>
                <a:cubicBezTo>
                  <a:pt x="222" y="23"/>
                  <a:pt x="245" y="0"/>
                  <a:pt x="273" y="0"/>
                </a:cubicBezTo>
                <a:cubicBezTo>
                  <a:pt x="301" y="0"/>
                  <a:pt x="324" y="23"/>
                  <a:pt x="324" y="51"/>
                </a:cubicBezTo>
                <a:cubicBezTo>
                  <a:pt x="324" y="65"/>
                  <a:pt x="318" y="78"/>
                  <a:pt x="309" y="87"/>
                </a:cubicBezTo>
                <a:cubicBezTo>
                  <a:pt x="301" y="94"/>
                  <a:pt x="291" y="100"/>
                  <a:pt x="280" y="102"/>
                </a:cubicBezTo>
                <a:cubicBezTo>
                  <a:pt x="278" y="105"/>
                  <a:pt x="278" y="105"/>
                  <a:pt x="278" y="105"/>
                </a:cubicBezTo>
                <a:cubicBezTo>
                  <a:pt x="282" y="109"/>
                  <a:pt x="282" y="109"/>
                  <a:pt x="282" y="109"/>
                </a:cubicBezTo>
                <a:cubicBezTo>
                  <a:pt x="282" y="110"/>
                  <a:pt x="282" y="110"/>
                  <a:pt x="282" y="110"/>
                </a:cubicBezTo>
                <a:cubicBezTo>
                  <a:pt x="330" y="164"/>
                  <a:pt x="330" y="164"/>
                  <a:pt x="330" y="164"/>
                </a:cubicBezTo>
                <a:cubicBezTo>
                  <a:pt x="339" y="164"/>
                  <a:pt x="356" y="164"/>
                  <a:pt x="365" y="164"/>
                </a:cubicBezTo>
                <a:cubicBezTo>
                  <a:pt x="383" y="164"/>
                  <a:pt x="398" y="179"/>
                  <a:pt x="398" y="198"/>
                </a:cubicBezTo>
                <a:cubicBezTo>
                  <a:pt x="398" y="216"/>
                  <a:pt x="383" y="231"/>
                  <a:pt x="365" y="231"/>
                </a:cubicBezTo>
                <a:cubicBezTo>
                  <a:pt x="310" y="231"/>
                  <a:pt x="310" y="231"/>
                  <a:pt x="310" y="231"/>
                </a:cubicBezTo>
                <a:cubicBezTo>
                  <a:pt x="303" y="231"/>
                  <a:pt x="297" y="229"/>
                  <a:pt x="292" y="227"/>
                </a:cubicBezTo>
                <a:cubicBezTo>
                  <a:pt x="287" y="224"/>
                  <a:pt x="283" y="221"/>
                  <a:pt x="279" y="217"/>
                </a:cubicBezTo>
                <a:cubicBezTo>
                  <a:pt x="278" y="216"/>
                  <a:pt x="276" y="213"/>
                  <a:pt x="273" y="210"/>
                </a:cubicBezTo>
                <a:cubicBezTo>
                  <a:pt x="269" y="206"/>
                  <a:pt x="265" y="202"/>
                  <a:pt x="261" y="197"/>
                </a:cubicBezTo>
                <a:cubicBezTo>
                  <a:pt x="261" y="197"/>
                  <a:pt x="260" y="196"/>
                  <a:pt x="259" y="195"/>
                </a:cubicBezTo>
                <a:cubicBezTo>
                  <a:pt x="242" y="229"/>
                  <a:pt x="242" y="229"/>
                  <a:pt x="242" y="229"/>
                </a:cubicBezTo>
                <a:cubicBezTo>
                  <a:pt x="318" y="400"/>
                  <a:pt x="318" y="400"/>
                  <a:pt x="318" y="400"/>
                </a:cubicBezTo>
                <a:cubicBezTo>
                  <a:pt x="318" y="401"/>
                  <a:pt x="318" y="401"/>
                  <a:pt x="318" y="401"/>
                </a:cubicBezTo>
                <a:cubicBezTo>
                  <a:pt x="320" y="405"/>
                  <a:pt x="321" y="409"/>
                  <a:pt x="321" y="413"/>
                </a:cubicBezTo>
                <a:cubicBezTo>
                  <a:pt x="321" y="426"/>
                  <a:pt x="313" y="439"/>
                  <a:pt x="299" y="444"/>
                </a:cubicBezTo>
                <a:cubicBezTo>
                  <a:pt x="295" y="446"/>
                  <a:pt x="291" y="447"/>
                  <a:pt x="287" y="447"/>
                </a:cubicBezTo>
                <a:cubicBezTo>
                  <a:pt x="287" y="447"/>
                  <a:pt x="287" y="447"/>
                  <a:pt x="287" y="447"/>
                </a:cubicBezTo>
                <a:cubicBezTo>
                  <a:pt x="274" y="447"/>
                  <a:pt x="261" y="439"/>
                  <a:pt x="256" y="426"/>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93" name="TextBox 292"/>
          <p:cNvSpPr txBox="1"/>
          <p:nvPr userDrawn="1"/>
        </p:nvSpPr>
        <p:spPr>
          <a:xfrm>
            <a:off x="10094001" y="1669178"/>
            <a:ext cx="923940"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Security</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management</a:t>
            </a:r>
          </a:p>
        </p:txBody>
      </p:sp>
      <p:sp>
        <p:nvSpPr>
          <p:cNvPr id="294" name="Freeform 124"/>
          <p:cNvSpPr>
            <a:spLocks noChangeAspect="1"/>
          </p:cNvSpPr>
          <p:nvPr userDrawn="1"/>
        </p:nvSpPr>
        <p:spPr bwMode="auto">
          <a:xfrm>
            <a:off x="2418235" y="2195360"/>
            <a:ext cx="367063" cy="393192"/>
          </a:xfrm>
          <a:custGeom>
            <a:avLst/>
            <a:gdLst/>
            <a:ahLst/>
            <a:cxnLst>
              <a:cxn ang="0">
                <a:pos x="388" y="4"/>
              </a:cxn>
              <a:cxn ang="0">
                <a:pos x="312" y="62"/>
              </a:cxn>
              <a:cxn ang="0">
                <a:pos x="307" y="77"/>
              </a:cxn>
              <a:cxn ang="0">
                <a:pos x="320" y="86"/>
              </a:cxn>
              <a:cxn ang="0">
                <a:pos x="382" y="86"/>
              </a:cxn>
              <a:cxn ang="0">
                <a:pos x="239" y="194"/>
              </a:cxn>
              <a:cxn ang="0">
                <a:pos x="233" y="205"/>
              </a:cxn>
              <a:cxn ang="0">
                <a:pos x="234" y="209"/>
              </a:cxn>
              <a:cxn ang="0">
                <a:pos x="247" y="218"/>
              </a:cxn>
              <a:cxn ang="0">
                <a:pos x="321" y="218"/>
              </a:cxn>
              <a:cxn ang="0">
                <a:pos x="111" y="366"/>
              </a:cxn>
              <a:cxn ang="0">
                <a:pos x="210" y="260"/>
              </a:cxn>
              <a:cxn ang="0">
                <a:pos x="214" y="251"/>
              </a:cxn>
              <a:cxn ang="0">
                <a:pos x="213" y="246"/>
              </a:cxn>
              <a:cxn ang="0">
                <a:pos x="200" y="238"/>
              </a:cxn>
              <a:cxn ang="0">
                <a:pos x="124" y="238"/>
              </a:cxn>
              <a:cxn ang="0">
                <a:pos x="255" y="131"/>
              </a:cxn>
              <a:cxn ang="0">
                <a:pos x="260" y="120"/>
              </a:cxn>
              <a:cxn ang="0">
                <a:pos x="259" y="116"/>
              </a:cxn>
              <a:cxn ang="0">
                <a:pos x="247" y="107"/>
              </a:cxn>
              <a:cxn ang="0">
                <a:pos x="177" y="107"/>
              </a:cxn>
              <a:cxn ang="0">
                <a:pos x="279" y="29"/>
              </a:cxn>
              <a:cxn ang="0">
                <a:pos x="285" y="18"/>
              </a:cxn>
              <a:cxn ang="0">
                <a:pos x="282" y="10"/>
              </a:cxn>
              <a:cxn ang="0">
                <a:pos x="263" y="7"/>
              </a:cxn>
              <a:cxn ang="0">
                <a:pos x="130" y="110"/>
              </a:cxn>
              <a:cxn ang="0">
                <a:pos x="125" y="125"/>
              </a:cxn>
              <a:cxn ang="0">
                <a:pos x="138" y="134"/>
              </a:cxn>
              <a:cxn ang="0">
                <a:pos x="210" y="134"/>
              </a:cxn>
              <a:cxn ang="0">
                <a:pos x="79" y="241"/>
              </a:cxn>
              <a:cxn ang="0">
                <a:pos x="74" y="251"/>
              </a:cxn>
              <a:cxn ang="0">
                <a:pos x="74" y="256"/>
              </a:cxn>
              <a:cxn ang="0">
                <a:pos x="87" y="264"/>
              </a:cxn>
              <a:cxn ang="0">
                <a:pos x="170" y="264"/>
              </a:cxn>
              <a:cxn ang="0">
                <a:pos x="3" y="442"/>
              </a:cxn>
              <a:cxn ang="0">
                <a:pos x="0" y="452"/>
              </a:cxn>
              <a:cxn ang="0">
                <a:pos x="3" y="460"/>
              </a:cxn>
              <a:cxn ang="0">
                <a:pos x="21" y="462"/>
              </a:cxn>
              <a:cxn ang="0">
                <a:pos x="371" y="216"/>
              </a:cxn>
              <a:cxn ang="0">
                <a:pos x="376" y="201"/>
              </a:cxn>
              <a:cxn ang="0">
                <a:pos x="364" y="191"/>
              </a:cxn>
              <a:cxn ang="0">
                <a:pos x="287" y="191"/>
              </a:cxn>
              <a:cxn ang="0">
                <a:pos x="430" y="84"/>
              </a:cxn>
              <a:cxn ang="0">
                <a:pos x="435" y="73"/>
              </a:cxn>
              <a:cxn ang="0">
                <a:pos x="434" y="69"/>
              </a:cxn>
              <a:cxn ang="0">
                <a:pos x="422" y="60"/>
              </a:cxn>
              <a:cxn ang="0">
                <a:pos x="359" y="60"/>
              </a:cxn>
              <a:cxn ang="0">
                <a:pos x="404" y="26"/>
              </a:cxn>
              <a:cxn ang="0">
                <a:pos x="410" y="15"/>
              </a:cxn>
              <a:cxn ang="0">
                <a:pos x="407" y="7"/>
              </a:cxn>
              <a:cxn ang="0">
                <a:pos x="388" y="4"/>
              </a:cxn>
            </a:cxnLst>
            <a:rect l="0" t="0" r="r" b="b"/>
            <a:pathLst>
              <a:path w="435" h="466">
                <a:moveTo>
                  <a:pt x="388" y="4"/>
                </a:moveTo>
                <a:cubicBezTo>
                  <a:pt x="312" y="62"/>
                  <a:pt x="312" y="62"/>
                  <a:pt x="312" y="62"/>
                </a:cubicBezTo>
                <a:cubicBezTo>
                  <a:pt x="307" y="66"/>
                  <a:pt x="305" y="72"/>
                  <a:pt x="307" y="77"/>
                </a:cubicBezTo>
                <a:cubicBezTo>
                  <a:pt x="309" y="83"/>
                  <a:pt x="314" y="86"/>
                  <a:pt x="320" y="86"/>
                </a:cubicBezTo>
                <a:cubicBezTo>
                  <a:pt x="320" y="86"/>
                  <a:pt x="352" y="86"/>
                  <a:pt x="382" y="86"/>
                </a:cubicBezTo>
                <a:cubicBezTo>
                  <a:pt x="339" y="118"/>
                  <a:pt x="239" y="194"/>
                  <a:pt x="239" y="194"/>
                </a:cubicBezTo>
                <a:cubicBezTo>
                  <a:pt x="235" y="197"/>
                  <a:pt x="233" y="201"/>
                  <a:pt x="233" y="205"/>
                </a:cubicBezTo>
                <a:cubicBezTo>
                  <a:pt x="233" y="206"/>
                  <a:pt x="234" y="207"/>
                  <a:pt x="234" y="209"/>
                </a:cubicBezTo>
                <a:cubicBezTo>
                  <a:pt x="236" y="214"/>
                  <a:pt x="241" y="218"/>
                  <a:pt x="247" y="218"/>
                </a:cubicBezTo>
                <a:cubicBezTo>
                  <a:pt x="247" y="218"/>
                  <a:pt x="287" y="218"/>
                  <a:pt x="321" y="218"/>
                </a:cubicBezTo>
                <a:cubicBezTo>
                  <a:pt x="284" y="244"/>
                  <a:pt x="200" y="304"/>
                  <a:pt x="111" y="366"/>
                </a:cubicBezTo>
                <a:cubicBezTo>
                  <a:pt x="160" y="313"/>
                  <a:pt x="210" y="260"/>
                  <a:pt x="210" y="260"/>
                </a:cubicBezTo>
                <a:cubicBezTo>
                  <a:pt x="212" y="258"/>
                  <a:pt x="214" y="254"/>
                  <a:pt x="214" y="251"/>
                </a:cubicBezTo>
                <a:cubicBezTo>
                  <a:pt x="214" y="249"/>
                  <a:pt x="213" y="248"/>
                  <a:pt x="213" y="246"/>
                </a:cubicBezTo>
                <a:cubicBezTo>
                  <a:pt x="210" y="241"/>
                  <a:pt x="206" y="238"/>
                  <a:pt x="200" y="238"/>
                </a:cubicBezTo>
                <a:cubicBezTo>
                  <a:pt x="200" y="238"/>
                  <a:pt x="158" y="238"/>
                  <a:pt x="124" y="238"/>
                </a:cubicBezTo>
                <a:cubicBezTo>
                  <a:pt x="163" y="206"/>
                  <a:pt x="255" y="131"/>
                  <a:pt x="255" y="131"/>
                </a:cubicBezTo>
                <a:cubicBezTo>
                  <a:pt x="258" y="128"/>
                  <a:pt x="260" y="124"/>
                  <a:pt x="260" y="120"/>
                </a:cubicBezTo>
                <a:cubicBezTo>
                  <a:pt x="260" y="119"/>
                  <a:pt x="260" y="117"/>
                  <a:pt x="259" y="116"/>
                </a:cubicBezTo>
                <a:cubicBezTo>
                  <a:pt x="258" y="111"/>
                  <a:pt x="253" y="107"/>
                  <a:pt x="247" y="107"/>
                </a:cubicBezTo>
                <a:cubicBezTo>
                  <a:pt x="247" y="107"/>
                  <a:pt x="209" y="107"/>
                  <a:pt x="177" y="107"/>
                </a:cubicBezTo>
                <a:cubicBezTo>
                  <a:pt x="214" y="79"/>
                  <a:pt x="279" y="29"/>
                  <a:pt x="279" y="29"/>
                </a:cubicBezTo>
                <a:cubicBezTo>
                  <a:pt x="283" y="26"/>
                  <a:pt x="285" y="22"/>
                  <a:pt x="285" y="18"/>
                </a:cubicBezTo>
                <a:cubicBezTo>
                  <a:pt x="285" y="15"/>
                  <a:pt x="284" y="12"/>
                  <a:pt x="282" y="10"/>
                </a:cubicBezTo>
                <a:cubicBezTo>
                  <a:pt x="277" y="4"/>
                  <a:pt x="269" y="3"/>
                  <a:pt x="263" y="7"/>
                </a:cubicBezTo>
                <a:cubicBezTo>
                  <a:pt x="130" y="110"/>
                  <a:pt x="130" y="110"/>
                  <a:pt x="130" y="110"/>
                </a:cubicBezTo>
                <a:cubicBezTo>
                  <a:pt x="125" y="113"/>
                  <a:pt x="123" y="119"/>
                  <a:pt x="125" y="125"/>
                </a:cubicBezTo>
                <a:cubicBezTo>
                  <a:pt x="127" y="130"/>
                  <a:pt x="132" y="134"/>
                  <a:pt x="138" y="134"/>
                </a:cubicBezTo>
                <a:cubicBezTo>
                  <a:pt x="138" y="134"/>
                  <a:pt x="177" y="134"/>
                  <a:pt x="210" y="134"/>
                </a:cubicBezTo>
                <a:cubicBezTo>
                  <a:pt x="171" y="166"/>
                  <a:pt x="79" y="241"/>
                  <a:pt x="79" y="241"/>
                </a:cubicBezTo>
                <a:cubicBezTo>
                  <a:pt x="75" y="243"/>
                  <a:pt x="74" y="247"/>
                  <a:pt x="74" y="251"/>
                </a:cubicBezTo>
                <a:cubicBezTo>
                  <a:pt x="74" y="253"/>
                  <a:pt x="74" y="254"/>
                  <a:pt x="74" y="256"/>
                </a:cubicBezTo>
                <a:cubicBezTo>
                  <a:pt x="76" y="261"/>
                  <a:pt x="81" y="264"/>
                  <a:pt x="87" y="264"/>
                </a:cubicBezTo>
                <a:cubicBezTo>
                  <a:pt x="87" y="264"/>
                  <a:pt x="137" y="264"/>
                  <a:pt x="170" y="264"/>
                </a:cubicBezTo>
                <a:cubicBezTo>
                  <a:pt x="136" y="300"/>
                  <a:pt x="3" y="442"/>
                  <a:pt x="3" y="442"/>
                </a:cubicBezTo>
                <a:cubicBezTo>
                  <a:pt x="1" y="445"/>
                  <a:pt x="0" y="448"/>
                  <a:pt x="0" y="452"/>
                </a:cubicBezTo>
                <a:cubicBezTo>
                  <a:pt x="0" y="455"/>
                  <a:pt x="1" y="458"/>
                  <a:pt x="3" y="460"/>
                </a:cubicBezTo>
                <a:cubicBezTo>
                  <a:pt x="7" y="465"/>
                  <a:pt x="15" y="466"/>
                  <a:pt x="21" y="462"/>
                </a:cubicBezTo>
                <a:cubicBezTo>
                  <a:pt x="371" y="216"/>
                  <a:pt x="371" y="216"/>
                  <a:pt x="371" y="216"/>
                </a:cubicBezTo>
                <a:cubicBezTo>
                  <a:pt x="376" y="212"/>
                  <a:pt x="378" y="206"/>
                  <a:pt x="376" y="201"/>
                </a:cubicBezTo>
                <a:cubicBezTo>
                  <a:pt x="375" y="195"/>
                  <a:pt x="369" y="191"/>
                  <a:pt x="364" y="191"/>
                </a:cubicBezTo>
                <a:cubicBezTo>
                  <a:pt x="364" y="191"/>
                  <a:pt x="321" y="191"/>
                  <a:pt x="287" y="191"/>
                </a:cubicBezTo>
                <a:cubicBezTo>
                  <a:pt x="329" y="159"/>
                  <a:pt x="430" y="84"/>
                  <a:pt x="430" y="84"/>
                </a:cubicBezTo>
                <a:cubicBezTo>
                  <a:pt x="433" y="81"/>
                  <a:pt x="435" y="77"/>
                  <a:pt x="435" y="73"/>
                </a:cubicBezTo>
                <a:cubicBezTo>
                  <a:pt x="435" y="72"/>
                  <a:pt x="435" y="70"/>
                  <a:pt x="434" y="69"/>
                </a:cubicBezTo>
                <a:cubicBezTo>
                  <a:pt x="433" y="63"/>
                  <a:pt x="427" y="60"/>
                  <a:pt x="422" y="60"/>
                </a:cubicBezTo>
                <a:cubicBezTo>
                  <a:pt x="422" y="60"/>
                  <a:pt x="389" y="60"/>
                  <a:pt x="359" y="60"/>
                </a:cubicBezTo>
                <a:cubicBezTo>
                  <a:pt x="381" y="43"/>
                  <a:pt x="404" y="26"/>
                  <a:pt x="404" y="26"/>
                </a:cubicBezTo>
                <a:cubicBezTo>
                  <a:pt x="408" y="23"/>
                  <a:pt x="410" y="19"/>
                  <a:pt x="410" y="15"/>
                </a:cubicBezTo>
                <a:cubicBezTo>
                  <a:pt x="410" y="12"/>
                  <a:pt x="409" y="10"/>
                  <a:pt x="407" y="7"/>
                </a:cubicBezTo>
                <a:cubicBezTo>
                  <a:pt x="403" y="1"/>
                  <a:pt x="394" y="0"/>
                  <a:pt x="388" y="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5" name="TextBox 294"/>
          <p:cNvSpPr txBox="1"/>
          <p:nvPr userDrawn="1"/>
        </p:nvSpPr>
        <p:spPr>
          <a:xfrm>
            <a:off x="2291570" y="2639098"/>
            <a:ext cx="637208"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Electric</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utilities</a:t>
            </a:r>
          </a:p>
        </p:txBody>
      </p:sp>
      <p:sp>
        <p:nvSpPr>
          <p:cNvPr id="296" name="Freeform 116"/>
          <p:cNvSpPr>
            <a:spLocks noChangeAspect="1"/>
          </p:cNvSpPr>
          <p:nvPr userDrawn="1"/>
        </p:nvSpPr>
        <p:spPr bwMode="auto">
          <a:xfrm>
            <a:off x="1494879" y="3831106"/>
            <a:ext cx="385913" cy="393192"/>
          </a:xfrm>
          <a:custGeom>
            <a:avLst/>
            <a:gdLst/>
            <a:ahLst/>
            <a:cxnLst>
              <a:cxn ang="0">
                <a:pos x="211" y="0"/>
              </a:cxn>
              <a:cxn ang="0">
                <a:pos x="200" y="5"/>
              </a:cxn>
              <a:cxn ang="0">
                <a:pos x="135" y="172"/>
              </a:cxn>
              <a:cxn ang="0">
                <a:pos x="158" y="290"/>
              </a:cxn>
              <a:cxn ang="0">
                <a:pos x="139" y="290"/>
              </a:cxn>
              <a:cxn ang="0">
                <a:pos x="126" y="303"/>
              </a:cxn>
              <a:cxn ang="0">
                <a:pos x="126" y="349"/>
              </a:cxn>
              <a:cxn ang="0">
                <a:pos x="14" y="349"/>
              </a:cxn>
              <a:cxn ang="0">
                <a:pos x="0" y="362"/>
              </a:cxn>
              <a:cxn ang="0">
                <a:pos x="0" y="442"/>
              </a:cxn>
              <a:cxn ang="0">
                <a:pos x="14" y="455"/>
              </a:cxn>
              <a:cxn ang="0">
                <a:pos x="376" y="455"/>
              </a:cxn>
              <a:cxn ang="0">
                <a:pos x="390" y="442"/>
              </a:cxn>
              <a:cxn ang="0">
                <a:pos x="376" y="428"/>
              </a:cxn>
              <a:cxn ang="0">
                <a:pos x="27" y="428"/>
              </a:cxn>
              <a:cxn ang="0">
                <a:pos x="27" y="376"/>
              </a:cxn>
              <a:cxn ang="0">
                <a:pos x="139" y="376"/>
              </a:cxn>
              <a:cxn ang="0">
                <a:pos x="153" y="362"/>
              </a:cxn>
              <a:cxn ang="0">
                <a:pos x="153" y="317"/>
              </a:cxn>
              <a:cxn ang="0">
                <a:pos x="185" y="317"/>
              </a:cxn>
              <a:cxn ang="0">
                <a:pos x="198" y="308"/>
              </a:cxn>
              <a:cxn ang="0">
                <a:pos x="199" y="303"/>
              </a:cxn>
              <a:cxn ang="0">
                <a:pos x="193" y="293"/>
              </a:cxn>
              <a:cxn ang="0">
                <a:pos x="162" y="172"/>
              </a:cxn>
              <a:cxn ang="0">
                <a:pos x="211" y="37"/>
              </a:cxn>
              <a:cxn ang="0">
                <a:pos x="260" y="172"/>
              </a:cxn>
              <a:cxn ang="0">
                <a:pos x="228" y="293"/>
              </a:cxn>
              <a:cxn ang="0">
                <a:pos x="223" y="303"/>
              </a:cxn>
              <a:cxn ang="0">
                <a:pos x="224" y="308"/>
              </a:cxn>
              <a:cxn ang="0">
                <a:pos x="236" y="317"/>
              </a:cxn>
              <a:cxn ang="0">
                <a:pos x="272" y="317"/>
              </a:cxn>
              <a:cxn ang="0">
                <a:pos x="272" y="362"/>
              </a:cxn>
              <a:cxn ang="0">
                <a:pos x="286" y="376"/>
              </a:cxn>
              <a:cxn ang="0">
                <a:pos x="421" y="376"/>
              </a:cxn>
              <a:cxn ang="0">
                <a:pos x="421" y="442"/>
              </a:cxn>
              <a:cxn ang="0">
                <a:pos x="434" y="455"/>
              </a:cxn>
              <a:cxn ang="0">
                <a:pos x="448" y="442"/>
              </a:cxn>
              <a:cxn ang="0">
                <a:pos x="448" y="362"/>
              </a:cxn>
              <a:cxn ang="0">
                <a:pos x="434" y="349"/>
              </a:cxn>
              <a:cxn ang="0">
                <a:pos x="299" y="349"/>
              </a:cxn>
              <a:cxn ang="0">
                <a:pos x="299" y="303"/>
              </a:cxn>
              <a:cxn ang="0">
                <a:pos x="286" y="290"/>
              </a:cxn>
              <a:cxn ang="0">
                <a:pos x="264" y="290"/>
              </a:cxn>
              <a:cxn ang="0">
                <a:pos x="286" y="172"/>
              </a:cxn>
              <a:cxn ang="0">
                <a:pos x="221" y="5"/>
              </a:cxn>
              <a:cxn ang="0">
                <a:pos x="211" y="0"/>
              </a:cxn>
            </a:cxnLst>
            <a:rect l="0" t="0" r="r" b="b"/>
            <a:pathLst>
              <a:path w="448" h="455">
                <a:moveTo>
                  <a:pt x="211" y="0"/>
                </a:moveTo>
                <a:cubicBezTo>
                  <a:pt x="207" y="0"/>
                  <a:pt x="203" y="2"/>
                  <a:pt x="200" y="5"/>
                </a:cubicBezTo>
                <a:cubicBezTo>
                  <a:pt x="197" y="8"/>
                  <a:pt x="135" y="91"/>
                  <a:pt x="135" y="172"/>
                </a:cubicBezTo>
                <a:cubicBezTo>
                  <a:pt x="135" y="222"/>
                  <a:pt x="143" y="263"/>
                  <a:pt x="158" y="290"/>
                </a:cubicBezTo>
                <a:cubicBezTo>
                  <a:pt x="149" y="290"/>
                  <a:pt x="139" y="290"/>
                  <a:pt x="139" y="290"/>
                </a:cubicBezTo>
                <a:cubicBezTo>
                  <a:pt x="132" y="290"/>
                  <a:pt x="126" y="296"/>
                  <a:pt x="126" y="303"/>
                </a:cubicBezTo>
                <a:cubicBezTo>
                  <a:pt x="126" y="303"/>
                  <a:pt x="126" y="333"/>
                  <a:pt x="126" y="349"/>
                </a:cubicBezTo>
                <a:cubicBezTo>
                  <a:pt x="105" y="349"/>
                  <a:pt x="14" y="349"/>
                  <a:pt x="14" y="349"/>
                </a:cubicBezTo>
                <a:cubicBezTo>
                  <a:pt x="6" y="349"/>
                  <a:pt x="0" y="355"/>
                  <a:pt x="0" y="362"/>
                </a:cubicBezTo>
                <a:cubicBezTo>
                  <a:pt x="0" y="442"/>
                  <a:pt x="0" y="442"/>
                  <a:pt x="0" y="442"/>
                </a:cubicBezTo>
                <a:cubicBezTo>
                  <a:pt x="0" y="449"/>
                  <a:pt x="6" y="455"/>
                  <a:pt x="14" y="455"/>
                </a:cubicBezTo>
                <a:cubicBezTo>
                  <a:pt x="376" y="455"/>
                  <a:pt x="376" y="455"/>
                  <a:pt x="376" y="455"/>
                </a:cubicBezTo>
                <a:cubicBezTo>
                  <a:pt x="384" y="455"/>
                  <a:pt x="390" y="449"/>
                  <a:pt x="390" y="442"/>
                </a:cubicBezTo>
                <a:cubicBezTo>
                  <a:pt x="390" y="434"/>
                  <a:pt x="384" y="428"/>
                  <a:pt x="376" y="428"/>
                </a:cubicBezTo>
                <a:cubicBezTo>
                  <a:pt x="376" y="428"/>
                  <a:pt x="52" y="428"/>
                  <a:pt x="27" y="428"/>
                </a:cubicBezTo>
                <a:cubicBezTo>
                  <a:pt x="27" y="414"/>
                  <a:pt x="27" y="390"/>
                  <a:pt x="27" y="376"/>
                </a:cubicBezTo>
                <a:cubicBezTo>
                  <a:pt x="48" y="376"/>
                  <a:pt x="139" y="376"/>
                  <a:pt x="139" y="376"/>
                </a:cubicBezTo>
                <a:cubicBezTo>
                  <a:pt x="147" y="376"/>
                  <a:pt x="153" y="370"/>
                  <a:pt x="153" y="362"/>
                </a:cubicBezTo>
                <a:cubicBezTo>
                  <a:pt x="153" y="362"/>
                  <a:pt x="153" y="333"/>
                  <a:pt x="153" y="317"/>
                </a:cubicBezTo>
                <a:cubicBezTo>
                  <a:pt x="166" y="317"/>
                  <a:pt x="185" y="317"/>
                  <a:pt x="185" y="317"/>
                </a:cubicBezTo>
                <a:cubicBezTo>
                  <a:pt x="191" y="317"/>
                  <a:pt x="196" y="313"/>
                  <a:pt x="198" y="308"/>
                </a:cubicBezTo>
                <a:cubicBezTo>
                  <a:pt x="198" y="306"/>
                  <a:pt x="199" y="305"/>
                  <a:pt x="199" y="303"/>
                </a:cubicBezTo>
                <a:cubicBezTo>
                  <a:pt x="199" y="299"/>
                  <a:pt x="197" y="295"/>
                  <a:pt x="193" y="293"/>
                </a:cubicBezTo>
                <a:cubicBezTo>
                  <a:pt x="174" y="278"/>
                  <a:pt x="162" y="231"/>
                  <a:pt x="162" y="172"/>
                </a:cubicBezTo>
                <a:cubicBezTo>
                  <a:pt x="162" y="119"/>
                  <a:pt x="194" y="63"/>
                  <a:pt x="211" y="37"/>
                </a:cubicBezTo>
                <a:cubicBezTo>
                  <a:pt x="228" y="63"/>
                  <a:pt x="260" y="119"/>
                  <a:pt x="260" y="172"/>
                </a:cubicBezTo>
                <a:cubicBezTo>
                  <a:pt x="260" y="231"/>
                  <a:pt x="248" y="278"/>
                  <a:pt x="228" y="293"/>
                </a:cubicBezTo>
                <a:cubicBezTo>
                  <a:pt x="225" y="295"/>
                  <a:pt x="223" y="299"/>
                  <a:pt x="223" y="303"/>
                </a:cubicBezTo>
                <a:cubicBezTo>
                  <a:pt x="223" y="305"/>
                  <a:pt x="223" y="306"/>
                  <a:pt x="224" y="308"/>
                </a:cubicBezTo>
                <a:cubicBezTo>
                  <a:pt x="225" y="313"/>
                  <a:pt x="230" y="317"/>
                  <a:pt x="236" y="317"/>
                </a:cubicBezTo>
                <a:cubicBezTo>
                  <a:pt x="236" y="317"/>
                  <a:pt x="258" y="317"/>
                  <a:pt x="272" y="317"/>
                </a:cubicBezTo>
                <a:cubicBezTo>
                  <a:pt x="272" y="333"/>
                  <a:pt x="272" y="362"/>
                  <a:pt x="272" y="362"/>
                </a:cubicBezTo>
                <a:cubicBezTo>
                  <a:pt x="272" y="370"/>
                  <a:pt x="278" y="376"/>
                  <a:pt x="286" y="376"/>
                </a:cubicBezTo>
                <a:cubicBezTo>
                  <a:pt x="286" y="376"/>
                  <a:pt x="399" y="376"/>
                  <a:pt x="421" y="376"/>
                </a:cubicBezTo>
                <a:cubicBezTo>
                  <a:pt x="421" y="394"/>
                  <a:pt x="421" y="442"/>
                  <a:pt x="421" y="442"/>
                </a:cubicBezTo>
                <a:cubicBezTo>
                  <a:pt x="421" y="449"/>
                  <a:pt x="427" y="455"/>
                  <a:pt x="434" y="455"/>
                </a:cubicBezTo>
                <a:cubicBezTo>
                  <a:pt x="442" y="455"/>
                  <a:pt x="448" y="449"/>
                  <a:pt x="448" y="442"/>
                </a:cubicBezTo>
                <a:cubicBezTo>
                  <a:pt x="448" y="362"/>
                  <a:pt x="448" y="362"/>
                  <a:pt x="448" y="362"/>
                </a:cubicBezTo>
                <a:cubicBezTo>
                  <a:pt x="448" y="355"/>
                  <a:pt x="442" y="349"/>
                  <a:pt x="434" y="349"/>
                </a:cubicBezTo>
                <a:cubicBezTo>
                  <a:pt x="434" y="349"/>
                  <a:pt x="321" y="349"/>
                  <a:pt x="299" y="349"/>
                </a:cubicBezTo>
                <a:cubicBezTo>
                  <a:pt x="299" y="333"/>
                  <a:pt x="299" y="303"/>
                  <a:pt x="299" y="303"/>
                </a:cubicBezTo>
                <a:cubicBezTo>
                  <a:pt x="299" y="296"/>
                  <a:pt x="293" y="290"/>
                  <a:pt x="286" y="290"/>
                </a:cubicBezTo>
                <a:cubicBezTo>
                  <a:pt x="286" y="290"/>
                  <a:pt x="274" y="290"/>
                  <a:pt x="264" y="290"/>
                </a:cubicBezTo>
                <a:cubicBezTo>
                  <a:pt x="278" y="263"/>
                  <a:pt x="286" y="222"/>
                  <a:pt x="286" y="172"/>
                </a:cubicBezTo>
                <a:cubicBezTo>
                  <a:pt x="286" y="91"/>
                  <a:pt x="224" y="8"/>
                  <a:pt x="221" y="5"/>
                </a:cubicBezTo>
                <a:cubicBezTo>
                  <a:pt x="219" y="2"/>
                  <a:pt x="215" y="0"/>
                  <a:pt x="211"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7" name="TextBox 296"/>
          <p:cNvSpPr txBox="1"/>
          <p:nvPr userDrawn="1"/>
        </p:nvSpPr>
        <p:spPr>
          <a:xfrm>
            <a:off x="1378741" y="4284666"/>
            <a:ext cx="635869" cy="123111"/>
          </a:xfrm>
          <a:prstGeom prst="rect">
            <a:avLst/>
          </a:prstGeom>
          <a:noFill/>
        </p:spPr>
        <p:txBody>
          <a:bodyPr wrap="square" lIns="0" tIns="0" rIns="0" bIns="0" rtlCol="0" anchor="t" anchorCtr="0">
            <a:spAutoFit/>
          </a:bodyPr>
          <a:lstStyle/>
          <a:p>
            <a:pPr algn="ctr"/>
            <a:r>
              <a:rPr lang="en-US" sz="800" b="1" dirty="0" smtClean="0">
                <a:solidFill>
                  <a:srgbClr val="626469"/>
                </a:solidFill>
                <a:latin typeface="Arial" pitchFamily="34" charset="0"/>
                <a:cs typeface="Arial" pitchFamily="34" charset="0"/>
              </a:rPr>
              <a:t>Oil &amp; gas</a:t>
            </a:r>
          </a:p>
        </p:txBody>
      </p:sp>
      <p:sp>
        <p:nvSpPr>
          <p:cNvPr id="298" name="Freeform 88"/>
          <p:cNvSpPr>
            <a:spLocks noChangeAspect="1"/>
          </p:cNvSpPr>
          <p:nvPr userDrawn="1"/>
        </p:nvSpPr>
        <p:spPr bwMode="auto">
          <a:xfrm>
            <a:off x="4230515" y="3060564"/>
            <a:ext cx="516752" cy="337566"/>
          </a:xfrm>
          <a:custGeom>
            <a:avLst/>
            <a:gdLst/>
            <a:ahLst/>
            <a:cxnLst>
              <a:cxn ang="0">
                <a:pos x="224" y="5"/>
              </a:cxn>
              <a:cxn ang="0">
                <a:pos x="221" y="13"/>
              </a:cxn>
              <a:cxn ang="0">
                <a:pos x="221" y="16"/>
              </a:cxn>
              <a:cxn ang="0">
                <a:pos x="227" y="43"/>
              </a:cxn>
              <a:cxn ang="0">
                <a:pos x="225" y="43"/>
              </a:cxn>
              <a:cxn ang="0">
                <a:pos x="216" y="47"/>
              </a:cxn>
              <a:cxn ang="0">
                <a:pos x="212" y="56"/>
              </a:cxn>
              <a:cxn ang="0">
                <a:pos x="212" y="151"/>
              </a:cxn>
              <a:cxn ang="0">
                <a:pos x="173" y="151"/>
              </a:cxn>
              <a:cxn ang="0">
                <a:pos x="107" y="186"/>
              </a:cxn>
              <a:cxn ang="0">
                <a:pos x="106" y="193"/>
              </a:cxn>
              <a:cxn ang="0">
                <a:pos x="112" y="205"/>
              </a:cxn>
              <a:cxn ang="0">
                <a:pos x="130" y="200"/>
              </a:cxn>
              <a:cxn ang="0">
                <a:pos x="173" y="177"/>
              </a:cxn>
              <a:cxn ang="0">
                <a:pos x="226" y="177"/>
              </a:cxn>
              <a:cxn ang="0">
                <a:pos x="235" y="173"/>
              </a:cxn>
              <a:cxn ang="0">
                <a:pos x="239" y="164"/>
              </a:cxn>
              <a:cxn ang="0">
                <a:pos x="239" y="69"/>
              </a:cxn>
              <a:cxn ang="0">
                <a:pos x="244" y="69"/>
              </a:cxn>
              <a:cxn ang="0">
                <a:pos x="254" y="64"/>
              </a:cxn>
              <a:cxn ang="0">
                <a:pos x="257" y="56"/>
              </a:cxn>
              <a:cxn ang="0">
                <a:pos x="257" y="53"/>
              </a:cxn>
              <a:cxn ang="0">
                <a:pos x="251" y="27"/>
              </a:cxn>
              <a:cxn ang="0">
                <a:pos x="264" y="27"/>
              </a:cxn>
              <a:cxn ang="0">
                <a:pos x="275" y="57"/>
              </a:cxn>
              <a:cxn ang="0">
                <a:pos x="287" y="65"/>
              </a:cxn>
              <a:cxn ang="0">
                <a:pos x="298" y="66"/>
              </a:cxn>
              <a:cxn ang="0">
                <a:pos x="353" y="197"/>
              </a:cxn>
              <a:cxn ang="0">
                <a:pos x="365" y="205"/>
              </a:cxn>
              <a:cxn ang="0">
                <a:pos x="421" y="205"/>
              </a:cxn>
              <a:cxn ang="0">
                <a:pos x="390" y="270"/>
              </a:cxn>
              <a:cxn ang="0">
                <a:pos x="49" y="270"/>
              </a:cxn>
              <a:cxn ang="0">
                <a:pos x="29" y="252"/>
              </a:cxn>
              <a:cxn ang="0">
                <a:pos x="28" y="246"/>
              </a:cxn>
              <a:cxn ang="0">
                <a:pos x="28" y="245"/>
              </a:cxn>
              <a:cxn ang="0">
                <a:pos x="252" y="245"/>
              </a:cxn>
              <a:cxn ang="0">
                <a:pos x="323" y="190"/>
              </a:cxn>
              <a:cxn ang="0">
                <a:pos x="310" y="177"/>
              </a:cxn>
              <a:cxn ang="0">
                <a:pos x="297" y="190"/>
              </a:cxn>
              <a:cxn ang="0">
                <a:pos x="252" y="219"/>
              </a:cxn>
              <a:cxn ang="0">
                <a:pos x="18" y="219"/>
              </a:cxn>
              <a:cxn ang="0">
                <a:pos x="5" y="227"/>
              </a:cxn>
              <a:cxn ang="0">
                <a:pos x="4" y="262"/>
              </a:cxn>
              <a:cxn ang="0">
                <a:pos x="41" y="296"/>
              </a:cxn>
              <a:cxn ang="0">
                <a:pos x="46" y="297"/>
              </a:cxn>
              <a:cxn ang="0">
                <a:pos x="398" y="297"/>
              </a:cxn>
              <a:cxn ang="0">
                <a:pos x="410" y="289"/>
              </a:cxn>
              <a:cxn ang="0">
                <a:pos x="454" y="197"/>
              </a:cxn>
              <a:cxn ang="0">
                <a:pos x="453" y="185"/>
              </a:cxn>
              <a:cxn ang="0">
                <a:pos x="442" y="178"/>
              </a:cxn>
              <a:cxn ang="0">
                <a:pos x="374" y="178"/>
              </a:cxn>
              <a:cxn ang="0">
                <a:pos x="319" y="48"/>
              </a:cxn>
              <a:cxn ang="0">
                <a:pos x="308" y="40"/>
              </a:cxn>
              <a:cxn ang="0">
                <a:pos x="297" y="39"/>
              </a:cxn>
              <a:cxn ang="0">
                <a:pos x="286" y="9"/>
              </a:cxn>
              <a:cxn ang="0">
                <a:pos x="274" y="1"/>
              </a:cxn>
              <a:cxn ang="0">
                <a:pos x="234" y="0"/>
              </a:cxn>
              <a:cxn ang="0">
                <a:pos x="224" y="5"/>
              </a:cxn>
            </a:cxnLst>
            <a:rect l="0" t="0" r="r" b="b"/>
            <a:pathLst>
              <a:path w="456" h="297">
                <a:moveTo>
                  <a:pt x="224" y="5"/>
                </a:moveTo>
                <a:cubicBezTo>
                  <a:pt x="222" y="7"/>
                  <a:pt x="221" y="10"/>
                  <a:pt x="221" y="13"/>
                </a:cubicBezTo>
                <a:cubicBezTo>
                  <a:pt x="221" y="14"/>
                  <a:pt x="221" y="15"/>
                  <a:pt x="221" y="16"/>
                </a:cubicBezTo>
                <a:cubicBezTo>
                  <a:pt x="221" y="16"/>
                  <a:pt x="224" y="30"/>
                  <a:pt x="227" y="43"/>
                </a:cubicBezTo>
                <a:cubicBezTo>
                  <a:pt x="227" y="43"/>
                  <a:pt x="225" y="43"/>
                  <a:pt x="225" y="43"/>
                </a:cubicBezTo>
                <a:cubicBezTo>
                  <a:pt x="222" y="43"/>
                  <a:pt x="218" y="44"/>
                  <a:pt x="216" y="47"/>
                </a:cubicBezTo>
                <a:cubicBezTo>
                  <a:pt x="213" y="49"/>
                  <a:pt x="212" y="53"/>
                  <a:pt x="212" y="56"/>
                </a:cubicBezTo>
                <a:cubicBezTo>
                  <a:pt x="212" y="56"/>
                  <a:pt x="212" y="130"/>
                  <a:pt x="212" y="151"/>
                </a:cubicBezTo>
                <a:cubicBezTo>
                  <a:pt x="198" y="151"/>
                  <a:pt x="173" y="151"/>
                  <a:pt x="173" y="151"/>
                </a:cubicBezTo>
                <a:cubicBezTo>
                  <a:pt x="155" y="151"/>
                  <a:pt x="122" y="162"/>
                  <a:pt x="107" y="186"/>
                </a:cubicBezTo>
                <a:cubicBezTo>
                  <a:pt x="106" y="189"/>
                  <a:pt x="106" y="191"/>
                  <a:pt x="106" y="193"/>
                </a:cubicBezTo>
                <a:cubicBezTo>
                  <a:pt x="106" y="198"/>
                  <a:pt x="108" y="202"/>
                  <a:pt x="112" y="205"/>
                </a:cubicBezTo>
                <a:cubicBezTo>
                  <a:pt x="119" y="208"/>
                  <a:pt x="127" y="206"/>
                  <a:pt x="130" y="200"/>
                </a:cubicBezTo>
                <a:cubicBezTo>
                  <a:pt x="138" y="186"/>
                  <a:pt x="161" y="177"/>
                  <a:pt x="173" y="177"/>
                </a:cubicBezTo>
                <a:cubicBezTo>
                  <a:pt x="226" y="177"/>
                  <a:pt x="226" y="177"/>
                  <a:pt x="226" y="177"/>
                </a:cubicBezTo>
                <a:cubicBezTo>
                  <a:pt x="229" y="177"/>
                  <a:pt x="233" y="176"/>
                  <a:pt x="235" y="173"/>
                </a:cubicBezTo>
                <a:cubicBezTo>
                  <a:pt x="238" y="171"/>
                  <a:pt x="239" y="168"/>
                  <a:pt x="239" y="164"/>
                </a:cubicBezTo>
                <a:cubicBezTo>
                  <a:pt x="239" y="164"/>
                  <a:pt x="239" y="90"/>
                  <a:pt x="239" y="69"/>
                </a:cubicBezTo>
                <a:cubicBezTo>
                  <a:pt x="241" y="69"/>
                  <a:pt x="244" y="69"/>
                  <a:pt x="244" y="69"/>
                </a:cubicBezTo>
                <a:cubicBezTo>
                  <a:pt x="248" y="69"/>
                  <a:pt x="252" y="67"/>
                  <a:pt x="254" y="64"/>
                </a:cubicBezTo>
                <a:cubicBezTo>
                  <a:pt x="256" y="62"/>
                  <a:pt x="257" y="59"/>
                  <a:pt x="257" y="56"/>
                </a:cubicBezTo>
                <a:cubicBezTo>
                  <a:pt x="257" y="55"/>
                  <a:pt x="257" y="54"/>
                  <a:pt x="257" y="53"/>
                </a:cubicBezTo>
                <a:cubicBezTo>
                  <a:pt x="257" y="53"/>
                  <a:pt x="253" y="39"/>
                  <a:pt x="251" y="27"/>
                </a:cubicBezTo>
                <a:cubicBezTo>
                  <a:pt x="257" y="27"/>
                  <a:pt x="260" y="27"/>
                  <a:pt x="264" y="27"/>
                </a:cubicBezTo>
                <a:cubicBezTo>
                  <a:pt x="268" y="37"/>
                  <a:pt x="275" y="57"/>
                  <a:pt x="275" y="57"/>
                </a:cubicBezTo>
                <a:cubicBezTo>
                  <a:pt x="277" y="62"/>
                  <a:pt x="281" y="65"/>
                  <a:pt x="287" y="65"/>
                </a:cubicBezTo>
                <a:cubicBezTo>
                  <a:pt x="287" y="65"/>
                  <a:pt x="293" y="66"/>
                  <a:pt x="298" y="66"/>
                </a:cubicBezTo>
                <a:cubicBezTo>
                  <a:pt x="304" y="80"/>
                  <a:pt x="353" y="197"/>
                  <a:pt x="353" y="197"/>
                </a:cubicBezTo>
                <a:cubicBezTo>
                  <a:pt x="355" y="202"/>
                  <a:pt x="360" y="205"/>
                  <a:pt x="365" y="205"/>
                </a:cubicBezTo>
                <a:cubicBezTo>
                  <a:pt x="365" y="205"/>
                  <a:pt x="399" y="205"/>
                  <a:pt x="421" y="205"/>
                </a:cubicBezTo>
                <a:cubicBezTo>
                  <a:pt x="411" y="226"/>
                  <a:pt x="395" y="260"/>
                  <a:pt x="390" y="270"/>
                </a:cubicBezTo>
                <a:cubicBezTo>
                  <a:pt x="374" y="270"/>
                  <a:pt x="55" y="270"/>
                  <a:pt x="49" y="270"/>
                </a:cubicBezTo>
                <a:cubicBezTo>
                  <a:pt x="43" y="267"/>
                  <a:pt x="33" y="261"/>
                  <a:pt x="29" y="252"/>
                </a:cubicBezTo>
                <a:cubicBezTo>
                  <a:pt x="28" y="250"/>
                  <a:pt x="28" y="248"/>
                  <a:pt x="28" y="246"/>
                </a:cubicBezTo>
                <a:cubicBezTo>
                  <a:pt x="28" y="245"/>
                  <a:pt x="28" y="245"/>
                  <a:pt x="28" y="245"/>
                </a:cubicBezTo>
                <a:cubicBezTo>
                  <a:pt x="47" y="245"/>
                  <a:pt x="252" y="245"/>
                  <a:pt x="252" y="245"/>
                </a:cubicBezTo>
                <a:cubicBezTo>
                  <a:pt x="286" y="245"/>
                  <a:pt x="323" y="226"/>
                  <a:pt x="323" y="190"/>
                </a:cubicBezTo>
                <a:cubicBezTo>
                  <a:pt x="323" y="183"/>
                  <a:pt x="317" y="177"/>
                  <a:pt x="310" y="177"/>
                </a:cubicBezTo>
                <a:cubicBezTo>
                  <a:pt x="303" y="177"/>
                  <a:pt x="297" y="183"/>
                  <a:pt x="297" y="190"/>
                </a:cubicBezTo>
                <a:cubicBezTo>
                  <a:pt x="297" y="210"/>
                  <a:pt x="270" y="219"/>
                  <a:pt x="252" y="219"/>
                </a:cubicBezTo>
                <a:cubicBezTo>
                  <a:pt x="18" y="219"/>
                  <a:pt x="18" y="219"/>
                  <a:pt x="18" y="219"/>
                </a:cubicBezTo>
                <a:cubicBezTo>
                  <a:pt x="12" y="219"/>
                  <a:pt x="8" y="222"/>
                  <a:pt x="5" y="227"/>
                </a:cubicBezTo>
                <a:cubicBezTo>
                  <a:pt x="0" y="238"/>
                  <a:pt x="0" y="251"/>
                  <a:pt x="4" y="262"/>
                </a:cubicBezTo>
                <a:cubicBezTo>
                  <a:pt x="13" y="284"/>
                  <a:pt x="38" y="294"/>
                  <a:pt x="41" y="296"/>
                </a:cubicBezTo>
                <a:cubicBezTo>
                  <a:pt x="43" y="296"/>
                  <a:pt x="44" y="297"/>
                  <a:pt x="46" y="297"/>
                </a:cubicBezTo>
                <a:cubicBezTo>
                  <a:pt x="398" y="297"/>
                  <a:pt x="398" y="297"/>
                  <a:pt x="398" y="297"/>
                </a:cubicBezTo>
                <a:cubicBezTo>
                  <a:pt x="403" y="297"/>
                  <a:pt x="408" y="294"/>
                  <a:pt x="410" y="289"/>
                </a:cubicBezTo>
                <a:cubicBezTo>
                  <a:pt x="454" y="197"/>
                  <a:pt x="454" y="197"/>
                  <a:pt x="454" y="197"/>
                </a:cubicBezTo>
                <a:cubicBezTo>
                  <a:pt x="456" y="193"/>
                  <a:pt x="456" y="188"/>
                  <a:pt x="453" y="185"/>
                </a:cubicBezTo>
                <a:cubicBezTo>
                  <a:pt x="451" y="181"/>
                  <a:pt x="447" y="178"/>
                  <a:pt x="442" y="178"/>
                </a:cubicBezTo>
                <a:cubicBezTo>
                  <a:pt x="442" y="178"/>
                  <a:pt x="388" y="178"/>
                  <a:pt x="374" y="178"/>
                </a:cubicBezTo>
                <a:cubicBezTo>
                  <a:pt x="368" y="164"/>
                  <a:pt x="319" y="48"/>
                  <a:pt x="319" y="48"/>
                </a:cubicBezTo>
                <a:cubicBezTo>
                  <a:pt x="317" y="44"/>
                  <a:pt x="313" y="41"/>
                  <a:pt x="308" y="40"/>
                </a:cubicBezTo>
                <a:cubicBezTo>
                  <a:pt x="308" y="40"/>
                  <a:pt x="303" y="40"/>
                  <a:pt x="297" y="39"/>
                </a:cubicBezTo>
                <a:cubicBezTo>
                  <a:pt x="293" y="29"/>
                  <a:pt x="286" y="9"/>
                  <a:pt x="286" y="9"/>
                </a:cubicBezTo>
                <a:cubicBezTo>
                  <a:pt x="284" y="4"/>
                  <a:pt x="279" y="1"/>
                  <a:pt x="274" y="1"/>
                </a:cubicBezTo>
                <a:cubicBezTo>
                  <a:pt x="234" y="0"/>
                  <a:pt x="234" y="0"/>
                  <a:pt x="234" y="0"/>
                </a:cubicBezTo>
                <a:cubicBezTo>
                  <a:pt x="230" y="0"/>
                  <a:pt x="226" y="2"/>
                  <a:pt x="224" y="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9" name="TextBox 298"/>
          <p:cNvSpPr txBox="1"/>
          <p:nvPr userDrawn="1"/>
        </p:nvSpPr>
        <p:spPr>
          <a:xfrm>
            <a:off x="4174110" y="3463575"/>
            <a:ext cx="635869" cy="123111"/>
          </a:xfrm>
          <a:prstGeom prst="rect">
            <a:avLst/>
          </a:prstGeom>
          <a:noFill/>
        </p:spPr>
        <p:txBody>
          <a:bodyPr wrap="square" lIns="0" tIns="0" rIns="0" bIns="0" rtlCol="0" anchor="t" anchorCtr="0">
            <a:spAutoFit/>
          </a:bodyPr>
          <a:lstStyle/>
          <a:p>
            <a:pPr algn="ctr"/>
            <a:r>
              <a:rPr lang="en-US" sz="800" b="1" dirty="0" smtClean="0">
                <a:solidFill>
                  <a:srgbClr val="626469"/>
                </a:solidFill>
                <a:latin typeface="Arial" pitchFamily="34" charset="0"/>
                <a:cs typeface="Arial" pitchFamily="34" charset="0"/>
              </a:rPr>
              <a:t>Marine</a:t>
            </a:r>
          </a:p>
        </p:txBody>
      </p:sp>
      <p:sp>
        <p:nvSpPr>
          <p:cNvPr id="300" name="Freeform 220"/>
          <p:cNvSpPr>
            <a:spLocks noChangeAspect="1"/>
          </p:cNvSpPr>
          <p:nvPr userDrawn="1"/>
        </p:nvSpPr>
        <p:spPr bwMode="auto">
          <a:xfrm>
            <a:off x="3270799" y="3900220"/>
            <a:ext cx="586434" cy="324077"/>
          </a:xfrm>
          <a:custGeom>
            <a:avLst/>
            <a:gdLst/>
            <a:ahLst/>
            <a:cxnLst>
              <a:cxn ang="0">
                <a:pos x="46" y="10"/>
              </a:cxn>
              <a:cxn ang="0">
                <a:pos x="0" y="96"/>
              </a:cxn>
              <a:cxn ang="0">
                <a:pos x="29" y="171"/>
              </a:cxn>
              <a:cxn ang="0">
                <a:pos x="39" y="176"/>
              </a:cxn>
              <a:cxn ang="0">
                <a:pos x="49" y="176"/>
              </a:cxn>
              <a:cxn ang="0">
                <a:pos x="87" y="204"/>
              </a:cxn>
              <a:cxn ang="0">
                <a:pos x="127" y="164"/>
              </a:cxn>
              <a:cxn ang="0">
                <a:pos x="127" y="148"/>
              </a:cxn>
              <a:cxn ang="0">
                <a:pos x="115" y="136"/>
              </a:cxn>
              <a:cxn ang="0">
                <a:pos x="103" y="148"/>
              </a:cxn>
              <a:cxn ang="0">
                <a:pos x="103" y="165"/>
              </a:cxn>
              <a:cxn ang="0">
                <a:pos x="87" y="181"/>
              </a:cxn>
              <a:cxn ang="0">
                <a:pos x="71" y="164"/>
              </a:cxn>
              <a:cxn ang="0">
                <a:pos x="67" y="156"/>
              </a:cxn>
              <a:cxn ang="0">
                <a:pos x="59" y="153"/>
              </a:cxn>
              <a:cxn ang="0">
                <a:pos x="46" y="153"/>
              </a:cxn>
              <a:cxn ang="0">
                <a:pos x="24" y="96"/>
              </a:cxn>
              <a:cxn ang="0">
                <a:pos x="57" y="32"/>
              </a:cxn>
              <a:cxn ang="0">
                <a:pos x="224" y="32"/>
              </a:cxn>
              <a:cxn ang="0">
                <a:pos x="281" y="88"/>
              </a:cxn>
              <a:cxn ang="0">
                <a:pos x="284" y="90"/>
              </a:cxn>
              <a:cxn ang="0">
                <a:pos x="307" y="98"/>
              </a:cxn>
              <a:cxn ang="0">
                <a:pos x="341" y="110"/>
              </a:cxn>
              <a:cxn ang="0">
                <a:pos x="351" y="128"/>
              </a:cxn>
              <a:cxn ang="0">
                <a:pos x="350" y="131"/>
              </a:cxn>
              <a:cxn ang="0">
                <a:pos x="335" y="134"/>
              </a:cxn>
              <a:cxn ang="0">
                <a:pos x="332" y="134"/>
              </a:cxn>
              <a:cxn ang="0">
                <a:pos x="307" y="134"/>
              </a:cxn>
              <a:cxn ang="0">
                <a:pos x="296" y="142"/>
              </a:cxn>
              <a:cxn ang="0">
                <a:pos x="299" y="155"/>
              </a:cxn>
              <a:cxn ang="0">
                <a:pos x="304" y="166"/>
              </a:cxn>
              <a:cxn ang="0">
                <a:pos x="288" y="182"/>
              </a:cxn>
              <a:cxn ang="0">
                <a:pos x="272" y="166"/>
              </a:cxn>
              <a:cxn ang="0">
                <a:pos x="275" y="156"/>
              </a:cxn>
              <a:cxn ang="0">
                <a:pos x="277" y="143"/>
              </a:cxn>
              <a:cxn ang="0">
                <a:pos x="266" y="136"/>
              </a:cxn>
              <a:cxn ang="0">
                <a:pos x="156" y="136"/>
              </a:cxn>
              <a:cxn ang="0">
                <a:pos x="144" y="148"/>
              </a:cxn>
              <a:cxn ang="0">
                <a:pos x="156" y="160"/>
              </a:cxn>
              <a:cxn ang="0">
                <a:pos x="248" y="160"/>
              </a:cxn>
              <a:cxn ang="0">
                <a:pos x="248" y="166"/>
              </a:cxn>
              <a:cxn ang="0">
                <a:pos x="288" y="206"/>
              </a:cxn>
              <a:cxn ang="0">
                <a:pos x="328" y="166"/>
              </a:cxn>
              <a:cxn ang="0">
                <a:pos x="327" y="158"/>
              </a:cxn>
              <a:cxn ang="0">
                <a:pos x="332" y="158"/>
              </a:cxn>
              <a:cxn ang="0">
                <a:pos x="334" y="158"/>
              </a:cxn>
              <a:cxn ang="0">
                <a:pos x="373" y="139"/>
              </a:cxn>
              <a:cxn ang="0">
                <a:pos x="375" y="128"/>
              </a:cxn>
              <a:cxn ang="0">
                <a:pos x="352" y="89"/>
              </a:cxn>
              <a:cxn ang="0">
                <a:pos x="314" y="75"/>
              </a:cxn>
              <a:cxn ang="0">
                <a:pos x="296" y="70"/>
              </a:cxn>
              <a:cxn ang="0">
                <a:pos x="235" y="11"/>
              </a:cxn>
              <a:cxn ang="0">
                <a:pos x="46" y="10"/>
              </a:cxn>
            </a:cxnLst>
            <a:rect l="0" t="0" r="r" b="b"/>
            <a:pathLst>
              <a:path w="375" h="206">
                <a:moveTo>
                  <a:pt x="46" y="10"/>
                </a:moveTo>
                <a:cubicBezTo>
                  <a:pt x="28" y="19"/>
                  <a:pt x="0" y="59"/>
                  <a:pt x="0" y="96"/>
                </a:cubicBezTo>
                <a:cubicBezTo>
                  <a:pt x="0" y="126"/>
                  <a:pt x="26" y="166"/>
                  <a:pt x="29" y="171"/>
                </a:cubicBezTo>
                <a:cubicBezTo>
                  <a:pt x="31" y="174"/>
                  <a:pt x="35" y="176"/>
                  <a:pt x="39" y="176"/>
                </a:cubicBezTo>
                <a:cubicBezTo>
                  <a:pt x="39" y="176"/>
                  <a:pt x="44" y="176"/>
                  <a:pt x="49" y="176"/>
                </a:cubicBezTo>
                <a:cubicBezTo>
                  <a:pt x="54" y="193"/>
                  <a:pt x="69" y="204"/>
                  <a:pt x="87" y="204"/>
                </a:cubicBezTo>
                <a:cubicBezTo>
                  <a:pt x="109" y="204"/>
                  <a:pt x="127" y="186"/>
                  <a:pt x="127" y="164"/>
                </a:cubicBezTo>
                <a:cubicBezTo>
                  <a:pt x="127" y="164"/>
                  <a:pt x="127" y="148"/>
                  <a:pt x="127" y="148"/>
                </a:cubicBezTo>
                <a:cubicBezTo>
                  <a:pt x="126" y="141"/>
                  <a:pt x="121" y="136"/>
                  <a:pt x="115" y="136"/>
                </a:cubicBezTo>
                <a:cubicBezTo>
                  <a:pt x="108" y="136"/>
                  <a:pt x="103" y="141"/>
                  <a:pt x="103" y="148"/>
                </a:cubicBezTo>
                <a:cubicBezTo>
                  <a:pt x="103" y="165"/>
                  <a:pt x="103" y="165"/>
                  <a:pt x="103" y="165"/>
                </a:cubicBezTo>
                <a:cubicBezTo>
                  <a:pt x="103" y="173"/>
                  <a:pt x="96" y="181"/>
                  <a:pt x="87" y="181"/>
                </a:cubicBezTo>
                <a:cubicBezTo>
                  <a:pt x="78" y="181"/>
                  <a:pt x="71" y="173"/>
                  <a:pt x="71" y="164"/>
                </a:cubicBezTo>
                <a:cubicBezTo>
                  <a:pt x="71" y="161"/>
                  <a:pt x="69" y="158"/>
                  <a:pt x="67" y="156"/>
                </a:cubicBezTo>
                <a:cubicBezTo>
                  <a:pt x="65" y="154"/>
                  <a:pt x="62" y="153"/>
                  <a:pt x="59" y="153"/>
                </a:cubicBezTo>
                <a:cubicBezTo>
                  <a:pt x="59" y="153"/>
                  <a:pt x="51" y="153"/>
                  <a:pt x="46" y="153"/>
                </a:cubicBezTo>
                <a:cubicBezTo>
                  <a:pt x="37" y="139"/>
                  <a:pt x="24" y="113"/>
                  <a:pt x="24" y="96"/>
                </a:cubicBezTo>
                <a:cubicBezTo>
                  <a:pt x="24" y="67"/>
                  <a:pt x="47" y="36"/>
                  <a:pt x="57" y="32"/>
                </a:cubicBezTo>
                <a:cubicBezTo>
                  <a:pt x="71" y="25"/>
                  <a:pt x="207" y="25"/>
                  <a:pt x="224" y="32"/>
                </a:cubicBezTo>
                <a:cubicBezTo>
                  <a:pt x="230" y="36"/>
                  <a:pt x="258" y="64"/>
                  <a:pt x="281" y="88"/>
                </a:cubicBezTo>
                <a:cubicBezTo>
                  <a:pt x="282" y="89"/>
                  <a:pt x="283" y="89"/>
                  <a:pt x="284" y="90"/>
                </a:cubicBezTo>
                <a:cubicBezTo>
                  <a:pt x="288" y="92"/>
                  <a:pt x="296" y="95"/>
                  <a:pt x="307" y="98"/>
                </a:cubicBezTo>
                <a:cubicBezTo>
                  <a:pt x="319" y="101"/>
                  <a:pt x="334" y="106"/>
                  <a:pt x="341" y="110"/>
                </a:cubicBezTo>
                <a:cubicBezTo>
                  <a:pt x="345" y="112"/>
                  <a:pt x="351" y="121"/>
                  <a:pt x="351" y="128"/>
                </a:cubicBezTo>
                <a:cubicBezTo>
                  <a:pt x="351" y="129"/>
                  <a:pt x="351" y="130"/>
                  <a:pt x="350" y="131"/>
                </a:cubicBezTo>
                <a:cubicBezTo>
                  <a:pt x="349" y="134"/>
                  <a:pt x="342" y="134"/>
                  <a:pt x="335" y="134"/>
                </a:cubicBezTo>
                <a:cubicBezTo>
                  <a:pt x="332" y="134"/>
                  <a:pt x="332" y="134"/>
                  <a:pt x="332" y="134"/>
                </a:cubicBezTo>
                <a:cubicBezTo>
                  <a:pt x="307" y="134"/>
                  <a:pt x="307" y="134"/>
                  <a:pt x="307" y="134"/>
                </a:cubicBezTo>
                <a:cubicBezTo>
                  <a:pt x="303" y="134"/>
                  <a:pt x="298" y="137"/>
                  <a:pt x="296" y="142"/>
                </a:cubicBezTo>
                <a:cubicBezTo>
                  <a:pt x="295" y="146"/>
                  <a:pt x="296" y="151"/>
                  <a:pt x="299" y="155"/>
                </a:cubicBezTo>
                <a:cubicBezTo>
                  <a:pt x="302" y="158"/>
                  <a:pt x="304" y="162"/>
                  <a:pt x="304" y="166"/>
                </a:cubicBezTo>
                <a:cubicBezTo>
                  <a:pt x="304" y="175"/>
                  <a:pt x="297" y="182"/>
                  <a:pt x="288" y="182"/>
                </a:cubicBezTo>
                <a:cubicBezTo>
                  <a:pt x="279" y="182"/>
                  <a:pt x="272" y="175"/>
                  <a:pt x="272" y="166"/>
                </a:cubicBezTo>
                <a:cubicBezTo>
                  <a:pt x="272" y="161"/>
                  <a:pt x="274" y="158"/>
                  <a:pt x="275" y="156"/>
                </a:cubicBezTo>
                <a:cubicBezTo>
                  <a:pt x="278" y="152"/>
                  <a:pt x="279" y="147"/>
                  <a:pt x="277" y="143"/>
                </a:cubicBezTo>
                <a:cubicBezTo>
                  <a:pt x="275" y="139"/>
                  <a:pt x="271" y="136"/>
                  <a:pt x="266" y="136"/>
                </a:cubicBezTo>
                <a:cubicBezTo>
                  <a:pt x="156" y="136"/>
                  <a:pt x="156" y="136"/>
                  <a:pt x="156" y="136"/>
                </a:cubicBezTo>
                <a:cubicBezTo>
                  <a:pt x="149" y="136"/>
                  <a:pt x="144" y="142"/>
                  <a:pt x="144" y="148"/>
                </a:cubicBezTo>
                <a:cubicBezTo>
                  <a:pt x="144" y="155"/>
                  <a:pt x="149" y="160"/>
                  <a:pt x="156" y="160"/>
                </a:cubicBezTo>
                <a:cubicBezTo>
                  <a:pt x="156" y="160"/>
                  <a:pt x="223" y="160"/>
                  <a:pt x="248" y="160"/>
                </a:cubicBezTo>
                <a:cubicBezTo>
                  <a:pt x="248" y="162"/>
                  <a:pt x="248" y="164"/>
                  <a:pt x="248" y="166"/>
                </a:cubicBezTo>
                <a:cubicBezTo>
                  <a:pt x="248" y="188"/>
                  <a:pt x="266" y="206"/>
                  <a:pt x="288" y="206"/>
                </a:cubicBezTo>
                <a:cubicBezTo>
                  <a:pt x="310" y="206"/>
                  <a:pt x="328" y="188"/>
                  <a:pt x="328" y="166"/>
                </a:cubicBezTo>
                <a:cubicBezTo>
                  <a:pt x="328" y="163"/>
                  <a:pt x="328" y="161"/>
                  <a:pt x="327" y="158"/>
                </a:cubicBezTo>
                <a:cubicBezTo>
                  <a:pt x="329" y="158"/>
                  <a:pt x="332" y="158"/>
                  <a:pt x="332" y="158"/>
                </a:cubicBezTo>
                <a:cubicBezTo>
                  <a:pt x="334" y="158"/>
                  <a:pt x="334" y="158"/>
                  <a:pt x="334" y="158"/>
                </a:cubicBezTo>
                <a:cubicBezTo>
                  <a:pt x="344" y="158"/>
                  <a:pt x="365" y="158"/>
                  <a:pt x="373" y="139"/>
                </a:cubicBezTo>
                <a:cubicBezTo>
                  <a:pt x="374" y="135"/>
                  <a:pt x="375" y="131"/>
                  <a:pt x="375" y="128"/>
                </a:cubicBezTo>
                <a:cubicBezTo>
                  <a:pt x="375" y="111"/>
                  <a:pt x="363" y="95"/>
                  <a:pt x="352" y="89"/>
                </a:cubicBezTo>
                <a:cubicBezTo>
                  <a:pt x="343" y="84"/>
                  <a:pt x="328" y="79"/>
                  <a:pt x="314" y="75"/>
                </a:cubicBezTo>
                <a:cubicBezTo>
                  <a:pt x="308" y="73"/>
                  <a:pt x="300" y="71"/>
                  <a:pt x="296" y="70"/>
                </a:cubicBezTo>
                <a:cubicBezTo>
                  <a:pt x="277" y="49"/>
                  <a:pt x="244" y="15"/>
                  <a:pt x="235" y="11"/>
                </a:cubicBezTo>
                <a:cubicBezTo>
                  <a:pt x="214" y="0"/>
                  <a:pt x="68" y="0"/>
                  <a:pt x="46" y="1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1" name="TextBox 300"/>
          <p:cNvSpPr txBox="1"/>
          <p:nvPr userDrawn="1"/>
        </p:nvSpPr>
        <p:spPr>
          <a:xfrm>
            <a:off x="2985173" y="4284666"/>
            <a:ext cx="1126319"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Transportation</a:t>
            </a:r>
          </a:p>
        </p:txBody>
      </p:sp>
      <p:sp>
        <p:nvSpPr>
          <p:cNvPr id="302" name="Freeform 76"/>
          <p:cNvSpPr>
            <a:spLocks noChangeAspect="1"/>
          </p:cNvSpPr>
          <p:nvPr userDrawn="1"/>
        </p:nvSpPr>
        <p:spPr bwMode="auto">
          <a:xfrm>
            <a:off x="4268390" y="3831106"/>
            <a:ext cx="427715" cy="393192"/>
          </a:xfrm>
          <a:custGeom>
            <a:avLst/>
            <a:gdLst/>
            <a:ahLst/>
            <a:cxnLst>
              <a:cxn ang="0">
                <a:pos x="34" y="40"/>
              </a:cxn>
              <a:cxn ang="0">
                <a:pos x="74" y="80"/>
              </a:cxn>
              <a:cxn ang="0">
                <a:pos x="101" y="80"/>
              </a:cxn>
              <a:cxn ang="0">
                <a:pos x="101" y="129"/>
              </a:cxn>
              <a:cxn ang="0">
                <a:pos x="12" y="129"/>
              </a:cxn>
              <a:cxn ang="0">
                <a:pos x="0" y="141"/>
              </a:cxn>
              <a:cxn ang="0">
                <a:pos x="12" y="154"/>
              </a:cxn>
              <a:cxn ang="0">
                <a:pos x="113" y="154"/>
              </a:cxn>
              <a:cxn ang="0">
                <a:pos x="125" y="141"/>
              </a:cxn>
              <a:cxn ang="0">
                <a:pos x="125" y="68"/>
              </a:cxn>
              <a:cxn ang="0">
                <a:pos x="121" y="59"/>
              </a:cxn>
              <a:cxn ang="0">
                <a:pos x="113" y="55"/>
              </a:cxn>
              <a:cxn ang="0">
                <a:pos x="74" y="56"/>
              </a:cxn>
              <a:cxn ang="0">
                <a:pos x="59" y="40"/>
              </a:cxn>
              <a:cxn ang="0">
                <a:pos x="74" y="25"/>
              </a:cxn>
              <a:cxn ang="0">
                <a:pos x="192" y="25"/>
              </a:cxn>
              <a:cxn ang="0">
                <a:pos x="207" y="40"/>
              </a:cxn>
              <a:cxn ang="0">
                <a:pos x="192" y="56"/>
              </a:cxn>
              <a:cxn ang="0">
                <a:pos x="153" y="56"/>
              </a:cxn>
              <a:cxn ang="0">
                <a:pos x="144" y="59"/>
              </a:cxn>
              <a:cxn ang="0">
                <a:pos x="141" y="68"/>
              </a:cxn>
              <a:cxn ang="0">
                <a:pos x="141" y="140"/>
              </a:cxn>
              <a:cxn ang="0">
                <a:pos x="153" y="153"/>
              </a:cxn>
              <a:cxn ang="0">
                <a:pos x="198" y="153"/>
              </a:cxn>
              <a:cxn ang="0">
                <a:pos x="288" y="243"/>
              </a:cxn>
              <a:cxn ang="0">
                <a:pos x="288" y="264"/>
              </a:cxn>
              <a:cxn ang="0">
                <a:pos x="234" y="264"/>
              </a:cxn>
              <a:cxn ang="0">
                <a:pos x="234" y="243"/>
              </a:cxn>
              <a:cxn ang="0">
                <a:pos x="198" y="207"/>
              </a:cxn>
              <a:cxn ang="0">
                <a:pos x="12" y="207"/>
              </a:cxn>
              <a:cxn ang="0">
                <a:pos x="0" y="220"/>
              </a:cxn>
              <a:cxn ang="0">
                <a:pos x="12" y="232"/>
              </a:cxn>
              <a:cxn ang="0">
                <a:pos x="198" y="232"/>
              </a:cxn>
              <a:cxn ang="0">
                <a:pos x="209" y="243"/>
              </a:cxn>
              <a:cxn ang="0">
                <a:pos x="209" y="276"/>
              </a:cxn>
              <a:cxn ang="0">
                <a:pos x="221" y="288"/>
              </a:cxn>
              <a:cxn ang="0">
                <a:pos x="301" y="288"/>
              </a:cxn>
              <a:cxn ang="0">
                <a:pos x="313" y="276"/>
              </a:cxn>
              <a:cxn ang="0">
                <a:pos x="313" y="243"/>
              </a:cxn>
              <a:cxn ang="0">
                <a:pos x="198" y="128"/>
              </a:cxn>
              <a:cxn ang="0">
                <a:pos x="165" y="128"/>
              </a:cxn>
              <a:cxn ang="0">
                <a:pos x="165" y="80"/>
              </a:cxn>
              <a:cxn ang="0">
                <a:pos x="192" y="80"/>
              </a:cxn>
              <a:cxn ang="0">
                <a:pos x="232" y="40"/>
              </a:cxn>
              <a:cxn ang="0">
                <a:pos x="192" y="0"/>
              </a:cxn>
              <a:cxn ang="0">
                <a:pos x="74" y="0"/>
              </a:cxn>
              <a:cxn ang="0">
                <a:pos x="34" y="40"/>
              </a:cxn>
            </a:cxnLst>
            <a:rect l="0" t="0" r="r" b="b"/>
            <a:pathLst>
              <a:path w="313" h="288">
                <a:moveTo>
                  <a:pt x="34" y="40"/>
                </a:moveTo>
                <a:cubicBezTo>
                  <a:pt x="34" y="62"/>
                  <a:pt x="52" y="80"/>
                  <a:pt x="74" y="80"/>
                </a:cubicBezTo>
                <a:cubicBezTo>
                  <a:pt x="74" y="80"/>
                  <a:pt x="89" y="80"/>
                  <a:pt x="101" y="80"/>
                </a:cubicBezTo>
                <a:cubicBezTo>
                  <a:pt x="101" y="94"/>
                  <a:pt x="101" y="115"/>
                  <a:pt x="101" y="129"/>
                </a:cubicBezTo>
                <a:cubicBezTo>
                  <a:pt x="82" y="129"/>
                  <a:pt x="12" y="129"/>
                  <a:pt x="12" y="129"/>
                </a:cubicBezTo>
                <a:cubicBezTo>
                  <a:pt x="5" y="129"/>
                  <a:pt x="0" y="135"/>
                  <a:pt x="0" y="141"/>
                </a:cubicBezTo>
                <a:cubicBezTo>
                  <a:pt x="0" y="148"/>
                  <a:pt x="5" y="154"/>
                  <a:pt x="12" y="154"/>
                </a:cubicBezTo>
                <a:cubicBezTo>
                  <a:pt x="113" y="154"/>
                  <a:pt x="113" y="154"/>
                  <a:pt x="113" y="154"/>
                </a:cubicBezTo>
                <a:cubicBezTo>
                  <a:pt x="120" y="154"/>
                  <a:pt x="125" y="148"/>
                  <a:pt x="125" y="141"/>
                </a:cubicBezTo>
                <a:cubicBezTo>
                  <a:pt x="125" y="68"/>
                  <a:pt x="125" y="68"/>
                  <a:pt x="125" y="68"/>
                </a:cubicBezTo>
                <a:cubicBezTo>
                  <a:pt x="125" y="64"/>
                  <a:pt x="124" y="61"/>
                  <a:pt x="121" y="59"/>
                </a:cubicBezTo>
                <a:cubicBezTo>
                  <a:pt x="119" y="57"/>
                  <a:pt x="116" y="55"/>
                  <a:pt x="113" y="55"/>
                </a:cubicBezTo>
                <a:cubicBezTo>
                  <a:pt x="74" y="56"/>
                  <a:pt x="74" y="56"/>
                  <a:pt x="74" y="56"/>
                </a:cubicBezTo>
                <a:cubicBezTo>
                  <a:pt x="66" y="56"/>
                  <a:pt x="59" y="49"/>
                  <a:pt x="59" y="40"/>
                </a:cubicBezTo>
                <a:cubicBezTo>
                  <a:pt x="59" y="32"/>
                  <a:pt x="66" y="25"/>
                  <a:pt x="74" y="25"/>
                </a:cubicBezTo>
                <a:cubicBezTo>
                  <a:pt x="192" y="25"/>
                  <a:pt x="192" y="25"/>
                  <a:pt x="192" y="25"/>
                </a:cubicBezTo>
                <a:cubicBezTo>
                  <a:pt x="200" y="25"/>
                  <a:pt x="207" y="32"/>
                  <a:pt x="207" y="40"/>
                </a:cubicBezTo>
                <a:cubicBezTo>
                  <a:pt x="207" y="49"/>
                  <a:pt x="200" y="56"/>
                  <a:pt x="192" y="56"/>
                </a:cubicBezTo>
                <a:cubicBezTo>
                  <a:pt x="192" y="56"/>
                  <a:pt x="153" y="56"/>
                  <a:pt x="153" y="56"/>
                </a:cubicBezTo>
                <a:cubicBezTo>
                  <a:pt x="150" y="56"/>
                  <a:pt x="147" y="57"/>
                  <a:pt x="144" y="59"/>
                </a:cubicBezTo>
                <a:cubicBezTo>
                  <a:pt x="142" y="62"/>
                  <a:pt x="141" y="65"/>
                  <a:pt x="141" y="68"/>
                </a:cubicBezTo>
                <a:cubicBezTo>
                  <a:pt x="141" y="140"/>
                  <a:pt x="141" y="140"/>
                  <a:pt x="141" y="140"/>
                </a:cubicBezTo>
                <a:cubicBezTo>
                  <a:pt x="141" y="147"/>
                  <a:pt x="146" y="153"/>
                  <a:pt x="153" y="153"/>
                </a:cubicBezTo>
                <a:cubicBezTo>
                  <a:pt x="198" y="153"/>
                  <a:pt x="198" y="153"/>
                  <a:pt x="198" y="153"/>
                </a:cubicBezTo>
                <a:cubicBezTo>
                  <a:pt x="248" y="153"/>
                  <a:pt x="288" y="193"/>
                  <a:pt x="288" y="243"/>
                </a:cubicBezTo>
                <a:cubicBezTo>
                  <a:pt x="288" y="243"/>
                  <a:pt x="288" y="254"/>
                  <a:pt x="288" y="264"/>
                </a:cubicBezTo>
                <a:cubicBezTo>
                  <a:pt x="274" y="264"/>
                  <a:pt x="248" y="264"/>
                  <a:pt x="234" y="264"/>
                </a:cubicBezTo>
                <a:cubicBezTo>
                  <a:pt x="234" y="254"/>
                  <a:pt x="234" y="243"/>
                  <a:pt x="234" y="243"/>
                </a:cubicBezTo>
                <a:cubicBezTo>
                  <a:pt x="234" y="223"/>
                  <a:pt x="218" y="207"/>
                  <a:pt x="198" y="207"/>
                </a:cubicBezTo>
                <a:cubicBezTo>
                  <a:pt x="12" y="207"/>
                  <a:pt x="12" y="207"/>
                  <a:pt x="12" y="207"/>
                </a:cubicBezTo>
                <a:cubicBezTo>
                  <a:pt x="5" y="207"/>
                  <a:pt x="0" y="213"/>
                  <a:pt x="0" y="220"/>
                </a:cubicBezTo>
                <a:cubicBezTo>
                  <a:pt x="0" y="227"/>
                  <a:pt x="5" y="232"/>
                  <a:pt x="12" y="232"/>
                </a:cubicBezTo>
                <a:cubicBezTo>
                  <a:pt x="198" y="232"/>
                  <a:pt x="198" y="232"/>
                  <a:pt x="198" y="232"/>
                </a:cubicBezTo>
                <a:cubicBezTo>
                  <a:pt x="204" y="232"/>
                  <a:pt x="209" y="237"/>
                  <a:pt x="209" y="243"/>
                </a:cubicBezTo>
                <a:cubicBezTo>
                  <a:pt x="209" y="243"/>
                  <a:pt x="209" y="276"/>
                  <a:pt x="209" y="276"/>
                </a:cubicBezTo>
                <a:cubicBezTo>
                  <a:pt x="209" y="283"/>
                  <a:pt x="215" y="288"/>
                  <a:pt x="221" y="288"/>
                </a:cubicBezTo>
                <a:cubicBezTo>
                  <a:pt x="301" y="288"/>
                  <a:pt x="301" y="288"/>
                  <a:pt x="301" y="288"/>
                </a:cubicBezTo>
                <a:cubicBezTo>
                  <a:pt x="307" y="288"/>
                  <a:pt x="313" y="283"/>
                  <a:pt x="313" y="276"/>
                </a:cubicBezTo>
                <a:cubicBezTo>
                  <a:pt x="313" y="243"/>
                  <a:pt x="313" y="243"/>
                  <a:pt x="313" y="243"/>
                </a:cubicBezTo>
                <a:cubicBezTo>
                  <a:pt x="313" y="180"/>
                  <a:pt x="261" y="128"/>
                  <a:pt x="198" y="128"/>
                </a:cubicBezTo>
                <a:cubicBezTo>
                  <a:pt x="198" y="128"/>
                  <a:pt x="179" y="128"/>
                  <a:pt x="165" y="128"/>
                </a:cubicBezTo>
                <a:cubicBezTo>
                  <a:pt x="165" y="115"/>
                  <a:pt x="165" y="94"/>
                  <a:pt x="165" y="80"/>
                </a:cubicBezTo>
                <a:cubicBezTo>
                  <a:pt x="177" y="80"/>
                  <a:pt x="192" y="80"/>
                  <a:pt x="192" y="80"/>
                </a:cubicBezTo>
                <a:cubicBezTo>
                  <a:pt x="214" y="80"/>
                  <a:pt x="232" y="63"/>
                  <a:pt x="232" y="40"/>
                </a:cubicBezTo>
                <a:cubicBezTo>
                  <a:pt x="232" y="18"/>
                  <a:pt x="214" y="0"/>
                  <a:pt x="192" y="0"/>
                </a:cubicBezTo>
                <a:cubicBezTo>
                  <a:pt x="192" y="0"/>
                  <a:pt x="74" y="0"/>
                  <a:pt x="74" y="0"/>
                </a:cubicBezTo>
                <a:cubicBezTo>
                  <a:pt x="52" y="0"/>
                  <a:pt x="34" y="18"/>
                  <a:pt x="34" y="4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3" name="TextBox 302"/>
          <p:cNvSpPr txBox="1"/>
          <p:nvPr userDrawn="1"/>
        </p:nvSpPr>
        <p:spPr>
          <a:xfrm>
            <a:off x="3947784" y="4284666"/>
            <a:ext cx="1088520"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Water &amp; </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waste water</a:t>
            </a:r>
          </a:p>
        </p:txBody>
      </p:sp>
      <p:sp>
        <p:nvSpPr>
          <p:cNvPr id="304" name="Freeform 120"/>
          <p:cNvSpPr>
            <a:spLocks noChangeAspect="1"/>
          </p:cNvSpPr>
          <p:nvPr userDrawn="1"/>
        </p:nvSpPr>
        <p:spPr bwMode="auto">
          <a:xfrm>
            <a:off x="5194806" y="3004938"/>
            <a:ext cx="473683" cy="362948"/>
          </a:xfrm>
          <a:custGeom>
            <a:avLst/>
            <a:gdLst/>
            <a:ahLst/>
            <a:cxnLst>
              <a:cxn ang="0">
                <a:pos x="344" y="10"/>
              </a:cxn>
              <a:cxn ang="0">
                <a:pos x="334" y="27"/>
              </a:cxn>
              <a:cxn ang="0">
                <a:pos x="160" y="118"/>
              </a:cxn>
              <a:cxn ang="0">
                <a:pos x="55" y="128"/>
              </a:cxn>
              <a:cxn ang="0">
                <a:pos x="35" y="237"/>
              </a:cxn>
              <a:cxn ang="0">
                <a:pos x="97" y="259"/>
              </a:cxn>
              <a:cxn ang="0">
                <a:pos x="34" y="263"/>
              </a:cxn>
              <a:cxn ang="0">
                <a:pos x="34" y="333"/>
              </a:cxn>
              <a:cxn ang="0">
                <a:pos x="292" y="298"/>
              </a:cxn>
              <a:cxn ang="0">
                <a:pos x="201" y="263"/>
              </a:cxn>
              <a:cxn ang="0">
                <a:pos x="204" y="259"/>
              </a:cxn>
              <a:cxn ang="0">
                <a:pos x="217" y="167"/>
              </a:cxn>
              <a:cxn ang="0">
                <a:pos x="269" y="106"/>
              </a:cxn>
              <a:cxn ang="0">
                <a:pos x="350" y="73"/>
              </a:cxn>
              <a:cxn ang="0">
                <a:pos x="333" y="60"/>
              </a:cxn>
              <a:cxn ang="0">
                <a:pos x="259" y="81"/>
              </a:cxn>
              <a:cxn ang="0">
                <a:pos x="198" y="142"/>
              </a:cxn>
              <a:cxn ang="0">
                <a:pos x="189" y="166"/>
              </a:cxn>
              <a:cxn ang="0">
                <a:pos x="198" y="232"/>
              </a:cxn>
              <a:cxn ang="0">
                <a:pos x="175" y="246"/>
              </a:cxn>
              <a:cxn ang="0">
                <a:pos x="188" y="290"/>
              </a:cxn>
              <a:cxn ang="0">
                <a:pos x="265" y="298"/>
              </a:cxn>
              <a:cxn ang="0">
                <a:pos x="34" y="306"/>
              </a:cxn>
              <a:cxn ang="0">
                <a:pos x="34" y="290"/>
              </a:cxn>
              <a:cxn ang="0">
                <a:pos x="123" y="277"/>
              </a:cxn>
              <a:cxn ang="0">
                <a:pos x="110" y="232"/>
              </a:cxn>
              <a:cxn ang="0">
                <a:pos x="61" y="155"/>
              </a:cxn>
              <a:cxn ang="0">
                <a:pos x="181" y="145"/>
              </a:cxn>
              <a:cxn ang="0">
                <a:pos x="233" y="77"/>
              </a:cxn>
              <a:cxn ang="0">
                <a:pos x="348" y="50"/>
              </a:cxn>
              <a:cxn ang="0">
                <a:pos x="354" y="45"/>
              </a:cxn>
              <a:cxn ang="0">
                <a:pos x="371" y="41"/>
              </a:cxn>
              <a:cxn ang="0">
                <a:pos x="388" y="175"/>
              </a:cxn>
              <a:cxn ang="0">
                <a:pos x="405" y="190"/>
              </a:cxn>
              <a:cxn ang="0">
                <a:pos x="404" y="201"/>
              </a:cxn>
              <a:cxn ang="0">
                <a:pos x="394" y="209"/>
              </a:cxn>
              <a:cxn ang="0">
                <a:pos x="330" y="245"/>
              </a:cxn>
              <a:cxn ang="0">
                <a:pos x="348" y="257"/>
              </a:cxn>
              <a:cxn ang="0">
                <a:pos x="403" y="234"/>
              </a:cxn>
              <a:cxn ang="0">
                <a:pos x="433" y="194"/>
              </a:cxn>
              <a:cxn ang="0">
                <a:pos x="411" y="156"/>
              </a:cxn>
              <a:cxn ang="0">
                <a:pos x="406" y="154"/>
              </a:cxn>
              <a:cxn ang="0">
                <a:pos x="393" y="25"/>
              </a:cxn>
              <a:cxn ang="0">
                <a:pos x="374" y="6"/>
              </a:cxn>
            </a:cxnLst>
            <a:rect l="0" t="0" r="r" b="b"/>
            <a:pathLst>
              <a:path w="433" h="333">
                <a:moveTo>
                  <a:pt x="358" y="0"/>
                </a:moveTo>
                <a:cubicBezTo>
                  <a:pt x="351" y="1"/>
                  <a:pt x="346" y="6"/>
                  <a:pt x="344" y="10"/>
                </a:cubicBezTo>
                <a:cubicBezTo>
                  <a:pt x="344" y="10"/>
                  <a:pt x="345" y="9"/>
                  <a:pt x="345" y="9"/>
                </a:cubicBezTo>
                <a:cubicBezTo>
                  <a:pt x="345" y="9"/>
                  <a:pt x="337" y="21"/>
                  <a:pt x="334" y="27"/>
                </a:cubicBezTo>
                <a:cubicBezTo>
                  <a:pt x="325" y="29"/>
                  <a:pt x="227" y="51"/>
                  <a:pt x="227" y="51"/>
                </a:cubicBezTo>
                <a:cubicBezTo>
                  <a:pt x="192" y="60"/>
                  <a:pt x="169" y="82"/>
                  <a:pt x="160" y="118"/>
                </a:cubicBezTo>
                <a:cubicBezTo>
                  <a:pt x="160" y="118"/>
                  <a:pt x="159" y="123"/>
                  <a:pt x="157" y="128"/>
                </a:cubicBezTo>
                <a:cubicBezTo>
                  <a:pt x="140" y="128"/>
                  <a:pt x="55" y="128"/>
                  <a:pt x="55" y="128"/>
                </a:cubicBezTo>
                <a:cubicBezTo>
                  <a:pt x="44" y="128"/>
                  <a:pt x="35" y="137"/>
                  <a:pt x="35" y="148"/>
                </a:cubicBezTo>
                <a:cubicBezTo>
                  <a:pt x="35" y="148"/>
                  <a:pt x="35" y="237"/>
                  <a:pt x="35" y="237"/>
                </a:cubicBezTo>
                <a:cubicBezTo>
                  <a:pt x="35" y="249"/>
                  <a:pt x="44" y="259"/>
                  <a:pt x="56" y="259"/>
                </a:cubicBezTo>
                <a:cubicBezTo>
                  <a:pt x="56" y="259"/>
                  <a:pt x="82" y="259"/>
                  <a:pt x="97" y="259"/>
                </a:cubicBezTo>
                <a:cubicBezTo>
                  <a:pt x="97" y="261"/>
                  <a:pt x="97" y="261"/>
                  <a:pt x="97" y="263"/>
                </a:cubicBezTo>
                <a:cubicBezTo>
                  <a:pt x="78" y="263"/>
                  <a:pt x="34" y="263"/>
                  <a:pt x="34" y="263"/>
                </a:cubicBezTo>
                <a:cubicBezTo>
                  <a:pt x="15" y="263"/>
                  <a:pt x="0" y="279"/>
                  <a:pt x="0" y="298"/>
                </a:cubicBezTo>
                <a:cubicBezTo>
                  <a:pt x="0" y="317"/>
                  <a:pt x="15" y="333"/>
                  <a:pt x="34" y="333"/>
                </a:cubicBezTo>
                <a:cubicBezTo>
                  <a:pt x="257" y="333"/>
                  <a:pt x="257" y="333"/>
                  <a:pt x="257" y="333"/>
                </a:cubicBezTo>
                <a:cubicBezTo>
                  <a:pt x="277" y="333"/>
                  <a:pt x="292" y="317"/>
                  <a:pt x="292" y="298"/>
                </a:cubicBezTo>
                <a:cubicBezTo>
                  <a:pt x="292" y="279"/>
                  <a:pt x="277" y="263"/>
                  <a:pt x="257" y="263"/>
                </a:cubicBezTo>
                <a:cubicBezTo>
                  <a:pt x="257" y="263"/>
                  <a:pt x="219" y="263"/>
                  <a:pt x="201" y="263"/>
                </a:cubicBezTo>
                <a:cubicBezTo>
                  <a:pt x="201" y="261"/>
                  <a:pt x="201" y="261"/>
                  <a:pt x="201" y="259"/>
                </a:cubicBezTo>
                <a:cubicBezTo>
                  <a:pt x="202" y="259"/>
                  <a:pt x="204" y="259"/>
                  <a:pt x="204" y="259"/>
                </a:cubicBezTo>
                <a:cubicBezTo>
                  <a:pt x="216" y="259"/>
                  <a:pt x="225" y="250"/>
                  <a:pt x="225" y="239"/>
                </a:cubicBezTo>
                <a:cubicBezTo>
                  <a:pt x="225" y="209"/>
                  <a:pt x="222" y="185"/>
                  <a:pt x="217" y="167"/>
                </a:cubicBezTo>
                <a:cubicBezTo>
                  <a:pt x="219" y="162"/>
                  <a:pt x="223" y="151"/>
                  <a:pt x="223" y="151"/>
                </a:cubicBezTo>
                <a:cubicBezTo>
                  <a:pt x="230" y="130"/>
                  <a:pt x="246" y="115"/>
                  <a:pt x="269" y="106"/>
                </a:cubicBezTo>
                <a:cubicBezTo>
                  <a:pt x="270" y="105"/>
                  <a:pt x="341" y="85"/>
                  <a:pt x="341" y="85"/>
                </a:cubicBezTo>
                <a:cubicBezTo>
                  <a:pt x="347" y="84"/>
                  <a:pt x="350" y="78"/>
                  <a:pt x="350" y="73"/>
                </a:cubicBezTo>
                <a:cubicBezTo>
                  <a:pt x="350" y="71"/>
                  <a:pt x="350" y="70"/>
                  <a:pt x="350" y="69"/>
                </a:cubicBezTo>
                <a:cubicBezTo>
                  <a:pt x="348" y="62"/>
                  <a:pt x="341" y="58"/>
                  <a:pt x="333" y="60"/>
                </a:cubicBezTo>
                <a:cubicBezTo>
                  <a:pt x="260" y="80"/>
                  <a:pt x="260" y="80"/>
                  <a:pt x="260" y="80"/>
                </a:cubicBezTo>
                <a:cubicBezTo>
                  <a:pt x="260" y="80"/>
                  <a:pt x="260" y="81"/>
                  <a:pt x="259" y="81"/>
                </a:cubicBezTo>
                <a:cubicBezTo>
                  <a:pt x="229" y="93"/>
                  <a:pt x="208" y="114"/>
                  <a:pt x="198" y="142"/>
                </a:cubicBezTo>
                <a:cubicBezTo>
                  <a:pt x="198" y="142"/>
                  <a:pt x="198" y="142"/>
                  <a:pt x="198" y="142"/>
                </a:cubicBezTo>
                <a:cubicBezTo>
                  <a:pt x="190" y="162"/>
                  <a:pt x="190" y="162"/>
                  <a:pt x="190" y="162"/>
                </a:cubicBezTo>
                <a:cubicBezTo>
                  <a:pt x="190" y="163"/>
                  <a:pt x="189" y="165"/>
                  <a:pt x="189" y="166"/>
                </a:cubicBezTo>
                <a:cubicBezTo>
                  <a:pt x="189" y="168"/>
                  <a:pt x="190" y="169"/>
                  <a:pt x="190" y="171"/>
                </a:cubicBezTo>
                <a:cubicBezTo>
                  <a:pt x="195" y="185"/>
                  <a:pt x="197" y="206"/>
                  <a:pt x="198" y="232"/>
                </a:cubicBezTo>
                <a:cubicBezTo>
                  <a:pt x="193" y="232"/>
                  <a:pt x="188" y="232"/>
                  <a:pt x="188" y="232"/>
                </a:cubicBezTo>
                <a:cubicBezTo>
                  <a:pt x="181" y="232"/>
                  <a:pt x="175" y="238"/>
                  <a:pt x="175" y="246"/>
                </a:cubicBezTo>
                <a:cubicBezTo>
                  <a:pt x="175" y="277"/>
                  <a:pt x="175" y="277"/>
                  <a:pt x="175" y="277"/>
                </a:cubicBezTo>
                <a:cubicBezTo>
                  <a:pt x="175" y="284"/>
                  <a:pt x="181" y="290"/>
                  <a:pt x="188" y="290"/>
                </a:cubicBezTo>
                <a:cubicBezTo>
                  <a:pt x="257" y="290"/>
                  <a:pt x="257" y="290"/>
                  <a:pt x="257" y="290"/>
                </a:cubicBezTo>
                <a:cubicBezTo>
                  <a:pt x="262" y="290"/>
                  <a:pt x="265" y="294"/>
                  <a:pt x="265" y="298"/>
                </a:cubicBezTo>
                <a:cubicBezTo>
                  <a:pt x="265" y="303"/>
                  <a:pt x="262" y="306"/>
                  <a:pt x="257" y="306"/>
                </a:cubicBezTo>
                <a:cubicBezTo>
                  <a:pt x="34" y="306"/>
                  <a:pt x="34" y="306"/>
                  <a:pt x="34" y="306"/>
                </a:cubicBezTo>
                <a:cubicBezTo>
                  <a:pt x="30" y="306"/>
                  <a:pt x="26" y="303"/>
                  <a:pt x="26" y="298"/>
                </a:cubicBezTo>
                <a:cubicBezTo>
                  <a:pt x="26" y="294"/>
                  <a:pt x="30" y="290"/>
                  <a:pt x="34" y="290"/>
                </a:cubicBezTo>
                <a:cubicBezTo>
                  <a:pt x="110" y="290"/>
                  <a:pt x="110" y="290"/>
                  <a:pt x="110" y="290"/>
                </a:cubicBezTo>
                <a:cubicBezTo>
                  <a:pt x="117" y="290"/>
                  <a:pt x="123" y="284"/>
                  <a:pt x="123" y="277"/>
                </a:cubicBezTo>
                <a:cubicBezTo>
                  <a:pt x="123" y="246"/>
                  <a:pt x="123" y="246"/>
                  <a:pt x="123" y="246"/>
                </a:cubicBezTo>
                <a:cubicBezTo>
                  <a:pt x="123" y="238"/>
                  <a:pt x="117" y="232"/>
                  <a:pt x="110" y="232"/>
                </a:cubicBezTo>
                <a:cubicBezTo>
                  <a:pt x="110" y="232"/>
                  <a:pt x="69" y="232"/>
                  <a:pt x="61" y="232"/>
                </a:cubicBezTo>
                <a:cubicBezTo>
                  <a:pt x="61" y="218"/>
                  <a:pt x="61" y="172"/>
                  <a:pt x="61" y="155"/>
                </a:cubicBezTo>
                <a:cubicBezTo>
                  <a:pt x="73" y="155"/>
                  <a:pt x="168" y="155"/>
                  <a:pt x="168" y="155"/>
                </a:cubicBezTo>
                <a:cubicBezTo>
                  <a:pt x="174" y="155"/>
                  <a:pt x="179" y="151"/>
                  <a:pt x="181" y="145"/>
                </a:cubicBezTo>
                <a:cubicBezTo>
                  <a:pt x="186" y="125"/>
                  <a:pt x="186" y="125"/>
                  <a:pt x="186" y="125"/>
                </a:cubicBezTo>
                <a:cubicBezTo>
                  <a:pt x="193" y="98"/>
                  <a:pt x="208" y="83"/>
                  <a:pt x="233" y="77"/>
                </a:cubicBezTo>
                <a:cubicBezTo>
                  <a:pt x="233" y="77"/>
                  <a:pt x="345" y="51"/>
                  <a:pt x="345" y="51"/>
                </a:cubicBezTo>
                <a:cubicBezTo>
                  <a:pt x="346" y="51"/>
                  <a:pt x="347" y="51"/>
                  <a:pt x="348" y="50"/>
                </a:cubicBezTo>
                <a:cubicBezTo>
                  <a:pt x="349" y="49"/>
                  <a:pt x="349" y="49"/>
                  <a:pt x="349" y="49"/>
                </a:cubicBezTo>
                <a:cubicBezTo>
                  <a:pt x="351" y="48"/>
                  <a:pt x="352" y="47"/>
                  <a:pt x="354" y="45"/>
                </a:cubicBezTo>
                <a:cubicBezTo>
                  <a:pt x="354" y="45"/>
                  <a:pt x="358" y="38"/>
                  <a:pt x="362" y="32"/>
                </a:cubicBezTo>
                <a:cubicBezTo>
                  <a:pt x="366" y="36"/>
                  <a:pt x="368" y="38"/>
                  <a:pt x="371" y="41"/>
                </a:cubicBezTo>
                <a:cubicBezTo>
                  <a:pt x="372" y="50"/>
                  <a:pt x="380" y="164"/>
                  <a:pt x="380" y="164"/>
                </a:cubicBezTo>
                <a:cubicBezTo>
                  <a:pt x="381" y="169"/>
                  <a:pt x="384" y="173"/>
                  <a:pt x="388" y="175"/>
                </a:cubicBezTo>
                <a:cubicBezTo>
                  <a:pt x="388" y="175"/>
                  <a:pt x="399" y="180"/>
                  <a:pt x="400" y="180"/>
                </a:cubicBezTo>
                <a:cubicBezTo>
                  <a:pt x="402" y="181"/>
                  <a:pt x="403" y="184"/>
                  <a:pt x="405" y="190"/>
                </a:cubicBezTo>
                <a:cubicBezTo>
                  <a:pt x="406" y="191"/>
                  <a:pt x="406" y="193"/>
                  <a:pt x="406" y="194"/>
                </a:cubicBezTo>
                <a:cubicBezTo>
                  <a:pt x="406" y="196"/>
                  <a:pt x="405" y="199"/>
                  <a:pt x="404" y="201"/>
                </a:cubicBezTo>
                <a:cubicBezTo>
                  <a:pt x="402" y="205"/>
                  <a:pt x="399" y="208"/>
                  <a:pt x="395" y="209"/>
                </a:cubicBezTo>
                <a:cubicBezTo>
                  <a:pt x="395" y="209"/>
                  <a:pt x="394" y="209"/>
                  <a:pt x="394" y="209"/>
                </a:cubicBezTo>
                <a:cubicBezTo>
                  <a:pt x="338" y="232"/>
                  <a:pt x="338" y="232"/>
                  <a:pt x="338" y="232"/>
                </a:cubicBezTo>
                <a:cubicBezTo>
                  <a:pt x="333" y="234"/>
                  <a:pt x="330" y="239"/>
                  <a:pt x="330" y="245"/>
                </a:cubicBezTo>
                <a:cubicBezTo>
                  <a:pt x="330" y="246"/>
                  <a:pt x="330" y="248"/>
                  <a:pt x="331" y="250"/>
                </a:cubicBezTo>
                <a:cubicBezTo>
                  <a:pt x="334" y="256"/>
                  <a:pt x="341" y="260"/>
                  <a:pt x="348" y="257"/>
                </a:cubicBezTo>
                <a:cubicBezTo>
                  <a:pt x="404" y="234"/>
                  <a:pt x="404" y="234"/>
                  <a:pt x="404" y="234"/>
                </a:cubicBezTo>
                <a:cubicBezTo>
                  <a:pt x="404" y="234"/>
                  <a:pt x="404" y="234"/>
                  <a:pt x="403" y="234"/>
                </a:cubicBezTo>
                <a:cubicBezTo>
                  <a:pt x="414" y="231"/>
                  <a:pt x="423" y="223"/>
                  <a:pt x="428" y="213"/>
                </a:cubicBezTo>
                <a:cubicBezTo>
                  <a:pt x="431" y="207"/>
                  <a:pt x="433" y="200"/>
                  <a:pt x="433" y="194"/>
                </a:cubicBezTo>
                <a:cubicBezTo>
                  <a:pt x="433" y="190"/>
                  <a:pt x="432" y="186"/>
                  <a:pt x="431" y="182"/>
                </a:cubicBezTo>
                <a:cubicBezTo>
                  <a:pt x="428" y="173"/>
                  <a:pt x="423" y="162"/>
                  <a:pt x="411" y="156"/>
                </a:cubicBezTo>
                <a:cubicBezTo>
                  <a:pt x="411" y="156"/>
                  <a:pt x="411" y="156"/>
                  <a:pt x="411" y="156"/>
                </a:cubicBezTo>
                <a:cubicBezTo>
                  <a:pt x="411" y="156"/>
                  <a:pt x="408" y="155"/>
                  <a:pt x="406" y="154"/>
                </a:cubicBezTo>
                <a:cubicBezTo>
                  <a:pt x="405" y="140"/>
                  <a:pt x="398" y="33"/>
                  <a:pt x="398" y="33"/>
                </a:cubicBezTo>
                <a:cubicBezTo>
                  <a:pt x="397" y="30"/>
                  <a:pt x="396" y="27"/>
                  <a:pt x="393" y="25"/>
                </a:cubicBezTo>
                <a:cubicBezTo>
                  <a:pt x="374" y="6"/>
                  <a:pt x="374" y="6"/>
                  <a:pt x="374" y="6"/>
                </a:cubicBezTo>
                <a:cubicBezTo>
                  <a:pt x="374" y="6"/>
                  <a:pt x="374" y="6"/>
                  <a:pt x="374" y="6"/>
                </a:cubicBezTo>
                <a:cubicBezTo>
                  <a:pt x="368" y="0"/>
                  <a:pt x="361" y="0"/>
                  <a:pt x="358" y="0"/>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5" name="TextBox 304"/>
          <p:cNvSpPr txBox="1"/>
          <p:nvPr userDrawn="1"/>
        </p:nvSpPr>
        <p:spPr>
          <a:xfrm>
            <a:off x="4902556" y="3463575"/>
            <a:ext cx="1060977" cy="246221"/>
          </a:xfrm>
          <a:prstGeom prst="rect">
            <a:avLst/>
          </a:prstGeom>
          <a:noFill/>
        </p:spPr>
        <p:txBody>
          <a:bodyPr wrap="square" lIns="0" tIns="0" rIns="0" bIns="0" rtlCol="0" anchor="t" anchorCtr="0">
            <a:spAutoFit/>
          </a:bodyPr>
          <a:lstStyle/>
          <a:p>
            <a:pPr algn="ctr"/>
            <a:r>
              <a:rPr lang="en-US" sz="800" b="1" dirty="0" smtClean="0">
                <a:solidFill>
                  <a:srgbClr val="626469"/>
                </a:solidFill>
                <a:latin typeface="Arial" pitchFamily="34" charset="0"/>
                <a:cs typeface="Arial" pitchFamily="34" charset="0"/>
              </a:rPr>
              <a:t>Mining, minerals</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&amp; metals</a:t>
            </a:r>
          </a:p>
        </p:txBody>
      </p:sp>
      <p:sp>
        <p:nvSpPr>
          <p:cNvPr id="306" name="Freeform 112"/>
          <p:cNvSpPr>
            <a:spLocks noChangeAspect="1"/>
          </p:cNvSpPr>
          <p:nvPr userDrawn="1"/>
        </p:nvSpPr>
        <p:spPr bwMode="auto">
          <a:xfrm>
            <a:off x="4230516" y="2195360"/>
            <a:ext cx="500144" cy="393192"/>
          </a:xfrm>
          <a:custGeom>
            <a:avLst/>
            <a:gdLst/>
            <a:ahLst/>
            <a:cxnLst>
              <a:cxn ang="0">
                <a:pos x="49" y="5"/>
              </a:cxn>
              <a:cxn ang="0">
                <a:pos x="32" y="98"/>
              </a:cxn>
              <a:cxn ang="0">
                <a:pos x="0" y="335"/>
              </a:cxn>
              <a:cxn ang="0">
                <a:pos x="26" y="335"/>
              </a:cxn>
              <a:cxn ang="0">
                <a:pos x="58" y="107"/>
              </a:cxn>
              <a:cxn ang="0">
                <a:pos x="59" y="34"/>
              </a:cxn>
              <a:cxn ang="0">
                <a:pos x="78" y="27"/>
              </a:cxn>
              <a:cxn ang="0">
                <a:pos x="95" y="29"/>
              </a:cxn>
              <a:cxn ang="0">
                <a:pos x="97" y="101"/>
              </a:cxn>
              <a:cxn ang="0">
                <a:pos x="130" y="183"/>
              </a:cxn>
              <a:cxn ang="0">
                <a:pos x="143" y="349"/>
              </a:cxn>
              <a:cxn ang="0">
                <a:pos x="283" y="338"/>
              </a:cxn>
              <a:cxn ang="0">
                <a:pos x="275" y="323"/>
              </a:cxn>
              <a:cxn ang="0">
                <a:pos x="235" y="256"/>
              </a:cxn>
              <a:cxn ang="0">
                <a:pos x="302" y="173"/>
              </a:cxn>
              <a:cxn ang="0">
                <a:pos x="302" y="163"/>
              </a:cxn>
              <a:cxn ang="0">
                <a:pos x="299" y="116"/>
              </a:cxn>
              <a:cxn ang="0">
                <a:pos x="322" y="154"/>
              </a:cxn>
              <a:cxn ang="0">
                <a:pos x="366" y="129"/>
              </a:cxn>
              <a:cxn ang="0">
                <a:pos x="378" y="151"/>
              </a:cxn>
              <a:cxn ang="0">
                <a:pos x="349" y="172"/>
              </a:cxn>
              <a:cxn ang="0">
                <a:pos x="357" y="184"/>
              </a:cxn>
              <a:cxn ang="0">
                <a:pos x="390" y="303"/>
              </a:cxn>
              <a:cxn ang="0">
                <a:pos x="358" y="335"/>
              </a:cxn>
              <a:cxn ang="0">
                <a:pos x="378" y="347"/>
              </a:cxn>
              <a:cxn ang="0">
                <a:pos x="433" y="256"/>
              </a:cxn>
              <a:cxn ang="0">
                <a:pos x="446" y="113"/>
              </a:cxn>
              <a:cxn ang="0">
                <a:pos x="445" y="102"/>
              </a:cxn>
              <a:cxn ang="0">
                <a:pos x="354" y="106"/>
              </a:cxn>
              <a:cxn ang="0">
                <a:pos x="314" y="92"/>
              </a:cxn>
              <a:cxn ang="0">
                <a:pos x="251" y="102"/>
              </a:cxn>
              <a:cxn ang="0">
                <a:pos x="242" y="115"/>
              </a:cxn>
              <a:cxn ang="0">
                <a:pos x="272" y="160"/>
              </a:cxn>
              <a:cxn ang="0">
                <a:pos x="208" y="256"/>
              </a:cxn>
              <a:cxn ang="0">
                <a:pos x="232" y="322"/>
              </a:cxn>
              <a:cxn ang="0">
                <a:pos x="157" y="183"/>
              </a:cxn>
              <a:cxn ang="0">
                <a:pos x="124" y="34"/>
              </a:cxn>
              <a:cxn ang="0">
                <a:pos x="79" y="0"/>
              </a:cxn>
            </a:cxnLst>
            <a:rect l="0" t="0" r="r" b="b"/>
            <a:pathLst>
              <a:path w="447" h="351">
                <a:moveTo>
                  <a:pt x="78" y="0"/>
                </a:moveTo>
                <a:cubicBezTo>
                  <a:pt x="69" y="0"/>
                  <a:pt x="58" y="1"/>
                  <a:pt x="49" y="5"/>
                </a:cubicBezTo>
                <a:cubicBezTo>
                  <a:pt x="38" y="11"/>
                  <a:pt x="32" y="21"/>
                  <a:pt x="32" y="34"/>
                </a:cubicBezTo>
                <a:cubicBezTo>
                  <a:pt x="32" y="34"/>
                  <a:pt x="32" y="92"/>
                  <a:pt x="32" y="98"/>
                </a:cubicBezTo>
                <a:cubicBezTo>
                  <a:pt x="23" y="116"/>
                  <a:pt x="0" y="165"/>
                  <a:pt x="0" y="183"/>
                </a:cubicBezTo>
                <a:cubicBezTo>
                  <a:pt x="0" y="335"/>
                  <a:pt x="0" y="335"/>
                  <a:pt x="0" y="335"/>
                </a:cubicBezTo>
                <a:cubicBezTo>
                  <a:pt x="0" y="343"/>
                  <a:pt x="6" y="349"/>
                  <a:pt x="13" y="349"/>
                </a:cubicBezTo>
                <a:cubicBezTo>
                  <a:pt x="20" y="349"/>
                  <a:pt x="26" y="343"/>
                  <a:pt x="26" y="335"/>
                </a:cubicBezTo>
                <a:cubicBezTo>
                  <a:pt x="26" y="183"/>
                  <a:pt x="26" y="183"/>
                  <a:pt x="26" y="183"/>
                </a:cubicBezTo>
                <a:cubicBezTo>
                  <a:pt x="26" y="175"/>
                  <a:pt x="42" y="137"/>
                  <a:pt x="58" y="107"/>
                </a:cubicBezTo>
                <a:cubicBezTo>
                  <a:pt x="58" y="105"/>
                  <a:pt x="59" y="103"/>
                  <a:pt x="59" y="101"/>
                </a:cubicBezTo>
                <a:cubicBezTo>
                  <a:pt x="59" y="34"/>
                  <a:pt x="59" y="34"/>
                  <a:pt x="59" y="34"/>
                </a:cubicBezTo>
                <a:cubicBezTo>
                  <a:pt x="59" y="30"/>
                  <a:pt x="60" y="29"/>
                  <a:pt x="61" y="29"/>
                </a:cubicBezTo>
                <a:cubicBezTo>
                  <a:pt x="64" y="27"/>
                  <a:pt x="70" y="27"/>
                  <a:pt x="78" y="27"/>
                </a:cubicBezTo>
                <a:cubicBezTo>
                  <a:pt x="79" y="27"/>
                  <a:pt x="79" y="27"/>
                  <a:pt x="79" y="27"/>
                </a:cubicBezTo>
                <a:cubicBezTo>
                  <a:pt x="87" y="27"/>
                  <a:pt x="92" y="27"/>
                  <a:pt x="95" y="29"/>
                </a:cubicBezTo>
                <a:cubicBezTo>
                  <a:pt x="96" y="29"/>
                  <a:pt x="97" y="30"/>
                  <a:pt x="97" y="34"/>
                </a:cubicBezTo>
                <a:cubicBezTo>
                  <a:pt x="97" y="101"/>
                  <a:pt x="97" y="101"/>
                  <a:pt x="97" y="101"/>
                </a:cubicBezTo>
                <a:cubicBezTo>
                  <a:pt x="97" y="103"/>
                  <a:pt x="98" y="105"/>
                  <a:pt x="99" y="107"/>
                </a:cubicBezTo>
                <a:cubicBezTo>
                  <a:pt x="114" y="137"/>
                  <a:pt x="130" y="175"/>
                  <a:pt x="130" y="183"/>
                </a:cubicBezTo>
                <a:cubicBezTo>
                  <a:pt x="130" y="335"/>
                  <a:pt x="130" y="335"/>
                  <a:pt x="130" y="335"/>
                </a:cubicBezTo>
                <a:cubicBezTo>
                  <a:pt x="130" y="343"/>
                  <a:pt x="136" y="349"/>
                  <a:pt x="143" y="349"/>
                </a:cubicBezTo>
                <a:cubicBezTo>
                  <a:pt x="270" y="349"/>
                  <a:pt x="270" y="349"/>
                  <a:pt x="270" y="349"/>
                </a:cubicBezTo>
                <a:cubicBezTo>
                  <a:pt x="276" y="349"/>
                  <a:pt x="282" y="344"/>
                  <a:pt x="283" y="338"/>
                </a:cubicBezTo>
                <a:cubicBezTo>
                  <a:pt x="283" y="337"/>
                  <a:pt x="283" y="336"/>
                  <a:pt x="283" y="335"/>
                </a:cubicBezTo>
                <a:cubicBezTo>
                  <a:pt x="283" y="330"/>
                  <a:pt x="280" y="325"/>
                  <a:pt x="275" y="323"/>
                </a:cubicBezTo>
                <a:cubicBezTo>
                  <a:pt x="274" y="323"/>
                  <a:pt x="253" y="314"/>
                  <a:pt x="241" y="286"/>
                </a:cubicBezTo>
                <a:cubicBezTo>
                  <a:pt x="237" y="276"/>
                  <a:pt x="235" y="266"/>
                  <a:pt x="235" y="256"/>
                </a:cubicBezTo>
                <a:cubicBezTo>
                  <a:pt x="235" y="221"/>
                  <a:pt x="259" y="191"/>
                  <a:pt x="294" y="180"/>
                </a:cubicBezTo>
                <a:cubicBezTo>
                  <a:pt x="297" y="179"/>
                  <a:pt x="300" y="177"/>
                  <a:pt x="302" y="173"/>
                </a:cubicBezTo>
                <a:cubicBezTo>
                  <a:pt x="303" y="172"/>
                  <a:pt x="303" y="170"/>
                  <a:pt x="303" y="168"/>
                </a:cubicBezTo>
                <a:cubicBezTo>
                  <a:pt x="303" y="166"/>
                  <a:pt x="303" y="164"/>
                  <a:pt x="302" y="163"/>
                </a:cubicBezTo>
                <a:cubicBezTo>
                  <a:pt x="295" y="144"/>
                  <a:pt x="288" y="133"/>
                  <a:pt x="279" y="122"/>
                </a:cubicBezTo>
                <a:cubicBezTo>
                  <a:pt x="289" y="119"/>
                  <a:pt x="293" y="118"/>
                  <a:pt x="299" y="116"/>
                </a:cubicBezTo>
                <a:cubicBezTo>
                  <a:pt x="303" y="123"/>
                  <a:pt x="309" y="133"/>
                  <a:pt x="313" y="145"/>
                </a:cubicBezTo>
                <a:cubicBezTo>
                  <a:pt x="314" y="150"/>
                  <a:pt x="317" y="153"/>
                  <a:pt x="322" y="154"/>
                </a:cubicBezTo>
                <a:cubicBezTo>
                  <a:pt x="326" y="156"/>
                  <a:pt x="331" y="155"/>
                  <a:pt x="335" y="151"/>
                </a:cubicBezTo>
                <a:cubicBezTo>
                  <a:pt x="343" y="144"/>
                  <a:pt x="354" y="136"/>
                  <a:pt x="366" y="129"/>
                </a:cubicBezTo>
                <a:cubicBezTo>
                  <a:pt x="382" y="121"/>
                  <a:pt x="399" y="119"/>
                  <a:pt x="412" y="119"/>
                </a:cubicBezTo>
                <a:cubicBezTo>
                  <a:pt x="404" y="130"/>
                  <a:pt x="393" y="143"/>
                  <a:pt x="378" y="151"/>
                </a:cubicBezTo>
                <a:cubicBezTo>
                  <a:pt x="371" y="154"/>
                  <a:pt x="365" y="157"/>
                  <a:pt x="358" y="159"/>
                </a:cubicBezTo>
                <a:cubicBezTo>
                  <a:pt x="353" y="161"/>
                  <a:pt x="350" y="166"/>
                  <a:pt x="349" y="172"/>
                </a:cubicBezTo>
                <a:cubicBezTo>
                  <a:pt x="349" y="172"/>
                  <a:pt x="349" y="172"/>
                  <a:pt x="349" y="172"/>
                </a:cubicBezTo>
                <a:cubicBezTo>
                  <a:pt x="349" y="177"/>
                  <a:pt x="353" y="182"/>
                  <a:pt x="357" y="184"/>
                </a:cubicBezTo>
                <a:cubicBezTo>
                  <a:pt x="387" y="197"/>
                  <a:pt x="406" y="225"/>
                  <a:pt x="406" y="256"/>
                </a:cubicBezTo>
                <a:cubicBezTo>
                  <a:pt x="406" y="273"/>
                  <a:pt x="401" y="289"/>
                  <a:pt x="390" y="303"/>
                </a:cubicBezTo>
                <a:cubicBezTo>
                  <a:pt x="383" y="311"/>
                  <a:pt x="375" y="318"/>
                  <a:pt x="365" y="324"/>
                </a:cubicBezTo>
                <a:cubicBezTo>
                  <a:pt x="361" y="326"/>
                  <a:pt x="358" y="331"/>
                  <a:pt x="358" y="335"/>
                </a:cubicBezTo>
                <a:cubicBezTo>
                  <a:pt x="358" y="338"/>
                  <a:pt x="359" y="340"/>
                  <a:pt x="360" y="342"/>
                </a:cubicBezTo>
                <a:cubicBezTo>
                  <a:pt x="364" y="348"/>
                  <a:pt x="372" y="351"/>
                  <a:pt x="378" y="347"/>
                </a:cubicBezTo>
                <a:cubicBezTo>
                  <a:pt x="391" y="340"/>
                  <a:pt x="402" y="330"/>
                  <a:pt x="411" y="319"/>
                </a:cubicBezTo>
                <a:cubicBezTo>
                  <a:pt x="425" y="301"/>
                  <a:pt x="433" y="279"/>
                  <a:pt x="433" y="256"/>
                </a:cubicBezTo>
                <a:cubicBezTo>
                  <a:pt x="433" y="224"/>
                  <a:pt x="417" y="194"/>
                  <a:pt x="391" y="174"/>
                </a:cubicBezTo>
                <a:cubicBezTo>
                  <a:pt x="428" y="154"/>
                  <a:pt x="445" y="115"/>
                  <a:pt x="446" y="113"/>
                </a:cubicBezTo>
                <a:cubicBezTo>
                  <a:pt x="447" y="112"/>
                  <a:pt x="447" y="110"/>
                  <a:pt x="447" y="108"/>
                </a:cubicBezTo>
                <a:cubicBezTo>
                  <a:pt x="447" y="106"/>
                  <a:pt x="446" y="104"/>
                  <a:pt x="445" y="102"/>
                </a:cubicBezTo>
                <a:cubicBezTo>
                  <a:pt x="444" y="98"/>
                  <a:pt x="440" y="96"/>
                  <a:pt x="436" y="95"/>
                </a:cubicBezTo>
                <a:cubicBezTo>
                  <a:pt x="435" y="95"/>
                  <a:pt x="392" y="86"/>
                  <a:pt x="354" y="106"/>
                </a:cubicBezTo>
                <a:cubicBezTo>
                  <a:pt x="346" y="110"/>
                  <a:pt x="338" y="115"/>
                  <a:pt x="331" y="120"/>
                </a:cubicBezTo>
                <a:cubicBezTo>
                  <a:pt x="324" y="104"/>
                  <a:pt x="315" y="93"/>
                  <a:pt x="314" y="92"/>
                </a:cubicBezTo>
                <a:cubicBezTo>
                  <a:pt x="311" y="88"/>
                  <a:pt x="305" y="86"/>
                  <a:pt x="300" y="88"/>
                </a:cubicBezTo>
                <a:cubicBezTo>
                  <a:pt x="251" y="102"/>
                  <a:pt x="251" y="102"/>
                  <a:pt x="251" y="102"/>
                </a:cubicBezTo>
                <a:cubicBezTo>
                  <a:pt x="247" y="104"/>
                  <a:pt x="243" y="107"/>
                  <a:pt x="242" y="112"/>
                </a:cubicBezTo>
                <a:cubicBezTo>
                  <a:pt x="242" y="113"/>
                  <a:pt x="242" y="114"/>
                  <a:pt x="242" y="115"/>
                </a:cubicBezTo>
                <a:cubicBezTo>
                  <a:pt x="242" y="119"/>
                  <a:pt x="243" y="122"/>
                  <a:pt x="245" y="124"/>
                </a:cubicBezTo>
                <a:cubicBezTo>
                  <a:pt x="258" y="138"/>
                  <a:pt x="265" y="145"/>
                  <a:pt x="272" y="160"/>
                </a:cubicBezTo>
                <a:cubicBezTo>
                  <a:pt x="233" y="178"/>
                  <a:pt x="208" y="214"/>
                  <a:pt x="208" y="256"/>
                </a:cubicBezTo>
                <a:cubicBezTo>
                  <a:pt x="208" y="256"/>
                  <a:pt x="208" y="256"/>
                  <a:pt x="208" y="256"/>
                </a:cubicBezTo>
                <a:cubicBezTo>
                  <a:pt x="208" y="269"/>
                  <a:pt x="211" y="283"/>
                  <a:pt x="216" y="296"/>
                </a:cubicBezTo>
                <a:cubicBezTo>
                  <a:pt x="221" y="307"/>
                  <a:pt x="226" y="315"/>
                  <a:pt x="232" y="322"/>
                </a:cubicBezTo>
                <a:cubicBezTo>
                  <a:pt x="206" y="322"/>
                  <a:pt x="172" y="322"/>
                  <a:pt x="157" y="322"/>
                </a:cubicBezTo>
                <a:cubicBezTo>
                  <a:pt x="157" y="300"/>
                  <a:pt x="157" y="183"/>
                  <a:pt x="157" y="183"/>
                </a:cubicBezTo>
                <a:cubicBezTo>
                  <a:pt x="157" y="165"/>
                  <a:pt x="133" y="116"/>
                  <a:pt x="124" y="98"/>
                </a:cubicBezTo>
                <a:cubicBezTo>
                  <a:pt x="124" y="92"/>
                  <a:pt x="124" y="34"/>
                  <a:pt x="124" y="34"/>
                </a:cubicBezTo>
                <a:cubicBezTo>
                  <a:pt x="124" y="21"/>
                  <a:pt x="118" y="11"/>
                  <a:pt x="107" y="5"/>
                </a:cubicBezTo>
                <a:cubicBezTo>
                  <a:pt x="98" y="1"/>
                  <a:pt x="87" y="0"/>
                  <a:pt x="79" y="0"/>
                </a:cubicBezTo>
                <a:lnTo>
                  <a:pt x="78"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7" name="TextBox 306"/>
          <p:cNvSpPr txBox="1"/>
          <p:nvPr userDrawn="1"/>
        </p:nvSpPr>
        <p:spPr>
          <a:xfrm>
            <a:off x="4230515" y="2639098"/>
            <a:ext cx="523058"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Food &amp;</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beverage</a:t>
            </a:r>
          </a:p>
        </p:txBody>
      </p:sp>
      <p:sp>
        <p:nvSpPr>
          <p:cNvPr id="308" name="Freeform 108"/>
          <p:cNvSpPr>
            <a:spLocks noChangeAspect="1"/>
          </p:cNvSpPr>
          <p:nvPr userDrawn="1"/>
        </p:nvSpPr>
        <p:spPr bwMode="auto">
          <a:xfrm>
            <a:off x="2370514" y="3060615"/>
            <a:ext cx="479320" cy="337566"/>
          </a:xfrm>
          <a:custGeom>
            <a:avLst/>
            <a:gdLst/>
            <a:ahLst/>
            <a:cxnLst>
              <a:cxn ang="0">
                <a:pos x="13" y="0"/>
              </a:cxn>
              <a:cxn ang="0">
                <a:pos x="0" y="13"/>
              </a:cxn>
              <a:cxn ang="0">
                <a:pos x="0" y="311"/>
              </a:cxn>
              <a:cxn ang="0">
                <a:pos x="13" y="325"/>
              </a:cxn>
              <a:cxn ang="0">
                <a:pos x="70" y="325"/>
              </a:cxn>
              <a:cxn ang="0">
                <a:pos x="84" y="311"/>
              </a:cxn>
              <a:cxn ang="0">
                <a:pos x="84" y="259"/>
              </a:cxn>
              <a:cxn ang="0">
                <a:pos x="377" y="259"/>
              </a:cxn>
              <a:cxn ang="0">
                <a:pos x="377" y="311"/>
              </a:cxn>
              <a:cxn ang="0">
                <a:pos x="390" y="325"/>
              </a:cxn>
              <a:cxn ang="0">
                <a:pos x="448" y="325"/>
              </a:cxn>
              <a:cxn ang="0">
                <a:pos x="461" y="311"/>
              </a:cxn>
              <a:cxn ang="0">
                <a:pos x="461" y="183"/>
              </a:cxn>
              <a:cxn ang="0">
                <a:pos x="461" y="182"/>
              </a:cxn>
              <a:cxn ang="0">
                <a:pos x="381" y="126"/>
              </a:cxn>
              <a:cxn ang="0">
                <a:pos x="199" y="126"/>
              </a:cxn>
              <a:cxn ang="0">
                <a:pos x="186" y="140"/>
              </a:cxn>
              <a:cxn ang="0">
                <a:pos x="186" y="193"/>
              </a:cxn>
              <a:cxn ang="0">
                <a:pos x="199" y="207"/>
              </a:cxn>
              <a:cxn ang="0">
                <a:pos x="213" y="193"/>
              </a:cxn>
              <a:cxn ang="0">
                <a:pos x="213" y="153"/>
              </a:cxn>
              <a:cxn ang="0">
                <a:pos x="381" y="153"/>
              </a:cxn>
              <a:cxn ang="0">
                <a:pos x="434" y="184"/>
              </a:cxn>
              <a:cxn ang="0">
                <a:pos x="434" y="298"/>
              </a:cxn>
              <a:cxn ang="0">
                <a:pos x="404" y="298"/>
              </a:cxn>
              <a:cxn ang="0">
                <a:pos x="404" y="246"/>
              </a:cxn>
              <a:cxn ang="0">
                <a:pos x="390" y="232"/>
              </a:cxn>
              <a:cxn ang="0">
                <a:pos x="70" y="232"/>
              </a:cxn>
              <a:cxn ang="0">
                <a:pos x="57" y="246"/>
              </a:cxn>
              <a:cxn ang="0">
                <a:pos x="57" y="298"/>
              </a:cxn>
              <a:cxn ang="0">
                <a:pos x="26" y="298"/>
              </a:cxn>
              <a:cxn ang="0">
                <a:pos x="26" y="27"/>
              </a:cxn>
              <a:cxn ang="0">
                <a:pos x="57" y="27"/>
              </a:cxn>
              <a:cxn ang="0">
                <a:pos x="57" y="140"/>
              </a:cxn>
              <a:cxn ang="0">
                <a:pos x="70" y="153"/>
              </a:cxn>
              <a:cxn ang="0">
                <a:pos x="160" y="153"/>
              </a:cxn>
              <a:cxn ang="0">
                <a:pos x="173" y="141"/>
              </a:cxn>
              <a:cxn ang="0">
                <a:pos x="155" y="81"/>
              </a:cxn>
              <a:cxn ang="0">
                <a:pos x="113" y="64"/>
              </a:cxn>
              <a:cxn ang="0">
                <a:pos x="100" y="77"/>
              </a:cxn>
              <a:cxn ang="0">
                <a:pos x="113" y="90"/>
              </a:cxn>
              <a:cxn ang="0">
                <a:pos x="135" y="99"/>
              </a:cxn>
              <a:cxn ang="0">
                <a:pos x="146" y="126"/>
              </a:cxn>
              <a:cxn ang="0">
                <a:pos x="84" y="126"/>
              </a:cxn>
              <a:cxn ang="0">
                <a:pos x="84" y="13"/>
              </a:cxn>
              <a:cxn ang="0">
                <a:pos x="70" y="0"/>
              </a:cxn>
              <a:cxn ang="0">
                <a:pos x="13" y="0"/>
              </a:cxn>
            </a:cxnLst>
            <a:rect l="0" t="0" r="r" b="b"/>
            <a:pathLst>
              <a:path w="461" h="325">
                <a:moveTo>
                  <a:pt x="13" y="0"/>
                </a:moveTo>
                <a:cubicBezTo>
                  <a:pt x="6" y="0"/>
                  <a:pt x="0" y="6"/>
                  <a:pt x="0" y="13"/>
                </a:cubicBezTo>
                <a:cubicBezTo>
                  <a:pt x="0" y="311"/>
                  <a:pt x="0" y="311"/>
                  <a:pt x="0" y="311"/>
                </a:cubicBezTo>
                <a:cubicBezTo>
                  <a:pt x="0" y="319"/>
                  <a:pt x="6" y="325"/>
                  <a:pt x="13" y="325"/>
                </a:cubicBezTo>
                <a:cubicBezTo>
                  <a:pt x="70" y="325"/>
                  <a:pt x="70" y="325"/>
                  <a:pt x="70" y="325"/>
                </a:cubicBezTo>
                <a:cubicBezTo>
                  <a:pt x="78" y="325"/>
                  <a:pt x="84" y="319"/>
                  <a:pt x="84" y="311"/>
                </a:cubicBezTo>
                <a:cubicBezTo>
                  <a:pt x="84" y="311"/>
                  <a:pt x="84" y="276"/>
                  <a:pt x="84" y="259"/>
                </a:cubicBezTo>
                <a:cubicBezTo>
                  <a:pt x="107" y="259"/>
                  <a:pt x="354" y="259"/>
                  <a:pt x="377" y="259"/>
                </a:cubicBezTo>
                <a:cubicBezTo>
                  <a:pt x="377" y="276"/>
                  <a:pt x="377" y="311"/>
                  <a:pt x="377" y="311"/>
                </a:cubicBezTo>
                <a:cubicBezTo>
                  <a:pt x="377" y="319"/>
                  <a:pt x="383" y="325"/>
                  <a:pt x="390" y="325"/>
                </a:cubicBezTo>
                <a:cubicBezTo>
                  <a:pt x="448" y="325"/>
                  <a:pt x="448" y="325"/>
                  <a:pt x="448" y="325"/>
                </a:cubicBezTo>
                <a:cubicBezTo>
                  <a:pt x="455" y="325"/>
                  <a:pt x="461" y="319"/>
                  <a:pt x="461" y="311"/>
                </a:cubicBezTo>
                <a:cubicBezTo>
                  <a:pt x="461" y="183"/>
                  <a:pt x="461" y="183"/>
                  <a:pt x="461" y="183"/>
                </a:cubicBezTo>
                <a:cubicBezTo>
                  <a:pt x="461" y="182"/>
                  <a:pt x="461" y="182"/>
                  <a:pt x="461" y="182"/>
                </a:cubicBezTo>
                <a:cubicBezTo>
                  <a:pt x="460" y="163"/>
                  <a:pt x="441" y="126"/>
                  <a:pt x="381" y="126"/>
                </a:cubicBezTo>
                <a:cubicBezTo>
                  <a:pt x="199" y="126"/>
                  <a:pt x="199" y="126"/>
                  <a:pt x="199" y="126"/>
                </a:cubicBezTo>
                <a:cubicBezTo>
                  <a:pt x="192" y="126"/>
                  <a:pt x="186" y="132"/>
                  <a:pt x="186" y="140"/>
                </a:cubicBezTo>
                <a:cubicBezTo>
                  <a:pt x="186" y="193"/>
                  <a:pt x="186" y="193"/>
                  <a:pt x="186" y="193"/>
                </a:cubicBezTo>
                <a:cubicBezTo>
                  <a:pt x="186" y="201"/>
                  <a:pt x="192" y="207"/>
                  <a:pt x="199" y="207"/>
                </a:cubicBezTo>
                <a:cubicBezTo>
                  <a:pt x="207" y="207"/>
                  <a:pt x="213" y="201"/>
                  <a:pt x="213" y="193"/>
                </a:cubicBezTo>
                <a:cubicBezTo>
                  <a:pt x="213" y="193"/>
                  <a:pt x="213" y="168"/>
                  <a:pt x="213" y="153"/>
                </a:cubicBezTo>
                <a:cubicBezTo>
                  <a:pt x="231" y="153"/>
                  <a:pt x="381" y="153"/>
                  <a:pt x="381" y="153"/>
                </a:cubicBezTo>
                <a:cubicBezTo>
                  <a:pt x="428" y="153"/>
                  <a:pt x="434" y="179"/>
                  <a:pt x="434" y="184"/>
                </a:cubicBezTo>
                <a:cubicBezTo>
                  <a:pt x="434" y="185"/>
                  <a:pt x="434" y="277"/>
                  <a:pt x="434" y="298"/>
                </a:cubicBezTo>
                <a:cubicBezTo>
                  <a:pt x="423" y="298"/>
                  <a:pt x="415" y="298"/>
                  <a:pt x="404" y="298"/>
                </a:cubicBezTo>
                <a:cubicBezTo>
                  <a:pt x="404" y="281"/>
                  <a:pt x="404" y="246"/>
                  <a:pt x="404" y="246"/>
                </a:cubicBezTo>
                <a:cubicBezTo>
                  <a:pt x="404" y="238"/>
                  <a:pt x="398" y="232"/>
                  <a:pt x="390" y="232"/>
                </a:cubicBezTo>
                <a:cubicBezTo>
                  <a:pt x="70" y="232"/>
                  <a:pt x="70" y="232"/>
                  <a:pt x="70" y="232"/>
                </a:cubicBezTo>
                <a:cubicBezTo>
                  <a:pt x="63" y="232"/>
                  <a:pt x="57" y="238"/>
                  <a:pt x="57" y="246"/>
                </a:cubicBezTo>
                <a:cubicBezTo>
                  <a:pt x="57" y="246"/>
                  <a:pt x="57" y="281"/>
                  <a:pt x="57" y="298"/>
                </a:cubicBezTo>
                <a:cubicBezTo>
                  <a:pt x="46" y="298"/>
                  <a:pt x="37" y="298"/>
                  <a:pt x="26" y="298"/>
                </a:cubicBezTo>
                <a:cubicBezTo>
                  <a:pt x="26" y="275"/>
                  <a:pt x="26" y="50"/>
                  <a:pt x="26" y="27"/>
                </a:cubicBezTo>
                <a:cubicBezTo>
                  <a:pt x="37" y="27"/>
                  <a:pt x="46" y="27"/>
                  <a:pt x="57" y="27"/>
                </a:cubicBezTo>
                <a:cubicBezTo>
                  <a:pt x="57" y="48"/>
                  <a:pt x="57" y="140"/>
                  <a:pt x="57" y="140"/>
                </a:cubicBezTo>
                <a:cubicBezTo>
                  <a:pt x="57" y="147"/>
                  <a:pt x="63" y="153"/>
                  <a:pt x="70" y="153"/>
                </a:cubicBezTo>
                <a:cubicBezTo>
                  <a:pt x="160" y="153"/>
                  <a:pt x="160" y="153"/>
                  <a:pt x="160" y="153"/>
                </a:cubicBezTo>
                <a:cubicBezTo>
                  <a:pt x="167" y="153"/>
                  <a:pt x="172" y="148"/>
                  <a:pt x="173" y="141"/>
                </a:cubicBezTo>
                <a:cubicBezTo>
                  <a:pt x="173" y="139"/>
                  <a:pt x="175" y="103"/>
                  <a:pt x="155" y="81"/>
                </a:cubicBezTo>
                <a:cubicBezTo>
                  <a:pt x="144" y="70"/>
                  <a:pt x="130" y="64"/>
                  <a:pt x="113" y="64"/>
                </a:cubicBezTo>
                <a:cubicBezTo>
                  <a:pt x="106" y="64"/>
                  <a:pt x="100" y="70"/>
                  <a:pt x="100" y="77"/>
                </a:cubicBezTo>
                <a:cubicBezTo>
                  <a:pt x="100" y="84"/>
                  <a:pt x="106" y="90"/>
                  <a:pt x="113" y="90"/>
                </a:cubicBezTo>
                <a:cubicBezTo>
                  <a:pt x="123" y="90"/>
                  <a:pt x="130" y="93"/>
                  <a:pt x="135" y="99"/>
                </a:cubicBezTo>
                <a:cubicBezTo>
                  <a:pt x="142" y="106"/>
                  <a:pt x="145" y="117"/>
                  <a:pt x="146" y="126"/>
                </a:cubicBezTo>
                <a:cubicBezTo>
                  <a:pt x="129" y="126"/>
                  <a:pt x="99" y="126"/>
                  <a:pt x="84" y="126"/>
                </a:cubicBezTo>
                <a:cubicBezTo>
                  <a:pt x="84" y="105"/>
                  <a:pt x="84" y="13"/>
                  <a:pt x="84" y="13"/>
                </a:cubicBezTo>
                <a:cubicBezTo>
                  <a:pt x="84" y="6"/>
                  <a:pt x="78" y="0"/>
                  <a:pt x="70" y="0"/>
                </a:cubicBezTo>
                <a:lnTo>
                  <a:pt x="13"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9" name="TextBox 308"/>
          <p:cNvSpPr txBox="1"/>
          <p:nvPr userDrawn="1"/>
        </p:nvSpPr>
        <p:spPr>
          <a:xfrm>
            <a:off x="2292240" y="3463575"/>
            <a:ext cx="635869"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Hotels</a:t>
            </a:r>
          </a:p>
        </p:txBody>
      </p:sp>
      <p:sp>
        <p:nvSpPr>
          <p:cNvPr id="310" name="Freeform 80"/>
          <p:cNvSpPr>
            <a:spLocks noChangeAspect="1"/>
          </p:cNvSpPr>
          <p:nvPr userDrawn="1"/>
        </p:nvSpPr>
        <p:spPr bwMode="auto">
          <a:xfrm>
            <a:off x="1494880" y="3004989"/>
            <a:ext cx="332363" cy="393192"/>
          </a:xfrm>
          <a:custGeom>
            <a:avLst/>
            <a:gdLst/>
            <a:ahLst/>
            <a:cxnLst>
              <a:cxn ang="0">
                <a:pos x="237" y="0"/>
              </a:cxn>
              <a:cxn ang="0">
                <a:pos x="200" y="37"/>
              </a:cxn>
              <a:cxn ang="0">
                <a:pos x="200" y="129"/>
              </a:cxn>
              <a:cxn ang="0">
                <a:pos x="199" y="132"/>
              </a:cxn>
              <a:cxn ang="0">
                <a:pos x="115" y="132"/>
              </a:cxn>
              <a:cxn ang="0">
                <a:pos x="115" y="130"/>
              </a:cxn>
              <a:cxn ang="0">
                <a:pos x="115" y="37"/>
              </a:cxn>
              <a:cxn ang="0">
                <a:pos x="78" y="1"/>
              </a:cxn>
              <a:cxn ang="0">
                <a:pos x="37" y="1"/>
              </a:cxn>
              <a:cxn ang="0">
                <a:pos x="0" y="37"/>
              </a:cxn>
              <a:cxn ang="0">
                <a:pos x="0" y="336"/>
              </a:cxn>
              <a:cxn ang="0">
                <a:pos x="11" y="362"/>
              </a:cxn>
              <a:cxn ang="0">
                <a:pos x="37" y="373"/>
              </a:cxn>
              <a:cxn ang="0">
                <a:pos x="78" y="373"/>
              </a:cxn>
              <a:cxn ang="0">
                <a:pos x="104" y="362"/>
              </a:cxn>
              <a:cxn ang="0">
                <a:pos x="115" y="337"/>
              </a:cxn>
              <a:cxn ang="0">
                <a:pos x="115" y="337"/>
              </a:cxn>
              <a:cxn ang="0">
                <a:pos x="115" y="336"/>
              </a:cxn>
              <a:cxn ang="0">
                <a:pos x="115" y="336"/>
              </a:cxn>
              <a:cxn ang="0">
                <a:pos x="115" y="336"/>
              </a:cxn>
              <a:cxn ang="0">
                <a:pos x="115" y="336"/>
              </a:cxn>
              <a:cxn ang="0">
                <a:pos x="115" y="336"/>
              </a:cxn>
              <a:cxn ang="0">
                <a:pos x="115" y="233"/>
              </a:cxn>
              <a:cxn ang="0">
                <a:pos x="116" y="229"/>
              </a:cxn>
              <a:cxn ang="0">
                <a:pos x="199" y="229"/>
              </a:cxn>
              <a:cxn ang="0">
                <a:pos x="200" y="232"/>
              </a:cxn>
              <a:cxn ang="0">
                <a:pos x="200" y="336"/>
              </a:cxn>
              <a:cxn ang="0">
                <a:pos x="200" y="336"/>
              </a:cxn>
              <a:cxn ang="0">
                <a:pos x="237" y="372"/>
              </a:cxn>
              <a:cxn ang="0">
                <a:pos x="278" y="372"/>
              </a:cxn>
              <a:cxn ang="0">
                <a:pos x="315" y="335"/>
              </a:cxn>
              <a:cxn ang="0">
                <a:pos x="315" y="100"/>
              </a:cxn>
              <a:cxn ang="0">
                <a:pos x="301" y="86"/>
              </a:cxn>
              <a:cxn ang="0">
                <a:pos x="288" y="100"/>
              </a:cxn>
              <a:cxn ang="0">
                <a:pos x="288" y="335"/>
              </a:cxn>
              <a:cxn ang="0">
                <a:pos x="278" y="345"/>
              </a:cxn>
              <a:cxn ang="0">
                <a:pos x="237" y="345"/>
              </a:cxn>
              <a:cxn ang="0">
                <a:pos x="227" y="335"/>
              </a:cxn>
              <a:cxn ang="0">
                <a:pos x="227" y="335"/>
              </a:cxn>
              <a:cxn ang="0">
                <a:pos x="227" y="232"/>
              </a:cxn>
              <a:cxn ang="0">
                <a:pos x="201" y="202"/>
              </a:cxn>
              <a:cxn ang="0">
                <a:pos x="114" y="202"/>
              </a:cxn>
              <a:cxn ang="0">
                <a:pos x="88" y="233"/>
              </a:cxn>
              <a:cxn ang="0">
                <a:pos x="88" y="336"/>
              </a:cxn>
              <a:cxn ang="0">
                <a:pos x="78" y="346"/>
              </a:cxn>
              <a:cxn ang="0">
                <a:pos x="37" y="346"/>
              </a:cxn>
              <a:cxn ang="0">
                <a:pos x="27" y="336"/>
              </a:cxn>
              <a:cxn ang="0">
                <a:pos x="27" y="37"/>
              </a:cxn>
              <a:cxn ang="0">
                <a:pos x="37" y="27"/>
              </a:cxn>
              <a:cxn ang="0">
                <a:pos x="78" y="27"/>
              </a:cxn>
              <a:cxn ang="0">
                <a:pos x="88" y="37"/>
              </a:cxn>
              <a:cxn ang="0">
                <a:pos x="88" y="130"/>
              </a:cxn>
              <a:cxn ang="0">
                <a:pos x="114" y="158"/>
              </a:cxn>
              <a:cxn ang="0">
                <a:pos x="201" y="158"/>
              </a:cxn>
              <a:cxn ang="0">
                <a:pos x="227" y="129"/>
              </a:cxn>
              <a:cxn ang="0">
                <a:pos x="227" y="37"/>
              </a:cxn>
              <a:cxn ang="0">
                <a:pos x="237" y="27"/>
              </a:cxn>
              <a:cxn ang="0">
                <a:pos x="289" y="27"/>
              </a:cxn>
              <a:cxn ang="0">
                <a:pos x="302" y="13"/>
              </a:cxn>
              <a:cxn ang="0">
                <a:pos x="289" y="0"/>
              </a:cxn>
              <a:cxn ang="0">
                <a:pos x="237" y="0"/>
              </a:cxn>
            </a:cxnLst>
            <a:rect l="0" t="0" r="r" b="b"/>
            <a:pathLst>
              <a:path w="315" h="373">
                <a:moveTo>
                  <a:pt x="237" y="0"/>
                </a:moveTo>
                <a:cubicBezTo>
                  <a:pt x="217" y="0"/>
                  <a:pt x="200" y="16"/>
                  <a:pt x="200" y="37"/>
                </a:cubicBezTo>
                <a:cubicBezTo>
                  <a:pt x="200" y="37"/>
                  <a:pt x="200" y="129"/>
                  <a:pt x="200" y="129"/>
                </a:cubicBezTo>
                <a:cubicBezTo>
                  <a:pt x="200" y="130"/>
                  <a:pt x="200" y="131"/>
                  <a:pt x="199" y="132"/>
                </a:cubicBezTo>
                <a:cubicBezTo>
                  <a:pt x="197" y="132"/>
                  <a:pt x="117" y="132"/>
                  <a:pt x="115" y="132"/>
                </a:cubicBezTo>
                <a:cubicBezTo>
                  <a:pt x="115" y="131"/>
                  <a:pt x="115" y="130"/>
                  <a:pt x="115" y="130"/>
                </a:cubicBezTo>
                <a:cubicBezTo>
                  <a:pt x="115" y="129"/>
                  <a:pt x="115" y="37"/>
                  <a:pt x="115" y="37"/>
                </a:cubicBezTo>
                <a:cubicBezTo>
                  <a:pt x="115" y="17"/>
                  <a:pt x="98" y="1"/>
                  <a:pt x="78" y="1"/>
                </a:cubicBezTo>
                <a:cubicBezTo>
                  <a:pt x="37" y="1"/>
                  <a:pt x="37" y="1"/>
                  <a:pt x="37" y="1"/>
                </a:cubicBezTo>
                <a:cubicBezTo>
                  <a:pt x="17" y="1"/>
                  <a:pt x="0" y="17"/>
                  <a:pt x="0" y="37"/>
                </a:cubicBezTo>
                <a:cubicBezTo>
                  <a:pt x="0" y="336"/>
                  <a:pt x="0" y="336"/>
                  <a:pt x="0" y="336"/>
                </a:cubicBezTo>
                <a:cubicBezTo>
                  <a:pt x="0" y="346"/>
                  <a:pt x="4" y="355"/>
                  <a:pt x="11" y="362"/>
                </a:cubicBezTo>
                <a:cubicBezTo>
                  <a:pt x="18" y="369"/>
                  <a:pt x="27" y="373"/>
                  <a:pt x="37" y="373"/>
                </a:cubicBezTo>
                <a:cubicBezTo>
                  <a:pt x="78" y="373"/>
                  <a:pt x="78" y="373"/>
                  <a:pt x="78" y="373"/>
                </a:cubicBezTo>
                <a:cubicBezTo>
                  <a:pt x="87" y="373"/>
                  <a:pt x="97" y="369"/>
                  <a:pt x="104" y="362"/>
                </a:cubicBezTo>
                <a:cubicBezTo>
                  <a:pt x="111" y="355"/>
                  <a:pt x="114" y="346"/>
                  <a:pt x="115" y="337"/>
                </a:cubicBezTo>
                <a:cubicBezTo>
                  <a:pt x="115" y="337"/>
                  <a:pt x="115" y="337"/>
                  <a:pt x="115" y="337"/>
                </a:cubicBezTo>
                <a:cubicBezTo>
                  <a:pt x="115" y="336"/>
                  <a:pt x="115" y="336"/>
                  <a:pt x="115" y="336"/>
                </a:cubicBezTo>
                <a:cubicBezTo>
                  <a:pt x="115" y="336"/>
                  <a:pt x="115" y="336"/>
                  <a:pt x="115" y="336"/>
                </a:cubicBezTo>
                <a:cubicBezTo>
                  <a:pt x="115" y="336"/>
                  <a:pt x="115" y="336"/>
                  <a:pt x="115" y="336"/>
                </a:cubicBezTo>
                <a:cubicBezTo>
                  <a:pt x="115" y="336"/>
                  <a:pt x="115" y="336"/>
                  <a:pt x="115" y="336"/>
                </a:cubicBezTo>
                <a:cubicBezTo>
                  <a:pt x="115" y="336"/>
                  <a:pt x="115" y="336"/>
                  <a:pt x="115" y="336"/>
                </a:cubicBezTo>
                <a:cubicBezTo>
                  <a:pt x="115" y="335"/>
                  <a:pt x="115" y="233"/>
                  <a:pt x="115" y="233"/>
                </a:cubicBezTo>
                <a:cubicBezTo>
                  <a:pt x="115" y="232"/>
                  <a:pt x="115" y="230"/>
                  <a:pt x="116" y="229"/>
                </a:cubicBezTo>
                <a:cubicBezTo>
                  <a:pt x="118" y="229"/>
                  <a:pt x="197" y="229"/>
                  <a:pt x="199" y="229"/>
                </a:cubicBezTo>
                <a:cubicBezTo>
                  <a:pt x="200" y="230"/>
                  <a:pt x="200" y="231"/>
                  <a:pt x="200" y="232"/>
                </a:cubicBezTo>
                <a:cubicBezTo>
                  <a:pt x="200" y="232"/>
                  <a:pt x="200" y="336"/>
                  <a:pt x="200" y="336"/>
                </a:cubicBezTo>
                <a:cubicBezTo>
                  <a:pt x="200" y="336"/>
                  <a:pt x="200" y="336"/>
                  <a:pt x="200" y="336"/>
                </a:cubicBezTo>
                <a:cubicBezTo>
                  <a:pt x="200" y="356"/>
                  <a:pt x="217" y="372"/>
                  <a:pt x="237" y="372"/>
                </a:cubicBezTo>
                <a:cubicBezTo>
                  <a:pt x="278" y="372"/>
                  <a:pt x="278" y="372"/>
                  <a:pt x="278" y="372"/>
                </a:cubicBezTo>
                <a:cubicBezTo>
                  <a:pt x="298" y="372"/>
                  <a:pt x="315" y="356"/>
                  <a:pt x="315" y="335"/>
                </a:cubicBezTo>
                <a:cubicBezTo>
                  <a:pt x="315" y="100"/>
                  <a:pt x="315" y="100"/>
                  <a:pt x="315" y="100"/>
                </a:cubicBezTo>
                <a:cubicBezTo>
                  <a:pt x="315" y="92"/>
                  <a:pt x="309" y="86"/>
                  <a:pt x="301" y="86"/>
                </a:cubicBezTo>
                <a:cubicBezTo>
                  <a:pt x="294" y="86"/>
                  <a:pt x="288" y="92"/>
                  <a:pt x="288" y="100"/>
                </a:cubicBezTo>
                <a:cubicBezTo>
                  <a:pt x="288" y="335"/>
                  <a:pt x="288" y="335"/>
                  <a:pt x="288" y="335"/>
                </a:cubicBezTo>
                <a:cubicBezTo>
                  <a:pt x="288" y="341"/>
                  <a:pt x="283" y="345"/>
                  <a:pt x="278" y="345"/>
                </a:cubicBezTo>
                <a:cubicBezTo>
                  <a:pt x="237" y="345"/>
                  <a:pt x="237" y="345"/>
                  <a:pt x="237" y="345"/>
                </a:cubicBezTo>
                <a:cubicBezTo>
                  <a:pt x="231" y="345"/>
                  <a:pt x="227" y="341"/>
                  <a:pt x="227" y="335"/>
                </a:cubicBezTo>
                <a:cubicBezTo>
                  <a:pt x="227" y="335"/>
                  <a:pt x="227" y="335"/>
                  <a:pt x="227" y="335"/>
                </a:cubicBezTo>
                <a:cubicBezTo>
                  <a:pt x="227" y="334"/>
                  <a:pt x="227" y="232"/>
                  <a:pt x="227" y="232"/>
                </a:cubicBezTo>
                <a:cubicBezTo>
                  <a:pt x="227" y="217"/>
                  <a:pt x="218" y="202"/>
                  <a:pt x="201" y="202"/>
                </a:cubicBezTo>
                <a:cubicBezTo>
                  <a:pt x="114" y="202"/>
                  <a:pt x="114" y="202"/>
                  <a:pt x="114" y="202"/>
                </a:cubicBezTo>
                <a:cubicBezTo>
                  <a:pt x="97" y="202"/>
                  <a:pt x="88" y="217"/>
                  <a:pt x="88" y="233"/>
                </a:cubicBezTo>
                <a:cubicBezTo>
                  <a:pt x="88" y="233"/>
                  <a:pt x="88" y="335"/>
                  <a:pt x="88" y="336"/>
                </a:cubicBezTo>
                <a:cubicBezTo>
                  <a:pt x="88" y="342"/>
                  <a:pt x="83" y="346"/>
                  <a:pt x="78" y="346"/>
                </a:cubicBezTo>
                <a:cubicBezTo>
                  <a:pt x="37" y="346"/>
                  <a:pt x="37" y="346"/>
                  <a:pt x="37" y="346"/>
                </a:cubicBezTo>
                <a:cubicBezTo>
                  <a:pt x="31" y="346"/>
                  <a:pt x="27" y="342"/>
                  <a:pt x="27" y="336"/>
                </a:cubicBezTo>
                <a:cubicBezTo>
                  <a:pt x="27" y="37"/>
                  <a:pt x="27" y="37"/>
                  <a:pt x="27" y="37"/>
                </a:cubicBezTo>
                <a:cubicBezTo>
                  <a:pt x="27" y="32"/>
                  <a:pt x="31" y="27"/>
                  <a:pt x="37" y="27"/>
                </a:cubicBezTo>
                <a:cubicBezTo>
                  <a:pt x="78" y="27"/>
                  <a:pt x="78" y="27"/>
                  <a:pt x="78" y="27"/>
                </a:cubicBezTo>
                <a:cubicBezTo>
                  <a:pt x="83" y="27"/>
                  <a:pt x="88" y="32"/>
                  <a:pt x="88" y="37"/>
                </a:cubicBezTo>
                <a:cubicBezTo>
                  <a:pt x="88" y="130"/>
                  <a:pt x="88" y="130"/>
                  <a:pt x="88" y="130"/>
                </a:cubicBezTo>
                <a:cubicBezTo>
                  <a:pt x="88" y="144"/>
                  <a:pt x="97" y="158"/>
                  <a:pt x="114" y="158"/>
                </a:cubicBezTo>
                <a:cubicBezTo>
                  <a:pt x="201" y="158"/>
                  <a:pt x="201" y="158"/>
                  <a:pt x="201" y="158"/>
                </a:cubicBezTo>
                <a:cubicBezTo>
                  <a:pt x="218" y="158"/>
                  <a:pt x="227" y="144"/>
                  <a:pt x="227" y="129"/>
                </a:cubicBezTo>
                <a:cubicBezTo>
                  <a:pt x="227" y="37"/>
                  <a:pt x="227" y="37"/>
                  <a:pt x="227" y="37"/>
                </a:cubicBezTo>
                <a:cubicBezTo>
                  <a:pt x="227" y="31"/>
                  <a:pt x="231" y="27"/>
                  <a:pt x="237" y="27"/>
                </a:cubicBezTo>
                <a:cubicBezTo>
                  <a:pt x="289" y="27"/>
                  <a:pt x="289" y="27"/>
                  <a:pt x="289" y="27"/>
                </a:cubicBezTo>
                <a:cubicBezTo>
                  <a:pt x="296" y="27"/>
                  <a:pt x="302" y="21"/>
                  <a:pt x="302" y="13"/>
                </a:cubicBezTo>
                <a:cubicBezTo>
                  <a:pt x="302" y="6"/>
                  <a:pt x="296" y="0"/>
                  <a:pt x="289" y="0"/>
                </a:cubicBezTo>
                <a:lnTo>
                  <a:pt x="237"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1" name="TextBox 310"/>
          <p:cNvSpPr txBox="1"/>
          <p:nvPr userDrawn="1"/>
        </p:nvSpPr>
        <p:spPr>
          <a:xfrm>
            <a:off x="1283709" y="3463575"/>
            <a:ext cx="769928"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Healthcare</a:t>
            </a:r>
          </a:p>
        </p:txBody>
      </p:sp>
      <p:sp>
        <p:nvSpPr>
          <p:cNvPr id="312" name="Freeform 100"/>
          <p:cNvSpPr>
            <a:spLocks noChangeAspect="1"/>
          </p:cNvSpPr>
          <p:nvPr userDrawn="1"/>
        </p:nvSpPr>
        <p:spPr bwMode="auto">
          <a:xfrm>
            <a:off x="3418411" y="2874434"/>
            <a:ext cx="330960" cy="523747"/>
          </a:xfrm>
          <a:custGeom>
            <a:avLst/>
            <a:gdLst/>
            <a:ahLst/>
            <a:cxnLst>
              <a:cxn ang="0">
                <a:pos x="116" y="75"/>
              </a:cxn>
              <a:cxn ang="0">
                <a:pos x="46" y="287"/>
              </a:cxn>
              <a:cxn ang="0">
                <a:pos x="131" y="323"/>
              </a:cxn>
              <a:cxn ang="0">
                <a:pos x="148" y="314"/>
              </a:cxn>
              <a:cxn ang="0">
                <a:pos x="157" y="229"/>
              </a:cxn>
              <a:cxn ang="0">
                <a:pos x="144" y="189"/>
              </a:cxn>
              <a:cxn ang="0">
                <a:pos x="181" y="184"/>
              </a:cxn>
              <a:cxn ang="0">
                <a:pos x="185" y="220"/>
              </a:cxn>
              <a:cxn ang="0">
                <a:pos x="204" y="302"/>
              </a:cxn>
              <a:cxn ang="0">
                <a:pos x="125" y="348"/>
              </a:cxn>
              <a:cxn ang="0">
                <a:pos x="32" y="337"/>
              </a:cxn>
              <a:cxn ang="0">
                <a:pos x="4" y="453"/>
              </a:cxn>
              <a:cxn ang="0">
                <a:pos x="276" y="459"/>
              </a:cxn>
              <a:cxn ang="0">
                <a:pos x="276" y="432"/>
              </a:cxn>
              <a:cxn ang="0">
                <a:pos x="54" y="357"/>
              </a:cxn>
              <a:cxn ang="0">
                <a:pos x="187" y="365"/>
              </a:cxn>
              <a:cxn ang="0">
                <a:pos x="233" y="285"/>
              </a:cxn>
              <a:cxn ang="0">
                <a:pos x="217" y="205"/>
              </a:cxn>
              <a:cxn ang="0">
                <a:pos x="197" y="163"/>
              </a:cxn>
              <a:cxn ang="0">
                <a:pos x="123" y="173"/>
              </a:cxn>
              <a:cxn ang="0">
                <a:pos x="113" y="211"/>
              </a:cxn>
              <a:cxn ang="0">
                <a:pos x="125" y="294"/>
              </a:cxn>
              <a:cxn ang="0">
                <a:pos x="122" y="104"/>
              </a:cxn>
              <a:cxn ang="0">
                <a:pos x="155" y="32"/>
              </a:cxn>
              <a:cxn ang="0">
                <a:pos x="163" y="101"/>
              </a:cxn>
              <a:cxn ang="0">
                <a:pos x="172" y="117"/>
              </a:cxn>
              <a:cxn ang="0">
                <a:pos x="169" y="132"/>
              </a:cxn>
              <a:cxn ang="0">
                <a:pos x="195" y="136"/>
              </a:cxn>
              <a:cxn ang="0">
                <a:pos x="202" y="108"/>
              </a:cxn>
              <a:cxn ang="0">
                <a:pos x="193" y="95"/>
              </a:cxn>
              <a:cxn ang="0">
                <a:pos x="210" y="29"/>
              </a:cxn>
              <a:cxn ang="0">
                <a:pos x="200" y="16"/>
              </a:cxn>
              <a:cxn ang="0">
                <a:pos x="133" y="12"/>
              </a:cxn>
            </a:cxnLst>
            <a:rect l="0" t="0" r="r" b="b"/>
            <a:pathLst>
              <a:path w="290" h="459">
                <a:moveTo>
                  <a:pt x="133" y="12"/>
                </a:moveTo>
                <a:cubicBezTo>
                  <a:pt x="133" y="12"/>
                  <a:pt x="121" y="57"/>
                  <a:pt x="116" y="75"/>
                </a:cubicBezTo>
                <a:cubicBezTo>
                  <a:pt x="109" y="73"/>
                  <a:pt x="102" y="77"/>
                  <a:pt x="100" y="84"/>
                </a:cubicBezTo>
                <a:cubicBezTo>
                  <a:pt x="46" y="287"/>
                  <a:pt x="46" y="287"/>
                  <a:pt x="46" y="287"/>
                </a:cubicBezTo>
                <a:cubicBezTo>
                  <a:pt x="44" y="294"/>
                  <a:pt x="48" y="301"/>
                  <a:pt x="55" y="303"/>
                </a:cubicBezTo>
                <a:cubicBezTo>
                  <a:pt x="131" y="323"/>
                  <a:pt x="131" y="323"/>
                  <a:pt x="131" y="323"/>
                </a:cubicBezTo>
                <a:cubicBezTo>
                  <a:pt x="135" y="324"/>
                  <a:pt x="138" y="324"/>
                  <a:pt x="141" y="322"/>
                </a:cubicBezTo>
                <a:cubicBezTo>
                  <a:pt x="144" y="320"/>
                  <a:pt x="147" y="317"/>
                  <a:pt x="148" y="314"/>
                </a:cubicBezTo>
                <a:cubicBezTo>
                  <a:pt x="166" y="245"/>
                  <a:pt x="166" y="245"/>
                  <a:pt x="166" y="245"/>
                </a:cubicBezTo>
                <a:cubicBezTo>
                  <a:pt x="168" y="238"/>
                  <a:pt x="164" y="231"/>
                  <a:pt x="157" y="229"/>
                </a:cubicBezTo>
                <a:cubicBezTo>
                  <a:pt x="147" y="226"/>
                  <a:pt x="140" y="218"/>
                  <a:pt x="139" y="208"/>
                </a:cubicBezTo>
                <a:cubicBezTo>
                  <a:pt x="138" y="201"/>
                  <a:pt x="140" y="194"/>
                  <a:pt x="144" y="189"/>
                </a:cubicBezTo>
                <a:cubicBezTo>
                  <a:pt x="150" y="182"/>
                  <a:pt x="159" y="178"/>
                  <a:pt x="168" y="179"/>
                </a:cubicBezTo>
                <a:cubicBezTo>
                  <a:pt x="173" y="179"/>
                  <a:pt x="177" y="181"/>
                  <a:pt x="181" y="184"/>
                </a:cubicBezTo>
                <a:cubicBezTo>
                  <a:pt x="186" y="188"/>
                  <a:pt x="190" y="194"/>
                  <a:pt x="191" y="201"/>
                </a:cubicBezTo>
                <a:cubicBezTo>
                  <a:pt x="191" y="208"/>
                  <a:pt x="190" y="215"/>
                  <a:pt x="185" y="220"/>
                </a:cubicBezTo>
                <a:cubicBezTo>
                  <a:pt x="181" y="226"/>
                  <a:pt x="182" y="233"/>
                  <a:pt x="187" y="238"/>
                </a:cubicBezTo>
                <a:cubicBezTo>
                  <a:pt x="204" y="255"/>
                  <a:pt x="211" y="279"/>
                  <a:pt x="204" y="302"/>
                </a:cubicBezTo>
                <a:cubicBezTo>
                  <a:pt x="200" y="319"/>
                  <a:pt x="189" y="333"/>
                  <a:pt x="174" y="342"/>
                </a:cubicBezTo>
                <a:cubicBezTo>
                  <a:pt x="159" y="350"/>
                  <a:pt x="141" y="353"/>
                  <a:pt x="125" y="348"/>
                </a:cubicBezTo>
                <a:cubicBezTo>
                  <a:pt x="49" y="328"/>
                  <a:pt x="49" y="328"/>
                  <a:pt x="49" y="328"/>
                </a:cubicBezTo>
                <a:cubicBezTo>
                  <a:pt x="42" y="326"/>
                  <a:pt x="35" y="330"/>
                  <a:pt x="32" y="337"/>
                </a:cubicBezTo>
                <a:cubicBezTo>
                  <a:pt x="2" y="442"/>
                  <a:pt x="2" y="442"/>
                  <a:pt x="2" y="442"/>
                </a:cubicBezTo>
                <a:cubicBezTo>
                  <a:pt x="0" y="446"/>
                  <a:pt x="1" y="450"/>
                  <a:pt x="4" y="453"/>
                </a:cubicBezTo>
                <a:cubicBezTo>
                  <a:pt x="6" y="457"/>
                  <a:pt x="10" y="459"/>
                  <a:pt x="14" y="459"/>
                </a:cubicBezTo>
                <a:cubicBezTo>
                  <a:pt x="276" y="459"/>
                  <a:pt x="276" y="459"/>
                  <a:pt x="276" y="459"/>
                </a:cubicBezTo>
                <a:cubicBezTo>
                  <a:pt x="284" y="459"/>
                  <a:pt x="290" y="453"/>
                  <a:pt x="290" y="445"/>
                </a:cubicBezTo>
                <a:cubicBezTo>
                  <a:pt x="290" y="438"/>
                  <a:pt x="284" y="432"/>
                  <a:pt x="276" y="432"/>
                </a:cubicBezTo>
                <a:cubicBezTo>
                  <a:pt x="276" y="432"/>
                  <a:pt x="63" y="432"/>
                  <a:pt x="32" y="432"/>
                </a:cubicBezTo>
                <a:cubicBezTo>
                  <a:pt x="38" y="412"/>
                  <a:pt x="50" y="373"/>
                  <a:pt x="54" y="357"/>
                </a:cubicBezTo>
                <a:cubicBezTo>
                  <a:pt x="72" y="362"/>
                  <a:pt x="118" y="374"/>
                  <a:pt x="118" y="374"/>
                </a:cubicBezTo>
                <a:cubicBezTo>
                  <a:pt x="141" y="380"/>
                  <a:pt x="166" y="377"/>
                  <a:pt x="187" y="365"/>
                </a:cubicBezTo>
                <a:cubicBezTo>
                  <a:pt x="209" y="352"/>
                  <a:pt x="224" y="333"/>
                  <a:pt x="230" y="309"/>
                </a:cubicBezTo>
                <a:cubicBezTo>
                  <a:pt x="232" y="301"/>
                  <a:pt x="233" y="293"/>
                  <a:pt x="233" y="285"/>
                </a:cubicBezTo>
                <a:cubicBezTo>
                  <a:pt x="233" y="264"/>
                  <a:pt x="226" y="243"/>
                  <a:pt x="213" y="227"/>
                </a:cubicBezTo>
                <a:cubicBezTo>
                  <a:pt x="216" y="220"/>
                  <a:pt x="217" y="212"/>
                  <a:pt x="217" y="205"/>
                </a:cubicBezTo>
                <a:cubicBezTo>
                  <a:pt x="217" y="202"/>
                  <a:pt x="217" y="200"/>
                  <a:pt x="217" y="198"/>
                </a:cubicBezTo>
                <a:cubicBezTo>
                  <a:pt x="215" y="184"/>
                  <a:pt x="208" y="171"/>
                  <a:pt x="197" y="163"/>
                </a:cubicBezTo>
                <a:cubicBezTo>
                  <a:pt x="189" y="157"/>
                  <a:pt x="181" y="154"/>
                  <a:pt x="171" y="152"/>
                </a:cubicBezTo>
                <a:cubicBezTo>
                  <a:pt x="153" y="150"/>
                  <a:pt x="134" y="158"/>
                  <a:pt x="123" y="173"/>
                </a:cubicBezTo>
                <a:cubicBezTo>
                  <a:pt x="116" y="182"/>
                  <a:pt x="112" y="193"/>
                  <a:pt x="112" y="205"/>
                </a:cubicBezTo>
                <a:cubicBezTo>
                  <a:pt x="112" y="207"/>
                  <a:pt x="112" y="209"/>
                  <a:pt x="113" y="211"/>
                </a:cubicBezTo>
                <a:cubicBezTo>
                  <a:pt x="115" y="227"/>
                  <a:pt x="124" y="241"/>
                  <a:pt x="137" y="249"/>
                </a:cubicBezTo>
                <a:cubicBezTo>
                  <a:pt x="134" y="261"/>
                  <a:pt x="129" y="280"/>
                  <a:pt x="125" y="294"/>
                </a:cubicBezTo>
                <a:cubicBezTo>
                  <a:pt x="111" y="290"/>
                  <a:pt x="89" y="284"/>
                  <a:pt x="75" y="281"/>
                </a:cubicBezTo>
                <a:cubicBezTo>
                  <a:pt x="81" y="260"/>
                  <a:pt x="117" y="125"/>
                  <a:pt x="122" y="104"/>
                </a:cubicBezTo>
                <a:cubicBezTo>
                  <a:pt x="130" y="106"/>
                  <a:pt x="137" y="102"/>
                  <a:pt x="139" y="95"/>
                </a:cubicBezTo>
                <a:cubicBezTo>
                  <a:pt x="139" y="95"/>
                  <a:pt x="151" y="49"/>
                  <a:pt x="155" y="32"/>
                </a:cubicBezTo>
                <a:cubicBezTo>
                  <a:pt x="165" y="34"/>
                  <a:pt x="171" y="36"/>
                  <a:pt x="180" y="38"/>
                </a:cubicBezTo>
                <a:cubicBezTo>
                  <a:pt x="176" y="56"/>
                  <a:pt x="163" y="101"/>
                  <a:pt x="163" y="101"/>
                </a:cubicBezTo>
                <a:cubicBezTo>
                  <a:pt x="163" y="102"/>
                  <a:pt x="163" y="104"/>
                  <a:pt x="163" y="105"/>
                </a:cubicBezTo>
                <a:cubicBezTo>
                  <a:pt x="163" y="110"/>
                  <a:pt x="167" y="116"/>
                  <a:pt x="172" y="117"/>
                </a:cubicBezTo>
                <a:cubicBezTo>
                  <a:pt x="171" y="123"/>
                  <a:pt x="169" y="128"/>
                  <a:pt x="169" y="128"/>
                </a:cubicBezTo>
                <a:cubicBezTo>
                  <a:pt x="169" y="130"/>
                  <a:pt x="169" y="131"/>
                  <a:pt x="169" y="132"/>
                </a:cubicBezTo>
                <a:cubicBezTo>
                  <a:pt x="169" y="138"/>
                  <a:pt x="172" y="143"/>
                  <a:pt x="178" y="145"/>
                </a:cubicBezTo>
                <a:cubicBezTo>
                  <a:pt x="185" y="147"/>
                  <a:pt x="193" y="143"/>
                  <a:pt x="195" y="136"/>
                </a:cubicBezTo>
                <a:cubicBezTo>
                  <a:pt x="202" y="112"/>
                  <a:pt x="202" y="112"/>
                  <a:pt x="202" y="112"/>
                </a:cubicBezTo>
                <a:cubicBezTo>
                  <a:pt x="202" y="111"/>
                  <a:pt x="202" y="109"/>
                  <a:pt x="202" y="108"/>
                </a:cubicBezTo>
                <a:cubicBezTo>
                  <a:pt x="202" y="106"/>
                  <a:pt x="202" y="104"/>
                  <a:pt x="201" y="102"/>
                </a:cubicBezTo>
                <a:cubicBezTo>
                  <a:pt x="199" y="98"/>
                  <a:pt x="196" y="96"/>
                  <a:pt x="193" y="95"/>
                </a:cubicBezTo>
                <a:cubicBezTo>
                  <a:pt x="197" y="78"/>
                  <a:pt x="209" y="32"/>
                  <a:pt x="209" y="32"/>
                </a:cubicBezTo>
                <a:cubicBezTo>
                  <a:pt x="210" y="31"/>
                  <a:pt x="210" y="30"/>
                  <a:pt x="210" y="29"/>
                </a:cubicBezTo>
                <a:cubicBezTo>
                  <a:pt x="210" y="26"/>
                  <a:pt x="209" y="24"/>
                  <a:pt x="208" y="22"/>
                </a:cubicBezTo>
                <a:cubicBezTo>
                  <a:pt x="206" y="19"/>
                  <a:pt x="203" y="17"/>
                  <a:pt x="200" y="16"/>
                </a:cubicBezTo>
                <a:cubicBezTo>
                  <a:pt x="149" y="2"/>
                  <a:pt x="149" y="2"/>
                  <a:pt x="149" y="2"/>
                </a:cubicBezTo>
                <a:cubicBezTo>
                  <a:pt x="142" y="0"/>
                  <a:pt x="135" y="5"/>
                  <a:pt x="133" y="1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3" name="TextBox 312"/>
          <p:cNvSpPr txBox="1"/>
          <p:nvPr userDrawn="1"/>
        </p:nvSpPr>
        <p:spPr>
          <a:xfrm>
            <a:off x="3286803" y="3463575"/>
            <a:ext cx="523058" cy="246221"/>
          </a:xfrm>
          <a:prstGeom prst="rect">
            <a:avLst/>
          </a:prstGeom>
          <a:noFill/>
        </p:spPr>
        <p:txBody>
          <a:bodyPr wrap="square" lIns="0" tIns="0" rIns="0" bIns="0" rtlCol="0" anchor="t" anchorCtr="0">
            <a:spAutoFit/>
          </a:bodyPr>
          <a:lstStyle/>
          <a:p>
            <a:pPr algn="ctr"/>
            <a:r>
              <a:rPr lang="en-US" sz="800" b="1" dirty="0" smtClean="0">
                <a:solidFill>
                  <a:srgbClr val="626469"/>
                </a:solidFill>
                <a:latin typeface="Arial" pitchFamily="34" charset="0"/>
                <a:cs typeface="Arial" pitchFamily="34" charset="0"/>
              </a:rPr>
              <a:t>Life</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sciences</a:t>
            </a:r>
          </a:p>
        </p:txBody>
      </p:sp>
      <p:sp>
        <p:nvSpPr>
          <p:cNvPr id="314" name="Freeform 104"/>
          <p:cNvSpPr>
            <a:spLocks noChangeAspect="1"/>
          </p:cNvSpPr>
          <p:nvPr userDrawn="1"/>
        </p:nvSpPr>
        <p:spPr bwMode="auto">
          <a:xfrm>
            <a:off x="2359068" y="3733689"/>
            <a:ext cx="479233" cy="479229"/>
          </a:xfrm>
          <a:custGeom>
            <a:avLst/>
            <a:gdLst/>
            <a:ahLst/>
            <a:cxnLst>
              <a:cxn ang="0">
                <a:pos x="0" y="38"/>
              </a:cxn>
              <a:cxn ang="0">
                <a:pos x="3" y="55"/>
              </a:cxn>
              <a:cxn ang="0">
                <a:pos x="69" y="253"/>
              </a:cxn>
              <a:cxn ang="0">
                <a:pos x="95" y="253"/>
              </a:cxn>
              <a:cxn ang="0">
                <a:pos x="94" y="173"/>
              </a:cxn>
              <a:cxn ang="0">
                <a:pos x="26" y="38"/>
              </a:cxn>
              <a:cxn ang="0">
                <a:pos x="38" y="26"/>
              </a:cxn>
              <a:cxn ang="0">
                <a:pos x="50" y="34"/>
              </a:cxn>
              <a:cxn ang="0">
                <a:pos x="105" y="142"/>
              </a:cxn>
              <a:cxn ang="0">
                <a:pos x="338" y="305"/>
              </a:cxn>
              <a:cxn ang="0">
                <a:pos x="68" y="318"/>
              </a:cxn>
              <a:cxn ang="0">
                <a:pos x="82" y="386"/>
              </a:cxn>
              <a:cxn ang="0">
                <a:pos x="93" y="394"/>
              </a:cxn>
              <a:cxn ang="0">
                <a:pos x="131" y="433"/>
              </a:cxn>
              <a:cxn ang="0">
                <a:pos x="169" y="386"/>
              </a:cxn>
              <a:cxn ang="0">
                <a:pos x="281" y="394"/>
              </a:cxn>
              <a:cxn ang="0">
                <a:pos x="358" y="394"/>
              </a:cxn>
              <a:cxn ang="0">
                <a:pos x="323" y="364"/>
              </a:cxn>
              <a:cxn ang="0">
                <a:pos x="331" y="394"/>
              </a:cxn>
              <a:cxn ang="0">
                <a:pos x="319" y="406"/>
              </a:cxn>
              <a:cxn ang="0">
                <a:pos x="308" y="394"/>
              </a:cxn>
              <a:cxn ang="0">
                <a:pos x="311" y="365"/>
              </a:cxn>
              <a:cxn ang="0">
                <a:pos x="151" y="359"/>
              </a:cxn>
              <a:cxn ang="0">
                <a:pos x="139" y="377"/>
              </a:cxn>
              <a:cxn ang="0">
                <a:pos x="140" y="403"/>
              </a:cxn>
              <a:cxn ang="0">
                <a:pos x="123" y="403"/>
              </a:cxn>
              <a:cxn ang="0">
                <a:pos x="122" y="382"/>
              </a:cxn>
              <a:cxn ang="0">
                <a:pos x="114" y="359"/>
              </a:cxn>
              <a:cxn ang="0">
                <a:pos x="95" y="331"/>
              </a:cxn>
              <a:cxn ang="0">
                <a:pos x="359" y="323"/>
              </a:cxn>
              <a:cxn ang="0">
                <a:pos x="432" y="129"/>
              </a:cxn>
              <a:cxn ang="0">
                <a:pos x="418" y="115"/>
              </a:cxn>
              <a:cxn ang="0">
                <a:pos x="74" y="24"/>
              </a:cxn>
              <a:cxn ang="0">
                <a:pos x="38" y="0"/>
              </a:cxn>
            </a:cxnLst>
            <a:rect l="0" t="0" r="r" b="b"/>
            <a:pathLst>
              <a:path w="432" h="433">
                <a:moveTo>
                  <a:pt x="11" y="11"/>
                </a:moveTo>
                <a:cubicBezTo>
                  <a:pt x="4" y="18"/>
                  <a:pt x="0" y="28"/>
                  <a:pt x="0" y="38"/>
                </a:cubicBezTo>
                <a:cubicBezTo>
                  <a:pt x="0" y="44"/>
                  <a:pt x="1" y="49"/>
                  <a:pt x="3" y="54"/>
                </a:cubicBezTo>
                <a:cubicBezTo>
                  <a:pt x="3" y="54"/>
                  <a:pt x="3" y="55"/>
                  <a:pt x="3" y="55"/>
                </a:cubicBezTo>
                <a:cubicBezTo>
                  <a:pt x="3" y="55"/>
                  <a:pt x="66" y="177"/>
                  <a:pt x="69" y="182"/>
                </a:cubicBezTo>
                <a:cubicBezTo>
                  <a:pt x="69" y="188"/>
                  <a:pt x="69" y="253"/>
                  <a:pt x="69" y="253"/>
                </a:cubicBezTo>
                <a:cubicBezTo>
                  <a:pt x="69" y="261"/>
                  <a:pt x="74" y="267"/>
                  <a:pt x="82" y="267"/>
                </a:cubicBezTo>
                <a:cubicBezTo>
                  <a:pt x="89" y="267"/>
                  <a:pt x="95" y="261"/>
                  <a:pt x="95" y="253"/>
                </a:cubicBezTo>
                <a:cubicBezTo>
                  <a:pt x="95" y="179"/>
                  <a:pt x="95" y="179"/>
                  <a:pt x="95" y="179"/>
                </a:cubicBezTo>
                <a:cubicBezTo>
                  <a:pt x="95" y="177"/>
                  <a:pt x="95" y="175"/>
                  <a:pt x="94" y="173"/>
                </a:cubicBezTo>
                <a:cubicBezTo>
                  <a:pt x="94" y="173"/>
                  <a:pt x="28" y="44"/>
                  <a:pt x="27" y="43"/>
                </a:cubicBezTo>
                <a:cubicBezTo>
                  <a:pt x="27" y="42"/>
                  <a:pt x="26" y="40"/>
                  <a:pt x="26" y="38"/>
                </a:cubicBezTo>
                <a:cubicBezTo>
                  <a:pt x="26" y="35"/>
                  <a:pt x="28" y="32"/>
                  <a:pt x="30" y="30"/>
                </a:cubicBezTo>
                <a:cubicBezTo>
                  <a:pt x="32" y="28"/>
                  <a:pt x="35" y="26"/>
                  <a:pt x="38" y="26"/>
                </a:cubicBezTo>
                <a:cubicBezTo>
                  <a:pt x="43" y="26"/>
                  <a:pt x="48" y="29"/>
                  <a:pt x="49" y="34"/>
                </a:cubicBezTo>
                <a:cubicBezTo>
                  <a:pt x="49" y="34"/>
                  <a:pt x="50" y="34"/>
                  <a:pt x="50" y="34"/>
                </a:cubicBezTo>
                <a:cubicBezTo>
                  <a:pt x="93" y="134"/>
                  <a:pt x="93" y="134"/>
                  <a:pt x="93" y="134"/>
                </a:cubicBezTo>
                <a:cubicBezTo>
                  <a:pt x="95" y="139"/>
                  <a:pt x="100" y="142"/>
                  <a:pt x="105" y="142"/>
                </a:cubicBezTo>
                <a:cubicBezTo>
                  <a:pt x="105" y="142"/>
                  <a:pt x="365" y="142"/>
                  <a:pt x="399" y="142"/>
                </a:cubicBezTo>
                <a:cubicBezTo>
                  <a:pt x="388" y="170"/>
                  <a:pt x="343" y="291"/>
                  <a:pt x="338" y="305"/>
                </a:cubicBezTo>
                <a:cubicBezTo>
                  <a:pt x="320" y="305"/>
                  <a:pt x="82" y="305"/>
                  <a:pt x="82" y="305"/>
                </a:cubicBezTo>
                <a:cubicBezTo>
                  <a:pt x="74" y="305"/>
                  <a:pt x="68" y="311"/>
                  <a:pt x="68" y="318"/>
                </a:cubicBezTo>
                <a:cubicBezTo>
                  <a:pt x="68" y="372"/>
                  <a:pt x="68" y="372"/>
                  <a:pt x="68" y="372"/>
                </a:cubicBezTo>
                <a:cubicBezTo>
                  <a:pt x="68" y="380"/>
                  <a:pt x="74" y="386"/>
                  <a:pt x="82" y="386"/>
                </a:cubicBezTo>
                <a:cubicBezTo>
                  <a:pt x="82" y="386"/>
                  <a:pt x="88" y="386"/>
                  <a:pt x="93" y="386"/>
                </a:cubicBezTo>
                <a:cubicBezTo>
                  <a:pt x="93" y="389"/>
                  <a:pt x="93" y="393"/>
                  <a:pt x="93" y="394"/>
                </a:cubicBezTo>
                <a:cubicBezTo>
                  <a:pt x="93" y="405"/>
                  <a:pt x="97" y="414"/>
                  <a:pt x="104" y="422"/>
                </a:cubicBezTo>
                <a:cubicBezTo>
                  <a:pt x="111" y="429"/>
                  <a:pt x="121" y="433"/>
                  <a:pt x="131" y="433"/>
                </a:cubicBezTo>
                <a:cubicBezTo>
                  <a:pt x="152" y="433"/>
                  <a:pt x="170" y="416"/>
                  <a:pt x="170" y="394"/>
                </a:cubicBezTo>
                <a:cubicBezTo>
                  <a:pt x="170" y="392"/>
                  <a:pt x="169" y="389"/>
                  <a:pt x="169" y="386"/>
                </a:cubicBezTo>
                <a:cubicBezTo>
                  <a:pt x="193" y="386"/>
                  <a:pt x="258" y="386"/>
                  <a:pt x="282" y="386"/>
                </a:cubicBezTo>
                <a:cubicBezTo>
                  <a:pt x="281" y="389"/>
                  <a:pt x="281" y="392"/>
                  <a:pt x="281" y="394"/>
                </a:cubicBezTo>
                <a:cubicBezTo>
                  <a:pt x="281" y="416"/>
                  <a:pt x="298" y="433"/>
                  <a:pt x="319" y="433"/>
                </a:cubicBezTo>
                <a:cubicBezTo>
                  <a:pt x="341" y="433"/>
                  <a:pt x="358" y="416"/>
                  <a:pt x="358" y="394"/>
                </a:cubicBezTo>
                <a:cubicBezTo>
                  <a:pt x="358" y="381"/>
                  <a:pt x="352" y="368"/>
                  <a:pt x="342" y="361"/>
                </a:cubicBezTo>
                <a:cubicBezTo>
                  <a:pt x="336" y="357"/>
                  <a:pt x="328" y="358"/>
                  <a:pt x="323" y="364"/>
                </a:cubicBezTo>
                <a:cubicBezTo>
                  <a:pt x="319" y="370"/>
                  <a:pt x="320" y="379"/>
                  <a:pt x="326" y="383"/>
                </a:cubicBezTo>
                <a:cubicBezTo>
                  <a:pt x="329" y="385"/>
                  <a:pt x="331" y="390"/>
                  <a:pt x="331" y="394"/>
                </a:cubicBezTo>
                <a:cubicBezTo>
                  <a:pt x="331" y="398"/>
                  <a:pt x="330" y="401"/>
                  <a:pt x="328" y="403"/>
                </a:cubicBezTo>
                <a:cubicBezTo>
                  <a:pt x="326" y="405"/>
                  <a:pt x="323" y="406"/>
                  <a:pt x="319" y="406"/>
                </a:cubicBezTo>
                <a:cubicBezTo>
                  <a:pt x="316" y="406"/>
                  <a:pt x="313" y="405"/>
                  <a:pt x="311" y="403"/>
                </a:cubicBezTo>
                <a:cubicBezTo>
                  <a:pt x="309" y="401"/>
                  <a:pt x="308" y="398"/>
                  <a:pt x="308" y="394"/>
                </a:cubicBezTo>
                <a:cubicBezTo>
                  <a:pt x="308" y="391"/>
                  <a:pt x="310" y="383"/>
                  <a:pt x="312" y="377"/>
                </a:cubicBezTo>
                <a:cubicBezTo>
                  <a:pt x="314" y="373"/>
                  <a:pt x="313" y="368"/>
                  <a:pt x="311" y="365"/>
                </a:cubicBezTo>
                <a:cubicBezTo>
                  <a:pt x="308" y="361"/>
                  <a:pt x="304" y="359"/>
                  <a:pt x="300" y="359"/>
                </a:cubicBezTo>
                <a:cubicBezTo>
                  <a:pt x="151" y="359"/>
                  <a:pt x="151" y="359"/>
                  <a:pt x="151" y="359"/>
                </a:cubicBezTo>
                <a:cubicBezTo>
                  <a:pt x="147" y="359"/>
                  <a:pt x="143" y="361"/>
                  <a:pt x="140" y="365"/>
                </a:cubicBezTo>
                <a:cubicBezTo>
                  <a:pt x="138" y="368"/>
                  <a:pt x="137" y="373"/>
                  <a:pt x="139" y="377"/>
                </a:cubicBezTo>
                <a:cubicBezTo>
                  <a:pt x="141" y="382"/>
                  <a:pt x="143" y="390"/>
                  <a:pt x="143" y="394"/>
                </a:cubicBezTo>
                <a:cubicBezTo>
                  <a:pt x="143" y="398"/>
                  <a:pt x="142" y="401"/>
                  <a:pt x="140" y="403"/>
                </a:cubicBezTo>
                <a:cubicBezTo>
                  <a:pt x="137" y="405"/>
                  <a:pt x="134" y="406"/>
                  <a:pt x="131" y="406"/>
                </a:cubicBezTo>
                <a:cubicBezTo>
                  <a:pt x="128" y="406"/>
                  <a:pt x="125" y="405"/>
                  <a:pt x="123" y="403"/>
                </a:cubicBezTo>
                <a:cubicBezTo>
                  <a:pt x="121" y="401"/>
                  <a:pt x="119" y="398"/>
                  <a:pt x="119" y="394"/>
                </a:cubicBezTo>
                <a:cubicBezTo>
                  <a:pt x="119" y="388"/>
                  <a:pt x="121" y="383"/>
                  <a:pt x="122" y="382"/>
                </a:cubicBezTo>
                <a:cubicBezTo>
                  <a:pt x="126" y="379"/>
                  <a:pt x="128" y="373"/>
                  <a:pt x="126" y="368"/>
                </a:cubicBezTo>
                <a:cubicBezTo>
                  <a:pt x="124" y="362"/>
                  <a:pt x="119" y="359"/>
                  <a:pt x="114" y="359"/>
                </a:cubicBezTo>
                <a:cubicBezTo>
                  <a:pt x="114" y="359"/>
                  <a:pt x="104" y="359"/>
                  <a:pt x="95" y="359"/>
                </a:cubicBezTo>
                <a:cubicBezTo>
                  <a:pt x="95" y="349"/>
                  <a:pt x="95" y="342"/>
                  <a:pt x="95" y="331"/>
                </a:cubicBezTo>
                <a:cubicBezTo>
                  <a:pt x="119" y="331"/>
                  <a:pt x="347" y="331"/>
                  <a:pt x="347" y="331"/>
                </a:cubicBezTo>
                <a:cubicBezTo>
                  <a:pt x="352" y="331"/>
                  <a:pt x="357" y="328"/>
                  <a:pt x="359" y="323"/>
                </a:cubicBezTo>
                <a:cubicBezTo>
                  <a:pt x="431" y="133"/>
                  <a:pt x="431" y="133"/>
                  <a:pt x="431" y="133"/>
                </a:cubicBezTo>
                <a:cubicBezTo>
                  <a:pt x="431" y="132"/>
                  <a:pt x="432" y="130"/>
                  <a:pt x="432" y="129"/>
                </a:cubicBezTo>
                <a:cubicBezTo>
                  <a:pt x="432" y="126"/>
                  <a:pt x="431" y="123"/>
                  <a:pt x="429" y="121"/>
                </a:cubicBezTo>
                <a:cubicBezTo>
                  <a:pt x="427" y="118"/>
                  <a:pt x="423" y="115"/>
                  <a:pt x="418" y="115"/>
                </a:cubicBezTo>
                <a:cubicBezTo>
                  <a:pt x="418" y="115"/>
                  <a:pt x="131" y="115"/>
                  <a:pt x="114" y="115"/>
                </a:cubicBezTo>
                <a:cubicBezTo>
                  <a:pt x="108" y="102"/>
                  <a:pt x="74" y="24"/>
                  <a:pt x="74" y="24"/>
                </a:cubicBezTo>
                <a:cubicBezTo>
                  <a:pt x="74" y="24"/>
                  <a:pt x="74" y="24"/>
                  <a:pt x="74" y="24"/>
                </a:cubicBezTo>
                <a:cubicBezTo>
                  <a:pt x="68" y="9"/>
                  <a:pt x="54" y="0"/>
                  <a:pt x="38" y="0"/>
                </a:cubicBezTo>
                <a:cubicBezTo>
                  <a:pt x="28" y="0"/>
                  <a:pt x="18" y="4"/>
                  <a:pt x="11" y="1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5" name="TextBox 314"/>
          <p:cNvSpPr txBox="1"/>
          <p:nvPr userDrawn="1"/>
        </p:nvSpPr>
        <p:spPr>
          <a:xfrm>
            <a:off x="2225210" y="4284666"/>
            <a:ext cx="769928"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Retail</a:t>
            </a:r>
          </a:p>
        </p:txBody>
      </p:sp>
      <p:sp>
        <p:nvSpPr>
          <p:cNvPr id="316" name="Freeform 56"/>
          <p:cNvSpPr>
            <a:spLocks noChangeAspect="1"/>
          </p:cNvSpPr>
          <p:nvPr userDrawn="1"/>
        </p:nvSpPr>
        <p:spPr bwMode="auto">
          <a:xfrm>
            <a:off x="5234357" y="2195360"/>
            <a:ext cx="379970" cy="393192"/>
          </a:xfrm>
          <a:custGeom>
            <a:avLst/>
            <a:gdLst/>
            <a:ahLst/>
            <a:cxnLst>
              <a:cxn ang="0">
                <a:pos x="427" y="4"/>
              </a:cxn>
              <a:cxn ang="0">
                <a:pos x="238" y="2"/>
              </a:cxn>
              <a:cxn ang="0">
                <a:pos x="119" y="27"/>
              </a:cxn>
              <a:cxn ang="0">
                <a:pos x="23" y="257"/>
              </a:cxn>
              <a:cxn ang="0">
                <a:pos x="97" y="324"/>
              </a:cxn>
              <a:cxn ang="0">
                <a:pos x="111" y="311"/>
              </a:cxn>
              <a:cxn ang="0">
                <a:pos x="123" y="199"/>
              </a:cxn>
              <a:cxn ang="0">
                <a:pos x="136" y="112"/>
              </a:cxn>
              <a:cxn ang="0">
                <a:pos x="181" y="241"/>
              </a:cxn>
              <a:cxn ang="0">
                <a:pos x="218" y="255"/>
              </a:cxn>
              <a:cxn ang="0">
                <a:pos x="231" y="305"/>
              </a:cxn>
              <a:cxn ang="0">
                <a:pos x="283" y="291"/>
              </a:cxn>
              <a:cxn ang="0">
                <a:pos x="298" y="154"/>
              </a:cxn>
              <a:cxn ang="0">
                <a:pos x="312" y="246"/>
              </a:cxn>
              <a:cxn ang="0">
                <a:pos x="325" y="141"/>
              </a:cxn>
              <a:cxn ang="0">
                <a:pos x="270" y="127"/>
              </a:cxn>
              <a:cxn ang="0">
                <a:pos x="257" y="278"/>
              </a:cxn>
              <a:cxn ang="0">
                <a:pos x="245" y="241"/>
              </a:cxn>
              <a:cxn ang="0">
                <a:pos x="208" y="228"/>
              </a:cxn>
              <a:cxn ang="0">
                <a:pos x="195" y="86"/>
              </a:cxn>
              <a:cxn ang="0">
                <a:pos x="110" y="99"/>
              </a:cxn>
              <a:cxn ang="0">
                <a:pos x="98" y="172"/>
              </a:cxn>
              <a:cxn ang="0">
                <a:pos x="84" y="289"/>
              </a:cxn>
              <a:cxn ang="0">
                <a:pos x="39" y="150"/>
              </a:cxn>
              <a:cxn ang="0">
                <a:pos x="240" y="28"/>
              </a:cxn>
              <a:cxn ang="0">
                <a:pos x="396" y="32"/>
              </a:cxn>
              <a:cxn ang="0">
                <a:pos x="342" y="262"/>
              </a:cxn>
              <a:cxn ang="0">
                <a:pos x="135" y="348"/>
              </a:cxn>
              <a:cxn ang="0">
                <a:pos x="134" y="348"/>
              </a:cxn>
              <a:cxn ang="0">
                <a:pos x="132" y="347"/>
              </a:cxn>
              <a:cxn ang="0">
                <a:pos x="131" y="347"/>
              </a:cxn>
              <a:cxn ang="0">
                <a:pos x="130" y="348"/>
              </a:cxn>
              <a:cxn ang="0">
                <a:pos x="128" y="348"/>
              </a:cxn>
              <a:cxn ang="0">
                <a:pos x="127" y="348"/>
              </a:cxn>
              <a:cxn ang="0">
                <a:pos x="126" y="349"/>
              </a:cxn>
              <a:cxn ang="0">
                <a:pos x="125" y="349"/>
              </a:cxn>
              <a:cxn ang="0">
                <a:pos x="124" y="350"/>
              </a:cxn>
              <a:cxn ang="0">
                <a:pos x="123" y="351"/>
              </a:cxn>
              <a:cxn ang="0">
                <a:pos x="122" y="352"/>
              </a:cxn>
              <a:cxn ang="0">
                <a:pos x="121" y="353"/>
              </a:cxn>
              <a:cxn ang="0">
                <a:pos x="112" y="412"/>
              </a:cxn>
              <a:cxn ang="0">
                <a:pos x="158" y="460"/>
              </a:cxn>
              <a:cxn ang="0">
                <a:pos x="162" y="434"/>
              </a:cxn>
              <a:cxn ang="0">
                <a:pos x="138" y="376"/>
              </a:cxn>
              <a:cxn ang="0">
                <a:pos x="366" y="273"/>
              </a:cxn>
              <a:cxn ang="0">
                <a:pos x="436" y="29"/>
              </a:cxn>
            </a:cxnLst>
            <a:rect l="0" t="0" r="r" b="b"/>
            <a:pathLst>
              <a:path w="443" h="460">
                <a:moveTo>
                  <a:pt x="441" y="13"/>
                </a:moveTo>
                <a:cubicBezTo>
                  <a:pt x="439" y="7"/>
                  <a:pt x="433" y="4"/>
                  <a:pt x="427" y="4"/>
                </a:cubicBezTo>
                <a:cubicBezTo>
                  <a:pt x="411" y="6"/>
                  <a:pt x="374" y="5"/>
                  <a:pt x="338" y="3"/>
                </a:cubicBezTo>
                <a:cubicBezTo>
                  <a:pt x="300" y="1"/>
                  <a:pt x="260" y="0"/>
                  <a:pt x="238" y="2"/>
                </a:cubicBezTo>
                <a:cubicBezTo>
                  <a:pt x="236" y="2"/>
                  <a:pt x="235" y="2"/>
                  <a:pt x="233" y="2"/>
                </a:cubicBezTo>
                <a:cubicBezTo>
                  <a:pt x="209" y="5"/>
                  <a:pt x="163" y="9"/>
                  <a:pt x="119" y="27"/>
                </a:cubicBezTo>
                <a:cubicBezTo>
                  <a:pt x="63" y="51"/>
                  <a:pt x="28" y="90"/>
                  <a:pt x="14" y="143"/>
                </a:cubicBezTo>
                <a:cubicBezTo>
                  <a:pt x="0" y="193"/>
                  <a:pt x="12" y="233"/>
                  <a:pt x="23" y="257"/>
                </a:cubicBezTo>
                <a:cubicBezTo>
                  <a:pt x="38" y="287"/>
                  <a:pt x="63" y="311"/>
                  <a:pt x="90" y="323"/>
                </a:cubicBezTo>
                <a:cubicBezTo>
                  <a:pt x="92" y="324"/>
                  <a:pt x="95" y="324"/>
                  <a:pt x="97" y="324"/>
                </a:cubicBezTo>
                <a:cubicBezTo>
                  <a:pt x="97" y="324"/>
                  <a:pt x="97" y="324"/>
                  <a:pt x="98" y="324"/>
                </a:cubicBezTo>
                <a:cubicBezTo>
                  <a:pt x="105" y="324"/>
                  <a:pt x="111" y="318"/>
                  <a:pt x="111" y="311"/>
                </a:cubicBezTo>
                <a:cubicBezTo>
                  <a:pt x="111" y="199"/>
                  <a:pt x="111" y="199"/>
                  <a:pt x="111" y="199"/>
                </a:cubicBezTo>
                <a:cubicBezTo>
                  <a:pt x="123" y="199"/>
                  <a:pt x="123" y="199"/>
                  <a:pt x="123" y="199"/>
                </a:cubicBezTo>
                <a:cubicBezTo>
                  <a:pt x="130" y="199"/>
                  <a:pt x="136" y="193"/>
                  <a:pt x="136" y="185"/>
                </a:cubicBezTo>
                <a:cubicBezTo>
                  <a:pt x="136" y="112"/>
                  <a:pt x="136" y="112"/>
                  <a:pt x="136" y="112"/>
                </a:cubicBezTo>
                <a:cubicBezTo>
                  <a:pt x="181" y="112"/>
                  <a:pt x="181" y="112"/>
                  <a:pt x="181" y="112"/>
                </a:cubicBezTo>
                <a:cubicBezTo>
                  <a:pt x="181" y="241"/>
                  <a:pt x="181" y="241"/>
                  <a:pt x="181" y="241"/>
                </a:cubicBezTo>
                <a:cubicBezTo>
                  <a:pt x="181" y="249"/>
                  <a:pt x="187" y="255"/>
                  <a:pt x="195" y="255"/>
                </a:cubicBezTo>
                <a:cubicBezTo>
                  <a:pt x="218" y="255"/>
                  <a:pt x="218" y="255"/>
                  <a:pt x="218" y="255"/>
                </a:cubicBezTo>
                <a:cubicBezTo>
                  <a:pt x="218" y="291"/>
                  <a:pt x="218" y="291"/>
                  <a:pt x="218" y="291"/>
                </a:cubicBezTo>
                <a:cubicBezTo>
                  <a:pt x="218" y="299"/>
                  <a:pt x="224" y="305"/>
                  <a:pt x="231" y="305"/>
                </a:cubicBezTo>
                <a:cubicBezTo>
                  <a:pt x="270" y="305"/>
                  <a:pt x="270" y="305"/>
                  <a:pt x="270" y="305"/>
                </a:cubicBezTo>
                <a:cubicBezTo>
                  <a:pt x="277" y="305"/>
                  <a:pt x="283" y="299"/>
                  <a:pt x="283" y="291"/>
                </a:cubicBezTo>
                <a:cubicBezTo>
                  <a:pt x="283" y="154"/>
                  <a:pt x="283" y="154"/>
                  <a:pt x="283" y="154"/>
                </a:cubicBezTo>
                <a:cubicBezTo>
                  <a:pt x="298" y="154"/>
                  <a:pt x="298" y="154"/>
                  <a:pt x="298" y="154"/>
                </a:cubicBezTo>
                <a:cubicBezTo>
                  <a:pt x="298" y="232"/>
                  <a:pt x="298" y="232"/>
                  <a:pt x="298" y="232"/>
                </a:cubicBezTo>
                <a:cubicBezTo>
                  <a:pt x="298" y="240"/>
                  <a:pt x="304" y="246"/>
                  <a:pt x="312" y="246"/>
                </a:cubicBezTo>
                <a:cubicBezTo>
                  <a:pt x="319" y="246"/>
                  <a:pt x="325" y="240"/>
                  <a:pt x="325" y="232"/>
                </a:cubicBezTo>
                <a:cubicBezTo>
                  <a:pt x="325" y="141"/>
                  <a:pt x="325" y="141"/>
                  <a:pt x="325" y="141"/>
                </a:cubicBezTo>
                <a:cubicBezTo>
                  <a:pt x="325" y="133"/>
                  <a:pt x="319" y="127"/>
                  <a:pt x="312" y="127"/>
                </a:cubicBezTo>
                <a:cubicBezTo>
                  <a:pt x="270" y="127"/>
                  <a:pt x="270" y="127"/>
                  <a:pt x="270" y="127"/>
                </a:cubicBezTo>
                <a:cubicBezTo>
                  <a:pt x="263" y="127"/>
                  <a:pt x="257" y="133"/>
                  <a:pt x="257" y="141"/>
                </a:cubicBezTo>
                <a:cubicBezTo>
                  <a:pt x="257" y="278"/>
                  <a:pt x="257" y="278"/>
                  <a:pt x="257" y="278"/>
                </a:cubicBezTo>
                <a:cubicBezTo>
                  <a:pt x="245" y="278"/>
                  <a:pt x="245" y="278"/>
                  <a:pt x="245" y="278"/>
                </a:cubicBezTo>
                <a:cubicBezTo>
                  <a:pt x="245" y="241"/>
                  <a:pt x="245" y="241"/>
                  <a:pt x="245" y="241"/>
                </a:cubicBezTo>
                <a:cubicBezTo>
                  <a:pt x="245" y="234"/>
                  <a:pt x="239" y="228"/>
                  <a:pt x="231" y="228"/>
                </a:cubicBezTo>
                <a:cubicBezTo>
                  <a:pt x="208" y="228"/>
                  <a:pt x="208" y="228"/>
                  <a:pt x="208" y="228"/>
                </a:cubicBezTo>
                <a:cubicBezTo>
                  <a:pt x="208" y="99"/>
                  <a:pt x="208" y="99"/>
                  <a:pt x="208" y="99"/>
                </a:cubicBezTo>
                <a:cubicBezTo>
                  <a:pt x="208" y="92"/>
                  <a:pt x="202" y="86"/>
                  <a:pt x="195" y="86"/>
                </a:cubicBezTo>
                <a:cubicBezTo>
                  <a:pt x="123" y="86"/>
                  <a:pt x="123" y="86"/>
                  <a:pt x="123" y="86"/>
                </a:cubicBezTo>
                <a:cubicBezTo>
                  <a:pt x="116" y="86"/>
                  <a:pt x="110" y="92"/>
                  <a:pt x="110" y="99"/>
                </a:cubicBezTo>
                <a:cubicBezTo>
                  <a:pt x="110" y="172"/>
                  <a:pt x="110" y="172"/>
                  <a:pt x="110" y="172"/>
                </a:cubicBezTo>
                <a:cubicBezTo>
                  <a:pt x="98" y="172"/>
                  <a:pt x="98" y="172"/>
                  <a:pt x="98" y="172"/>
                </a:cubicBezTo>
                <a:cubicBezTo>
                  <a:pt x="90" y="172"/>
                  <a:pt x="84" y="178"/>
                  <a:pt x="84" y="185"/>
                </a:cubicBezTo>
                <a:cubicBezTo>
                  <a:pt x="84" y="289"/>
                  <a:pt x="84" y="289"/>
                  <a:pt x="84" y="289"/>
                </a:cubicBezTo>
                <a:cubicBezTo>
                  <a:pt x="69" y="279"/>
                  <a:pt x="56" y="264"/>
                  <a:pt x="47" y="245"/>
                </a:cubicBezTo>
                <a:cubicBezTo>
                  <a:pt x="38" y="225"/>
                  <a:pt x="28" y="192"/>
                  <a:pt x="39" y="150"/>
                </a:cubicBezTo>
                <a:cubicBezTo>
                  <a:pt x="68" y="45"/>
                  <a:pt x="190" y="33"/>
                  <a:pt x="236" y="29"/>
                </a:cubicBezTo>
                <a:cubicBezTo>
                  <a:pt x="237" y="29"/>
                  <a:pt x="239" y="29"/>
                  <a:pt x="240" y="28"/>
                </a:cubicBezTo>
                <a:cubicBezTo>
                  <a:pt x="261" y="26"/>
                  <a:pt x="300" y="28"/>
                  <a:pt x="337" y="30"/>
                </a:cubicBezTo>
                <a:cubicBezTo>
                  <a:pt x="358" y="31"/>
                  <a:pt x="379" y="32"/>
                  <a:pt x="396" y="32"/>
                </a:cubicBezTo>
                <a:cubicBezTo>
                  <a:pt x="374" y="64"/>
                  <a:pt x="370" y="108"/>
                  <a:pt x="365" y="152"/>
                </a:cubicBezTo>
                <a:cubicBezTo>
                  <a:pt x="361" y="190"/>
                  <a:pt x="357" y="230"/>
                  <a:pt x="342" y="262"/>
                </a:cubicBezTo>
                <a:cubicBezTo>
                  <a:pt x="305" y="338"/>
                  <a:pt x="222" y="373"/>
                  <a:pt x="135" y="348"/>
                </a:cubicBezTo>
                <a:cubicBezTo>
                  <a:pt x="135" y="348"/>
                  <a:pt x="135" y="348"/>
                  <a:pt x="135" y="348"/>
                </a:cubicBezTo>
                <a:cubicBezTo>
                  <a:pt x="135" y="348"/>
                  <a:pt x="134" y="348"/>
                  <a:pt x="134" y="348"/>
                </a:cubicBezTo>
                <a:cubicBezTo>
                  <a:pt x="134" y="348"/>
                  <a:pt x="134" y="348"/>
                  <a:pt x="134" y="348"/>
                </a:cubicBezTo>
                <a:cubicBezTo>
                  <a:pt x="133" y="348"/>
                  <a:pt x="133" y="348"/>
                  <a:pt x="133" y="348"/>
                </a:cubicBezTo>
                <a:cubicBezTo>
                  <a:pt x="133" y="348"/>
                  <a:pt x="132" y="347"/>
                  <a:pt x="132" y="347"/>
                </a:cubicBezTo>
                <a:cubicBezTo>
                  <a:pt x="132" y="347"/>
                  <a:pt x="132" y="347"/>
                  <a:pt x="132" y="347"/>
                </a:cubicBezTo>
                <a:cubicBezTo>
                  <a:pt x="131" y="347"/>
                  <a:pt x="131" y="347"/>
                  <a:pt x="131" y="347"/>
                </a:cubicBezTo>
                <a:cubicBezTo>
                  <a:pt x="131" y="347"/>
                  <a:pt x="131" y="347"/>
                  <a:pt x="131" y="347"/>
                </a:cubicBezTo>
                <a:cubicBezTo>
                  <a:pt x="130" y="348"/>
                  <a:pt x="130" y="348"/>
                  <a:pt x="130" y="348"/>
                </a:cubicBezTo>
                <a:cubicBezTo>
                  <a:pt x="130" y="348"/>
                  <a:pt x="129" y="348"/>
                  <a:pt x="129" y="348"/>
                </a:cubicBezTo>
                <a:cubicBezTo>
                  <a:pt x="129" y="348"/>
                  <a:pt x="129" y="348"/>
                  <a:pt x="128" y="348"/>
                </a:cubicBezTo>
                <a:cubicBezTo>
                  <a:pt x="128" y="348"/>
                  <a:pt x="128" y="348"/>
                  <a:pt x="128" y="348"/>
                </a:cubicBezTo>
                <a:cubicBezTo>
                  <a:pt x="128" y="348"/>
                  <a:pt x="127" y="348"/>
                  <a:pt x="127" y="348"/>
                </a:cubicBezTo>
                <a:cubicBezTo>
                  <a:pt x="127" y="348"/>
                  <a:pt x="127" y="348"/>
                  <a:pt x="127" y="348"/>
                </a:cubicBezTo>
                <a:cubicBezTo>
                  <a:pt x="126" y="348"/>
                  <a:pt x="126" y="349"/>
                  <a:pt x="126" y="349"/>
                </a:cubicBezTo>
                <a:cubicBezTo>
                  <a:pt x="126" y="349"/>
                  <a:pt x="126" y="349"/>
                  <a:pt x="125" y="349"/>
                </a:cubicBezTo>
                <a:cubicBezTo>
                  <a:pt x="125" y="349"/>
                  <a:pt x="125" y="349"/>
                  <a:pt x="125" y="349"/>
                </a:cubicBezTo>
                <a:cubicBezTo>
                  <a:pt x="125" y="349"/>
                  <a:pt x="124" y="349"/>
                  <a:pt x="124" y="350"/>
                </a:cubicBezTo>
                <a:cubicBezTo>
                  <a:pt x="124" y="350"/>
                  <a:pt x="124" y="350"/>
                  <a:pt x="124" y="350"/>
                </a:cubicBezTo>
                <a:cubicBezTo>
                  <a:pt x="124" y="350"/>
                  <a:pt x="123" y="350"/>
                  <a:pt x="123" y="350"/>
                </a:cubicBezTo>
                <a:cubicBezTo>
                  <a:pt x="123" y="350"/>
                  <a:pt x="123" y="351"/>
                  <a:pt x="123" y="351"/>
                </a:cubicBezTo>
                <a:cubicBezTo>
                  <a:pt x="123" y="351"/>
                  <a:pt x="122" y="351"/>
                  <a:pt x="122" y="351"/>
                </a:cubicBezTo>
                <a:cubicBezTo>
                  <a:pt x="122" y="351"/>
                  <a:pt x="122" y="351"/>
                  <a:pt x="122" y="352"/>
                </a:cubicBezTo>
                <a:cubicBezTo>
                  <a:pt x="122" y="352"/>
                  <a:pt x="122" y="352"/>
                  <a:pt x="121" y="352"/>
                </a:cubicBezTo>
                <a:cubicBezTo>
                  <a:pt x="121" y="352"/>
                  <a:pt x="121" y="352"/>
                  <a:pt x="121" y="353"/>
                </a:cubicBezTo>
                <a:cubicBezTo>
                  <a:pt x="121" y="353"/>
                  <a:pt x="121" y="353"/>
                  <a:pt x="121" y="353"/>
                </a:cubicBezTo>
                <a:cubicBezTo>
                  <a:pt x="108" y="370"/>
                  <a:pt x="105" y="391"/>
                  <a:pt x="112" y="412"/>
                </a:cubicBezTo>
                <a:cubicBezTo>
                  <a:pt x="119" y="434"/>
                  <a:pt x="138" y="455"/>
                  <a:pt x="155" y="459"/>
                </a:cubicBezTo>
                <a:cubicBezTo>
                  <a:pt x="156" y="460"/>
                  <a:pt x="157" y="460"/>
                  <a:pt x="158" y="460"/>
                </a:cubicBezTo>
                <a:cubicBezTo>
                  <a:pt x="164" y="460"/>
                  <a:pt x="170" y="456"/>
                  <a:pt x="171" y="450"/>
                </a:cubicBezTo>
                <a:cubicBezTo>
                  <a:pt x="173" y="443"/>
                  <a:pt x="169" y="436"/>
                  <a:pt x="162" y="434"/>
                </a:cubicBezTo>
                <a:cubicBezTo>
                  <a:pt x="156" y="432"/>
                  <a:pt x="143" y="420"/>
                  <a:pt x="137" y="403"/>
                </a:cubicBezTo>
                <a:cubicBezTo>
                  <a:pt x="134" y="394"/>
                  <a:pt x="134" y="384"/>
                  <a:pt x="138" y="376"/>
                </a:cubicBezTo>
                <a:cubicBezTo>
                  <a:pt x="156" y="381"/>
                  <a:pt x="173" y="383"/>
                  <a:pt x="191" y="383"/>
                </a:cubicBezTo>
                <a:cubicBezTo>
                  <a:pt x="266" y="383"/>
                  <a:pt x="332" y="343"/>
                  <a:pt x="366" y="273"/>
                </a:cubicBezTo>
                <a:cubicBezTo>
                  <a:pt x="383" y="238"/>
                  <a:pt x="387" y="196"/>
                  <a:pt x="392" y="155"/>
                </a:cubicBezTo>
                <a:cubicBezTo>
                  <a:pt x="397" y="102"/>
                  <a:pt x="402" y="51"/>
                  <a:pt x="436" y="29"/>
                </a:cubicBezTo>
                <a:cubicBezTo>
                  <a:pt x="441" y="25"/>
                  <a:pt x="443" y="19"/>
                  <a:pt x="441" y="1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7" name="TextBox 316"/>
          <p:cNvSpPr txBox="1"/>
          <p:nvPr userDrawn="1"/>
        </p:nvSpPr>
        <p:spPr>
          <a:xfrm>
            <a:off x="5048080" y="2639098"/>
            <a:ext cx="769928"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Green buildings</a:t>
            </a:r>
          </a:p>
        </p:txBody>
      </p:sp>
      <p:sp>
        <p:nvSpPr>
          <p:cNvPr id="318" name="Freeform 216"/>
          <p:cNvSpPr>
            <a:spLocks noChangeAspect="1"/>
          </p:cNvSpPr>
          <p:nvPr userDrawn="1"/>
        </p:nvSpPr>
        <p:spPr bwMode="auto">
          <a:xfrm>
            <a:off x="3327989" y="2195360"/>
            <a:ext cx="421382" cy="393192"/>
          </a:xfrm>
          <a:custGeom>
            <a:avLst/>
            <a:gdLst/>
            <a:ahLst/>
            <a:cxnLst>
              <a:cxn ang="0">
                <a:pos x="15" y="392"/>
              </a:cxn>
              <a:cxn ang="0">
                <a:pos x="2" y="163"/>
              </a:cxn>
              <a:cxn ang="0">
                <a:pos x="70" y="150"/>
              </a:cxn>
              <a:cxn ang="0">
                <a:pos x="83" y="321"/>
              </a:cxn>
              <a:cxn ang="0">
                <a:pos x="101" y="163"/>
              </a:cxn>
              <a:cxn ang="0">
                <a:pos x="114" y="150"/>
              </a:cxn>
              <a:cxn ang="0">
                <a:pos x="181" y="154"/>
              </a:cxn>
              <a:cxn ang="0">
                <a:pos x="184" y="321"/>
              </a:cxn>
              <a:cxn ang="0">
                <a:pos x="254" y="163"/>
              </a:cxn>
              <a:cxn ang="0">
                <a:pos x="323" y="150"/>
              </a:cxn>
              <a:cxn ang="0">
                <a:pos x="336" y="321"/>
              </a:cxn>
              <a:cxn ang="0">
                <a:pos x="355" y="161"/>
              </a:cxn>
              <a:cxn ang="0">
                <a:pos x="380" y="161"/>
              </a:cxn>
              <a:cxn ang="0">
                <a:pos x="368" y="346"/>
              </a:cxn>
              <a:cxn ang="0">
                <a:pos x="311" y="334"/>
              </a:cxn>
              <a:cxn ang="0">
                <a:pos x="279" y="176"/>
              </a:cxn>
              <a:cxn ang="0">
                <a:pos x="261" y="347"/>
              </a:cxn>
              <a:cxn ang="0">
                <a:pos x="162" y="343"/>
              </a:cxn>
              <a:cxn ang="0">
                <a:pos x="159" y="176"/>
              </a:cxn>
              <a:cxn ang="0">
                <a:pos x="127" y="334"/>
              </a:cxn>
              <a:cxn ang="0">
                <a:pos x="115" y="347"/>
              </a:cxn>
              <a:cxn ang="0">
                <a:pos x="70" y="347"/>
              </a:cxn>
              <a:cxn ang="0">
                <a:pos x="57" y="334"/>
              </a:cxn>
              <a:cxn ang="0">
                <a:pos x="27" y="176"/>
              </a:cxn>
              <a:cxn ang="0">
                <a:pos x="395" y="366"/>
              </a:cxn>
              <a:cxn ang="0">
                <a:pos x="209" y="28"/>
              </a:cxn>
              <a:cxn ang="0">
                <a:pos x="340" y="113"/>
              </a:cxn>
              <a:cxn ang="0">
                <a:pos x="340" y="139"/>
              </a:cxn>
              <a:cxn ang="0">
                <a:pos x="1" y="129"/>
              </a:cxn>
              <a:cxn ang="0">
                <a:pos x="203" y="3"/>
              </a:cxn>
              <a:cxn ang="0">
                <a:pos x="414" y="111"/>
              </a:cxn>
              <a:cxn ang="0">
                <a:pos x="421" y="379"/>
              </a:cxn>
            </a:cxnLst>
            <a:rect l="0" t="0" r="r" b="b"/>
            <a:pathLst>
              <a:path w="421" h="392">
                <a:moveTo>
                  <a:pt x="408" y="392"/>
                </a:moveTo>
                <a:cubicBezTo>
                  <a:pt x="15" y="392"/>
                  <a:pt x="15" y="392"/>
                  <a:pt x="15" y="392"/>
                </a:cubicBezTo>
                <a:cubicBezTo>
                  <a:pt x="8" y="392"/>
                  <a:pt x="2" y="386"/>
                  <a:pt x="2" y="379"/>
                </a:cubicBezTo>
                <a:cubicBezTo>
                  <a:pt x="2" y="163"/>
                  <a:pt x="2" y="163"/>
                  <a:pt x="2" y="163"/>
                </a:cubicBezTo>
                <a:cubicBezTo>
                  <a:pt x="2" y="156"/>
                  <a:pt x="8" y="150"/>
                  <a:pt x="15" y="150"/>
                </a:cubicBezTo>
                <a:cubicBezTo>
                  <a:pt x="70" y="150"/>
                  <a:pt x="70" y="150"/>
                  <a:pt x="70" y="150"/>
                </a:cubicBezTo>
                <a:cubicBezTo>
                  <a:pt x="77" y="150"/>
                  <a:pt x="83" y="156"/>
                  <a:pt x="83" y="163"/>
                </a:cubicBezTo>
                <a:cubicBezTo>
                  <a:pt x="83" y="321"/>
                  <a:pt x="83" y="321"/>
                  <a:pt x="83" y="321"/>
                </a:cubicBezTo>
                <a:cubicBezTo>
                  <a:pt x="102" y="321"/>
                  <a:pt x="102" y="321"/>
                  <a:pt x="102" y="321"/>
                </a:cubicBezTo>
                <a:cubicBezTo>
                  <a:pt x="101" y="163"/>
                  <a:pt x="101" y="163"/>
                  <a:pt x="101" y="163"/>
                </a:cubicBezTo>
                <a:cubicBezTo>
                  <a:pt x="101" y="160"/>
                  <a:pt x="103" y="156"/>
                  <a:pt x="105" y="154"/>
                </a:cubicBezTo>
                <a:cubicBezTo>
                  <a:pt x="107" y="151"/>
                  <a:pt x="111" y="150"/>
                  <a:pt x="114" y="150"/>
                </a:cubicBezTo>
                <a:cubicBezTo>
                  <a:pt x="172" y="150"/>
                  <a:pt x="172" y="150"/>
                  <a:pt x="172" y="150"/>
                </a:cubicBezTo>
                <a:cubicBezTo>
                  <a:pt x="175" y="150"/>
                  <a:pt x="178" y="151"/>
                  <a:pt x="181" y="154"/>
                </a:cubicBezTo>
                <a:cubicBezTo>
                  <a:pt x="183" y="156"/>
                  <a:pt x="184" y="160"/>
                  <a:pt x="184" y="163"/>
                </a:cubicBezTo>
                <a:cubicBezTo>
                  <a:pt x="184" y="321"/>
                  <a:pt x="184" y="321"/>
                  <a:pt x="184" y="321"/>
                </a:cubicBezTo>
                <a:cubicBezTo>
                  <a:pt x="253" y="321"/>
                  <a:pt x="253" y="321"/>
                  <a:pt x="253" y="321"/>
                </a:cubicBezTo>
                <a:cubicBezTo>
                  <a:pt x="254" y="163"/>
                  <a:pt x="254" y="163"/>
                  <a:pt x="254" y="163"/>
                </a:cubicBezTo>
                <a:cubicBezTo>
                  <a:pt x="254" y="156"/>
                  <a:pt x="260" y="150"/>
                  <a:pt x="267" y="150"/>
                </a:cubicBezTo>
                <a:cubicBezTo>
                  <a:pt x="323" y="150"/>
                  <a:pt x="323" y="150"/>
                  <a:pt x="323" y="150"/>
                </a:cubicBezTo>
                <a:cubicBezTo>
                  <a:pt x="330" y="150"/>
                  <a:pt x="336" y="156"/>
                  <a:pt x="336" y="163"/>
                </a:cubicBezTo>
                <a:cubicBezTo>
                  <a:pt x="336" y="321"/>
                  <a:pt x="336" y="321"/>
                  <a:pt x="336" y="321"/>
                </a:cubicBezTo>
                <a:cubicBezTo>
                  <a:pt x="355" y="321"/>
                  <a:pt x="355" y="321"/>
                  <a:pt x="355" y="321"/>
                </a:cubicBezTo>
                <a:cubicBezTo>
                  <a:pt x="355" y="161"/>
                  <a:pt x="355" y="161"/>
                  <a:pt x="355" y="161"/>
                </a:cubicBezTo>
                <a:cubicBezTo>
                  <a:pt x="355" y="154"/>
                  <a:pt x="361" y="148"/>
                  <a:pt x="368" y="148"/>
                </a:cubicBezTo>
                <a:cubicBezTo>
                  <a:pt x="375" y="148"/>
                  <a:pt x="380" y="154"/>
                  <a:pt x="380" y="161"/>
                </a:cubicBezTo>
                <a:cubicBezTo>
                  <a:pt x="380" y="334"/>
                  <a:pt x="380" y="334"/>
                  <a:pt x="380" y="334"/>
                </a:cubicBezTo>
                <a:cubicBezTo>
                  <a:pt x="380" y="341"/>
                  <a:pt x="375" y="346"/>
                  <a:pt x="368" y="346"/>
                </a:cubicBezTo>
                <a:cubicBezTo>
                  <a:pt x="323" y="346"/>
                  <a:pt x="323" y="346"/>
                  <a:pt x="323" y="346"/>
                </a:cubicBezTo>
                <a:cubicBezTo>
                  <a:pt x="316" y="346"/>
                  <a:pt x="311" y="341"/>
                  <a:pt x="311" y="334"/>
                </a:cubicBezTo>
                <a:cubicBezTo>
                  <a:pt x="311" y="176"/>
                  <a:pt x="311" y="176"/>
                  <a:pt x="311" y="176"/>
                </a:cubicBezTo>
                <a:cubicBezTo>
                  <a:pt x="279" y="176"/>
                  <a:pt x="279" y="176"/>
                  <a:pt x="279" y="176"/>
                </a:cubicBezTo>
                <a:cubicBezTo>
                  <a:pt x="279" y="334"/>
                  <a:pt x="279" y="334"/>
                  <a:pt x="279" y="334"/>
                </a:cubicBezTo>
                <a:cubicBezTo>
                  <a:pt x="279" y="341"/>
                  <a:pt x="268" y="347"/>
                  <a:pt x="261" y="347"/>
                </a:cubicBezTo>
                <a:cubicBezTo>
                  <a:pt x="171" y="347"/>
                  <a:pt x="171" y="347"/>
                  <a:pt x="171" y="347"/>
                </a:cubicBezTo>
                <a:cubicBezTo>
                  <a:pt x="168" y="347"/>
                  <a:pt x="165" y="345"/>
                  <a:pt x="162" y="343"/>
                </a:cubicBezTo>
                <a:cubicBezTo>
                  <a:pt x="160" y="341"/>
                  <a:pt x="159" y="337"/>
                  <a:pt x="159" y="334"/>
                </a:cubicBezTo>
                <a:cubicBezTo>
                  <a:pt x="159" y="176"/>
                  <a:pt x="159" y="176"/>
                  <a:pt x="159" y="176"/>
                </a:cubicBezTo>
                <a:cubicBezTo>
                  <a:pt x="127" y="176"/>
                  <a:pt x="127" y="176"/>
                  <a:pt x="127" y="176"/>
                </a:cubicBezTo>
                <a:cubicBezTo>
                  <a:pt x="127" y="334"/>
                  <a:pt x="127" y="334"/>
                  <a:pt x="127" y="334"/>
                </a:cubicBezTo>
                <a:cubicBezTo>
                  <a:pt x="127" y="337"/>
                  <a:pt x="126" y="340"/>
                  <a:pt x="124" y="343"/>
                </a:cubicBezTo>
                <a:cubicBezTo>
                  <a:pt x="121" y="345"/>
                  <a:pt x="118" y="347"/>
                  <a:pt x="115" y="347"/>
                </a:cubicBezTo>
                <a:cubicBezTo>
                  <a:pt x="70" y="347"/>
                  <a:pt x="70" y="347"/>
                  <a:pt x="70" y="347"/>
                </a:cubicBezTo>
                <a:cubicBezTo>
                  <a:pt x="70" y="347"/>
                  <a:pt x="70" y="347"/>
                  <a:pt x="70" y="347"/>
                </a:cubicBezTo>
                <a:cubicBezTo>
                  <a:pt x="67" y="347"/>
                  <a:pt x="64" y="345"/>
                  <a:pt x="61" y="343"/>
                </a:cubicBezTo>
                <a:cubicBezTo>
                  <a:pt x="59" y="341"/>
                  <a:pt x="57" y="337"/>
                  <a:pt x="57" y="334"/>
                </a:cubicBezTo>
                <a:cubicBezTo>
                  <a:pt x="57" y="176"/>
                  <a:pt x="57" y="176"/>
                  <a:pt x="57" y="176"/>
                </a:cubicBezTo>
                <a:cubicBezTo>
                  <a:pt x="27" y="176"/>
                  <a:pt x="27" y="176"/>
                  <a:pt x="27" y="176"/>
                </a:cubicBezTo>
                <a:cubicBezTo>
                  <a:pt x="27" y="366"/>
                  <a:pt x="27" y="366"/>
                  <a:pt x="27" y="366"/>
                </a:cubicBezTo>
                <a:cubicBezTo>
                  <a:pt x="395" y="366"/>
                  <a:pt x="395" y="366"/>
                  <a:pt x="395" y="366"/>
                </a:cubicBezTo>
                <a:cubicBezTo>
                  <a:pt x="395" y="130"/>
                  <a:pt x="395" y="130"/>
                  <a:pt x="395" y="130"/>
                </a:cubicBezTo>
                <a:cubicBezTo>
                  <a:pt x="209" y="28"/>
                  <a:pt x="209" y="28"/>
                  <a:pt x="209" y="28"/>
                </a:cubicBezTo>
                <a:cubicBezTo>
                  <a:pt x="62" y="113"/>
                  <a:pt x="62" y="113"/>
                  <a:pt x="62" y="113"/>
                </a:cubicBezTo>
                <a:cubicBezTo>
                  <a:pt x="340" y="113"/>
                  <a:pt x="340" y="113"/>
                  <a:pt x="340" y="113"/>
                </a:cubicBezTo>
                <a:cubicBezTo>
                  <a:pt x="347" y="113"/>
                  <a:pt x="353" y="119"/>
                  <a:pt x="353" y="126"/>
                </a:cubicBezTo>
                <a:cubicBezTo>
                  <a:pt x="353" y="133"/>
                  <a:pt x="347" y="139"/>
                  <a:pt x="340" y="139"/>
                </a:cubicBezTo>
                <a:cubicBezTo>
                  <a:pt x="13" y="139"/>
                  <a:pt x="13" y="139"/>
                  <a:pt x="13" y="139"/>
                </a:cubicBezTo>
                <a:cubicBezTo>
                  <a:pt x="8" y="139"/>
                  <a:pt x="3" y="135"/>
                  <a:pt x="1" y="129"/>
                </a:cubicBezTo>
                <a:cubicBezTo>
                  <a:pt x="0" y="123"/>
                  <a:pt x="2" y="118"/>
                  <a:pt x="7" y="115"/>
                </a:cubicBezTo>
                <a:cubicBezTo>
                  <a:pt x="203" y="3"/>
                  <a:pt x="203" y="3"/>
                  <a:pt x="203" y="3"/>
                </a:cubicBezTo>
                <a:cubicBezTo>
                  <a:pt x="207" y="0"/>
                  <a:pt x="211" y="0"/>
                  <a:pt x="215" y="3"/>
                </a:cubicBezTo>
                <a:cubicBezTo>
                  <a:pt x="414" y="111"/>
                  <a:pt x="414" y="111"/>
                  <a:pt x="414" y="111"/>
                </a:cubicBezTo>
                <a:cubicBezTo>
                  <a:pt x="418" y="113"/>
                  <a:pt x="421" y="118"/>
                  <a:pt x="421" y="122"/>
                </a:cubicBezTo>
                <a:cubicBezTo>
                  <a:pt x="421" y="379"/>
                  <a:pt x="421" y="379"/>
                  <a:pt x="421" y="379"/>
                </a:cubicBezTo>
                <a:cubicBezTo>
                  <a:pt x="421" y="386"/>
                  <a:pt x="415" y="392"/>
                  <a:pt x="408" y="39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9" name="TextBox 318"/>
          <p:cNvSpPr txBox="1"/>
          <p:nvPr userDrawn="1"/>
        </p:nvSpPr>
        <p:spPr>
          <a:xfrm>
            <a:off x="3230398" y="2639098"/>
            <a:ext cx="635869" cy="12311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Finance</a:t>
            </a:r>
          </a:p>
        </p:txBody>
      </p:sp>
      <p:sp>
        <p:nvSpPr>
          <p:cNvPr id="320" name="Freeform 224"/>
          <p:cNvSpPr>
            <a:spLocks noChangeAspect="1"/>
          </p:cNvSpPr>
          <p:nvPr userDrawn="1"/>
        </p:nvSpPr>
        <p:spPr bwMode="auto">
          <a:xfrm>
            <a:off x="1438331" y="2242598"/>
            <a:ext cx="525440" cy="345954"/>
          </a:xfrm>
          <a:custGeom>
            <a:avLst/>
            <a:gdLst/>
            <a:ahLst/>
            <a:cxnLst>
              <a:cxn ang="0">
                <a:pos x="221" y="248"/>
              </a:cxn>
              <a:cxn ang="0">
                <a:pos x="342" y="248"/>
              </a:cxn>
              <a:cxn ang="0">
                <a:pos x="419" y="171"/>
              </a:cxn>
              <a:cxn ang="0">
                <a:pos x="344" y="92"/>
              </a:cxn>
              <a:cxn ang="0">
                <a:pos x="324" y="95"/>
              </a:cxn>
              <a:cxn ang="0">
                <a:pos x="286" y="32"/>
              </a:cxn>
              <a:cxn ang="0">
                <a:pos x="201" y="0"/>
              </a:cxn>
              <a:cxn ang="0">
                <a:pos x="86" y="76"/>
              </a:cxn>
              <a:cxn ang="0">
                <a:pos x="30" y="95"/>
              </a:cxn>
              <a:cxn ang="0">
                <a:pos x="0" y="162"/>
              </a:cxn>
              <a:cxn ang="0">
                <a:pos x="25" y="224"/>
              </a:cxn>
              <a:cxn ang="0">
                <a:pos x="86" y="248"/>
              </a:cxn>
              <a:cxn ang="0">
                <a:pos x="126" y="248"/>
              </a:cxn>
              <a:cxn ang="0">
                <a:pos x="139" y="235"/>
              </a:cxn>
              <a:cxn ang="0">
                <a:pos x="126" y="221"/>
              </a:cxn>
              <a:cxn ang="0">
                <a:pos x="86" y="221"/>
              </a:cxn>
              <a:cxn ang="0">
                <a:pos x="44" y="205"/>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2"/>
              </a:cxn>
              <a:cxn ang="0">
                <a:pos x="344" y="119"/>
              </a:cxn>
              <a:cxn ang="0">
                <a:pos x="378" y="134"/>
              </a:cxn>
              <a:cxn ang="0">
                <a:pos x="392" y="171"/>
              </a:cxn>
              <a:cxn ang="0">
                <a:pos x="342" y="221"/>
              </a:cxn>
              <a:cxn ang="0">
                <a:pos x="196" y="222"/>
              </a:cxn>
              <a:cxn ang="0">
                <a:pos x="185" y="227"/>
              </a:cxn>
              <a:cxn ang="0">
                <a:pos x="184" y="240"/>
              </a:cxn>
              <a:cxn ang="0">
                <a:pos x="189" y="246"/>
              </a:cxn>
              <a:cxn ang="0">
                <a:pos x="193" y="247"/>
              </a:cxn>
              <a:cxn ang="0">
                <a:pos x="197" y="248"/>
              </a:cxn>
              <a:cxn ang="0">
                <a:pos x="205" y="248"/>
              </a:cxn>
              <a:cxn ang="0">
                <a:pos x="216" y="248"/>
              </a:cxn>
              <a:cxn ang="0">
                <a:pos x="221" y="248"/>
              </a:cxn>
            </a:cxnLst>
            <a:rect l="0" t="0" r="r" b="b"/>
            <a:pathLst>
              <a:path w="419" h="248">
                <a:moveTo>
                  <a:pt x="221" y="248"/>
                </a:moveTo>
                <a:cubicBezTo>
                  <a:pt x="342" y="248"/>
                  <a:pt x="342" y="248"/>
                  <a:pt x="342" y="248"/>
                </a:cubicBezTo>
                <a:cubicBezTo>
                  <a:pt x="385" y="248"/>
                  <a:pt x="419" y="213"/>
                  <a:pt x="419" y="171"/>
                </a:cubicBezTo>
                <a:cubicBezTo>
                  <a:pt x="419" y="127"/>
                  <a:pt x="385" y="92"/>
                  <a:pt x="344" y="92"/>
                </a:cubicBezTo>
                <a:cubicBezTo>
                  <a:pt x="337" y="92"/>
                  <a:pt x="330" y="93"/>
                  <a:pt x="324" y="95"/>
                </a:cubicBezTo>
                <a:cubicBezTo>
                  <a:pt x="318" y="71"/>
                  <a:pt x="305" y="49"/>
                  <a:pt x="286" y="32"/>
                </a:cubicBezTo>
                <a:cubicBezTo>
                  <a:pt x="262" y="11"/>
                  <a:pt x="232" y="0"/>
                  <a:pt x="201" y="0"/>
                </a:cubicBezTo>
                <a:cubicBezTo>
                  <a:pt x="150" y="0"/>
                  <a:pt x="105" y="30"/>
                  <a:pt x="86" y="76"/>
                </a:cubicBezTo>
                <a:cubicBezTo>
                  <a:pt x="66" y="74"/>
                  <a:pt x="46" y="81"/>
                  <a:pt x="30" y="95"/>
                </a:cubicBezTo>
                <a:cubicBezTo>
                  <a:pt x="11" y="112"/>
                  <a:pt x="0" y="137"/>
                  <a:pt x="0" y="162"/>
                </a:cubicBezTo>
                <a:cubicBezTo>
                  <a:pt x="0" y="185"/>
                  <a:pt x="9" y="207"/>
                  <a:pt x="25" y="224"/>
                </a:cubicBezTo>
                <a:cubicBezTo>
                  <a:pt x="41" y="240"/>
                  <a:pt x="63" y="248"/>
                  <a:pt x="86" y="248"/>
                </a:cubicBezTo>
                <a:cubicBezTo>
                  <a:pt x="126" y="248"/>
                  <a:pt x="126" y="248"/>
                  <a:pt x="126" y="248"/>
                </a:cubicBezTo>
                <a:cubicBezTo>
                  <a:pt x="133" y="248"/>
                  <a:pt x="139" y="242"/>
                  <a:pt x="139" y="235"/>
                </a:cubicBezTo>
                <a:cubicBezTo>
                  <a:pt x="139" y="227"/>
                  <a:pt x="133" y="221"/>
                  <a:pt x="126" y="221"/>
                </a:cubicBezTo>
                <a:cubicBezTo>
                  <a:pt x="86" y="221"/>
                  <a:pt x="86" y="221"/>
                  <a:pt x="86" y="221"/>
                </a:cubicBezTo>
                <a:cubicBezTo>
                  <a:pt x="70" y="221"/>
                  <a:pt x="55" y="216"/>
                  <a:pt x="44" y="205"/>
                </a:cubicBezTo>
                <a:cubicBezTo>
                  <a:pt x="32" y="193"/>
                  <a:pt x="26" y="178"/>
                  <a:pt x="26" y="162"/>
                </a:cubicBezTo>
                <a:cubicBezTo>
                  <a:pt x="26" y="144"/>
                  <a:pt x="34" y="127"/>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2"/>
                  <a:pt x="306" y="124"/>
                </a:cubicBezTo>
                <a:cubicBezTo>
                  <a:pt x="310" y="126"/>
                  <a:pt x="314" y="126"/>
                  <a:pt x="318" y="125"/>
                </a:cubicBezTo>
                <a:cubicBezTo>
                  <a:pt x="318" y="125"/>
                  <a:pt x="327" y="122"/>
                  <a:pt x="327" y="122"/>
                </a:cubicBezTo>
                <a:cubicBezTo>
                  <a:pt x="332" y="120"/>
                  <a:pt x="338" y="119"/>
                  <a:pt x="344" y="119"/>
                </a:cubicBezTo>
                <a:cubicBezTo>
                  <a:pt x="357" y="119"/>
                  <a:pt x="369" y="124"/>
                  <a:pt x="378" y="134"/>
                </a:cubicBezTo>
                <a:cubicBezTo>
                  <a:pt x="387" y="144"/>
                  <a:pt x="392" y="157"/>
                  <a:pt x="392" y="171"/>
                </a:cubicBezTo>
                <a:cubicBezTo>
                  <a:pt x="392" y="198"/>
                  <a:pt x="370" y="221"/>
                  <a:pt x="342" y="221"/>
                </a:cubicBezTo>
                <a:cubicBezTo>
                  <a:pt x="196" y="222"/>
                  <a:pt x="196" y="222"/>
                  <a:pt x="196" y="222"/>
                </a:cubicBezTo>
                <a:cubicBezTo>
                  <a:pt x="192" y="222"/>
                  <a:pt x="188" y="224"/>
                  <a:pt x="185" y="227"/>
                </a:cubicBezTo>
                <a:cubicBezTo>
                  <a:pt x="183" y="231"/>
                  <a:pt x="182" y="237"/>
                  <a:pt x="184" y="240"/>
                </a:cubicBezTo>
                <a:cubicBezTo>
                  <a:pt x="184" y="240"/>
                  <a:pt x="186" y="244"/>
                  <a:pt x="189" y="246"/>
                </a:cubicBezTo>
                <a:cubicBezTo>
                  <a:pt x="190" y="246"/>
                  <a:pt x="192" y="247"/>
                  <a:pt x="193" y="247"/>
                </a:cubicBezTo>
                <a:cubicBezTo>
                  <a:pt x="195" y="248"/>
                  <a:pt x="197" y="248"/>
                  <a:pt x="197" y="248"/>
                </a:cubicBezTo>
                <a:cubicBezTo>
                  <a:pt x="205" y="248"/>
                  <a:pt x="205" y="248"/>
                  <a:pt x="205" y="248"/>
                </a:cubicBezTo>
                <a:cubicBezTo>
                  <a:pt x="216" y="248"/>
                  <a:pt x="216" y="248"/>
                  <a:pt x="216" y="248"/>
                </a:cubicBezTo>
                <a:lnTo>
                  <a:pt x="221" y="248"/>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21" name="TextBox 320"/>
          <p:cNvSpPr txBox="1"/>
          <p:nvPr userDrawn="1"/>
        </p:nvSpPr>
        <p:spPr>
          <a:xfrm>
            <a:off x="1342302" y="2639098"/>
            <a:ext cx="652701" cy="246221"/>
          </a:xfrm>
          <a:prstGeom prst="rect">
            <a:avLst/>
          </a:prstGeom>
          <a:noFill/>
        </p:spPr>
        <p:txBody>
          <a:bodyPr wrap="square" lIns="0" tIns="0" rIns="0" bIns="0" rtlCol="0" anchor="b" anchorCtr="0">
            <a:spAutoFit/>
          </a:bodyPr>
          <a:lstStyle/>
          <a:p>
            <a:pPr algn="ctr"/>
            <a:r>
              <a:rPr lang="en-US" sz="800" b="1" dirty="0" smtClean="0">
                <a:solidFill>
                  <a:srgbClr val="626469"/>
                </a:solidFill>
                <a:latin typeface="Arial" pitchFamily="34" charset="0"/>
                <a:cs typeface="Arial" pitchFamily="34" charset="0"/>
              </a:rPr>
              <a:t>Cloud and telecom</a:t>
            </a:r>
          </a:p>
        </p:txBody>
      </p:sp>
      <p:sp>
        <p:nvSpPr>
          <p:cNvPr id="322" name="TextBox 321"/>
          <p:cNvSpPr txBox="1"/>
          <p:nvPr userDrawn="1"/>
        </p:nvSpPr>
        <p:spPr>
          <a:xfrm>
            <a:off x="9111403" y="3463575"/>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Management software</a:t>
            </a:r>
          </a:p>
        </p:txBody>
      </p:sp>
      <p:sp>
        <p:nvSpPr>
          <p:cNvPr id="323" name="TextBox 322"/>
          <p:cNvSpPr txBox="1"/>
          <p:nvPr userDrawn="1"/>
        </p:nvSpPr>
        <p:spPr>
          <a:xfrm>
            <a:off x="8216668" y="4284666"/>
            <a:ext cx="923938"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Power</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Measurement</a:t>
            </a:r>
          </a:p>
        </p:txBody>
      </p:sp>
      <p:sp>
        <p:nvSpPr>
          <p:cNvPr id="324" name="TextBox 323"/>
          <p:cNvSpPr txBox="1"/>
          <p:nvPr userDrawn="1"/>
        </p:nvSpPr>
        <p:spPr>
          <a:xfrm>
            <a:off x="11002917" y="2639098"/>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Intelligent power and motor control</a:t>
            </a:r>
          </a:p>
        </p:txBody>
      </p:sp>
      <p:sp>
        <p:nvSpPr>
          <p:cNvPr id="325" name="TextBox 324"/>
          <p:cNvSpPr txBox="1"/>
          <p:nvPr userDrawn="1"/>
        </p:nvSpPr>
        <p:spPr>
          <a:xfrm>
            <a:off x="10011711" y="4284666"/>
            <a:ext cx="1088520" cy="205184"/>
          </a:xfrm>
          <a:prstGeom prst="rect">
            <a:avLst/>
          </a:prstGeom>
          <a:noFill/>
        </p:spPr>
        <p:txBody>
          <a:bodyPr wrap="square" tIns="0" bIns="0" rtlCol="0" anchor="t" anchorCtr="0">
            <a:spAutoFit/>
          </a:bodyPr>
          <a:lstStyle/>
          <a:p>
            <a:pPr algn="ctr">
              <a:lnSpc>
                <a:spcPts val="800"/>
              </a:lnSpc>
            </a:pPr>
            <a:r>
              <a:rPr lang="en-US" sz="800" b="1" dirty="0" smtClean="0">
                <a:solidFill>
                  <a:srgbClr val="626469"/>
                </a:solidFill>
                <a:latin typeface="Arial" pitchFamily="34" charset="0"/>
                <a:cs typeface="Arial" pitchFamily="34" charset="0"/>
              </a:rPr>
              <a:t>Renewable energy conversion</a:t>
            </a:r>
          </a:p>
        </p:txBody>
      </p:sp>
      <p:sp>
        <p:nvSpPr>
          <p:cNvPr id="326" name="TextBox 325"/>
          <p:cNvSpPr txBox="1"/>
          <p:nvPr userDrawn="1"/>
        </p:nvSpPr>
        <p:spPr>
          <a:xfrm>
            <a:off x="8155724" y="2639098"/>
            <a:ext cx="1045826"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Electric vehicle recharging</a:t>
            </a:r>
          </a:p>
        </p:txBody>
      </p:sp>
      <p:sp>
        <p:nvSpPr>
          <p:cNvPr id="327" name="TextBox 326"/>
          <p:cNvSpPr txBox="1"/>
          <p:nvPr userDrawn="1"/>
        </p:nvSpPr>
        <p:spPr>
          <a:xfrm>
            <a:off x="7161499" y="3463575"/>
            <a:ext cx="1131215"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Lifts and</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escalators control</a:t>
            </a:r>
          </a:p>
        </p:txBody>
      </p:sp>
      <p:sp>
        <p:nvSpPr>
          <p:cNvPr id="328" name="TextBox 327"/>
          <p:cNvSpPr txBox="1"/>
          <p:nvPr userDrawn="1"/>
        </p:nvSpPr>
        <p:spPr>
          <a:xfrm>
            <a:off x="10011711" y="3463575"/>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Material handling control</a:t>
            </a:r>
          </a:p>
        </p:txBody>
      </p:sp>
      <p:sp>
        <p:nvSpPr>
          <p:cNvPr id="329" name="TextBox 328"/>
          <p:cNvSpPr txBox="1"/>
          <p:nvPr userDrawn="1"/>
        </p:nvSpPr>
        <p:spPr>
          <a:xfrm>
            <a:off x="9111403" y="2639098"/>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Hoisting</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control</a:t>
            </a:r>
          </a:p>
        </p:txBody>
      </p:sp>
      <p:sp>
        <p:nvSpPr>
          <p:cNvPr id="330" name="TextBox 329"/>
          <p:cNvSpPr txBox="1"/>
          <p:nvPr userDrawn="1"/>
        </p:nvSpPr>
        <p:spPr>
          <a:xfrm>
            <a:off x="7220946" y="5038364"/>
            <a:ext cx="1088520" cy="353545"/>
          </a:xfrm>
          <a:prstGeom prst="rect">
            <a:avLst/>
          </a:prstGeom>
          <a:noFill/>
        </p:spPr>
        <p:txBody>
          <a:bodyPr wrap="square" rtlCol="0" anchor="b" anchorCtr="0">
            <a:spAutoFit/>
          </a:bodyPr>
          <a:lstStyle/>
          <a:p>
            <a:pPr algn="ctr"/>
            <a:r>
              <a:rPr lang="en-US" sz="800" b="1" dirty="0" smtClean="0">
                <a:solidFill>
                  <a:srgbClr val="626469"/>
                </a:solidFill>
                <a:latin typeface="Arial" pitchFamily="34" charset="0"/>
                <a:cs typeface="Arial" pitchFamily="34" charset="0"/>
              </a:rPr>
              <a:t>Uninterruptable</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power supply</a:t>
            </a:r>
          </a:p>
        </p:txBody>
      </p:sp>
      <p:sp>
        <p:nvSpPr>
          <p:cNvPr id="331" name="TextBox 330"/>
          <p:cNvSpPr txBox="1"/>
          <p:nvPr userDrawn="1"/>
        </p:nvSpPr>
        <p:spPr>
          <a:xfrm>
            <a:off x="11002917" y="4284666"/>
            <a:ext cx="1088520" cy="12311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Surveillance</a:t>
            </a:r>
          </a:p>
        </p:txBody>
      </p:sp>
      <p:sp>
        <p:nvSpPr>
          <p:cNvPr id="332" name="TextBox 331"/>
          <p:cNvSpPr txBox="1"/>
          <p:nvPr userDrawn="1"/>
        </p:nvSpPr>
        <p:spPr>
          <a:xfrm>
            <a:off x="10011711" y="2639098"/>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HVAC</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control</a:t>
            </a:r>
          </a:p>
        </p:txBody>
      </p:sp>
      <p:sp>
        <p:nvSpPr>
          <p:cNvPr id="333" name="TextBox 332"/>
          <p:cNvSpPr txBox="1"/>
          <p:nvPr userDrawn="1"/>
        </p:nvSpPr>
        <p:spPr>
          <a:xfrm>
            <a:off x="8113030" y="3463575"/>
            <a:ext cx="1131215"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Lighting</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control</a:t>
            </a:r>
          </a:p>
        </p:txBody>
      </p:sp>
      <p:sp>
        <p:nvSpPr>
          <p:cNvPr id="334" name="Freeform 196"/>
          <p:cNvSpPr>
            <a:spLocks noChangeAspect="1"/>
          </p:cNvSpPr>
          <p:nvPr userDrawn="1"/>
        </p:nvSpPr>
        <p:spPr bwMode="auto">
          <a:xfrm>
            <a:off x="7555769" y="2195360"/>
            <a:ext cx="327661" cy="393192"/>
          </a:xfrm>
          <a:custGeom>
            <a:avLst/>
            <a:gdLst/>
            <a:ahLst/>
            <a:cxnLst>
              <a:cxn ang="0">
                <a:pos x="47" y="131"/>
              </a:cxn>
              <a:cxn ang="0">
                <a:pos x="47" y="135"/>
              </a:cxn>
              <a:cxn ang="0">
                <a:pos x="86" y="174"/>
              </a:cxn>
              <a:cxn ang="0">
                <a:pos x="133" y="107"/>
              </a:cxn>
              <a:cxn ang="0">
                <a:pos x="226" y="133"/>
              </a:cxn>
              <a:cxn ang="0">
                <a:pos x="181" y="196"/>
              </a:cxn>
              <a:cxn ang="0">
                <a:pos x="167" y="240"/>
              </a:cxn>
              <a:cxn ang="0">
                <a:pos x="181" y="344"/>
              </a:cxn>
              <a:cxn ang="0">
                <a:pos x="231" y="275"/>
              </a:cxn>
              <a:cxn ang="0">
                <a:pos x="205" y="283"/>
              </a:cxn>
              <a:cxn ang="0">
                <a:pos x="181" y="317"/>
              </a:cxn>
              <a:cxn ang="0">
                <a:pos x="181" y="265"/>
              </a:cxn>
              <a:cxn ang="0">
                <a:pos x="194" y="223"/>
              </a:cxn>
              <a:cxn ang="0">
                <a:pos x="253" y="209"/>
              </a:cxn>
              <a:cxn ang="0">
                <a:pos x="175" y="55"/>
              </a:cxn>
              <a:cxn ang="0">
                <a:pos x="97" y="134"/>
              </a:cxn>
              <a:cxn ang="0">
                <a:pos x="86" y="147"/>
              </a:cxn>
              <a:cxn ang="0">
                <a:pos x="74" y="135"/>
              </a:cxn>
              <a:cxn ang="0">
                <a:pos x="73" y="130"/>
              </a:cxn>
              <a:cxn ang="0">
                <a:pos x="281" y="130"/>
              </a:cxn>
              <a:cxn ang="0">
                <a:pos x="281" y="206"/>
              </a:cxn>
              <a:cxn ang="0">
                <a:pos x="295" y="223"/>
              </a:cxn>
              <a:cxn ang="0">
                <a:pos x="346" y="370"/>
              </a:cxn>
              <a:cxn ang="0">
                <a:pos x="79" y="422"/>
              </a:cxn>
              <a:cxn ang="0">
                <a:pos x="26" y="276"/>
              </a:cxn>
              <a:cxn ang="0">
                <a:pos x="99" y="223"/>
              </a:cxn>
              <a:cxn ang="0">
                <a:pos x="99" y="197"/>
              </a:cxn>
              <a:cxn ang="0">
                <a:pos x="0" y="276"/>
              </a:cxn>
              <a:cxn ang="0">
                <a:pos x="79" y="449"/>
              </a:cxn>
              <a:cxn ang="0">
                <a:pos x="373" y="370"/>
              </a:cxn>
              <a:cxn ang="0">
                <a:pos x="308" y="198"/>
              </a:cxn>
              <a:cxn ang="0">
                <a:pos x="177" y="0"/>
              </a:cxn>
            </a:cxnLst>
            <a:rect l="0" t="0" r="r" b="b"/>
            <a:pathLst>
              <a:path w="373" h="449">
                <a:moveTo>
                  <a:pt x="47" y="130"/>
                </a:moveTo>
                <a:cubicBezTo>
                  <a:pt x="47" y="130"/>
                  <a:pt x="47" y="131"/>
                  <a:pt x="47" y="131"/>
                </a:cubicBezTo>
                <a:cubicBezTo>
                  <a:pt x="47" y="136"/>
                  <a:pt x="47" y="136"/>
                  <a:pt x="47" y="136"/>
                </a:cubicBezTo>
                <a:cubicBezTo>
                  <a:pt x="47" y="136"/>
                  <a:pt x="47" y="136"/>
                  <a:pt x="47" y="135"/>
                </a:cubicBezTo>
                <a:cubicBezTo>
                  <a:pt x="47" y="146"/>
                  <a:pt x="51" y="155"/>
                  <a:pt x="58" y="163"/>
                </a:cubicBezTo>
                <a:cubicBezTo>
                  <a:pt x="66" y="170"/>
                  <a:pt x="75" y="174"/>
                  <a:pt x="86" y="174"/>
                </a:cubicBezTo>
                <a:cubicBezTo>
                  <a:pt x="106" y="174"/>
                  <a:pt x="123" y="157"/>
                  <a:pt x="124" y="136"/>
                </a:cubicBezTo>
                <a:cubicBezTo>
                  <a:pt x="124" y="136"/>
                  <a:pt x="125" y="121"/>
                  <a:pt x="133" y="107"/>
                </a:cubicBezTo>
                <a:cubicBezTo>
                  <a:pt x="142" y="90"/>
                  <a:pt x="156" y="82"/>
                  <a:pt x="175" y="82"/>
                </a:cubicBezTo>
                <a:cubicBezTo>
                  <a:pt x="204" y="82"/>
                  <a:pt x="226" y="105"/>
                  <a:pt x="226" y="133"/>
                </a:cubicBezTo>
                <a:cubicBezTo>
                  <a:pt x="226" y="133"/>
                  <a:pt x="226" y="178"/>
                  <a:pt x="226" y="196"/>
                </a:cubicBezTo>
                <a:cubicBezTo>
                  <a:pt x="210" y="196"/>
                  <a:pt x="181" y="196"/>
                  <a:pt x="181" y="196"/>
                </a:cubicBezTo>
                <a:cubicBezTo>
                  <a:pt x="173" y="196"/>
                  <a:pt x="167" y="202"/>
                  <a:pt x="167" y="209"/>
                </a:cubicBezTo>
                <a:cubicBezTo>
                  <a:pt x="167" y="209"/>
                  <a:pt x="167" y="228"/>
                  <a:pt x="167" y="240"/>
                </a:cubicBezTo>
                <a:cubicBezTo>
                  <a:pt x="145" y="246"/>
                  <a:pt x="128" y="267"/>
                  <a:pt x="128" y="291"/>
                </a:cubicBezTo>
                <a:cubicBezTo>
                  <a:pt x="128" y="320"/>
                  <a:pt x="152" y="344"/>
                  <a:pt x="181" y="344"/>
                </a:cubicBezTo>
                <a:cubicBezTo>
                  <a:pt x="210" y="344"/>
                  <a:pt x="233" y="320"/>
                  <a:pt x="233" y="291"/>
                </a:cubicBezTo>
                <a:cubicBezTo>
                  <a:pt x="233" y="285"/>
                  <a:pt x="232" y="280"/>
                  <a:pt x="231" y="275"/>
                </a:cubicBezTo>
                <a:cubicBezTo>
                  <a:pt x="228" y="268"/>
                  <a:pt x="221" y="264"/>
                  <a:pt x="214" y="266"/>
                </a:cubicBezTo>
                <a:cubicBezTo>
                  <a:pt x="207" y="268"/>
                  <a:pt x="203" y="276"/>
                  <a:pt x="205" y="283"/>
                </a:cubicBezTo>
                <a:cubicBezTo>
                  <a:pt x="206" y="285"/>
                  <a:pt x="207" y="288"/>
                  <a:pt x="207" y="291"/>
                </a:cubicBezTo>
                <a:cubicBezTo>
                  <a:pt x="207" y="305"/>
                  <a:pt x="195" y="317"/>
                  <a:pt x="181" y="317"/>
                </a:cubicBezTo>
                <a:cubicBezTo>
                  <a:pt x="166" y="317"/>
                  <a:pt x="155" y="305"/>
                  <a:pt x="155" y="291"/>
                </a:cubicBezTo>
                <a:cubicBezTo>
                  <a:pt x="155" y="277"/>
                  <a:pt x="166" y="265"/>
                  <a:pt x="181" y="265"/>
                </a:cubicBezTo>
                <a:cubicBezTo>
                  <a:pt x="188" y="265"/>
                  <a:pt x="194" y="259"/>
                  <a:pt x="194" y="252"/>
                </a:cubicBezTo>
                <a:cubicBezTo>
                  <a:pt x="194" y="252"/>
                  <a:pt x="194" y="235"/>
                  <a:pt x="194" y="223"/>
                </a:cubicBezTo>
                <a:cubicBezTo>
                  <a:pt x="210" y="223"/>
                  <a:pt x="240" y="223"/>
                  <a:pt x="240" y="223"/>
                </a:cubicBezTo>
                <a:cubicBezTo>
                  <a:pt x="247" y="223"/>
                  <a:pt x="253" y="217"/>
                  <a:pt x="253" y="209"/>
                </a:cubicBezTo>
                <a:cubicBezTo>
                  <a:pt x="253" y="133"/>
                  <a:pt x="253" y="133"/>
                  <a:pt x="253" y="133"/>
                </a:cubicBezTo>
                <a:cubicBezTo>
                  <a:pt x="253" y="90"/>
                  <a:pt x="218" y="55"/>
                  <a:pt x="175" y="55"/>
                </a:cubicBezTo>
                <a:cubicBezTo>
                  <a:pt x="146" y="55"/>
                  <a:pt x="123" y="69"/>
                  <a:pt x="109" y="96"/>
                </a:cubicBezTo>
                <a:cubicBezTo>
                  <a:pt x="99" y="114"/>
                  <a:pt x="97" y="133"/>
                  <a:pt x="97" y="134"/>
                </a:cubicBezTo>
                <a:cubicBezTo>
                  <a:pt x="97" y="134"/>
                  <a:pt x="97" y="135"/>
                  <a:pt x="97" y="135"/>
                </a:cubicBezTo>
                <a:cubicBezTo>
                  <a:pt x="97" y="142"/>
                  <a:pt x="92" y="147"/>
                  <a:pt x="86" y="147"/>
                </a:cubicBezTo>
                <a:cubicBezTo>
                  <a:pt x="82" y="147"/>
                  <a:pt x="79" y="146"/>
                  <a:pt x="77" y="144"/>
                </a:cubicBezTo>
                <a:cubicBezTo>
                  <a:pt x="75" y="141"/>
                  <a:pt x="74" y="138"/>
                  <a:pt x="74" y="135"/>
                </a:cubicBezTo>
                <a:cubicBezTo>
                  <a:pt x="74" y="135"/>
                  <a:pt x="74" y="135"/>
                  <a:pt x="74" y="135"/>
                </a:cubicBezTo>
                <a:cubicBezTo>
                  <a:pt x="74" y="135"/>
                  <a:pt x="73" y="131"/>
                  <a:pt x="73" y="130"/>
                </a:cubicBezTo>
                <a:cubicBezTo>
                  <a:pt x="74" y="73"/>
                  <a:pt x="120" y="27"/>
                  <a:pt x="177" y="27"/>
                </a:cubicBezTo>
                <a:cubicBezTo>
                  <a:pt x="235" y="27"/>
                  <a:pt x="281" y="73"/>
                  <a:pt x="281" y="130"/>
                </a:cubicBezTo>
                <a:cubicBezTo>
                  <a:pt x="281" y="206"/>
                  <a:pt x="281" y="206"/>
                  <a:pt x="281" y="206"/>
                </a:cubicBezTo>
                <a:cubicBezTo>
                  <a:pt x="281" y="206"/>
                  <a:pt x="281" y="206"/>
                  <a:pt x="281" y="206"/>
                </a:cubicBezTo>
                <a:cubicBezTo>
                  <a:pt x="281" y="210"/>
                  <a:pt x="281" y="210"/>
                  <a:pt x="281" y="210"/>
                </a:cubicBezTo>
                <a:cubicBezTo>
                  <a:pt x="281" y="217"/>
                  <a:pt x="287" y="223"/>
                  <a:pt x="295" y="223"/>
                </a:cubicBezTo>
                <a:cubicBezTo>
                  <a:pt x="323" y="223"/>
                  <a:pt x="346" y="247"/>
                  <a:pt x="346" y="276"/>
                </a:cubicBezTo>
                <a:cubicBezTo>
                  <a:pt x="346" y="370"/>
                  <a:pt x="346" y="370"/>
                  <a:pt x="346" y="370"/>
                </a:cubicBezTo>
                <a:cubicBezTo>
                  <a:pt x="346" y="399"/>
                  <a:pt x="323" y="422"/>
                  <a:pt x="294" y="422"/>
                </a:cubicBezTo>
                <a:cubicBezTo>
                  <a:pt x="79" y="422"/>
                  <a:pt x="79" y="422"/>
                  <a:pt x="79" y="422"/>
                </a:cubicBezTo>
                <a:cubicBezTo>
                  <a:pt x="50" y="422"/>
                  <a:pt x="26" y="399"/>
                  <a:pt x="26" y="370"/>
                </a:cubicBezTo>
                <a:cubicBezTo>
                  <a:pt x="26" y="276"/>
                  <a:pt x="26" y="276"/>
                  <a:pt x="26" y="276"/>
                </a:cubicBezTo>
                <a:cubicBezTo>
                  <a:pt x="26" y="247"/>
                  <a:pt x="50" y="223"/>
                  <a:pt x="79" y="223"/>
                </a:cubicBezTo>
                <a:cubicBezTo>
                  <a:pt x="99" y="223"/>
                  <a:pt x="99" y="223"/>
                  <a:pt x="99" y="223"/>
                </a:cubicBezTo>
                <a:cubicBezTo>
                  <a:pt x="106" y="223"/>
                  <a:pt x="112" y="217"/>
                  <a:pt x="112" y="210"/>
                </a:cubicBezTo>
                <a:cubicBezTo>
                  <a:pt x="112" y="202"/>
                  <a:pt x="106" y="197"/>
                  <a:pt x="99" y="197"/>
                </a:cubicBezTo>
                <a:cubicBezTo>
                  <a:pt x="79" y="197"/>
                  <a:pt x="79" y="197"/>
                  <a:pt x="79" y="197"/>
                </a:cubicBezTo>
                <a:cubicBezTo>
                  <a:pt x="35" y="197"/>
                  <a:pt x="0" y="232"/>
                  <a:pt x="0" y="276"/>
                </a:cubicBezTo>
                <a:cubicBezTo>
                  <a:pt x="0" y="370"/>
                  <a:pt x="0" y="370"/>
                  <a:pt x="0" y="370"/>
                </a:cubicBezTo>
                <a:cubicBezTo>
                  <a:pt x="0" y="413"/>
                  <a:pt x="35" y="449"/>
                  <a:pt x="79" y="449"/>
                </a:cubicBezTo>
                <a:cubicBezTo>
                  <a:pt x="294" y="449"/>
                  <a:pt x="294" y="449"/>
                  <a:pt x="294" y="449"/>
                </a:cubicBezTo>
                <a:cubicBezTo>
                  <a:pt x="337" y="449"/>
                  <a:pt x="373" y="413"/>
                  <a:pt x="373" y="370"/>
                </a:cubicBezTo>
                <a:cubicBezTo>
                  <a:pt x="373" y="276"/>
                  <a:pt x="373" y="276"/>
                  <a:pt x="373" y="276"/>
                </a:cubicBezTo>
                <a:cubicBezTo>
                  <a:pt x="373" y="237"/>
                  <a:pt x="345" y="204"/>
                  <a:pt x="308" y="198"/>
                </a:cubicBezTo>
                <a:cubicBezTo>
                  <a:pt x="308" y="185"/>
                  <a:pt x="308" y="130"/>
                  <a:pt x="308" y="130"/>
                </a:cubicBezTo>
                <a:cubicBezTo>
                  <a:pt x="308" y="58"/>
                  <a:pt x="249" y="0"/>
                  <a:pt x="177" y="0"/>
                </a:cubicBezTo>
                <a:cubicBezTo>
                  <a:pt x="105" y="0"/>
                  <a:pt x="47" y="58"/>
                  <a:pt x="47" y="13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335" name="TextBox 334"/>
          <p:cNvSpPr txBox="1"/>
          <p:nvPr userDrawn="1"/>
        </p:nvSpPr>
        <p:spPr>
          <a:xfrm>
            <a:off x="7182846" y="2639098"/>
            <a:ext cx="1088520"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Access</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control</a:t>
            </a:r>
          </a:p>
        </p:txBody>
      </p:sp>
      <p:sp>
        <p:nvSpPr>
          <p:cNvPr id="336" name="Freeform 335"/>
          <p:cNvSpPr>
            <a:spLocks noChangeAspect="1"/>
          </p:cNvSpPr>
          <p:nvPr userDrawn="1"/>
        </p:nvSpPr>
        <p:spPr bwMode="auto">
          <a:xfrm>
            <a:off x="11279225" y="3000094"/>
            <a:ext cx="509366" cy="393192"/>
          </a:xfrm>
          <a:custGeom>
            <a:avLst/>
            <a:gdLst/>
            <a:ahLst/>
            <a:cxnLst>
              <a:cxn ang="0">
                <a:pos x="197" y="14"/>
              </a:cxn>
              <a:cxn ang="0">
                <a:pos x="180" y="79"/>
              </a:cxn>
              <a:cxn ang="0">
                <a:pos x="167" y="92"/>
              </a:cxn>
              <a:cxn ang="0">
                <a:pos x="196" y="139"/>
              </a:cxn>
              <a:cxn ang="0">
                <a:pos x="220" y="175"/>
              </a:cxn>
              <a:cxn ang="0">
                <a:pos x="234" y="185"/>
              </a:cxn>
              <a:cxn ang="0">
                <a:pos x="233" y="291"/>
              </a:cxn>
              <a:cxn ang="0">
                <a:pos x="185" y="188"/>
              </a:cxn>
              <a:cxn ang="0">
                <a:pos x="194" y="168"/>
              </a:cxn>
              <a:cxn ang="0">
                <a:pos x="125" y="79"/>
              </a:cxn>
              <a:cxn ang="0">
                <a:pos x="69" y="89"/>
              </a:cxn>
              <a:cxn ang="0">
                <a:pos x="3" y="354"/>
              </a:cxn>
              <a:cxn ang="0">
                <a:pos x="450" y="359"/>
              </a:cxn>
              <a:cxn ang="0">
                <a:pos x="463" y="343"/>
              </a:cxn>
              <a:cxn ang="0">
                <a:pos x="385" y="79"/>
              </a:cxn>
              <a:cxn ang="0">
                <a:pos x="316" y="92"/>
              </a:cxn>
              <a:cxn ang="0">
                <a:pos x="375" y="106"/>
              </a:cxn>
              <a:cxn ang="0">
                <a:pos x="31" y="333"/>
              </a:cxn>
              <a:cxn ang="0">
                <a:pos x="118" y="106"/>
              </a:cxn>
              <a:cxn ang="0">
                <a:pos x="72" y="241"/>
              </a:cxn>
              <a:cxn ang="0">
                <a:pos x="341" y="300"/>
              </a:cxn>
              <a:cxn ang="0">
                <a:pos x="342" y="180"/>
              </a:cxn>
              <a:cxn ang="0">
                <a:pos x="205" y="106"/>
              </a:cxn>
              <a:cxn ang="0">
                <a:pos x="223" y="92"/>
              </a:cxn>
              <a:cxn ang="0">
                <a:pos x="244" y="27"/>
              </a:cxn>
              <a:cxn ang="0">
                <a:pos x="257" y="106"/>
              </a:cxn>
              <a:cxn ang="0">
                <a:pos x="245" y="131"/>
              </a:cxn>
              <a:cxn ang="0">
                <a:pos x="248" y="150"/>
              </a:cxn>
              <a:cxn ang="0">
                <a:pos x="298" y="100"/>
              </a:cxn>
              <a:cxn ang="0">
                <a:pos x="287" y="79"/>
              </a:cxn>
              <a:cxn ang="0">
                <a:pos x="270" y="14"/>
              </a:cxn>
              <a:cxn ang="0">
                <a:pos x="210" y="0"/>
              </a:cxn>
            </a:cxnLst>
            <a:rect l="0" t="0" r="r" b="b"/>
            <a:pathLst>
              <a:path w="464" h="359">
                <a:moveTo>
                  <a:pt x="210" y="0"/>
                </a:moveTo>
                <a:cubicBezTo>
                  <a:pt x="203" y="0"/>
                  <a:pt x="197" y="6"/>
                  <a:pt x="197" y="14"/>
                </a:cubicBezTo>
                <a:cubicBezTo>
                  <a:pt x="197" y="14"/>
                  <a:pt x="197" y="61"/>
                  <a:pt x="197" y="79"/>
                </a:cubicBezTo>
                <a:cubicBezTo>
                  <a:pt x="188" y="79"/>
                  <a:pt x="180" y="79"/>
                  <a:pt x="180" y="79"/>
                </a:cubicBezTo>
                <a:cubicBezTo>
                  <a:pt x="175" y="79"/>
                  <a:pt x="171" y="82"/>
                  <a:pt x="168" y="86"/>
                </a:cubicBezTo>
                <a:cubicBezTo>
                  <a:pt x="167" y="88"/>
                  <a:pt x="167" y="90"/>
                  <a:pt x="167" y="92"/>
                </a:cubicBezTo>
                <a:cubicBezTo>
                  <a:pt x="167" y="95"/>
                  <a:pt x="168" y="98"/>
                  <a:pt x="169" y="100"/>
                </a:cubicBezTo>
                <a:cubicBezTo>
                  <a:pt x="196" y="139"/>
                  <a:pt x="196" y="139"/>
                  <a:pt x="196" y="139"/>
                </a:cubicBezTo>
                <a:cubicBezTo>
                  <a:pt x="214" y="166"/>
                  <a:pt x="214" y="166"/>
                  <a:pt x="214" y="166"/>
                </a:cubicBezTo>
                <a:cubicBezTo>
                  <a:pt x="220" y="175"/>
                  <a:pt x="220" y="175"/>
                  <a:pt x="220" y="175"/>
                </a:cubicBezTo>
                <a:cubicBezTo>
                  <a:pt x="224" y="180"/>
                  <a:pt x="226" y="184"/>
                  <a:pt x="233" y="185"/>
                </a:cubicBezTo>
                <a:cubicBezTo>
                  <a:pt x="233" y="185"/>
                  <a:pt x="234" y="185"/>
                  <a:pt x="234" y="185"/>
                </a:cubicBezTo>
                <a:cubicBezTo>
                  <a:pt x="311" y="185"/>
                  <a:pt x="365" y="215"/>
                  <a:pt x="365" y="241"/>
                </a:cubicBezTo>
                <a:cubicBezTo>
                  <a:pt x="365" y="266"/>
                  <a:pt x="316" y="291"/>
                  <a:pt x="233" y="291"/>
                </a:cubicBezTo>
                <a:cubicBezTo>
                  <a:pt x="150" y="291"/>
                  <a:pt x="99" y="265"/>
                  <a:pt x="99" y="241"/>
                </a:cubicBezTo>
                <a:cubicBezTo>
                  <a:pt x="99" y="219"/>
                  <a:pt x="135" y="197"/>
                  <a:pt x="185" y="188"/>
                </a:cubicBezTo>
                <a:cubicBezTo>
                  <a:pt x="190" y="188"/>
                  <a:pt x="193" y="185"/>
                  <a:pt x="195" y="180"/>
                </a:cubicBezTo>
                <a:cubicBezTo>
                  <a:pt x="197" y="176"/>
                  <a:pt x="196" y="171"/>
                  <a:pt x="194" y="168"/>
                </a:cubicBezTo>
                <a:cubicBezTo>
                  <a:pt x="136" y="85"/>
                  <a:pt x="136" y="85"/>
                  <a:pt x="136" y="85"/>
                </a:cubicBezTo>
                <a:cubicBezTo>
                  <a:pt x="134" y="81"/>
                  <a:pt x="130" y="79"/>
                  <a:pt x="125" y="79"/>
                </a:cubicBezTo>
                <a:cubicBezTo>
                  <a:pt x="82" y="79"/>
                  <a:pt x="82" y="79"/>
                  <a:pt x="82" y="79"/>
                </a:cubicBezTo>
                <a:cubicBezTo>
                  <a:pt x="76" y="79"/>
                  <a:pt x="70" y="83"/>
                  <a:pt x="69" y="89"/>
                </a:cubicBezTo>
                <a:cubicBezTo>
                  <a:pt x="1" y="342"/>
                  <a:pt x="1" y="342"/>
                  <a:pt x="1" y="342"/>
                </a:cubicBezTo>
                <a:cubicBezTo>
                  <a:pt x="0" y="346"/>
                  <a:pt x="1" y="351"/>
                  <a:pt x="3" y="354"/>
                </a:cubicBezTo>
                <a:cubicBezTo>
                  <a:pt x="6" y="357"/>
                  <a:pt x="10" y="359"/>
                  <a:pt x="14" y="359"/>
                </a:cubicBezTo>
                <a:cubicBezTo>
                  <a:pt x="450" y="359"/>
                  <a:pt x="450" y="359"/>
                  <a:pt x="450" y="359"/>
                </a:cubicBezTo>
                <a:cubicBezTo>
                  <a:pt x="454" y="359"/>
                  <a:pt x="458" y="357"/>
                  <a:pt x="461" y="354"/>
                </a:cubicBezTo>
                <a:cubicBezTo>
                  <a:pt x="463" y="351"/>
                  <a:pt x="464" y="347"/>
                  <a:pt x="463" y="343"/>
                </a:cubicBezTo>
                <a:cubicBezTo>
                  <a:pt x="398" y="89"/>
                  <a:pt x="398" y="89"/>
                  <a:pt x="398" y="89"/>
                </a:cubicBezTo>
                <a:cubicBezTo>
                  <a:pt x="397" y="83"/>
                  <a:pt x="391" y="79"/>
                  <a:pt x="385" y="79"/>
                </a:cubicBezTo>
                <a:cubicBezTo>
                  <a:pt x="329" y="79"/>
                  <a:pt x="329" y="79"/>
                  <a:pt x="329" y="79"/>
                </a:cubicBezTo>
                <a:cubicBezTo>
                  <a:pt x="321" y="79"/>
                  <a:pt x="316" y="85"/>
                  <a:pt x="316" y="92"/>
                </a:cubicBezTo>
                <a:cubicBezTo>
                  <a:pt x="316" y="100"/>
                  <a:pt x="321" y="106"/>
                  <a:pt x="329" y="106"/>
                </a:cubicBezTo>
                <a:cubicBezTo>
                  <a:pt x="329" y="106"/>
                  <a:pt x="361" y="106"/>
                  <a:pt x="375" y="106"/>
                </a:cubicBezTo>
                <a:cubicBezTo>
                  <a:pt x="379" y="123"/>
                  <a:pt x="426" y="305"/>
                  <a:pt x="433" y="333"/>
                </a:cubicBezTo>
                <a:cubicBezTo>
                  <a:pt x="403" y="333"/>
                  <a:pt x="62" y="333"/>
                  <a:pt x="31" y="333"/>
                </a:cubicBezTo>
                <a:cubicBezTo>
                  <a:pt x="39" y="304"/>
                  <a:pt x="87" y="123"/>
                  <a:pt x="92" y="106"/>
                </a:cubicBezTo>
                <a:cubicBezTo>
                  <a:pt x="101" y="106"/>
                  <a:pt x="111" y="106"/>
                  <a:pt x="118" y="106"/>
                </a:cubicBezTo>
                <a:cubicBezTo>
                  <a:pt x="124" y="113"/>
                  <a:pt x="147" y="147"/>
                  <a:pt x="160" y="166"/>
                </a:cubicBezTo>
                <a:cubicBezTo>
                  <a:pt x="106" y="180"/>
                  <a:pt x="72" y="208"/>
                  <a:pt x="72" y="241"/>
                </a:cubicBezTo>
                <a:cubicBezTo>
                  <a:pt x="72" y="286"/>
                  <a:pt x="138" y="318"/>
                  <a:pt x="233" y="318"/>
                </a:cubicBezTo>
                <a:cubicBezTo>
                  <a:pt x="275" y="318"/>
                  <a:pt x="313" y="311"/>
                  <a:pt x="341" y="300"/>
                </a:cubicBezTo>
                <a:cubicBezTo>
                  <a:pt x="374" y="286"/>
                  <a:pt x="392" y="265"/>
                  <a:pt x="392" y="241"/>
                </a:cubicBezTo>
                <a:cubicBezTo>
                  <a:pt x="392" y="217"/>
                  <a:pt x="374" y="195"/>
                  <a:pt x="342" y="180"/>
                </a:cubicBezTo>
                <a:cubicBezTo>
                  <a:pt x="315" y="167"/>
                  <a:pt x="279" y="159"/>
                  <a:pt x="241" y="158"/>
                </a:cubicBezTo>
                <a:cubicBezTo>
                  <a:pt x="234" y="148"/>
                  <a:pt x="218" y="125"/>
                  <a:pt x="205" y="106"/>
                </a:cubicBezTo>
                <a:cubicBezTo>
                  <a:pt x="206" y="106"/>
                  <a:pt x="210" y="106"/>
                  <a:pt x="210" y="106"/>
                </a:cubicBezTo>
                <a:cubicBezTo>
                  <a:pt x="217" y="106"/>
                  <a:pt x="223" y="100"/>
                  <a:pt x="223" y="92"/>
                </a:cubicBezTo>
                <a:cubicBezTo>
                  <a:pt x="223" y="92"/>
                  <a:pt x="223" y="45"/>
                  <a:pt x="223" y="27"/>
                </a:cubicBezTo>
                <a:cubicBezTo>
                  <a:pt x="232" y="27"/>
                  <a:pt x="235" y="27"/>
                  <a:pt x="244" y="27"/>
                </a:cubicBezTo>
                <a:cubicBezTo>
                  <a:pt x="244" y="45"/>
                  <a:pt x="244" y="92"/>
                  <a:pt x="244" y="92"/>
                </a:cubicBezTo>
                <a:cubicBezTo>
                  <a:pt x="244" y="100"/>
                  <a:pt x="250" y="106"/>
                  <a:pt x="257" y="106"/>
                </a:cubicBezTo>
                <a:cubicBezTo>
                  <a:pt x="257" y="106"/>
                  <a:pt x="261" y="106"/>
                  <a:pt x="262" y="106"/>
                </a:cubicBezTo>
                <a:cubicBezTo>
                  <a:pt x="253" y="118"/>
                  <a:pt x="245" y="131"/>
                  <a:pt x="245" y="131"/>
                </a:cubicBezTo>
                <a:cubicBezTo>
                  <a:pt x="243" y="133"/>
                  <a:pt x="242" y="136"/>
                  <a:pt x="242" y="139"/>
                </a:cubicBezTo>
                <a:cubicBezTo>
                  <a:pt x="242" y="143"/>
                  <a:pt x="244" y="147"/>
                  <a:pt x="248" y="150"/>
                </a:cubicBezTo>
                <a:cubicBezTo>
                  <a:pt x="254" y="154"/>
                  <a:pt x="262" y="152"/>
                  <a:pt x="267" y="146"/>
                </a:cubicBezTo>
                <a:cubicBezTo>
                  <a:pt x="298" y="100"/>
                  <a:pt x="298" y="100"/>
                  <a:pt x="298" y="100"/>
                </a:cubicBezTo>
                <a:cubicBezTo>
                  <a:pt x="301" y="96"/>
                  <a:pt x="301" y="91"/>
                  <a:pt x="299" y="86"/>
                </a:cubicBezTo>
                <a:cubicBezTo>
                  <a:pt x="296" y="82"/>
                  <a:pt x="292" y="79"/>
                  <a:pt x="287" y="79"/>
                </a:cubicBezTo>
                <a:cubicBezTo>
                  <a:pt x="287" y="79"/>
                  <a:pt x="279" y="79"/>
                  <a:pt x="270" y="79"/>
                </a:cubicBezTo>
                <a:cubicBezTo>
                  <a:pt x="270" y="61"/>
                  <a:pt x="270" y="14"/>
                  <a:pt x="270" y="14"/>
                </a:cubicBezTo>
                <a:cubicBezTo>
                  <a:pt x="270" y="6"/>
                  <a:pt x="265" y="0"/>
                  <a:pt x="257" y="0"/>
                </a:cubicBezTo>
                <a:lnTo>
                  <a:pt x="210"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Freeform 160"/>
          <p:cNvSpPr>
            <a:spLocks noChangeAspect="1" noEditPoints="1"/>
          </p:cNvSpPr>
          <p:nvPr userDrawn="1"/>
        </p:nvSpPr>
        <p:spPr bwMode="auto">
          <a:xfrm>
            <a:off x="7452677" y="3824021"/>
            <a:ext cx="521678" cy="393192"/>
          </a:xfrm>
          <a:custGeom>
            <a:avLst/>
            <a:gdLst/>
            <a:ahLst/>
            <a:cxnLst>
              <a:cxn ang="0">
                <a:pos x="457" y="83"/>
              </a:cxn>
              <a:cxn ang="0">
                <a:pos x="449" y="73"/>
              </a:cxn>
              <a:cxn ang="0">
                <a:pos x="277" y="2"/>
              </a:cxn>
              <a:cxn ang="0">
                <a:pos x="264" y="3"/>
              </a:cxn>
              <a:cxn ang="0">
                <a:pos x="191" y="57"/>
              </a:cxn>
              <a:cxn ang="0">
                <a:pos x="186" y="69"/>
              </a:cxn>
              <a:cxn ang="0">
                <a:pos x="194" y="80"/>
              </a:cxn>
              <a:cxn ang="0">
                <a:pos x="311" y="126"/>
              </a:cxn>
              <a:cxn ang="0">
                <a:pos x="214" y="153"/>
              </a:cxn>
              <a:cxn ang="0">
                <a:pos x="179" y="87"/>
              </a:cxn>
              <a:cxn ang="0">
                <a:pos x="173" y="81"/>
              </a:cxn>
              <a:cxn ang="0">
                <a:pos x="21" y="7"/>
              </a:cxn>
              <a:cxn ang="0">
                <a:pos x="5" y="10"/>
              </a:cxn>
              <a:cxn ang="0">
                <a:pos x="3" y="26"/>
              </a:cxn>
              <a:cxn ang="0">
                <a:pos x="44" y="98"/>
              </a:cxn>
              <a:cxn ang="0">
                <a:pos x="44" y="250"/>
              </a:cxn>
              <a:cxn ang="0">
                <a:pos x="50" y="261"/>
              </a:cxn>
              <a:cxn ang="0">
                <a:pos x="168" y="336"/>
              </a:cxn>
              <a:cxn ang="0">
                <a:pos x="186" y="332"/>
              </a:cxn>
              <a:cxn ang="0">
                <a:pos x="182" y="314"/>
              </a:cxn>
              <a:cxn ang="0">
                <a:pos x="70" y="243"/>
              </a:cxn>
              <a:cxn ang="0">
                <a:pos x="70" y="95"/>
              </a:cxn>
              <a:cxn ang="0">
                <a:pos x="69" y="88"/>
              </a:cxn>
              <a:cxn ang="0">
                <a:pos x="47" y="50"/>
              </a:cxn>
              <a:cxn ang="0">
                <a:pos x="157" y="103"/>
              </a:cxn>
              <a:cxn ang="0">
                <a:pos x="176" y="139"/>
              </a:cxn>
              <a:cxn ang="0">
                <a:pos x="99" y="98"/>
              </a:cxn>
              <a:cxn ang="0">
                <a:pos x="81" y="104"/>
              </a:cxn>
              <a:cxn ang="0">
                <a:pos x="87" y="122"/>
              </a:cxn>
              <a:cxn ang="0">
                <a:pos x="196" y="179"/>
              </a:cxn>
              <a:cxn ang="0">
                <a:pos x="196" y="331"/>
              </a:cxn>
              <a:cxn ang="0">
                <a:pos x="201" y="342"/>
              </a:cxn>
              <a:cxn ang="0">
                <a:pos x="213" y="343"/>
              </a:cxn>
              <a:cxn ang="0">
                <a:pos x="389" y="285"/>
              </a:cxn>
              <a:cxn ang="0">
                <a:pos x="398" y="273"/>
              </a:cxn>
              <a:cxn ang="0">
                <a:pos x="398" y="139"/>
              </a:cxn>
              <a:cxn ang="0">
                <a:pos x="452" y="95"/>
              </a:cxn>
              <a:cxn ang="0">
                <a:pos x="457" y="83"/>
              </a:cxn>
              <a:cxn ang="0">
                <a:pos x="376" y="122"/>
              </a:cxn>
              <a:cxn ang="0">
                <a:pos x="371" y="133"/>
              </a:cxn>
              <a:cxn ang="0">
                <a:pos x="371" y="263"/>
              </a:cxn>
              <a:cxn ang="0">
                <a:pos x="222" y="312"/>
              </a:cxn>
              <a:cxn ang="0">
                <a:pos x="222" y="178"/>
              </a:cxn>
              <a:cxn ang="0">
                <a:pos x="357" y="141"/>
              </a:cxn>
              <a:cxn ang="0">
                <a:pos x="367" y="129"/>
              </a:cxn>
              <a:cxn ang="0">
                <a:pos x="359" y="116"/>
              </a:cxn>
              <a:cxn ang="0">
                <a:pos x="226" y="64"/>
              </a:cxn>
              <a:cxn ang="0">
                <a:pos x="274" y="29"/>
              </a:cxn>
              <a:cxn ang="0">
                <a:pos x="418" y="89"/>
              </a:cxn>
              <a:cxn ang="0">
                <a:pos x="376" y="122"/>
              </a:cxn>
            </a:cxnLst>
            <a:rect l="0" t="0" r="r" b="b"/>
            <a:pathLst>
              <a:path w="458" h="345">
                <a:moveTo>
                  <a:pt x="457" y="83"/>
                </a:moveTo>
                <a:cubicBezTo>
                  <a:pt x="456" y="78"/>
                  <a:pt x="453" y="75"/>
                  <a:pt x="449" y="73"/>
                </a:cubicBezTo>
                <a:cubicBezTo>
                  <a:pt x="277" y="2"/>
                  <a:pt x="277" y="2"/>
                  <a:pt x="277" y="2"/>
                </a:cubicBezTo>
                <a:cubicBezTo>
                  <a:pt x="273" y="0"/>
                  <a:pt x="268" y="0"/>
                  <a:pt x="264" y="3"/>
                </a:cubicBezTo>
                <a:cubicBezTo>
                  <a:pt x="191" y="57"/>
                  <a:pt x="191" y="57"/>
                  <a:pt x="191" y="57"/>
                </a:cubicBezTo>
                <a:cubicBezTo>
                  <a:pt x="187" y="59"/>
                  <a:pt x="185" y="64"/>
                  <a:pt x="186" y="69"/>
                </a:cubicBezTo>
                <a:cubicBezTo>
                  <a:pt x="186" y="74"/>
                  <a:pt x="189" y="78"/>
                  <a:pt x="194" y="80"/>
                </a:cubicBezTo>
                <a:cubicBezTo>
                  <a:pt x="311" y="126"/>
                  <a:pt x="311" y="126"/>
                  <a:pt x="311" y="126"/>
                </a:cubicBezTo>
                <a:cubicBezTo>
                  <a:pt x="214" y="153"/>
                  <a:pt x="214" y="153"/>
                  <a:pt x="214" y="153"/>
                </a:cubicBezTo>
                <a:cubicBezTo>
                  <a:pt x="179" y="87"/>
                  <a:pt x="179" y="87"/>
                  <a:pt x="179" y="87"/>
                </a:cubicBezTo>
                <a:cubicBezTo>
                  <a:pt x="177" y="84"/>
                  <a:pt x="175" y="82"/>
                  <a:pt x="173" y="81"/>
                </a:cubicBezTo>
                <a:cubicBezTo>
                  <a:pt x="21" y="7"/>
                  <a:pt x="21" y="7"/>
                  <a:pt x="21" y="7"/>
                </a:cubicBezTo>
                <a:cubicBezTo>
                  <a:pt x="15" y="5"/>
                  <a:pt x="9" y="6"/>
                  <a:pt x="5" y="10"/>
                </a:cubicBezTo>
                <a:cubicBezTo>
                  <a:pt x="1" y="14"/>
                  <a:pt x="0" y="21"/>
                  <a:pt x="3" y="26"/>
                </a:cubicBezTo>
                <a:cubicBezTo>
                  <a:pt x="44" y="98"/>
                  <a:pt x="44" y="98"/>
                  <a:pt x="44" y="98"/>
                </a:cubicBezTo>
                <a:cubicBezTo>
                  <a:pt x="44" y="250"/>
                  <a:pt x="44" y="250"/>
                  <a:pt x="44" y="250"/>
                </a:cubicBezTo>
                <a:cubicBezTo>
                  <a:pt x="44" y="254"/>
                  <a:pt x="46" y="259"/>
                  <a:pt x="50" y="261"/>
                </a:cubicBezTo>
                <a:cubicBezTo>
                  <a:pt x="168" y="336"/>
                  <a:pt x="168" y="336"/>
                  <a:pt x="168" y="336"/>
                </a:cubicBezTo>
                <a:cubicBezTo>
                  <a:pt x="174" y="340"/>
                  <a:pt x="182" y="339"/>
                  <a:pt x="186" y="332"/>
                </a:cubicBezTo>
                <a:cubicBezTo>
                  <a:pt x="190" y="326"/>
                  <a:pt x="189" y="318"/>
                  <a:pt x="182" y="314"/>
                </a:cubicBezTo>
                <a:cubicBezTo>
                  <a:pt x="70" y="243"/>
                  <a:pt x="70" y="243"/>
                  <a:pt x="70" y="243"/>
                </a:cubicBezTo>
                <a:cubicBezTo>
                  <a:pt x="70" y="95"/>
                  <a:pt x="70" y="95"/>
                  <a:pt x="70" y="95"/>
                </a:cubicBezTo>
                <a:cubicBezTo>
                  <a:pt x="70" y="92"/>
                  <a:pt x="70" y="90"/>
                  <a:pt x="69" y="88"/>
                </a:cubicBezTo>
                <a:cubicBezTo>
                  <a:pt x="47" y="50"/>
                  <a:pt x="47" y="50"/>
                  <a:pt x="47" y="50"/>
                </a:cubicBezTo>
                <a:cubicBezTo>
                  <a:pt x="157" y="103"/>
                  <a:pt x="157" y="103"/>
                  <a:pt x="157" y="103"/>
                </a:cubicBezTo>
                <a:cubicBezTo>
                  <a:pt x="176" y="139"/>
                  <a:pt x="176" y="139"/>
                  <a:pt x="176" y="139"/>
                </a:cubicBezTo>
                <a:cubicBezTo>
                  <a:pt x="99" y="98"/>
                  <a:pt x="99" y="98"/>
                  <a:pt x="99" y="98"/>
                </a:cubicBezTo>
                <a:cubicBezTo>
                  <a:pt x="93" y="95"/>
                  <a:pt x="84" y="97"/>
                  <a:pt x="81" y="104"/>
                </a:cubicBezTo>
                <a:cubicBezTo>
                  <a:pt x="78" y="110"/>
                  <a:pt x="80" y="118"/>
                  <a:pt x="87" y="122"/>
                </a:cubicBezTo>
                <a:cubicBezTo>
                  <a:pt x="196" y="179"/>
                  <a:pt x="196" y="179"/>
                  <a:pt x="196" y="179"/>
                </a:cubicBezTo>
                <a:cubicBezTo>
                  <a:pt x="196" y="331"/>
                  <a:pt x="196" y="331"/>
                  <a:pt x="196" y="331"/>
                </a:cubicBezTo>
                <a:cubicBezTo>
                  <a:pt x="196" y="335"/>
                  <a:pt x="198" y="339"/>
                  <a:pt x="201" y="342"/>
                </a:cubicBezTo>
                <a:cubicBezTo>
                  <a:pt x="205" y="344"/>
                  <a:pt x="209" y="345"/>
                  <a:pt x="213" y="343"/>
                </a:cubicBezTo>
                <a:cubicBezTo>
                  <a:pt x="389" y="285"/>
                  <a:pt x="389" y="285"/>
                  <a:pt x="389" y="285"/>
                </a:cubicBezTo>
                <a:cubicBezTo>
                  <a:pt x="394" y="284"/>
                  <a:pt x="398" y="279"/>
                  <a:pt x="398" y="273"/>
                </a:cubicBezTo>
                <a:cubicBezTo>
                  <a:pt x="398" y="139"/>
                  <a:pt x="398" y="139"/>
                  <a:pt x="398" y="139"/>
                </a:cubicBezTo>
                <a:cubicBezTo>
                  <a:pt x="452" y="95"/>
                  <a:pt x="452" y="95"/>
                  <a:pt x="452" y="95"/>
                </a:cubicBezTo>
                <a:cubicBezTo>
                  <a:pt x="456" y="92"/>
                  <a:pt x="458" y="88"/>
                  <a:pt x="457" y="83"/>
                </a:cubicBezTo>
                <a:close/>
                <a:moveTo>
                  <a:pt x="376" y="122"/>
                </a:moveTo>
                <a:cubicBezTo>
                  <a:pt x="373" y="125"/>
                  <a:pt x="371" y="129"/>
                  <a:pt x="371" y="133"/>
                </a:cubicBezTo>
                <a:cubicBezTo>
                  <a:pt x="371" y="263"/>
                  <a:pt x="371" y="263"/>
                  <a:pt x="371" y="263"/>
                </a:cubicBezTo>
                <a:cubicBezTo>
                  <a:pt x="222" y="312"/>
                  <a:pt x="222" y="312"/>
                  <a:pt x="222" y="312"/>
                </a:cubicBezTo>
                <a:cubicBezTo>
                  <a:pt x="222" y="178"/>
                  <a:pt x="222" y="178"/>
                  <a:pt x="222" y="178"/>
                </a:cubicBezTo>
                <a:cubicBezTo>
                  <a:pt x="357" y="141"/>
                  <a:pt x="357" y="141"/>
                  <a:pt x="357" y="141"/>
                </a:cubicBezTo>
                <a:cubicBezTo>
                  <a:pt x="363" y="140"/>
                  <a:pt x="367" y="135"/>
                  <a:pt x="367" y="129"/>
                </a:cubicBezTo>
                <a:cubicBezTo>
                  <a:pt x="367" y="123"/>
                  <a:pt x="364" y="118"/>
                  <a:pt x="359" y="116"/>
                </a:cubicBezTo>
                <a:cubicBezTo>
                  <a:pt x="226" y="64"/>
                  <a:pt x="226" y="64"/>
                  <a:pt x="226" y="64"/>
                </a:cubicBezTo>
                <a:cubicBezTo>
                  <a:pt x="274" y="29"/>
                  <a:pt x="274" y="29"/>
                  <a:pt x="274" y="29"/>
                </a:cubicBezTo>
                <a:cubicBezTo>
                  <a:pt x="418" y="89"/>
                  <a:pt x="418" y="89"/>
                  <a:pt x="418" y="89"/>
                </a:cubicBezTo>
                <a:lnTo>
                  <a:pt x="376" y="122"/>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Freeform 164"/>
          <p:cNvSpPr>
            <a:spLocks noChangeAspect="1"/>
          </p:cNvSpPr>
          <p:nvPr userDrawn="1"/>
        </p:nvSpPr>
        <p:spPr bwMode="auto">
          <a:xfrm>
            <a:off x="9448825" y="3849421"/>
            <a:ext cx="393193" cy="393192"/>
          </a:xfrm>
          <a:custGeom>
            <a:avLst/>
            <a:gdLst/>
            <a:ahLst/>
            <a:cxnLst>
              <a:cxn ang="0">
                <a:pos x="307" y="183"/>
              </a:cxn>
              <a:cxn ang="0">
                <a:pos x="256" y="269"/>
              </a:cxn>
              <a:cxn ang="0">
                <a:pos x="207" y="180"/>
              </a:cxn>
              <a:cxn ang="0">
                <a:pos x="141" y="85"/>
              </a:cxn>
              <a:cxn ang="0">
                <a:pos x="27" y="183"/>
              </a:cxn>
              <a:cxn ang="0">
                <a:pos x="331" y="101"/>
              </a:cxn>
              <a:cxn ang="0">
                <a:pos x="369" y="143"/>
              </a:cxn>
              <a:cxn ang="0">
                <a:pos x="369" y="143"/>
              </a:cxn>
              <a:cxn ang="0">
                <a:pos x="371" y="144"/>
              </a:cxn>
              <a:cxn ang="0">
                <a:pos x="373" y="144"/>
              </a:cxn>
              <a:cxn ang="0">
                <a:pos x="375" y="144"/>
              </a:cxn>
              <a:cxn ang="0">
                <a:pos x="377" y="143"/>
              </a:cxn>
              <a:cxn ang="0">
                <a:pos x="379" y="143"/>
              </a:cxn>
              <a:cxn ang="0">
                <a:pos x="380" y="142"/>
              </a:cxn>
              <a:cxn ang="0">
                <a:pos x="382" y="141"/>
              </a:cxn>
              <a:cxn ang="0">
                <a:pos x="383" y="139"/>
              </a:cxn>
              <a:cxn ang="0">
                <a:pos x="384" y="138"/>
              </a:cxn>
              <a:cxn ang="0">
                <a:pos x="385" y="137"/>
              </a:cxn>
              <a:cxn ang="0">
                <a:pos x="386" y="135"/>
              </a:cxn>
              <a:cxn ang="0">
                <a:pos x="386" y="134"/>
              </a:cxn>
              <a:cxn ang="0">
                <a:pos x="387" y="132"/>
              </a:cxn>
              <a:cxn ang="0">
                <a:pos x="387" y="131"/>
              </a:cxn>
              <a:cxn ang="0">
                <a:pos x="363" y="79"/>
              </a:cxn>
              <a:cxn ang="0">
                <a:pos x="197" y="0"/>
              </a:cxn>
              <a:cxn ang="0">
                <a:pos x="86" y="210"/>
              </a:cxn>
              <a:cxn ang="0">
                <a:pos x="141" y="111"/>
              </a:cxn>
              <a:cxn ang="0">
                <a:pos x="185" y="200"/>
              </a:cxn>
              <a:cxn ang="0">
                <a:pos x="307" y="244"/>
              </a:cxn>
              <a:cxn ang="0">
                <a:pos x="197" y="367"/>
              </a:cxn>
              <a:cxn ang="0">
                <a:pos x="69" y="297"/>
              </a:cxn>
              <a:cxn ang="0">
                <a:pos x="29" y="251"/>
              </a:cxn>
              <a:cxn ang="0">
                <a:pos x="27" y="250"/>
              </a:cxn>
              <a:cxn ang="0">
                <a:pos x="21" y="250"/>
              </a:cxn>
              <a:cxn ang="0">
                <a:pos x="19" y="250"/>
              </a:cxn>
              <a:cxn ang="0">
                <a:pos x="18" y="251"/>
              </a:cxn>
              <a:cxn ang="0">
                <a:pos x="16" y="252"/>
              </a:cxn>
              <a:cxn ang="0">
                <a:pos x="15" y="253"/>
              </a:cxn>
              <a:cxn ang="0">
                <a:pos x="13" y="254"/>
              </a:cxn>
              <a:cxn ang="0">
                <a:pos x="11" y="259"/>
              </a:cxn>
              <a:cxn ang="0">
                <a:pos x="4" y="312"/>
              </a:cxn>
              <a:cxn ang="0">
                <a:pos x="30" y="315"/>
              </a:cxn>
              <a:cxn ang="0">
                <a:pos x="197" y="394"/>
              </a:cxn>
            </a:cxnLst>
            <a:rect l="0" t="0" r="r" b="b"/>
            <a:pathLst>
              <a:path w="394" h="394">
                <a:moveTo>
                  <a:pt x="380" y="183"/>
                </a:moveTo>
                <a:cubicBezTo>
                  <a:pt x="307" y="183"/>
                  <a:pt x="307" y="183"/>
                  <a:pt x="307" y="183"/>
                </a:cubicBezTo>
                <a:cubicBezTo>
                  <a:pt x="307" y="183"/>
                  <a:pt x="307" y="183"/>
                  <a:pt x="307" y="183"/>
                </a:cubicBezTo>
                <a:cubicBezTo>
                  <a:pt x="301" y="183"/>
                  <a:pt x="295" y="188"/>
                  <a:pt x="294" y="194"/>
                </a:cubicBezTo>
                <a:cubicBezTo>
                  <a:pt x="294" y="194"/>
                  <a:pt x="290" y="215"/>
                  <a:pt x="282" y="235"/>
                </a:cubicBezTo>
                <a:cubicBezTo>
                  <a:pt x="274" y="256"/>
                  <a:pt x="264" y="269"/>
                  <a:pt x="256" y="269"/>
                </a:cubicBezTo>
                <a:cubicBezTo>
                  <a:pt x="232" y="269"/>
                  <a:pt x="219" y="222"/>
                  <a:pt x="212" y="197"/>
                </a:cubicBezTo>
                <a:cubicBezTo>
                  <a:pt x="211" y="193"/>
                  <a:pt x="211" y="193"/>
                  <a:pt x="211" y="193"/>
                </a:cubicBezTo>
                <a:cubicBezTo>
                  <a:pt x="210" y="189"/>
                  <a:pt x="209" y="185"/>
                  <a:pt x="207" y="180"/>
                </a:cubicBezTo>
                <a:cubicBezTo>
                  <a:pt x="203" y="163"/>
                  <a:pt x="197" y="141"/>
                  <a:pt x="188" y="122"/>
                </a:cubicBezTo>
                <a:cubicBezTo>
                  <a:pt x="176" y="97"/>
                  <a:pt x="160" y="85"/>
                  <a:pt x="141" y="85"/>
                </a:cubicBezTo>
                <a:cubicBezTo>
                  <a:pt x="141" y="85"/>
                  <a:pt x="141" y="85"/>
                  <a:pt x="141" y="85"/>
                </a:cubicBezTo>
                <a:cubicBezTo>
                  <a:pt x="119" y="85"/>
                  <a:pt x="102" y="104"/>
                  <a:pt x="87" y="143"/>
                </a:cubicBezTo>
                <a:cubicBezTo>
                  <a:pt x="81" y="158"/>
                  <a:pt x="77" y="174"/>
                  <a:pt x="75" y="183"/>
                </a:cubicBezTo>
                <a:cubicBezTo>
                  <a:pt x="27" y="183"/>
                  <a:pt x="27" y="183"/>
                  <a:pt x="27" y="183"/>
                </a:cubicBezTo>
                <a:cubicBezTo>
                  <a:pt x="34" y="96"/>
                  <a:pt x="107" y="26"/>
                  <a:pt x="197" y="26"/>
                </a:cubicBezTo>
                <a:cubicBezTo>
                  <a:pt x="256" y="26"/>
                  <a:pt x="309" y="56"/>
                  <a:pt x="340" y="105"/>
                </a:cubicBezTo>
                <a:cubicBezTo>
                  <a:pt x="331" y="101"/>
                  <a:pt x="331" y="101"/>
                  <a:pt x="331" y="101"/>
                </a:cubicBezTo>
                <a:cubicBezTo>
                  <a:pt x="324" y="99"/>
                  <a:pt x="316" y="102"/>
                  <a:pt x="314" y="109"/>
                </a:cubicBezTo>
                <a:cubicBezTo>
                  <a:pt x="311" y="116"/>
                  <a:pt x="315" y="124"/>
                  <a:pt x="322" y="126"/>
                </a:cubicBezTo>
                <a:cubicBezTo>
                  <a:pt x="369" y="143"/>
                  <a:pt x="369" y="143"/>
                  <a:pt x="369" y="143"/>
                </a:cubicBezTo>
                <a:cubicBezTo>
                  <a:pt x="369" y="143"/>
                  <a:pt x="369" y="143"/>
                  <a:pt x="369" y="143"/>
                </a:cubicBezTo>
                <a:cubicBezTo>
                  <a:pt x="369" y="143"/>
                  <a:pt x="369" y="143"/>
                  <a:pt x="369" y="143"/>
                </a:cubicBezTo>
                <a:cubicBezTo>
                  <a:pt x="369" y="143"/>
                  <a:pt x="369" y="143"/>
                  <a:pt x="369" y="143"/>
                </a:cubicBezTo>
                <a:cubicBezTo>
                  <a:pt x="370" y="143"/>
                  <a:pt x="370" y="143"/>
                  <a:pt x="370" y="144"/>
                </a:cubicBezTo>
                <a:cubicBezTo>
                  <a:pt x="370" y="144"/>
                  <a:pt x="371" y="144"/>
                  <a:pt x="371" y="144"/>
                </a:cubicBezTo>
                <a:cubicBezTo>
                  <a:pt x="371" y="144"/>
                  <a:pt x="371" y="144"/>
                  <a:pt x="371" y="144"/>
                </a:cubicBezTo>
                <a:cubicBezTo>
                  <a:pt x="372" y="144"/>
                  <a:pt x="372" y="144"/>
                  <a:pt x="372" y="144"/>
                </a:cubicBezTo>
                <a:cubicBezTo>
                  <a:pt x="373" y="144"/>
                  <a:pt x="373" y="144"/>
                  <a:pt x="373" y="144"/>
                </a:cubicBezTo>
                <a:cubicBezTo>
                  <a:pt x="373" y="144"/>
                  <a:pt x="373" y="144"/>
                  <a:pt x="373" y="144"/>
                </a:cubicBezTo>
                <a:cubicBezTo>
                  <a:pt x="373" y="144"/>
                  <a:pt x="373" y="144"/>
                  <a:pt x="373" y="144"/>
                </a:cubicBezTo>
                <a:cubicBezTo>
                  <a:pt x="374" y="144"/>
                  <a:pt x="374" y="144"/>
                  <a:pt x="375" y="144"/>
                </a:cubicBezTo>
                <a:cubicBezTo>
                  <a:pt x="375" y="144"/>
                  <a:pt x="375" y="144"/>
                  <a:pt x="375" y="144"/>
                </a:cubicBezTo>
                <a:cubicBezTo>
                  <a:pt x="375" y="144"/>
                  <a:pt x="375" y="144"/>
                  <a:pt x="376" y="144"/>
                </a:cubicBezTo>
                <a:cubicBezTo>
                  <a:pt x="376" y="144"/>
                  <a:pt x="376" y="144"/>
                  <a:pt x="376" y="144"/>
                </a:cubicBezTo>
                <a:cubicBezTo>
                  <a:pt x="376" y="144"/>
                  <a:pt x="377" y="144"/>
                  <a:pt x="377" y="143"/>
                </a:cubicBezTo>
                <a:cubicBezTo>
                  <a:pt x="377" y="143"/>
                  <a:pt x="377" y="143"/>
                  <a:pt x="377" y="143"/>
                </a:cubicBezTo>
                <a:cubicBezTo>
                  <a:pt x="378" y="143"/>
                  <a:pt x="378" y="143"/>
                  <a:pt x="378" y="143"/>
                </a:cubicBezTo>
                <a:cubicBezTo>
                  <a:pt x="378" y="143"/>
                  <a:pt x="378" y="143"/>
                  <a:pt x="379" y="143"/>
                </a:cubicBezTo>
                <a:cubicBezTo>
                  <a:pt x="379" y="143"/>
                  <a:pt x="379" y="143"/>
                  <a:pt x="379" y="143"/>
                </a:cubicBezTo>
                <a:cubicBezTo>
                  <a:pt x="380" y="142"/>
                  <a:pt x="380" y="142"/>
                  <a:pt x="380" y="142"/>
                </a:cubicBezTo>
                <a:cubicBezTo>
                  <a:pt x="380" y="142"/>
                  <a:pt x="380" y="142"/>
                  <a:pt x="380" y="142"/>
                </a:cubicBezTo>
                <a:cubicBezTo>
                  <a:pt x="381" y="142"/>
                  <a:pt x="381" y="142"/>
                  <a:pt x="381" y="142"/>
                </a:cubicBezTo>
                <a:cubicBezTo>
                  <a:pt x="381" y="142"/>
                  <a:pt x="381" y="141"/>
                  <a:pt x="381" y="141"/>
                </a:cubicBezTo>
                <a:cubicBezTo>
                  <a:pt x="381" y="141"/>
                  <a:pt x="382" y="141"/>
                  <a:pt x="382" y="141"/>
                </a:cubicBezTo>
                <a:cubicBezTo>
                  <a:pt x="382" y="141"/>
                  <a:pt x="382" y="141"/>
                  <a:pt x="382" y="140"/>
                </a:cubicBezTo>
                <a:cubicBezTo>
                  <a:pt x="383" y="140"/>
                  <a:pt x="383" y="140"/>
                  <a:pt x="383" y="140"/>
                </a:cubicBezTo>
                <a:cubicBezTo>
                  <a:pt x="383" y="140"/>
                  <a:pt x="383" y="140"/>
                  <a:pt x="383" y="139"/>
                </a:cubicBezTo>
                <a:cubicBezTo>
                  <a:pt x="383" y="139"/>
                  <a:pt x="383" y="139"/>
                  <a:pt x="383" y="139"/>
                </a:cubicBezTo>
                <a:cubicBezTo>
                  <a:pt x="384" y="139"/>
                  <a:pt x="384" y="139"/>
                  <a:pt x="384" y="139"/>
                </a:cubicBezTo>
                <a:cubicBezTo>
                  <a:pt x="384" y="139"/>
                  <a:pt x="384" y="138"/>
                  <a:pt x="384" y="138"/>
                </a:cubicBezTo>
                <a:cubicBezTo>
                  <a:pt x="384" y="138"/>
                  <a:pt x="385" y="138"/>
                  <a:pt x="385" y="138"/>
                </a:cubicBezTo>
                <a:cubicBezTo>
                  <a:pt x="385" y="138"/>
                  <a:pt x="385" y="137"/>
                  <a:pt x="385" y="137"/>
                </a:cubicBezTo>
                <a:cubicBezTo>
                  <a:pt x="385" y="137"/>
                  <a:pt x="385" y="137"/>
                  <a:pt x="385" y="137"/>
                </a:cubicBezTo>
                <a:cubicBezTo>
                  <a:pt x="385" y="137"/>
                  <a:pt x="385" y="136"/>
                  <a:pt x="385" y="136"/>
                </a:cubicBezTo>
                <a:cubicBezTo>
                  <a:pt x="386" y="136"/>
                  <a:pt x="386" y="136"/>
                  <a:pt x="386" y="136"/>
                </a:cubicBezTo>
                <a:cubicBezTo>
                  <a:pt x="386" y="135"/>
                  <a:pt x="386" y="135"/>
                  <a:pt x="386" y="135"/>
                </a:cubicBezTo>
                <a:cubicBezTo>
                  <a:pt x="386" y="135"/>
                  <a:pt x="386" y="135"/>
                  <a:pt x="386" y="135"/>
                </a:cubicBezTo>
                <a:cubicBezTo>
                  <a:pt x="386" y="135"/>
                  <a:pt x="386" y="135"/>
                  <a:pt x="386" y="135"/>
                </a:cubicBezTo>
                <a:cubicBezTo>
                  <a:pt x="386" y="135"/>
                  <a:pt x="386" y="134"/>
                  <a:pt x="386" y="134"/>
                </a:cubicBezTo>
                <a:cubicBezTo>
                  <a:pt x="386" y="134"/>
                  <a:pt x="386" y="134"/>
                  <a:pt x="386" y="133"/>
                </a:cubicBezTo>
                <a:cubicBezTo>
                  <a:pt x="386" y="133"/>
                  <a:pt x="387" y="133"/>
                  <a:pt x="387" y="133"/>
                </a:cubicBezTo>
                <a:cubicBezTo>
                  <a:pt x="387" y="132"/>
                  <a:pt x="387" y="132"/>
                  <a:pt x="387" y="132"/>
                </a:cubicBezTo>
                <a:cubicBezTo>
                  <a:pt x="387" y="132"/>
                  <a:pt x="387" y="132"/>
                  <a:pt x="387" y="131"/>
                </a:cubicBezTo>
                <a:cubicBezTo>
                  <a:pt x="387" y="131"/>
                  <a:pt x="387" y="131"/>
                  <a:pt x="387" y="131"/>
                </a:cubicBezTo>
                <a:cubicBezTo>
                  <a:pt x="387" y="131"/>
                  <a:pt x="387" y="131"/>
                  <a:pt x="387" y="131"/>
                </a:cubicBezTo>
                <a:cubicBezTo>
                  <a:pt x="390" y="81"/>
                  <a:pt x="390" y="81"/>
                  <a:pt x="390" y="81"/>
                </a:cubicBezTo>
                <a:cubicBezTo>
                  <a:pt x="390" y="73"/>
                  <a:pt x="385" y="67"/>
                  <a:pt x="377" y="66"/>
                </a:cubicBezTo>
                <a:cubicBezTo>
                  <a:pt x="370" y="66"/>
                  <a:pt x="364" y="72"/>
                  <a:pt x="363" y="79"/>
                </a:cubicBezTo>
                <a:cubicBezTo>
                  <a:pt x="363" y="90"/>
                  <a:pt x="363" y="90"/>
                  <a:pt x="363" y="90"/>
                </a:cubicBezTo>
                <a:cubicBezTo>
                  <a:pt x="347" y="66"/>
                  <a:pt x="327" y="46"/>
                  <a:pt x="303" y="30"/>
                </a:cubicBezTo>
                <a:cubicBezTo>
                  <a:pt x="271" y="10"/>
                  <a:pt x="234" y="0"/>
                  <a:pt x="197" y="0"/>
                </a:cubicBezTo>
                <a:cubicBezTo>
                  <a:pt x="88" y="0"/>
                  <a:pt x="0" y="88"/>
                  <a:pt x="0" y="197"/>
                </a:cubicBezTo>
                <a:cubicBezTo>
                  <a:pt x="0" y="204"/>
                  <a:pt x="6" y="210"/>
                  <a:pt x="13" y="210"/>
                </a:cubicBezTo>
                <a:cubicBezTo>
                  <a:pt x="86" y="210"/>
                  <a:pt x="86" y="210"/>
                  <a:pt x="86" y="210"/>
                </a:cubicBezTo>
                <a:cubicBezTo>
                  <a:pt x="92" y="210"/>
                  <a:pt x="97" y="206"/>
                  <a:pt x="99" y="199"/>
                </a:cubicBezTo>
                <a:cubicBezTo>
                  <a:pt x="99" y="199"/>
                  <a:pt x="103" y="175"/>
                  <a:pt x="112" y="152"/>
                </a:cubicBezTo>
                <a:cubicBezTo>
                  <a:pt x="124" y="122"/>
                  <a:pt x="135" y="111"/>
                  <a:pt x="141" y="111"/>
                </a:cubicBezTo>
                <a:cubicBezTo>
                  <a:pt x="141" y="111"/>
                  <a:pt x="141" y="111"/>
                  <a:pt x="141" y="111"/>
                </a:cubicBezTo>
                <a:cubicBezTo>
                  <a:pt x="162" y="111"/>
                  <a:pt x="175" y="161"/>
                  <a:pt x="182" y="187"/>
                </a:cubicBezTo>
                <a:cubicBezTo>
                  <a:pt x="183" y="192"/>
                  <a:pt x="184" y="196"/>
                  <a:pt x="185" y="200"/>
                </a:cubicBezTo>
                <a:cubicBezTo>
                  <a:pt x="186" y="205"/>
                  <a:pt x="186" y="205"/>
                  <a:pt x="186" y="205"/>
                </a:cubicBezTo>
                <a:cubicBezTo>
                  <a:pt x="196" y="239"/>
                  <a:pt x="212" y="295"/>
                  <a:pt x="256" y="295"/>
                </a:cubicBezTo>
                <a:cubicBezTo>
                  <a:pt x="277" y="295"/>
                  <a:pt x="294" y="278"/>
                  <a:pt x="307" y="244"/>
                </a:cubicBezTo>
                <a:cubicBezTo>
                  <a:pt x="312" y="231"/>
                  <a:pt x="316" y="219"/>
                  <a:pt x="318" y="210"/>
                </a:cubicBezTo>
                <a:cubicBezTo>
                  <a:pt x="367" y="210"/>
                  <a:pt x="367" y="210"/>
                  <a:pt x="367" y="210"/>
                </a:cubicBezTo>
                <a:cubicBezTo>
                  <a:pt x="360" y="298"/>
                  <a:pt x="286" y="367"/>
                  <a:pt x="197" y="367"/>
                </a:cubicBezTo>
                <a:cubicBezTo>
                  <a:pt x="140" y="367"/>
                  <a:pt x="87" y="338"/>
                  <a:pt x="55" y="292"/>
                </a:cubicBezTo>
                <a:cubicBezTo>
                  <a:pt x="63" y="295"/>
                  <a:pt x="63" y="295"/>
                  <a:pt x="63" y="295"/>
                </a:cubicBezTo>
                <a:cubicBezTo>
                  <a:pt x="65" y="296"/>
                  <a:pt x="67" y="297"/>
                  <a:pt x="69" y="297"/>
                </a:cubicBezTo>
                <a:cubicBezTo>
                  <a:pt x="74" y="297"/>
                  <a:pt x="78" y="294"/>
                  <a:pt x="81" y="289"/>
                </a:cubicBezTo>
                <a:cubicBezTo>
                  <a:pt x="84" y="282"/>
                  <a:pt x="81" y="274"/>
                  <a:pt x="74" y="271"/>
                </a:cubicBezTo>
                <a:cubicBezTo>
                  <a:pt x="29" y="251"/>
                  <a:pt x="29" y="251"/>
                  <a:pt x="29" y="251"/>
                </a:cubicBezTo>
                <a:cubicBezTo>
                  <a:pt x="29" y="250"/>
                  <a:pt x="28" y="250"/>
                  <a:pt x="28" y="250"/>
                </a:cubicBezTo>
                <a:cubicBezTo>
                  <a:pt x="28" y="250"/>
                  <a:pt x="28" y="250"/>
                  <a:pt x="27" y="250"/>
                </a:cubicBezTo>
                <a:cubicBezTo>
                  <a:pt x="27" y="250"/>
                  <a:pt x="27" y="250"/>
                  <a:pt x="27" y="250"/>
                </a:cubicBezTo>
                <a:cubicBezTo>
                  <a:pt x="25" y="249"/>
                  <a:pt x="24" y="249"/>
                  <a:pt x="23" y="249"/>
                </a:cubicBezTo>
                <a:cubicBezTo>
                  <a:pt x="22" y="249"/>
                  <a:pt x="22" y="250"/>
                  <a:pt x="22" y="250"/>
                </a:cubicBezTo>
                <a:cubicBezTo>
                  <a:pt x="22" y="250"/>
                  <a:pt x="21" y="250"/>
                  <a:pt x="21" y="250"/>
                </a:cubicBezTo>
                <a:cubicBezTo>
                  <a:pt x="21" y="250"/>
                  <a:pt x="21" y="250"/>
                  <a:pt x="20" y="250"/>
                </a:cubicBezTo>
                <a:cubicBezTo>
                  <a:pt x="20" y="250"/>
                  <a:pt x="20" y="250"/>
                  <a:pt x="20" y="250"/>
                </a:cubicBezTo>
                <a:cubicBezTo>
                  <a:pt x="20" y="250"/>
                  <a:pt x="19" y="250"/>
                  <a:pt x="19" y="250"/>
                </a:cubicBezTo>
                <a:cubicBezTo>
                  <a:pt x="19" y="250"/>
                  <a:pt x="19" y="250"/>
                  <a:pt x="19" y="250"/>
                </a:cubicBezTo>
                <a:cubicBezTo>
                  <a:pt x="19" y="250"/>
                  <a:pt x="18" y="250"/>
                  <a:pt x="18" y="251"/>
                </a:cubicBezTo>
                <a:cubicBezTo>
                  <a:pt x="18" y="251"/>
                  <a:pt x="18" y="251"/>
                  <a:pt x="18" y="251"/>
                </a:cubicBezTo>
                <a:cubicBezTo>
                  <a:pt x="18" y="251"/>
                  <a:pt x="17" y="251"/>
                  <a:pt x="17" y="251"/>
                </a:cubicBezTo>
                <a:cubicBezTo>
                  <a:pt x="17" y="251"/>
                  <a:pt x="17" y="251"/>
                  <a:pt x="17" y="251"/>
                </a:cubicBezTo>
                <a:cubicBezTo>
                  <a:pt x="16" y="252"/>
                  <a:pt x="16" y="252"/>
                  <a:pt x="16" y="252"/>
                </a:cubicBezTo>
                <a:cubicBezTo>
                  <a:pt x="16" y="252"/>
                  <a:pt x="16" y="252"/>
                  <a:pt x="15" y="252"/>
                </a:cubicBezTo>
                <a:cubicBezTo>
                  <a:pt x="15" y="252"/>
                  <a:pt x="15" y="252"/>
                  <a:pt x="15" y="252"/>
                </a:cubicBezTo>
                <a:cubicBezTo>
                  <a:pt x="15" y="253"/>
                  <a:pt x="15" y="253"/>
                  <a:pt x="15" y="253"/>
                </a:cubicBezTo>
                <a:cubicBezTo>
                  <a:pt x="14" y="253"/>
                  <a:pt x="14" y="253"/>
                  <a:pt x="14" y="253"/>
                </a:cubicBezTo>
                <a:cubicBezTo>
                  <a:pt x="14" y="253"/>
                  <a:pt x="14" y="254"/>
                  <a:pt x="14" y="254"/>
                </a:cubicBezTo>
                <a:cubicBezTo>
                  <a:pt x="14" y="254"/>
                  <a:pt x="14" y="254"/>
                  <a:pt x="13" y="254"/>
                </a:cubicBezTo>
                <a:cubicBezTo>
                  <a:pt x="13" y="254"/>
                  <a:pt x="13" y="255"/>
                  <a:pt x="13" y="255"/>
                </a:cubicBezTo>
                <a:cubicBezTo>
                  <a:pt x="12" y="256"/>
                  <a:pt x="11" y="257"/>
                  <a:pt x="11" y="258"/>
                </a:cubicBezTo>
                <a:cubicBezTo>
                  <a:pt x="11" y="259"/>
                  <a:pt x="11" y="259"/>
                  <a:pt x="11" y="259"/>
                </a:cubicBezTo>
                <a:cubicBezTo>
                  <a:pt x="11" y="259"/>
                  <a:pt x="11" y="260"/>
                  <a:pt x="11" y="260"/>
                </a:cubicBezTo>
                <a:cubicBezTo>
                  <a:pt x="11" y="260"/>
                  <a:pt x="10" y="261"/>
                  <a:pt x="10" y="261"/>
                </a:cubicBezTo>
                <a:cubicBezTo>
                  <a:pt x="4" y="312"/>
                  <a:pt x="4" y="312"/>
                  <a:pt x="4" y="312"/>
                </a:cubicBezTo>
                <a:cubicBezTo>
                  <a:pt x="3" y="319"/>
                  <a:pt x="8" y="326"/>
                  <a:pt x="15" y="327"/>
                </a:cubicBezTo>
                <a:cubicBezTo>
                  <a:pt x="16" y="327"/>
                  <a:pt x="16" y="327"/>
                  <a:pt x="17" y="327"/>
                </a:cubicBezTo>
                <a:cubicBezTo>
                  <a:pt x="24" y="327"/>
                  <a:pt x="29" y="322"/>
                  <a:pt x="30" y="315"/>
                </a:cubicBezTo>
                <a:cubicBezTo>
                  <a:pt x="32" y="304"/>
                  <a:pt x="32" y="304"/>
                  <a:pt x="32" y="304"/>
                </a:cubicBezTo>
                <a:cubicBezTo>
                  <a:pt x="47" y="328"/>
                  <a:pt x="67" y="347"/>
                  <a:pt x="90" y="363"/>
                </a:cubicBezTo>
                <a:cubicBezTo>
                  <a:pt x="122" y="383"/>
                  <a:pt x="159" y="394"/>
                  <a:pt x="197" y="394"/>
                </a:cubicBezTo>
                <a:cubicBezTo>
                  <a:pt x="305" y="394"/>
                  <a:pt x="394" y="305"/>
                  <a:pt x="394" y="197"/>
                </a:cubicBezTo>
                <a:cubicBezTo>
                  <a:pt x="394" y="189"/>
                  <a:pt x="388" y="183"/>
                  <a:pt x="380" y="18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TextBox 338"/>
          <p:cNvSpPr txBox="1"/>
          <p:nvPr userDrawn="1"/>
        </p:nvSpPr>
        <p:spPr>
          <a:xfrm>
            <a:off x="9132750" y="4284666"/>
            <a:ext cx="1045826" cy="246221"/>
          </a:xfrm>
          <a:prstGeom prst="rect">
            <a:avLst/>
          </a:prstGeom>
          <a:noFill/>
        </p:spPr>
        <p:txBody>
          <a:bodyPr wrap="square" tIns="0" bIns="0" rtlCol="0" anchor="b" anchorCtr="0">
            <a:spAutoFit/>
          </a:bodyPr>
          <a:lstStyle/>
          <a:p>
            <a:pPr algn="ctr"/>
            <a:r>
              <a:rPr lang="en-US" sz="800" b="1" dirty="0" err="1" smtClean="0">
                <a:solidFill>
                  <a:srgbClr val="626469"/>
                </a:solidFill>
                <a:latin typeface="Arial" pitchFamily="34" charset="0"/>
                <a:cs typeface="Arial" pitchFamily="34" charset="0"/>
              </a:rPr>
              <a:t>Prosumer</a:t>
            </a:r>
            <a:r>
              <a:rPr lang="en-US" sz="800" b="1" dirty="0" smtClean="0">
                <a:solidFill>
                  <a:srgbClr val="626469"/>
                </a:solidFill>
                <a:latin typeface="Arial" pitchFamily="34" charset="0"/>
                <a:cs typeface="Arial" pitchFamily="34" charset="0"/>
              </a:rPr>
              <a:t> </a:t>
            </a:r>
            <a:r>
              <a:rPr lang="en-US" sz="800" b="1" dirty="0" err="1" smtClean="0">
                <a:solidFill>
                  <a:srgbClr val="626469"/>
                </a:solidFill>
                <a:latin typeface="Arial" pitchFamily="34" charset="0"/>
                <a:cs typeface="Arial" pitchFamily="34" charset="0"/>
              </a:rPr>
              <a:t>microgrid</a:t>
            </a:r>
            <a:endParaRPr lang="en-US" sz="800" b="1" dirty="0" smtClean="0">
              <a:solidFill>
                <a:srgbClr val="626469"/>
              </a:solidFill>
              <a:latin typeface="Arial" pitchFamily="34" charset="0"/>
              <a:cs typeface="Arial" pitchFamily="34" charset="0"/>
            </a:endParaRPr>
          </a:p>
        </p:txBody>
      </p:sp>
      <p:sp>
        <p:nvSpPr>
          <p:cNvPr id="340" name="TextBox 339"/>
          <p:cNvSpPr txBox="1"/>
          <p:nvPr userDrawn="1"/>
        </p:nvSpPr>
        <p:spPr>
          <a:xfrm>
            <a:off x="7204193" y="4284666"/>
            <a:ext cx="1045826"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Packaging control</a:t>
            </a:r>
          </a:p>
        </p:txBody>
      </p:sp>
      <p:sp>
        <p:nvSpPr>
          <p:cNvPr id="341" name="TextBox 340"/>
          <p:cNvSpPr txBox="1"/>
          <p:nvPr userDrawn="1"/>
        </p:nvSpPr>
        <p:spPr>
          <a:xfrm>
            <a:off x="11024264" y="3463575"/>
            <a:ext cx="1045826" cy="246221"/>
          </a:xfrm>
          <a:prstGeom prst="rect">
            <a:avLst/>
          </a:prstGeom>
          <a:noFill/>
        </p:spPr>
        <p:txBody>
          <a:bodyPr wrap="square" tIns="0" bIns="0" rtlCol="0" anchor="b" anchorCtr="0">
            <a:spAutoFit/>
          </a:bodyPr>
          <a:lstStyle/>
          <a:p>
            <a:pPr algn="ctr"/>
            <a:r>
              <a:rPr lang="en-US" sz="800" b="1" dirty="0" smtClean="0">
                <a:solidFill>
                  <a:srgbClr val="626469"/>
                </a:solidFill>
                <a:latin typeface="Arial" pitchFamily="34" charset="0"/>
                <a:cs typeface="Arial" pitchFamily="34" charset="0"/>
              </a:rPr>
              <a:t>Material</a:t>
            </a:r>
            <a:br>
              <a:rPr lang="en-US" sz="800" b="1" dirty="0" smtClean="0">
                <a:solidFill>
                  <a:srgbClr val="626469"/>
                </a:solidFill>
                <a:latin typeface="Arial" pitchFamily="34" charset="0"/>
                <a:cs typeface="Arial" pitchFamily="34" charset="0"/>
              </a:rPr>
            </a:br>
            <a:r>
              <a:rPr lang="en-US" sz="800" b="1" dirty="0" smtClean="0">
                <a:solidFill>
                  <a:srgbClr val="626469"/>
                </a:solidFill>
                <a:latin typeface="Arial" pitchFamily="34" charset="0"/>
                <a:cs typeface="Arial" pitchFamily="34" charset="0"/>
              </a:rPr>
              <a:t>working</a:t>
            </a:r>
          </a:p>
        </p:txBody>
      </p:sp>
      <p:sp>
        <p:nvSpPr>
          <p:cNvPr id="342" name="Freeform 673"/>
          <p:cNvSpPr>
            <a:spLocks noEditPoints="1"/>
          </p:cNvSpPr>
          <p:nvPr userDrawn="1"/>
        </p:nvSpPr>
        <p:spPr bwMode="auto">
          <a:xfrm>
            <a:off x="7572046" y="5579234"/>
            <a:ext cx="386320" cy="504066"/>
          </a:xfrm>
          <a:custGeom>
            <a:avLst/>
            <a:gdLst/>
            <a:ahLst/>
            <a:cxnLst>
              <a:cxn ang="0">
                <a:pos x="313" y="120"/>
              </a:cxn>
              <a:cxn ang="0">
                <a:pos x="299" y="120"/>
              </a:cxn>
              <a:cxn ang="0">
                <a:pos x="196" y="181"/>
              </a:cxn>
              <a:cxn ang="0">
                <a:pos x="191" y="199"/>
              </a:cxn>
              <a:cxn ang="0">
                <a:pos x="210" y="204"/>
              </a:cxn>
              <a:cxn ang="0">
                <a:pos x="291" y="156"/>
              </a:cxn>
              <a:cxn ang="0">
                <a:pos x="279" y="343"/>
              </a:cxn>
              <a:cxn ang="0">
                <a:pos x="179" y="421"/>
              </a:cxn>
              <a:cxn ang="0">
                <a:pos x="179" y="172"/>
              </a:cxn>
              <a:cxn ang="0">
                <a:pos x="313" y="94"/>
              </a:cxn>
              <a:cxn ang="0">
                <a:pos x="320" y="82"/>
              </a:cxn>
              <a:cxn ang="0">
                <a:pos x="320" y="82"/>
              </a:cxn>
              <a:cxn ang="0">
                <a:pos x="312" y="70"/>
              </a:cxn>
              <a:cxn ang="0">
                <a:pos x="157" y="2"/>
              </a:cxn>
              <a:cxn ang="0">
                <a:pos x="145" y="2"/>
              </a:cxn>
              <a:cxn ang="0">
                <a:pos x="8" y="69"/>
              </a:cxn>
              <a:cxn ang="0">
                <a:pos x="1" y="82"/>
              </a:cxn>
              <a:cxn ang="0">
                <a:pos x="18" y="362"/>
              </a:cxn>
              <a:cxn ang="0">
                <a:pos x="24" y="373"/>
              </a:cxn>
              <a:cxn ang="0">
                <a:pos x="115" y="437"/>
              </a:cxn>
              <a:cxn ang="0">
                <a:pos x="129" y="438"/>
              </a:cxn>
              <a:cxn ang="0">
                <a:pos x="136" y="426"/>
              </a:cxn>
              <a:cxn ang="0">
                <a:pos x="136" y="177"/>
              </a:cxn>
              <a:cxn ang="0">
                <a:pos x="123" y="163"/>
              </a:cxn>
              <a:cxn ang="0">
                <a:pos x="110" y="177"/>
              </a:cxn>
              <a:cxn ang="0">
                <a:pos x="110" y="400"/>
              </a:cxn>
              <a:cxn ang="0">
                <a:pos x="44" y="354"/>
              </a:cxn>
              <a:cxn ang="0">
                <a:pos x="28" y="89"/>
              </a:cxn>
              <a:cxn ang="0">
                <a:pos x="151" y="29"/>
              </a:cxn>
              <a:cxn ang="0">
                <a:pos x="277" y="84"/>
              </a:cxn>
              <a:cxn ang="0">
                <a:pos x="159" y="152"/>
              </a:cxn>
              <a:cxn ang="0">
                <a:pos x="153" y="164"/>
              </a:cxn>
              <a:cxn ang="0">
                <a:pos x="152" y="449"/>
              </a:cxn>
              <a:cxn ang="0">
                <a:pos x="160" y="461"/>
              </a:cxn>
              <a:cxn ang="0">
                <a:pos x="174" y="459"/>
              </a:cxn>
              <a:cxn ang="0">
                <a:pos x="300" y="360"/>
              </a:cxn>
              <a:cxn ang="0">
                <a:pos x="305" y="350"/>
              </a:cxn>
              <a:cxn ang="0">
                <a:pos x="319" y="132"/>
              </a:cxn>
              <a:cxn ang="0">
                <a:pos x="313" y="120"/>
              </a:cxn>
              <a:cxn ang="0">
                <a:pos x="274" y="279"/>
              </a:cxn>
              <a:cxn ang="0">
                <a:pos x="275" y="256"/>
              </a:cxn>
              <a:cxn ang="0">
                <a:pos x="262" y="242"/>
              </a:cxn>
              <a:cxn ang="0">
                <a:pos x="248" y="255"/>
              </a:cxn>
              <a:cxn ang="0">
                <a:pos x="247" y="278"/>
              </a:cxn>
              <a:cxn ang="0">
                <a:pos x="260" y="292"/>
              </a:cxn>
              <a:cxn ang="0">
                <a:pos x="274" y="279"/>
              </a:cxn>
            </a:cxnLst>
            <a:rect l="0" t="0" r="r" b="b"/>
            <a:pathLst>
              <a:path w="320" h="463">
                <a:moveTo>
                  <a:pt x="313" y="120"/>
                </a:moveTo>
                <a:cubicBezTo>
                  <a:pt x="309" y="117"/>
                  <a:pt x="303" y="117"/>
                  <a:pt x="299" y="120"/>
                </a:cubicBezTo>
                <a:cubicBezTo>
                  <a:pt x="196" y="181"/>
                  <a:pt x="196" y="181"/>
                  <a:pt x="196" y="181"/>
                </a:cubicBezTo>
                <a:cubicBezTo>
                  <a:pt x="190" y="185"/>
                  <a:pt x="188" y="193"/>
                  <a:pt x="191" y="199"/>
                </a:cubicBezTo>
                <a:cubicBezTo>
                  <a:pt x="195" y="206"/>
                  <a:pt x="203" y="208"/>
                  <a:pt x="210" y="204"/>
                </a:cubicBezTo>
                <a:cubicBezTo>
                  <a:pt x="210" y="204"/>
                  <a:pt x="264" y="172"/>
                  <a:pt x="291" y="156"/>
                </a:cubicBezTo>
                <a:cubicBezTo>
                  <a:pt x="288" y="194"/>
                  <a:pt x="279" y="333"/>
                  <a:pt x="279" y="343"/>
                </a:cubicBezTo>
                <a:cubicBezTo>
                  <a:pt x="271" y="348"/>
                  <a:pt x="207" y="399"/>
                  <a:pt x="179" y="421"/>
                </a:cubicBezTo>
                <a:cubicBezTo>
                  <a:pt x="179" y="378"/>
                  <a:pt x="179" y="185"/>
                  <a:pt x="179" y="172"/>
                </a:cubicBezTo>
                <a:cubicBezTo>
                  <a:pt x="191" y="165"/>
                  <a:pt x="313" y="94"/>
                  <a:pt x="313" y="94"/>
                </a:cubicBezTo>
                <a:cubicBezTo>
                  <a:pt x="317" y="91"/>
                  <a:pt x="320" y="87"/>
                  <a:pt x="320" y="82"/>
                </a:cubicBezTo>
                <a:cubicBezTo>
                  <a:pt x="320" y="82"/>
                  <a:pt x="320" y="82"/>
                  <a:pt x="320" y="82"/>
                </a:cubicBezTo>
                <a:cubicBezTo>
                  <a:pt x="320" y="77"/>
                  <a:pt x="317" y="72"/>
                  <a:pt x="312" y="70"/>
                </a:cubicBezTo>
                <a:cubicBezTo>
                  <a:pt x="157" y="2"/>
                  <a:pt x="157" y="2"/>
                  <a:pt x="157" y="2"/>
                </a:cubicBezTo>
                <a:cubicBezTo>
                  <a:pt x="153" y="0"/>
                  <a:pt x="149" y="0"/>
                  <a:pt x="145" y="2"/>
                </a:cubicBezTo>
                <a:cubicBezTo>
                  <a:pt x="8" y="69"/>
                  <a:pt x="8" y="69"/>
                  <a:pt x="8" y="69"/>
                </a:cubicBezTo>
                <a:cubicBezTo>
                  <a:pt x="3" y="71"/>
                  <a:pt x="0" y="77"/>
                  <a:pt x="1" y="82"/>
                </a:cubicBezTo>
                <a:cubicBezTo>
                  <a:pt x="18" y="362"/>
                  <a:pt x="18" y="362"/>
                  <a:pt x="18" y="362"/>
                </a:cubicBezTo>
                <a:cubicBezTo>
                  <a:pt x="19" y="367"/>
                  <a:pt x="21" y="370"/>
                  <a:pt x="24" y="373"/>
                </a:cubicBezTo>
                <a:cubicBezTo>
                  <a:pt x="115" y="437"/>
                  <a:pt x="115" y="437"/>
                  <a:pt x="115" y="437"/>
                </a:cubicBezTo>
                <a:cubicBezTo>
                  <a:pt x="119" y="439"/>
                  <a:pt x="125" y="440"/>
                  <a:pt x="129" y="438"/>
                </a:cubicBezTo>
                <a:cubicBezTo>
                  <a:pt x="134" y="435"/>
                  <a:pt x="136" y="431"/>
                  <a:pt x="136" y="426"/>
                </a:cubicBezTo>
                <a:cubicBezTo>
                  <a:pt x="136" y="177"/>
                  <a:pt x="136" y="177"/>
                  <a:pt x="136" y="177"/>
                </a:cubicBezTo>
                <a:cubicBezTo>
                  <a:pt x="136" y="169"/>
                  <a:pt x="130" y="163"/>
                  <a:pt x="123" y="163"/>
                </a:cubicBezTo>
                <a:cubicBezTo>
                  <a:pt x="116" y="163"/>
                  <a:pt x="110" y="169"/>
                  <a:pt x="110" y="177"/>
                </a:cubicBezTo>
                <a:cubicBezTo>
                  <a:pt x="110" y="177"/>
                  <a:pt x="110" y="359"/>
                  <a:pt x="110" y="400"/>
                </a:cubicBezTo>
                <a:cubicBezTo>
                  <a:pt x="87" y="384"/>
                  <a:pt x="52" y="359"/>
                  <a:pt x="44" y="354"/>
                </a:cubicBezTo>
                <a:cubicBezTo>
                  <a:pt x="44" y="343"/>
                  <a:pt x="29" y="105"/>
                  <a:pt x="28" y="89"/>
                </a:cubicBezTo>
                <a:cubicBezTo>
                  <a:pt x="41" y="83"/>
                  <a:pt x="142" y="33"/>
                  <a:pt x="151" y="29"/>
                </a:cubicBezTo>
                <a:cubicBezTo>
                  <a:pt x="160" y="32"/>
                  <a:pt x="244" y="69"/>
                  <a:pt x="277" y="84"/>
                </a:cubicBezTo>
                <a:cubicBezTo>
                  <a:pt x="245" y="102"/>
                  <a:pt x="159" y="152"/>
                  <a:pt x="159" y="152"/>
                </a:cubicBezTo>
                <a:cubicBezTo>
                  <a:pt x="155" y="155"/>
                  <a:pt x="153" y="159"/>
                  <a:pt x="153" y="164"/>
                </a:cubicBezTo>
                <a:cubicBezTo>
                  <a:pt x="153" y="164"/>
                  <a:pt x="152" y="449"/>
                  <a:pt x="152" y="449"/>
                </a:cubicBezTo>
                <a:cubicBezTo>
                  <a:pt x="152" y="454"/>
                  <a:pt x="155" y="459"/>
                  <a:pt x="160" y="461"/>
                </a:cubicBezTo>
                <a:cubicBezTo>
                  <a:pt x="164" y="463"/>
                  <a:pt x="170" y="462"/>
                  <a:pt x="174" y="459"/>
                </a:cubicBezTo>
                <a:cubicBezTo>
                  <a:pt x="300" y="360"/>
                  <a:pt x="300" y="360"/>
                  <a:pt x="300" y="360"/>
                </a:cubicBezTo>
                <a:cubicBezTo>
                  <a:pt x="303" y="358"/>
                  <a:pt x="304" y="354"/>
                  <a:pt x="305" y="350"/>
                </a:cubicBezTo>
                <a:cubicBezTo>
                  <a:pt x="319" y="132"/>
                  <a:pt x="319" y="132"/>
                  <a:pt x="319" y="132"/>
                </a:cubicBezTo>
                <a:cubicBezTo>
                  <a:pt x="320" y="127"/>
                  <a:pt x="317" y="122"/>
                  <a:pt x="313" y="120"/>
                </a:cubicBezTo>
                <a:close/>
                <a:moveTo>
                  <a:pt x="274" y="279"/>
                </a:moveTo>
                <a:cubicBezTo>
                  <a:pt x="275" y="256"/>
                  <a:pt x="275" y="256"/>
                  <a:pt x="275" y="256"/>
                </a:cubicBezTo>
                <a:cubicBezTo>
                  <a:pt x="275" y="249"/>
                  <a:pt x="270" y="242"/>
                  <a:pt x="262" y="242"/>
                </a:cubicBezTo>
                <a:cubicBezTo>
                  <a:pt x="255" y="242"/>
                  <a:pt x="249" y="247"/>
                  <a:pt x="248" y="255"/>
                </a:cubicBezTo>
                <a:cubicBezTo>
                  <a:pt x="247" y="278"/>
                  <a:pt x="247" y="278"/>
                  <a:pt x="247" y="278"/>
                </a:cubicBezTo>
                <a:cubicBezTo>
                  <a:pt x="247" y="285"/>
                  <a:pt x="253" y="291"/>
                  <a:pt x="260" y="292"/>
                </a:cubicBezTo>
                <a:cubicBezTo>
                  <a:pt x="267" y="292"/>
                  <a:pt x="273" y="286"/>
                  <a:pt x="274" y="27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43" name="TextBox 342"/>
          <p:cNvSpPr txBox="1"/>
          <p:nvPr userDrawn="1"/>
        </p:nvSpPr>
        <p:spPr>
          <a:xfrm>
            <a:off x="7310737" y="6054246"/>
            <a:ext cx="908938" cy="215444"/>
          </a:xfrm>
          <a:prstGeom prst="rect">
            <a:avLst/>
          </a:prstGeom>
          <a:noFill/>
        </p:spPr>
        <p:txBody>
          <a:bodyPr wrap="square" rtlCol="0" anchor="b" anchorCtr="0">
            <a:spAutoFit/>
          </a:bodyPr>
          <a:lstStyle/>
          <a:p>
            <a:pPr algn="ctr"/>
            <a:r>
              <a:rPr lang="en-US" sz="800" b="1" dirty="0" smtClean="0">
                <a:solidFill>
                  <a:srgbClr val="626469"/>
                </a:solidFill>
                <a:latin typeface="Arial" pitchFamily="34" charset="0"/>
                <a:cs typeface="Arial" pitchFamily="34" charset="0"/>
              </a:rPr>
              <a:t>Panel builders</a:t>
            </a:r>
          </a:p>
        </p:txBody>
      </p:sp>
      <p:sp>
        <p:nvSpPr>
          <p:cNvPr id="344" name="Rounded Rectangle 343"/>
          <p:cNvSpPr/>
          <p:nvPr userDrawn="1"/>
        </p:nvSpPr>
        <p:spPr>
          <a:xfrm>
            <a:off x="609441" y="4684275"/>
            <a:ext cx="5291299" cy="1611134"/>
          </a:xfrm>
          <a:prstGeom prst="roundRect">
            <a:avLst>
              <a:gd name="adj" fmla="val 9427"/>
            </a:avLst>
          </a:prstGeom>
          <a:solidFill>
            <a:srgbClr val="00953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marL="520700" indent="-292100" algn="l">
              <a:spcAft>
                <a:spcPts val="200"/>
              </a:spcAft>
              <a:tabLst>
                <a:tab pos="173038" algn="l"/>
                <a:tab pos="457200" algn="l"/>
              </a:tabLst>
            </a:pPr>
            <a:r>
              <a:rPr lang="en-US" sz="1600" b="1" dirty="0" smtClean="0"/>
              <a:t>To</a:t>
            </a:r>
            <a:r>
              <a:rPr lang="en-US" sz="1600" b="1" baseline="0" dirty="0" smtClean="0"/>
              <a:t> add a </a:t>
            </a:r>
            <a:r>
              <a:rPr lang="en-US" sz="1600" b="1" baseline="0" dirty="0" err="1" smtClean="0"/>
              <a:t>picto</a:t>
            </a:r>
            <a:r>
              <a:rPr lang="en-US" sz="1600" b="1" baseline="0" dirty="0" smtClean="0"/>
              <a:t> to your presentation:</a:t>
            </a:r>
          </a:p>
          <a:p>
            <a:pPr marL="520700" indent="-292100" algn="l">
              <a:spcAft>
                <a:spcPts val="200"/>
              </a:spcAft>
              <a:buFont typeface="+mj-lt"/>
              <a:buAutoNum type="arabicPeriod"/>
              <a:tabLst>
                <a:tab pos="173038" algn="l"/>
                <a:tab pos="457200" algn="l"/>
              </a:tabLst>
            </a:pPr>
            <a:r>
              <a:rPr lang="en-US" sz="1400" baseline="0" dirty="0" smtClean="0"/>
              <a:t>Select view/slide master</a:t>
            </a:r>
          </a:p>
          <a:p>
            <a:pPr marL="520700" indent="-292100" algn="l">
              <a:spcAft>
                <a:spcPts val="200"/>
              </a:spcAft>
              <a:buFont typeface="+mj-lt"/>
              <a:buAutoNum type="arabicPeriod"/>
              <a:tabLst>
                <a:tab pos="173038" algn="l"/>
                <a:tab pos="457200" algn="l"/>
              </a:tabLst>
            </a:pPr>
            <a:r>
              <a:rPr lang="en-US" sz="1400" baseline="0" dirty="0" smtClean="0"/>
              <a:t>Go to slide with </a:t>
            </a:r>
            <a:r>
              <a:rPr lang="en-US" sz="1400" baseline="0" dirty="0" err="1" smtClean="0"/>
              <a:t>pictos</a:t>
            </a:r>
            <a:endParaRPr lang="en-US" sz="1400" baseline="0" dirty="0" smtClean="0"/>
          </a:p>
          <a:p>
            <a:pPr marL="520700" indent="-292100" algn="l">
              <a:spcAft>
                <a:spcPts val="200"/>
              </a:spcAft>
              <a:buFont typeface="+mj-lt"/>
              <a:buAutoNum type="arabicPeriod"/>
              <a:tabLst>
                <a:tab pos="173038" algn="l"/>
                <a:tab pos="457200" algn="l"/>
              </a:tabLst>
            </a:pPr>
            <a:r>
              <a:rPr lang="en-US" sz="1400" baseline="0" dirty="0" smtClean="0"/>
              <a:t>Select and copy the </a:t>
            </a:r>
            <a:r>
              <a:rPr lang="en-US" sz="1400" baseline="0" dirty="0" err="1" smtClean="0"/>
              <a:t>picto</a:t>
            </a:r>
            <a:r>
              <a:rPr lang="en-US" sz="1400" baseline="0" dirty="0" smtClean="0"/>
              <a:t> that you would like to add (ctrl-c)</a:t>
            </a:r>
          </a:p>
          <a:p>
            <a:pPr marL="520700" indent="-292100" algn="l">
              <a:spcAft>
                <a:spcPts val="200"/>
              </a:spcAft>
              <a:buFont typeface="+mj-lt"/>
              <a:buAutoNum type="arabicPeriod"/>
              <a:tabLst>
                <a:tab pos="173038" algn="l"/>
                <a:tab pos="457200" algn="l"/>
              </a:tabLst>
            </a:pPr>
            <a:r>
              <a:rPr lang="en-US" sz="1400" baseline="0" dirty="0" smtClean="0"/>
              <a:t>Close master view</a:t>
            </a:r>
          </a:p>
          <a:p>
            <a:pPr marL="520700" indent="-292100" algn="l">
              <a:spcAft>
                <a:spcPts val="200"/>
              </a:spcAft>
              <a:buFont typeface="+mj-lt"/>
              <a:buAutoNum type="arabicPeriod"/>
              <a:tabLst>
                <a:tab pos="173038" algn="l"/>
                <a:tab pos="457200" algn="l"/>
              </a:tabLst>
            </a:pPr>
            <a:r>
              <a:rPr lang="en-US" sz="1400" baseline="0" dirty="0" smtClean="0"/>
              <a:t>Paste </a:t>
            </a:r>
            <a:r>
              <a:rPr lang="en-US" sz="1400" baseline="0" dirty="0" err="1" smtClean="0"/>
              <a:t>picto</a:t>
            </a:r>
            <a:r>
              <a:rPr lang="en-US" sz="1400" baseline="0" dirty="0" smtClean="0"/>
              <a:t> onto your slide (ctrl-p)</a:t>
            </a:r>
            <a:endParaRPr lang="en-US" sz="1400" dirty="0"/>
          </a:p>
        </p:txBody>
      </p:sp>
      <p:sp>
        <p:nvSpPr>
          <p:cNvPr id="345" name="TextBox 344"/>
          <p:cNvSpPr txBox="1"/>
          <p:nvPr userDrawn="1"/>
        </p:nvSpPr>
        <p:spPr>
          <a:xfrm>
            <a:off x="523421" y="1235445"/>
            <a:ext cx="823124" cy="307777"/>
          </a:xfrm>
          <a:prstGeom prst="rect">
            <a:avLst/>
          </a:prstGeom>
          <a:noFill/>
        </p:spPr>
        <p:txBody>
          <a:bodyPr wrap="none" rtlCol="0">
            <a:spAutoFit/>
          </a:bodyPr>
          <a:lstStyle/>
          <a:p>
            <a:pPr algn="r"/>
            <a:r>
              <a:rPr lang="en-US" sz="1400" dirty="0" smtClean="0">
                <a:solidFill>
                  <a:srgbClr val="626469"/>
                </a:solidFill>
                <a:latin typeface="Arial" pitchFamily="34" charset="0"/>
                <a:cs typeface="Arial" pitchFamily="34" charset="0"/>
              </a:rPr>
              <a:t>Markets</a:t>
            </a:r>
          </a:p>
        </p:txBody>
      </p:sp>
      <p:sp>
        <p:nvSpPr>
          <p:cNvPr id="346" name="TextBox 345"/>
          <p:cNvSpPr txBox="1"/>
          <p:nvPr userDrawn="1"/>
        </p:nvSpPr>
        <p:spPr>
          <a:xfrm>
            <a:off x="366227" y="2195140"/>
            <a:ext cx="993018" cy="523220"/>
          </a:xfrm>
          <a:prstGeom prst="rect">
            <a:avLst/>
          </a:prstGeom>
          <a:noFill/>
        </p:spPr>
        <p:txBody>
          <a:bodyPr wrap="none" rtlCol="0">
            <a:spAutoFit/>
          </a:bodyPr>
          <a:lstStyle/>
          <a:p>
            <a:pPr algn="r"/>
            <a:r>
              <a:rPr lang="en-US" sz="1400" dirty="0" smtClean="0">
                <a:solidFill>
                  <a:srgbClr val="626469"/>
                </a:solidFill>
                <a:latin typeface="Arial" pitchFamily="34" charset="0"/>
                <a:cs typeface="Arial" pitchFamily="34" charset="0"/>
              </a:rPr>
              <a:t>Market </a:t>
            </a:r>
          </a:p>
          <a:p>
            <a:pPr algn="r"/>
            <a:r>
              <a:rPr lang="en-US" sz="1400" dirty="0" smtClean="0">
                <a:solidFill>
                  <a:srgbClr val="626469"/>
                </a:solidFill>
                <a:latin typeface="Arial" pitchFamily="34" charset="0"/>
                <a:cs typeface="Arial" pitchFamily="34" charset="0"/>
              </a:rPr>
              <a:t>Segments</a:t>
            </a:r>
          </a:p>
        </p:txBody>
      </p:sp>
      <p:sp>
        <p:nvSpPr>
          <p:cNvPr id="347" name="TextBox 346"/>
          <p:cNvSpPr txBox="1"/>
          <p:nvPr userDrawn="1"/>
        </p:nvSpPr>
        <p:spPr>
          <a:xfrm>
            <a:off x="6476196" y="1231262"/>
            <a:ext cx="893081" cy="307777"/>
          </a:xfrm>
          <a:prstGeom prst="rect">
            <a:avLst/>
          </a:prstGeom>
          <a:noFill/>
        </p:spPr>
        <p:txBody>
          <a:bodyPr wrap="none" rtlCol="0">
            <a:spAutoFit/>
          </a:bodyPr>
          <a:lstStyle/>
          <a:p>
            <a:pPr algn="r"/>
            <a:r>
              <a:rPr lang="en-US" sz="1400" dirty="0" smtClean="0">
                <a:solidFill>
                  <a:srgbClr val="626469"/>
                </a:solidFill>
                <a:latin typeface="Arial" pitchFamily="34" charset="0"/>
                <a:cs typeface="Arial" pitchFamily="34" charset="0"/>
              </a:rPr>
              <a:t>Domains</a:t>
            </a:r>
          </a:p>
        </p:txBody>
      </p:sp>
      <p:sp>
        <p:nvSpPr>
          <p:cNvPr id="348" name="TextBox 347"/>
          <p:cNvSpPr txBox="1"/>
          <p:nvPr userDrawn="1"/>
        </p:nvSpPr>
        <p:spPr>
          <a:xfrm>
            <a:off x="6216535" y="2187133"/>
            <a:ext cx="1152742" cy="307777"/>
          </a:xfrm>
          <a:prstGeom prst="rect">
            <a:avLst/>
          </a:prstGeom>
          <a:noFill/>
        </p:spPr>
        <p:txBody>
          <a:bodyPr wrap="none" rtlCol="0">
            <a:spAutoFit/>
          </a:bodyPr>
          <a:lstStyle/>
          <a:p>
            <a:pPr algn="r"/>
            <a:r>
              <a:rPr lang="en-US" sz="1400" dirty="0" smtClean="0">
                <a:solidFill>
                  <a:srgbClr val="626469"/>
                </a:solidFill>
                <a:latin typeface="Arial" pitchFamily="34" charset="0"/>
                <a:cs typeface="Arial" pitchFamily="34" charset="0"/>
              </a:rPr>
              <a:t>Applications</a:t>
            </a:r>
          </a:p>
        </p:txBody>
      </p:sp>
      <p:sp>
        <p:nvSpPr>
          <p:cNvPr id="349" name="TextBox 348"/>
          <p:cNvSpPr txBox="1"/>
          <p:nvPr userDrawn="1"/>
        </p:nvSpPr>
        <p:spPr>
          <a:xfrm>
            <a:off x="6047080" y="5723014"/>
            <a:ext cx="1322197" cy="307777"/>
          </a:xfrm>
          <a:prstGeom prst="rect">
            <a:avLst/>
          </a:prstGeom>
          <a:noFill/>
        </p:spPr>
        <p:txBody>
          <a:bodyPr wrap="none" rtlCol="0">
            <a:spAutoFit/>
          </a:bodyPr>
          <a:lstStyle/>
          <a:p>
            <a:pPr algn="r"/>
            <a:r>
              <a:rPr lang="en-US" sz="1400" dirty="0" smtClean="0">
                <a:solidFill>
                  <a:srgbClr val="626469"/>
                </a:solidFill>
                <a:latin typeface="Arial" pitchFamily="34" charset="0"/>
                <a:cs typeface="Arial" pitchFamily="34" charset="0"/>
              </a:rPr>
              <a:t>Intermediaries</a:t>
            </a:r>
          </a:p>
        </p:txBody>
      </p:sp>
      <p:sp>
        <p:nvSpPr>
          <p:cNvPr id="92" name="TextBox 91"/>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rket Pictos_White">
    <p:bg>
      <p:bgPr>
        <a:solidFill>
          <a:srgbClr val="009530"/>
        </a:solidFill>
        <a:effectLst/>
      </p:bgPr>
    </p:bg>
    <p:spTree>
      <p:nvGrpSpPr>
        <p:cNvPr id="1" name=""/>
        <p:cNvGrpSpPr/>
        <p:nvPr/>
      </p:nvGrpSpPr>
      <p:grpSpPr>
        <a:xfrm>
          <a:off x="0" y="0"/>
          <a:ext cx="0" cy="0"/>
          <a:chOff x="0" y="0"/>
          <a:chExt cx="0" cy="0"/>
        </a:xfrm>
      </p:grpSpPr>
      <p:sp>
        <p:nvSpPr>
          <p:cNvPr id="91" name="Title 1"/>
          <p:cNvSpPr>
            <a:spLocks noGrp="1"/>
          </p:cNvSpPr>
          <p:nvPr>
            <p:ph type="title" hasCustomPrompt="1"/>
          </p:nvPr>
        </p:nvSpPr>
        <p:spPr>
          <a:xfrm>
            <a:off x="609441" y="271463"/>
            <a:ext cx="10969943" cy="1095375"/>
          </a:xfrm>
        </p:spPr>
        <p:txBody>
          <a:bodyPr/>
          <a:lstStyle>
            <a:lvl1pPr algn="l">
              <a:defRPr>
                <a:solidFill>
                  <a:schemeClr val="bg1"/>
                </a:solidFill>
              </a:defRPr>
            </a:lvl1pPr>
          </a:lstStyle>
          <a:p>
            <a:r>
              <a:rPr lang="en-US" dirty="0" smtClean="0"/>
              <a:t>Market </a:t>
            </a:r>
            <a:r>
              <a:rPr lang="en-US" dirty="0" err="1" smtClean="0"/>
              <a:t>Pictos</a:t>
            </a:r>
            <a:endParaRPr lang="en-US" noProof="0" dirty="0"/>
          </a:p>
        </p:txBody>
      </p:sp>
      <p:sp>
        <p:nvSpPr>
          <p:cNvPr id="264" name="Freeform 156"/>
          <p:cNvSpPr>
            <a:spLocks noChangeAspect="1"/>
          </p:cNvSpPr>
          <p:nvPr userDrawn="1"/>
        </p:nvSpPr>
        <p:spPr bwMode="auto">
          <a:xfrm>
            <a:off x="10351080" y="2195360"/>
            <a:ext cx="391833" cy="393192"/>
          </a:xfrm>
          <a:custGeom>
            <a:avLst/>
            <a:gdLst/>
            <a:ahLst/>
            <a:cxnLst>
              <a:cxn ang="0">
                <a:pos x="319" y="205"/>
              </a:cxn>
              <a:cxn ang="0">
                <a:pos x="264" y="194"/>
              </a:cxn>
              <a:cxn ang="0">
                <a:pos x="255" y="169"/>
              </a:cxn>
              <a:cxn ang="0">
                <a:pos x="369" y="136"/>
              </a:cxn>
              <a:cxn ang="0">
                <a:pos x="379" y="121"/>
              </a:cxn>
              <a:cxn ang="0">
                <a:pos x="362" y="62"/>
              </a:cxn>
              <a:cxn ang="0">
                <a:pos x="277" y="0"/>
              </a:cxn>
              <a:cxn ang="0">
                <a:pos x="184" y="135"/>
              </a:cxn>
              <a:cxn ang="0">
                <a:pos x="174" y="138"/>
              </a:cxn>
              <a:cxn ang="0">
                <a:pos x="136" y="16"/>
              </a:cxn>
              <a:cxn ang="0">
                <a:pos x="121" y="7"/>
              </a:cxn>
              <a:cxn ang="0">
                <a:pos x="62" y="24"/>
              </a:cxn>
              <a:cxn ang="0">
                <a:pos x="0" y="108"/>
              </a:cxn>
              <a:cxn ang="0">
                <a:pos x="75" y="190"/>
              </a:cxn>
              <a:cxn ang="0">
                <a:pos x="129" y="201"/>
              </a:cxn>
              <a:cxn ang="0">
                <a:pos x="135" y="228"/>
              </a:cxn>
              <a:cxn ang="0">
                <a:pos x="24" y="257"/>
              </a:cxn>
              <a:cxn ang="0">
                <a:pos x="14" y="271"/>
              </a:cxn>
              <a:cxn ang="0">
                <a:pos x="31" y="330"/>
              </a:cxn>
              <a:cxn ang="0">
                <a:pos x="115" y="393"/>
              </a:cxn>
              <a:cxn ang="0">
                <a:pos x="197" y="322"/>
              </a:cxn>
              <a:cxn ang="0">
                <a:pos x="210" y="257"/>
              </a:cxn>
              <a:cxn ang="0">
                <a:pos x="198" y="243"/>
              </a:cxn>
              <a:cxn ang="0">
                <a:pos x="184" y="256"/>
              </a:cxn>
              <a:cxn ang="0">
                <a:pos x="184" y="256"/>
              </a:cxn>
              <a:cxn ang="0">
                <a:pos x="115" y="366"/>
              </a:cxn>
              <a:cxn ang="0">
                <a:pos x="42" y="280"/>
              </a:cxn>
              <a:cxn ang="0">
                <a:pos x="158" y="250"/>
              </a:cxn>
              <a:cxn ang="0">
                <a:pos x="168" y="241"/>
              </a:cxn>
              <a:cxn ang="0">
                <a:pos x="165" y="228"/>
              </a:cxn>
              <a:cxn ang="0">
                <a:pos x="157" y="193"/>
              </a:cxn>
              <a:cxn ang="0">
                <a:pos x="155" y="181"/>
              </a:cxn>
              <a:cxn ang="0">
                <a:pos x="145" y="176"/>
              </a:cxn>
              <a:cxn ang="0">
                <a:pos x="26" y="108"/>
              </a:cxn>
              <a:cxn ang="0">
                <a:pos x="114" y="35"/>
              </a:cxn>
              <a:cxn ang="0">
                <a:pos x="153" y="162"/>
              </a:cxn>
              <a:cxn ang="0">
                <a:pos x="162" y="170"/>
              </a:cxn>
              <a:cxn ang="0">
                <a:pos x="174" y="168"/>
              </a:cxn>
              <a:cxn ang="0">
                <a:pos x="195" y="161"/>
              </a:cxn>
              <a:cxn ang="0">
                <a:pos x="205" y="158"/>
              </a:cxn>
              <a:cxn ang="0">
                <a:pos x="210" y="148"/>
              </a:cxn>
              <a:cxn ang="0">
                <a:pos x="277" y="26"/>
              </a:cxn>
              <a:cxn ang="0">
                <a:pos x="350" y="113"/>
              </a:cxn>
              <a:cxn ang="0">
                <a:pos x="229" y="148"/>
              </a:cxn>
              <a:cxn ang="0">
                <a:pos x="220" y="158"/>
              </a:cxn>
              <a:cxn ang="0">
                <a:pos x="224" y="171"/>
              </a:cxn>
              <a:cxn ang="0">
                <a:pos x="238" y="206"/>
              </a:cxn>
              <a:cxn ang="0">
                <a:pos x="241" y="216"/>
              </a:cxn>
              <a:cxn ang="0">
                <a:pos x="251" y="220"/>
              </a:cxn>
              <a:cxn ang="0">
                <a:pos x="366" y="284"/>
              </a:cxn>
              <a:cxn ang="0">
                <a:pos x="279" y="357"/>
              </a:cxn>
              <a:cxn ang="0">
                <a:pos x="247" y="238"/>
              </a:cxn>
              <a:cxn ang="0">
                <a:pos x="230" y="229"/>
              </a:cxn>
              <a:cxn ang="0">
                <a:pos x="221" y="245"/>
              </a:cxn>
              <a:cxn ang="0">
                <a:pos x="257" y="376"/>
              </a:cxn>
              <a:cxn ang="0">
                <a:pos x="271" y="386"/>
              </a:cxn>
              <a:cxn ang="0">
                <a:pos x="330" y="369"/>
              </a:cxn>
              <a:cxn ang="0">
                <a:pos x="393" y="284"/>
              </a:cxn>
              <a:cxn ang="0">
                <a:pos x="319" y="205"/>
              </a:cxn>
            </a:cxnLst>
            <a:rect l="0" t="0" r="r" b="b"/>
            <a:pathLst>
              <a:path w="393" h="393">
                <a:moveTo>
                  <a:pt x="319" y="205"/>
                </a:moveTo>
                <a:cubicBezTo>
                  <a:pt x="298" y="198"/>
                  <a:pt x="277" y="195"/>
                  <a:pt x="264" y="194"/>
                </a:cubicBezTo>
                <a:cubicBezTo>
                  <a:pt x="263" y="184"/>
                  <a:pt x="259" y="175"/>
                  <a:pt x="255" y="169"/>
                </a:cubicBezTo>
                <a:cubicBezTo>
                  <a:pt x="369" y="136"/>
                  <a:pt x="369" y="136"/>
                  <a:pt x="369" y="136"/>
                </a:cubicBezTo>
                <a:cubicBezTo>
                  <a:pt x="375" y="134"/>
                  <a:pt x="379" y="128"/>
                  <a:pt x="379" y="121"/>
                </a:cubicBezTo>
                <a:cubicBezTo>
                  <a:pt x="379" y="120"/>
                  <a:pt x="375" y="91"/>
                  <a:pt x="362" y="62"/>
                </a:cubicBezTo>
                <a:cubicBezTo>
                  <a:pt x="343" y="21"/>
                  <a:pt x="314" y="0"/>
                  <a:pt x="277" y="0"/>
                </a:cubicBezTo>
                <a:cubicBezTo>
                  <a:pt x="204" y="0"/>
                  <a:pt x="188" y="100"/>
                  <a:pt x="184" y="135"/>
                </a:cubicBezTo>
                <a:cubicBezTo>
                  <a:pt x="181" y="136"/>
                  <a:pt x="177" y="137"/>
                  <a:pt x="174" y="138"/>
                </a:cubicBezTo>
                <a:cubicBezTo>
                  <a:pt x="136" y="16"/>
                  <a:pt x="136" y="16"/>
                  <a:pt x="136" y="16"/>
                </a:cubicBezTo>
                <a:cubicBezTo>
                  <a:pt x="134" y="10"/>
                  <a:pt x="128" y="6"/>
                  <a:pt x="121" y="7"/>
                </a:cubicBezTo>
                <a:cubicBezTo>
                  <a:pt x="120" y="7"/>
                  <a:pt x="91" y="11"/>
                  <a:pt x="62" y="24"/>
                </a:cubicBezTo>
                <a:cubicBezTo>
                  <a:pt x="21" y="43"/>
                  <a:pt x="0" y="72"/>
                  <a:pt x="0" y="108"/>
                </a:cubicBezTo>
                <a:cubicBezTo>
                  <a:pt x="0" y="134"/>
                  <a:pt x="13" y="169"/>
                  <a:pt x="75" y="190"/>
                </a:cubicBezTo>
                <a:cubicBezTo>
                  <a:pt x="95" y="196"/>
                  <a:pt x="116" y="200"/>
                  <a:pt x="129" y="201"/>
                </a:cubicBezTo>
                <a:cubicBezTo>
                  <a:pt x="129" y="211"/>
                  <a:pt x="132" y="221"/>
                  <a:pt x="135" y="228"/>
                </a:cubicBezTo>
                <a:cubicBezTo>
                  <a:pt x="24" y="257"/>
                  <a:pt x="24" y="257"/>
                  <a:pt x="24" y="257"/>
                </a:cubicBezTo>
                <a:cubicBezTo>
                  <a:pt x="17" y="259"/>
                  <a:pt x="13" y="265"/>
                  <a:pt x="14" y="271"/>
                </a:cubicBezTo>
                <a:cubicBezTo>
                  <a:pt x="14" y="273"/>
                  <a:pt x="18" y="301"/>
                  <a:pt x="31" y="330"/>
                </a:cubicBezTo>
                <a:cubicBezTo>
                  <a:pt x="50" y="371"/>
                  <a:pt x="79" y="393"/>
                  <a:pt x="115" y="393"/>
                </a:cubicBezTo>
                <a:cubicBezTo>
                  <a:pt x="141" y="393"/>
                  <a:pt x="176" y="381"/>
                  <a:pt x="197" y="322"/>
                </a:cubicBezTo>
                <a:cubicBezTo>
                  <a:pt x="208" y="290"/>
                  <a:pt x="210" y="258"/>
                  <a:pt x="210" y="257"/>
                </a:cubicBezTo>
                <a:cubicBezTo>
                  <a:pt x="211" y="250"/>
                  <a:pt x="205" y="243"/>
                  <a:pt x="198" y="243"/>
                </a:cubicBezTo>
                <a:cubicBezTo>
                  <a:pt x="190" y="243"/>
                  <a:pt x="184" y="248"/>
                  <a:pt x="184" y="256"/>
                </a:cubicBezTo>
                <a:cubicBezTo>
                  <a:pt x="184" y="256"/>
                  <a:pt x="184" y="256"/>
                  <a:pt x="184" y="256"/>
                </a:cubicBezTo>
                <a:cubicBezTo>
                  <a:pt x="184" y="257"/>
                  <a:pt x="177" y="366"/>
                  <a:pt x="115" y="366"/>
                </a:cubicBezTo>
                <a:cubicBezTo>
                  <a:pt x="66" y="366"/>
                  <a:pt x="48" y="305"/>
                  <a:pt x="42" y="280"/>
                </a:cubicBezTo>
                <a:cubicBezTo>
                  <a:pt x="158" y="250"/>
                  <a:pt x="158" y="250"/>
                  <a:pt x="158" y="250"/>
                </a:cubicBezTo>
                <a:cubicBezTo>
                  <a:pt x="163" y="248"/>
                  <a:pt x="166" y="245"/>
                  <a:pt x="168" y="241"/>
                </a:cubicBezTo>
                <a:cubicBezTo>
                  <a:pt x="169" y="236"/>
                  <a:pt x="168" y="232"/>
                  <a:pt x="165" y="228"/>
                </a:cubicBezTo>
                <a:cubicBezTo>
                  <a:pt x="165" y="228"/>
                  <a:pt x="152" y="211"/>
                  <a:pt x="157" y="193"/>
                </a:cubicBezTo>
                <a:cubicBezTo>
                  <a:pt x="158" y="189"/>
                  <a:pt x="158" y="184"/>
                  <a:pt x="155" y="181"/>
                </a:cubicBezTo>
                <a:cubicBezTo>
                  <a:pt x="153" y="178"/>
                  <a:pt x="149" y="176"/>
                  <a:pt x="145" y="176"/>
                </a:cubicBezTo>
                <a:cubicBezTo>
                  <a:pt x="144" y="175"/>
                  <a:pt x="26" y="170"/>
                  <a:pt x="26" y="108"/>
                </a:cubicBezTo>
                <a:cubicBezTo>
                  <a:pt x="26" y="58"/>
                  <a:pt x="88" y="41"/>
                  <a:pt x="114" y="35"/>
                </a:cubicBezTo>
                <a:cubicBezTo>
                  <a:pt x="153" y="162"/>
                  <a:pt x="153" y="162"/>
                  <a:pt x="153" y="162"/>
                </a:cubicBezTo>
                <a:cubicBezTo>
                  <a:pt x="154" y="166"/>
                  <a:pt x="157" y="169"/>
                  <a:pt x="162" y="170"/>
                </a:cubicBezTo>
                <a:cubicBezTo>
                  <a:pt x="166" y="172"/>
                  <a:pt x="170" y="171"/>
                  <a:pt x="174" y="168"/>
                </a:cubicBezTo>
                <a:cubicBezTo>
                  <a:pt x="177" y="166"/>
                  <a:pt x="187" y="160"/>
                  <a:pt x="195" y="161"/>
                </a:cubicBezTo>
                <a:cubicBezTo>
                  <a:pt x="199" y="161"/>
                  <a:pt x="203" y="160"/>
                  <a:pt x="205" y="158"/>
                </a:cubicBezTo>
                <a:cubicBezTo>
                  <a:pt x="208" y="156"/>
                  <a:pt x="210" y="152"/>
                  <a:pt x="210" y="148"/>
                </a:cubicBezTo>
                <a:cubicBezTo>
                  <a:pt x="210" y="147"/>
                  <a:pt x="217" y="26"/>
                  <a:pt x="277" y="26"/>
                </a:cubicBezTo>
                <a:cubicBezTo>
                  <a:pt x="327" y="26"/>
                  <a:pt x="345" y="88"/>
                  <a:pt x="350" y="113"/>
                </a:cubicBezTo>
                <a:cubicBezTo>
                  <a:pt x="229" y="148"/>
                  <a:pt x="229" y="148"/>
                  <a:pt x="229" y="148"/>
                </a:cubicBezTo>
                <a:cubicBezTo>
                  <a:pt x="224" y="150"/>
                  <a:pt x="221" y="154"/>
                  <a:pt x="220" y="158"/>
                </a:cubicBezTo>
                <a:cubicBezTo>
                  <a:pt x="219" y="163"/>
                  <a:pt x="220" y="168"/>
                  <a:pt x="224" y="171"/>
                </a:cubicBezTo>
                <a:cubicBezTo>
                  <a:pt x="225" y="172"/>
                  <a:pt x="239" y="185"/>
                  <a:pt x="238" y="206"/>
                </a:cubicBezTo>
                <a:cubicBezTo>
                  <a:pt x="237" y="210"/>
                  <a:pt x="239" y="213"/>
                  <a:pt x="241" y="216"/>
                </a:cubicBezTo>
                <a:cubicBezTo>
                  <a:pt x="244" y="219"/>
                  <a:pt x="247" y="220"/>
                  <a:pt x="251" y="220"/>
                </a:cubicBezTo>
                <a:cubicBezTo>
                  <a:pt x="252" y="220"/>
                  <a:pt x="366" y="223"/>
                  <a:pt x="366" y="284"/>
                </a:cubicBezTo>
                <a:cubicBezTo>
                  <a:pt x="366" y="334"/>
                  <a:pt x="305" y="352"/>
                  <a:pt x="279" y="357"/>
                </a:cubicBezTo>
                <a:cubicBezTo>
                  <a:pt x="247" y="238"/>
                  <a:pt x="247" y="238"/>
                  <a:pt x="247" y="238"/>
                </a:cubicBezTo>
                <a:cubicBezTo>
                  <a:pt x="245" y="231"/>
                  <a:pt x="237" y="227"/>
                  <a:pt x="230" y="229"/>
                </a:cubicBezTo>
                <a:cubicBezTo>
                  <a:pt x="223" y="231"/>
                  <a:pt x="219" y="238"/>
                  <a:pt x="221" y="245"/>
                </a:cubicBezTo>
                <a:cubicBezTo>
                  <a:pt x="257" y="376"/>
                  <a:pt x="257" y="376"/>
                  <a:pt x="257" y="376"/>
                </a:cubicBezTo>
                <a:cubicBezTo>
                  <a:pt x="259" y="382"/>
                  <a:pt x="265" y="386"/>
                  <a:pt x="271" y="386"/>
                </a:cubicBezTo>
                <a:cubicBezTo>
                  <a:pt x="273" y="385"/>
                  <a:pt x="301" y="382"/>
                  <a:pt x="330" y="369"/>
                </a:cubicBezTo>
                <a:cubicBezTo>
                  <a:pt x="371" y="350"/>
                  <a:pt x="393" y="321"/>
                  <a:pt x="393" y="284"/>
                </a:cubicBezTo>
                <a:cubicBezTo>
                  <a:pt x="393" y="258"/>
                  <a:pt x="380" y="223"/>
                  <a:pt x="319" y="20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5" name="Freeform 188"/>
          <p:cNvSpPr>
            <a:spLocks noChangeAspect="1" noEditPoints="1"/>
          </p:cNvSpPr>
          <p:nvPr userDrawn="1"/>
        </p:nvSpPr>
        <p:spPr bwMode="auto">
          <a:xfrm>
            <a:off x="10335260" y="3000094"/>
            <a:ext cx="422086" cy="393192"/>
          </a:xfrm>
          <a:custGeom>
            <a:avLst/>
            <a:gdLst/>
            <a:ahLst/>
            <a:cxnLst>
              <a:cxn ang="0">
                <a:pos x="395" y="249"/>
              </a:cxn>
              <a:cxn ang="0">
                <a:pos x="228" y="249"/>
              </a:cxn>
              <a:cxn ang="0">
                <a:pos x="203" y="78"/>
              </a:cxn>
              <a:cxn ang="0">
                <a:pos x="188" y="4"/>
              </a:cxn>
              <a:cxn ang="0">
                <a:pos x="164" y="0"/>
              </a:cxn>
              <a:cxn ang="0">
                <a:pos x="126" y="29"/>
              </a:cxn>
              <a:cxn ang="0">
                <a:pos x="100" y="145"/>
              </a:cxn>
              <a:cxn ang="0">
                <a:pos x="62" y="249"/>
              </a:cxn>
              <a:cxn ang="0">
                <a:pos x="0" y="310"/>
              </a:cxn>
              <a:cxn ang="0">
                <a:pos x="151" y="372"/>
              </a:cxn>
              <a:cxn ang="0">
                <a:pos x="158" y="423"/>
              </a:cxn>
              <a:cxn ang="0">
                <a:pos x="238" y="369"/>
              </a:cxn>
              <a:cxn ang="0">
                <a:pos x="238" y="348"/>
              </a:cxn>
              <a:cxn ang="0">
                <a:pos x="154" y="298"/>
              </a:cxn>
              <a:cxn ang="0">
                <a:pos x="209" y="359"/>
              </a:cxn>
              <a:cxn ang="0">
                <a:pos x="177" y="359"/>
              </a:cxn>
              <a:cxn ang="0">
                <a:pos x="62" y="346"/>
              </a:cxn>
              <a:cxn ang="0">
                <a:pos x="37" y="286"/>
              </a:cxn>
              <a:cxn ang="0">
                <a:pos x="114" y="275"/>
              </a:cxn>
              <a:cxn ang="0">
                <a:pos x="127" y="145"/>
              </a:cxn>
              <a:cxn ang="0">
                <a:pos x="152" y="81"/>
              </a:cxn>
              <a:cxn ang="0">
                <a:pos x="152" y="28"/>
              </a:cxn>
              <a:cxn ang="0">
                <a:pos x="165" y="27"/>
              </a:cxn>
              <a:cxn ang="0">
                <a:pos x="176" y="29"/>
              </a:cxn>
              <a:cxn ang="0">
                <a:pos x="177" y="87"/>
              </a:cxn>
              <a:cxn ang="0">
                <a:pos x="201" y="262"/>
              </a:cxn>
              <a:cxn ang="0">
                <a:pos x="344" y="275"/>
              </a:cxn>
              <a:cxn ang="0">
                <a:pos x="351" y="354"/>
              </a:cxn>
              <a:cxn ang="0">
                <a:pos x="456" y="310"/>
              </a:cxn>
              <a:cxn ang="0">
                <a:pos x="395" y="346"/>
              </a:cxn>
              <a:cxn ang="0">
                <a:pos x="360" y="310"/>
              </a:cxn>
              <a:cxn ang="0">
                <a:pos x="395" y="275"/>
              </a:cxn>
              <a:cxn ang="0">
                <a:pos x="395" y="346"/>
              </a:cxn>
            </a:cxnLst>
            <a:rect l="0" t="0" r="r" b="b"/>
            <a:pathLst>
              <a:path w="456" h="426">
                <a:moveTo>
                  <a:pt x="395" y="249"/>
                </a:moveTo>
                <a:cubicBezTo>
                  <a:pt x="395" y="249"/>
                  <a:pt x="395" y="249"/>
                  <a:pt x="395" y="249"/>
                </a:cubicBezTo>
                <a:cubicBezTo>
                  <a:pt x="395" y="249"/>
                  <a:pt x="395" y="249"/>
                  <a:pt x="395" y="249"/>
                </a:cubicBezTo>
                <a:cubicBezTo>
                  <a:pt x="228" y="249"/>
                  <a:pt x="228" y="249"/>
                  <a:pt x="228" y="249"/>
                </a:cubicBezTo>
                <a:cubicBezTo>
                  <a:pt x="228" y="145"/>
                  <a:pt x="228" y="145"/>
                  <a:pt x="228" y="145"/>
                </a:cubicBezTo>
                <a:cubicBezTo>
                  <a:pt x="228" y="130"/>
                  <a:pt x="211" y="95"/>
                  <a:pt x="203" y="78"/>
                </a:cubicBezTo>
                <a:cubicBezTo>
                  <a:pt x="203" y="29"/>
                  <a:pt x="203" y="29"/>
                  <a:pt x="203" y="29"/>
                </a:cubicBezTo>
                <a:cubicBezTo>
                  <a:pt x="203" y="18"/>
                  <a:pt x="197" y="9"/>
                  <a:pt x="188" y="4"/>
                </a:cubicBezTo>
                <a:cubicBezTo>
                  <a:pt x="181" y="0"/>
                  <a:pt x="172" y="0"/>
                  <a:pt x="165" y="0"/>
                </a:cubicBezTo>
                <a:cubicBezTo>
                  <a:pt x="164" y="0"/>
                  <a:pt x="164" y="0"/>
                  <a:pt x="164" y="0"/>
                </a:cubicBezTo>
                <a:cubicBezTo>
                  <a:pt x="157" y="0"/>
                  <a:pt x="148" y="0"/>
                  <a:pt x="140" y="4"/>
                </a:cubicBezTo>
                <a:cubicBezTo>
                  <a:pt x="131" y="9"/>
                  <a:pt x="126" y="18"/>
                  <a:pt x="126" y="29"/>
                </a:cubicBezTo>
                <a:cubicBezTo>
                  <a:pt x="126" y="78"/>
                  <a:pt x="126" y="78"/>
                  <a:pt x="126" y="78"/>
                </a:cubicBezTo>
                <a:cubicBezTo>
                  <a:pt x="117" y="95"/>
                  <a:pt x="100" y="130"/>
                  <a:pt x="100" y="145"/>
                </a:cubicBezTo>
                <a:cubicBezTo>
                  <a:pt x="100" y="249"/>
                  <a:pt x="100" y="249"/>
                  <a:pt x="100" y="249"/>
                </a:cubicBezTo>
                <a:cubicBezTo>
                  <a:pt x="62" y="249"/>
                  <a:pt x="62" y="249"/>
                  <a:pt x="62" y="249"/>
                </a:cubicBezTo>
                <a:cubicBezTo>
                  <a:pt x="46" y="249"/>
                  <a:pt x="30" y="255"/>
                  <a:pt x="18" y="267"/>
                </a:cubicBezTo>
                <a:cubicBezTo>
                  <a:pt x="7" y="278"/>
                  <a:pt x="0" y="294"/>
                  <a:pt x="0" y="310"/>
                </a:cubicBezTo>
                <a:cubicBezTo>
                  <a:pt x="0" y="344"/>
                  <a:pt x="28" y="372"/>
                  <a:pt x="62" y="372"/>
                </a:cubicBezTo>
                <a:cubicBezTo>
                  <a:pt x="151" y="372"/>
                  <a:pt x="151" y="372"/>
                  <a:pt x="151" y="372"/>
                </a:cubicBezTo>
                <a:cubicBezTo>
                  <a:pt x="151" y="411"/>
                  <a:pt x="151" y="411"/>
                  <a:pt x="151" y="411"/>
                </a:cubicBezTo>
                <a:cubicBezTo>
                  <a:pt x="151" y="417"/>
                  <a:pt x="154" y="421"/>
                  <a:pt x="158" y="423"/>
                </a:cubicBezTo>
                <a:cubicBezTo>
                  <a:pt x="163" y="426"/>
                  <a:pt x="168" y="425"/>
                  <a:pt x="172" y="422"/>
                </a:cubicBezTo>
                <a:cubicBezTo>
                  <a:pt x="238" y="369"/>
                  <a:pt x="238" y="369"/>
                  <a:pt x="238" y="369"/>
                </a:cubicBezTo>
                <a:cubicBezTo>
                  <a:pt x="242" y="367"/>
                  <a:pt x="243" y="363"/>
                  <a:pt x="243" y="359"/>
                </a:cubicBezTo>
                <a:cubicBezTo>
                  <a:pt x="243" y="355"/>
                  <a:pt x="242" y="351"/>
                  <a:pt x="238" y="348"/>
                </a:cubicBezTo>
                <a:cubicBezTo>
                  <a:pt x="172" y="296"/>
                  <a:pt x="172" y="296"/>
                  <a:pt x="172" y="296"/>
                </a:cubicBezTo>
                <a:cubicBezTo>
                  <a:pt x="167" y="291"/>
                  <a:pt x="158" y="292"/>
                  <a:pt x="154" y="298"/>
                </a:cubicBezTo>
                <a:cubicBezTo>
                  <a:pt x="149" y="303"/>
                  <a:pt x="150" y="312"/>
                  <a:pt x="156" y="316"/>
                </a:cubicBezTo>
                <a:cubicBezTo>
                  <a:pt x="209" y="359"/>
                  <a:pt x="209" y="359"/>
                  <a:pt x="209" y="359"/>
                </a:cubicBezTo>
                <a:cubicBezTo>
                  <a:pt x="177" y="384"/>
                  <a:pt x="177" y="384"/>
                  <a:pt x="177" y="384"/>
                </a:cubicBezTo>
                <a:cubicBezTo>
                  <a:pt x="177" y="359"/>
                  <a:pt x="177" y="359"/>
                  <a:pt x="177" y="359"/>
                </a:cubicBezTo>
                <a:cubicBezTo>
                  <a:pt x="177" y="351"/>
                  <a:pt x="172" y="346"/>
                  <a:pt x="164" y="346"/>
                </a:cubicBezTo>
                <a:cubicBezTo>
                  <a:pt x="62" y="346"/>
                  <a:pt x="62" y="346"/>
                  <a:pt x="62" y="346"/>
                </a:cubicBezTo>
                <a:cubicBezTo>
                  <a:pt x="43" y="346"/>
                  <a:pt x="27" y="330"/>
                  <a:pt x="27" y="310"/>
                </a:cubicBezTo>
                <a:cubicBezTo>
                  <a:pt x="27" y="301"/>
                  <a:pt x="31" y="292"/>
                  <a:pt x="37" y="286"/>
                </a:cubicBezTo>
                <a:cubicBezTo>
                  <a:pt x="44" y="279"/>
                  <a:pt x="53" y="275"/>
                  <a:pt x="62" y="275"/>
                </a:cubicBezTo>
                <a:cubicBezTo>
                  <a:pt x="62" y="275"/>
                  <a:pt x="114" y="275"/>
                  <a:pt x="114" y="275"/>
                </a:cubicBezTo>
                <a:cubicBezTo>
                  <a:pt x="121" y="275"/>
                  <a:pt x="127" y="269"/>
                  <a:pt x="127" y="262"/>
                </a:cubicBezTo>
                <a:cubicBezTo>
                  <a:pt x="127" y="145"/>
                  <a:pt x="127" y="145"/>
                  <a:pt x="127" y="145"/>
                </a:cubicBezTo>
                <a:cubicBezTo>
                  <a:pt x="127" y="138"/>
                  <a:pt x="140" y="109"/>
                  <a:pt x="151" y="87"/>
                </a:cubicBezTo>
                <a:cubicBezTo>
                  <a:pt x="152" y="85"/>
                  <a:pt x="152" y="83"/>
                  <a:pt x="152" y="81"/>
                </a:cubicBezTo>
                <a:cubicBezTo>
                  <a:pt x="152" y="29"/>
                  <a:pt x="152" y="29"/>
                  <a:pt x="152" y="29"/>
                </a:cubicBezTo>
                <a:cubicBezTo>
                  <a:pt x="152" y="29"/>
                  <a:pt x="152" y="28"/>
                  <a:pt x="152" y="28"/>
                </a:cubicBezTo>
                <a:cubicBezTo>
                  <a:pt x="153" y="28"/>
                  <a:pt x="156" y="27"/>
                  <a:pt x="164" y="27"/>
                </a:cubicBezTo>
                <a:cubicBezTo>
                  <a:pt x="165" y="27"/>
                  <a:pt x="165" y="27"/>
                  <a:pt x="165" y="27"/>
                </a:cubicBezTo>
                <a:cubicBezTo>
                  <a:pt x="172" y="27"/>
                  <a:pt x="175" y="28"/>
                  <a:pt x="176" y="28"/>
                </a:cubicBezTo>
                <a:cubicBezTo>
                  <a:pt x="176" y="28"/>
                  <a:pt x="176" y="29"/>
                  <a:pt x="176" y="29"/>
                </a:cubicBezTo>
                <a:cubicBezTo>
                  <a:pt x="176" y="81"/>
                  <a:pt x="176" y="81"/>
                  <a:pt x="176" y="81"/>
                </a:cubicBezTo>
                <a:cubicBezTo>
                  <a:pt x="176" y="83"/>
                  <a:pt x="176" y="85"/>
                  <a:pt x="177" y="87"/>
                </a:cubicBezTo>
                <a:cubicBezTo>
                  <a:pt x="189" y="109"/>
                  <a:pt x="201" y="138"/>
                  <a:pt x="201" y="145"/>
                </a:cubicBezTo>
                <a:cubicBezTo>
                  <a:pt x="201" y="262"/>
                  <a:pt x="201" y="262"/>
                  <a:pt x="201" y="262"/>
                </a:cubicBezTo>
                <a:cubicBezTo>
                  <a:pt x="201" y="269"/>
                  <a:pt x="207" y="275"/>
                  <a:pt x="214" y="275"/>
                </a:cubicBezTo>
                <a:cubicBezTo>
                  <a:pt x="344" y="275"/>
                  <a:pt x="344" y="275"/>
                  <a:pt x="344" y="275"/>
                </a:cubicBezTo>
                <a:cubicBezTo>
                  <a:pt x="337" y="286"/>
                  <a:pt x="333" y="298"/>
                  <a:pt x="333" y="310"/>
                </a:cubicBezTo>
                <a:cubicBezTo>
                  <a:pt x="333" y="327"/>
                  <a:pt x="339" y="342"/>
                  <a:pt x="351" y="354"/>
                </a:cubicBezTo>
                <a:cubicBezTo>
                  <a:pt x="363" y="366"/>
                  <a:pt x="378" y="372"/>
                  <a:pt x="395" y="372"/>
                </a:cubicBezTo>
                <a:cubicBezTo>
                  <a:pt x="429" y="372"/>
                  <a:pt x="456" y="344"/>
                  <a:pt x="456" y="310"/>
                </a:cubicBezTo>
                <a:cubicBezTo>
                  <a:pt x="456" y="276"/>
                  <a:pt x="429" y="249"/>
                  <a:pt x="395" y="249"/>
                </a:cubicBezTo>
                <a:close/>
                <a:moveTo>
                  <a:pt x="395" y="346"/>
                </a:moveTo>
                <a:cubicBezTo>
                  <a:pt x="385" y="346"/>
                  <a:pt x="376" y="342"/>
                  <a:pt x="370" y="335"/>
                </a:cubicBezTo>
                <a:cubicBezTo>
                  <a:pt x="363" y="329"/>
                  <a:pt x="360" y="320"/>
                  <a:pt x="360" y="310"/>
                </a:cubicBezTo>
                <a:cubicBezTo>
                  <a:pt x="360" y="301"/>
                  <a:pt x="363" y="292"/>
                  <a:pt x="370" y="286"/>
                </a:cubicBezTo>
                <a:cubicBezTo>
                  <a:pt x="376" y="279"/>
                  <a:pt x="385" y="275"/>
                  <a:pt x="395" y="275"/>
                </a:cubicBezTo>
                <a:cubicBezTo>
                  <a:pt x="414" y="275"/>
                  <a:pt x="430" y="291"/>
                  <a:pt x="430" y="310"/>
                </a:cubicBezTo>
                <a:cubicBezTo>
                  <a:pt x="430" y="330"/>
                  <a:pt x="414" y="346"/>
                  <a:pt x="395" y="34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6" name="Freeform 192"/>
          <p:cNvSpPr>
            <a:spLocks noChangeAspect="1" noEditPoints="1"/>
          </p:cNvSpPr>
          <p:nvPr userDrawn="1"/>
        </p:nvSpPr>
        <p:spPr bwMode="auto">
          <a:xfrm>
            <a:off x="8472423" y="2195360"/>
            <a:ext cx="394362" cy="393192"/>
          </a:xfrm>
          <a:custGeom>
            <a:avLst/>
            <a:gdLst/>
            <a:ahLst/>
            <a:cxnLst>
              <a:cxn ang="0">
                <a:pos x="113" y="371"/>
              </a:cxn>
              <a:cxn ang="0">
                <a:pos x="33" y="399"/>
              </a:cxn>
              <a:cxn ang="0">
                <a:pos x="0" y="326"/>
              </a:cxn>
              <a:cxn ang="0">
                <a:pos x="54" y="183"/>
              </a:cxn>
              <a:cxn ang="0">
                <a:pos x="120" y="174"/>
              </a:cxn>
              <a:cxn ang="0">
                <a:pos x="128" y="247"/>
              </a:cxn>
              <a:cxn ang="0">
                <a:pos x="158" y="223"/>
              </a:cxn>
              <a:cxn ang="0">
                <a:pos x="129" y="210"/>
              </a:cxn>
              <a:cxn ang="0">
                <a:pos x="153" y="155"/>
              </a:cxn>
              <a:cxn ang="0">
                <a:pos x="316" y="221"/>
              </a:cxn>
              <a:cxn ang="0">
                <a:pos x="340" y="242"/>
              </a:cxn>
              <a:cxn ang="0">
                <a:pos x="398" y="288"/>
              </a:cxn>
              <a:cxn ang="0">
                <a:pos x="402" y="371"/>
              </a:cxn>
              <a:cxn ang="0">
                <a:pos x="308" y="406"/>
              </a:cxn>
              <a:cxn ang="0">
                <a:pos x="262" y="332"/>
              </a:cxn>
              <a:cxn ang="0">
                <a:pos x="324" y="376"/>
              </a:cxn>
              <a:cxn ang="0">
                <a:pos x="376" y="356"/>
              </a:cxn>
              <a:cxn ang="0">
                <a:pos x="373" y="296"/>
              </a:cxn>
              <a:cxn ang="0">
                <a:pos x="330" y="267"/>
              </a:cxn>
              <a:cxn ang="0">
                <a:pos x="279" y="224"/>
              </a:cxn>
              <a:cxn ang="0">
                <a:pos x="158" y="196"/>
              </a:cxn>
              <a:cxn ang="0">
                <a:pos x="290" y="266"/>
              </a:cxn>
              <a:cxn ang="0">
                <a:pos x="128" y="274"/>
              </a:cxn>
              <a:cxn ang="0">
                <a:pos x="93" y="191"/>
              </a:cxn>
              <a:cxn ang="0">
                <a:pos x="28" y="317"/>
              </a:cxn>
              <a:cxn ang="0">
                <a:pos x="27" y="318"/>
              </a:cxn>
              <a:cxn ang="0">
                <a:pos x="29" y="347"/>
              </a:cxn>
              <a:cxn ang="0">
                <a:pos x="62" y="379"/>
              </a:cxn>
              <a:cxn ang="0">
                <a:pos x="103" y="345"/>
              </a:cxn>
              <a:cxn ang="0">
                <a:pos x="230" y="354"/>
              </a:cxn>
              <a:cxn ang="0">
                <a:pos x="242" y="379"/>
              </a:cxn>
              <a:cxn ang="0">
                <a:pos x="379" y="423"/>
              </a:cxn>
              <a:cxn ang="0">
                <a:pos x="410" y="259"/>
              </a:cxn>
              <a:cxn ang="0">
                <a:pos x="355" y="168"/>
              </a:cxn>
              <a:cxn ang="0">
                <a:pos x="358" y="167"/>
              </a:cxn>
              <a:cxn ang="0">
                <a:pos x="391" y="148"/>
              </a:cxn>
              <a:cxn ang="0">
                <a:pos x="396" y="95"/>
              </a:cxn>
              <a:cxn ang="0">
                <a:pos x="391" y="95"/>
              </a:cxn>
              <a:cxn ang="0">
                <a:pos x="377" y="32"/>
              </a:cxn>
              <a:cxn ang="0">
                <a:pos x="369" y="28"/>
              </a:cxn>
              <a:cxn ang="0">
                <a:pos x="364" y="90"/>
              </a:cxn>
              <a:cxn ang="0">
                <a:pos x="312" y="90"/>
              </a:cxn>
              <a:cxn ang="0">
                <a:pos x="306" y="28"/>
              </a:cxn>
              <a:cxn ang="0">
                <a:pos x="299" y="32"/>
              </a:cxn>
              <a:cxn ang="0">
                <a:pos x="284" y="95"/>
              </a:cxn>
              <a:cxn ang="0">
                <a:pos x="280" y="106"/>
              </a:cxn>
              <a:cxn ang="0">
                <a:pos x="282" y="145"/>
              </a:cxn>
              <a:cxn ang="0">
                <a:pos x="318" y="167"/>
              </a:cxn>
              <a:cxn ang="0">
                <a:pos x="269" y="172"/>
              </a:cxn>
              <a:cxn ang="0">
                <a:pos x="255" y="145"/>
              </a:cxn>
              <a:cxn ang="0">
                <a:pos x="253" y="94"/>
              </a:cxn>
              <a:cxn ang="0">
                <a:pos x="272" y="70"/>
              </a:cxn>
              <a:cxn ang="0">
                <a:pos x="304" y="0"/>
              </a:cxn>
              <a:cxn ang="0">
                <a:pos x="334" y="68"/>
              </a:cxn>
              <a:cxn ang="0">
                <a:pos x="351" y="9"/>
              </a:cxn>
              <a:cxn ang="0">
                <a:pos x="403" y="32"/>
              </a:cxn>
              <a:cxn ang="0">
                <a:pos x="422" y="95"/>
              </a:cxn>
              <a:cxn ang="0">
                <a:pos x="415" y="160"/>
              </a:cxn>
              <a:cxn ang="0">
                <a:pos x="384" y="185"/>
              </a:cxn>
              <a:cxn ang="0">
                <a:pos x="444" y="395"/>
              </a:cxn>
              <a:cxn ang="0">
                <a:pos x="331" y="459"/>
              </a:cxn>
              <a:cxn ang="0">
                <a:pos x="294" y="122"/>
              </a:cxn>
            </a:cxnLst>
            <a:rect l="0" t="0" r="r" b="b"/>
            <a:pathLst>
              <a:path w="460" h="459">
                <a:moveTo>
                  <a:pt x="271" y="444"/>
                </a:moveTo>
                <a:cubicBezTo>
                  <a:pt x="254" y="434"/>
                  <a:pt x="242" y="422"/>
                  <a:pt x="232" y="410"/>
                </a:cubicBezTo>
                <a:cubicBezTo>
                  <a:pt x="232" y="410"/>
                  <a:pt x="232" y="410"/>
                  <a:pt x="232" y="410"/>
                </a:cubicBezTo>
                <a:cubicBezTo>
                  <a:pt x="220" y="395"/>
                  <a:pt x="212" y="380"/>
                  <a:pt x="208" y="371"/>
                </a:cubicBezTo>
                <a:cubicBezTo>
                  <a:pt x="208" y="371"/>
                  <a:pt x="208" y="371"/>
                  <a:pt x="208" y="371"/>
                </a:cubicBezTo>
                <a:cubicBezTo>
                  <a:pt x="113" y="371"/>
                  <a:pt x="113" y="371"/>
                  <a:pt x="113" y="371"/>
                </a:cubicBezTo>
                <a:cubicBezTo>
                  <a:pt x="109" y="381"/>
                  <a:pt x="103" y="389"/>
                  <a:pt x="95" y="395"/>
                </a:cubicBezTo>
                <a:cubicBezTo>
                  <a:pt x="95" y="395"/>
                  <a:pt x="95" y="395"/>
                  <a:pt x="95" y="395"/>
                </a:cubicBezTo>
                <a:cubicBezTo>
                  <a:pt x="85" y="403"/>
                  <a:pt x="73" y="406"/>
                  <a:pt x="62" y="406"/>
                </a:cubicBezTo>
                <a:cubicBezTo>
                  <a:pt x="62" y="406"/>
                  <a:pt x="62" y="406"/>
                  <a:pt x="62" y="406"/>
                </a:cubicBezTo>
                <a:cubicBezTo>
                  <a:pt x="52" y="406"/>
                  <a:pt x="42" y="404"/>
                  <a:pt x="33" y="399"/>
                </a:cubicBezTo>
                <a:cubicBezTo>
                  <a:pt x="33" y="399"/>
                  <a:pt x="33" y="399"/>
                  <a:pt x="33" y="399"/>
                </a:cubicBezTo>
                <a:cubicBezTo>
                  <a:pt x="25" y="395"/>
                  <a:pt x="19" y="389"/>
                  <a:pt x="15" y="382"/>
                </a:cubicBezTo>
                <a:cubicBezTo>
                  <a:pt x="15" y="382"/>
                  <a:pt x="15" y="382"/>
                  <a:pt x="15" y="382"/>
                </a:cubicBezTo>
                <a:cubicBezTo>
                  <a:pt x="11" y="376"/>
                  <a:pt x="8" y="369"/>
                  <a:pt x="5" y="362"/>
                </a:cubicBezTo>
                <a:cubicBezTo>
                  <a:pt x="5" y="362"/>
                  <a:pt x="5" y="362"/>
                  <a:pt x="5" y="362"/>
                </a:cubicBezTo>
                <a:cubicBezTo>
                  <a:pt x="1" y="349"/>
                  <a:pt x="1" y="335"/>
                  <a:pt x="0" y="326"/>
                </a:cubicBezTo>
                <a:cubicBezTo>
                  <a:pt x="0" y="326"/>
                  <a:pt x="0" y="326"/>
                  <a:pt x="0" y="326"/>
                </a:cubicBezTo>
                <a:cubicBezTo>
                  <a:pt x="0" y="321"/>
                  <a:pt x="1" y="317"/>
                  <a:pt x="1" y="315"/>
                </a:cubicBezTo>
                <a:cubicBezTo>
                  <a:pt x="1" y="315"/>
                  <a:pt x="1" y="315"/>
                  <a:pt x="1" y="315"/>
                </a:cubicBezTo>
                <a:cubicBezTo>
                  <a:pt x="3" y="280"/>
                  <a:pt x="9" y="252"/>
                  <a:pt x="19" y="230"/>
                </a:cubicBezTo>
                <a:cubicBezTo>
                  <a:pt x="19" y="230"/>
                  <a:pt x="19" y="230"/>
                  <a:pt x="19" y="230"/>
                </a:cubicBezTo>
                <a:cubicBezTo>
                  <a:pt x="29" y="209"/>
                  <a:pt x="41" y="193"/>
                  <a:pt x="54" y="183"/>
                </a:cubicBezTo>
                <a:cubicBezTo>
                  <a:pt x="54" y="183"/>
                  <a:pt x="54" y="183"/>
                  <a:pt x="54" y="183"/>
                </a:cubicBezTo>
                <a:cubicBezTo>
                  <a:pt x="79" y="162"/>
                  <a:pt x="104" y="161"/>
                  <a:pt x="106" y="160"/>
                </a:cubicBezTo>
                <a:cubicBezTo>
                  <a:pt x="106" y="160"/>
                  <a:pt x="106" y="160"/>
                  <a:pt x="106" y="160"/>
                </a:cubicBezTo>
                <a:cubicBezTo>
                  <a:pt x="109" y="160"/>
                  <a:pt x="113" y="162"/>
                  <a:pt x="115" y="164"/>
                </a:cubicBezTo>
                <a:cubicBezTo>
                  <a:pt x="115" y="164"/>
                  <a:pt x="115" y="164"/>
                  <a:pt x="115" y="164"/>
                </a:cubicBezTo>
                <a:cubicBezTo>
                  <a:pt x="118" y="167"/>
                  <a:pt x="120" y="170"/>
                  <a:pt x="120" y="174"/>
                </a:cubicBezTo>
                <a:cubicBezTo>
                  <a:pt x="120" y="174"/>
                  <a:pt x="120" y="174"/>
                  <a:pt x="120" y="174"/>
                </a:cubicBezTo>
                <a:cubicBezTo>
                  <a:pt x="120" y="182"/>
                  <a:pt x="119" y="233"/>
                  <a:pt x="119" y="239"/>
                </a:cubicBezTo>
                <a:cubicBezTo>
                  <a:pt x="119" y="239"/>
                  <a:pt x="119" y="239"/>
                  <a:pt x="119" y="239"/>
                </a:cubicBezTo>
                <a:cubicBezTo>
                  <a:pt x="119" y="240"/>
                  <a:pt x="120" y="243"/>
                  <a:pt x="122" y="245"/>
                </a:cubicBezTo>
                <a:cubicBezTo>
                  <a:pt x="122" y="245"/>
                  <a:pt x="122" y="245"/>
                  <a:pt x="122" y="245"/>
                </a:cubicBezTo>
                <a:cubicBezTo>
                  <a:pt x="124" y="246"/>
                  <a:pt x="126" y="247"/>
                  <a:pt x="128" y="247"/>
                </a:cubicBezTo>
                <a:cubicBezTo>
                  <a:pt x="128" y="247"/>
                  <a:pt x="128" y="247"/>
                  <a:pt x="128" y="247"/>
                </a:cubicBezTo>
                <a:cubicBezTo>
                  <a:pt x="136" y="247"/>
                  <a:pt x="199" y="248"/>
                  <a:pt x="240" y="248"/>
                </a:cubicBezTo>
                <a:cubicBezTo>
                  <a:pt x="240" y="248"/>
                  <a:pt x="240" y="248"/>
                  <a:pt x="240" y="248"/>
                </a:cubicBezTo>
                <a:cubicBezTo>
                  <a:pt x="228" y="240"/>
                  <a:pt x="217" y="235"/>
                  <a:pt x="206" y="231"/>
                </a:cubicBezTo>
                <a:cubicBezTo>
                  <a:pt x="206" y="231"/>
                  <a:pt x="206" y="231"/>
                  <a:pt x="206" y="231"/>
                </a:cubicBezTo>
                <a:cubicBezTo>
                  <a:pt x="186" y="224"/>
                  <a:pt x="169" y="223"/>
                  <a:pt x="158" y="223"/>
                </a:cubicBezTo>
                <a:cubicBezTo>
                  <a:pt x="158" y="223"/>
                  <a:pt x="158" y="223"/>
                  <a:pt x="158" y="223"/>
                </a:cubicBezTo>
                <a:cubicBezTo>
                  <a:pt x="150" y="223"/>
                  <a:pt x="146" y="223"/>
                  <a:pt x="145" y="224"/>
                </a:cubicBezTo>
                <a:cubicBezTo>
                  <a:pt x="145" y="224"/>
                  <a:pt x="145" y="224"/>
                  <a:pt x="145" y="224"/>
                </a:cubicBezTo>
                <a:cubicBezTo>
                  <a:pt x="145" y="224"/>
                  <a:pt x="145" y="224"/>
                  <a:pt x="145" y="224"/>
                </a:cubicBezTo>
                <a:cubicBezTo>
                  <a:pt x="141" y="224"/>
                  <a:pt x="137" y="223"/>
                  <a:pt x="134" y="221"/>
                </a:cubicBezTo>
                <a:cubicBezTo>
                  <a:pt x="134" y="221"/>
                  <a:pt x="134" y="221"/>
                  <a:pt x="134" y="221"/>
                </a:cubicBezTo>
                <a:cubicBezTo>
                  <a:pt x="131" y="218"/>
                  <a:pt x="129" y="214"/>
                  <a:pt x="129" y="210"/>
                </a:cubicBezTo>
                <a:cubicBezTo>
                  <a:pt x="129" y="210"/>
                  <a:pt x="129" y="210"/>
                  <a:pt x="129" y="210"/>
                </a:cubicBezTo>
                <a:cubicBezTo>
                  <a:pt x="129" y="169"/>
                  <a:pt x="129" y="169"/>
                  <a:pt x="129" y="169"/>
                </a:cubicBezTo>
                <a:cubicBezTo>
                  <a:pt x="129" y="162"/>
                  <a:pt x="135" y="156"/>
                  <a:pt x="142" y="155"/>
                </a:cubicBezTo>
                <a:cubicBezTo>
                  <a:pt x="142" y="155"/>
                  <a:pt x="142" y="155"/>
                  <a:pt x="142" y="155"/>
                </a:cubicBezTo>
                <a:cubicBezTo>
                  <a:pt x="146" y="155"/>
                  <a:pt x="150" y="155"/>
                  <a:pt x="153" y="155"/>
                </a:cubicBezTo>
                <a:cubicBezTo>
                  <a:pt x="153" y="155"/>
                  <a:pt x="153" y="155"/>
                  <a:pt x="153" y="155"/>
                </a:cubicBezTo>
                <a:cubicBezTo>
                  <a:pt x="183" y="155"/>
                  <a:pt x="212" y="162"/>
                  <a:pt x="236" y="171"/>
                </a:cubicBezTo>
                <a:cubicBezTo>
                  <a:pt x="236" y="171"/>
                  <a:pt x="236" y="171"/>
                  <a:pt x="236" y="171"/>
                </a:cubicBezTo>
                <a:cubicBezTo>
                  <a:pt x="261" y="180"/>
                  <a:pt x="282" y="192"/>
                  <a:pt x="296" y="203"/>
                </a:cubicBezTo>
                <a:cubicBezTo>
                  <a:pt x="296" y="203"/>
                  <a:pt x="296" y="203"/>
                  <a:pt x="296" y="203"/>
                </a:cubicBezTo>
                <a:cubicBezTo>
                  <a:pt x="302" y="208"/>
                  <a:pt x="309" y="214"/>
                  <a:pt x="316" y="221"/>
                </a:cubicBezTo>
                <a:cubicBezTo>
                  <a:pt x="316" y="221"/>
                  <a:pt x="316" y="221"/>
                  <a:pt x="316" y="221"/>
                </a:cubicBezTo>
                <a:cubicBezTo>
                  <a:pt x="322" y="227"/>
                  <a:pt x="329" y="233"/>
                  <a:pt x="334" y="237"/>
                </a:cubicBezTo>
                <a:cubicBezTo>
                  <a:pt x="334" y="237"/>
                  <a:pt x="334" y="237"/>
                  <a:pt x="334" y="237"/>
                </a:cubicBezTo>
                <a:cubicBezTo>
                  <a:pt x="337" y="240"/>
                  <a:pt x="340" y="242"/>
                  <a:pt x="340" y="242"/>
                </a:cubicBezTo>
                <a:cubicBezTo>
                  <a:pt x="340" y="242"/>
                  <a:pt x="340" y="242"/>
                  <a:pt x="340" y="242"/>
                </a:cubicBezTo>
                <a:cubicBezTo>
                  <a:pt x="340" y="242"/>
                  <a:pt x="340" y="242"/>
                  <a:pt x="340" y="242"/>
                </a:cubicBezTo>
                <a:cubicBezTo>
                  <a:pt x="340" y="242"/>
                  <a:pt x="340" y="242"/>
                  <a:pt x="340" y="242"/>
                </a:cubicBezTo>
                <a:cubicBezTo>
                  <a:pt x="343" y="243"/>
                  <a:pt x="351" y="246"/>
                  <a:pt x="359" y="249"/>
                </a:cubicBezTo>
                <a:cubicBezTo>
                  <a:pt x="359" y="249"/>
                  <a:pt x="359" y="249"/>
                  <a:pt x="359" y="249"/>
                </a:cubicBezTo>
                <a:cubicBezTo>
                  <a:pt x="367" y="253"/>
                  <a:pt x="377" y="259"/>
                  <a:pt x="385" y="267"/>
                </a:cubicBezTo>
                <a:cubicBezTo>
                  <a:pt x="385" y="267"/>
                  <a:pt x="385" y="267"/>
                  <a:pt x="385" y="267"/>
                </a:cubicBezTo>
                <a:cubicBezTo>
                  <a:pt x="390" y="272"/>
                  <a:pt x="395" y="279"/>
                  <a:pt x="398" y="288"/>
                </a:cubicBezTo>
                <a:cubicBezTo>
                  <a:pt x="398" y="288"/>
                  <a:pt x="398" y="288"/>
                  <a:pt x="398" y="288"/>
                </a:cubicBezTo>
                <a:cubicBezTo>
                  <a:pt x="400" y="295"/>
                  <a:pt x="402" y="303"/>
                  <a:pt x="402" y="311"/>
                </a:cubicBezTo>
                <a:cubicBezTo>
                  <a:pt x="402" y="311"/>
                  <a:pt x="402" y="311"/>
                  <a:pt x="402" y="311"/>
                </a:cubicBezTo>
                <a:cubicBezTo>
                  <a:pt x="403" y="319"/>
                  <a:pt x="404" y="327"/>
                  <a:pt x="404" y="335"/>
                </a:cubicBezTo>
                <a:cubicBezTo>
                  <a:pt x="404" y="335"/>
                  <a:pt x="404" y="335"/>
                  <a:pt x="404" y="335"/>
                </a:cubicBezTo>
                <a:cubicBezTo>
                  <a:pt x="404" y="354"/>
                  <a:pt x="402" y="371"/>
                  <a:pt x="402" y="371"/>
                </a:cubicBezTo>
                <a:cubicBezTo>
                  <a:pt x="402" y="371"/>
                  <a:pt x="402" y="371"/>
                  <a:pt x="402" y="371"/>
                </a:cubicBezTo>
                <a:cubicBezTo>
                  <a:pt x="401" y="378"/>
                  <a:pt x="395" y="383"/>
                  <a:pt x="389" y="383"/>
                </a:cubicBezTo>
                <a:cubicBezTo>
                  <a:pt x="389" y="383"/>
                  <a:pt x="389" y="383"/>
                  <a:pt x="389" y="383"/>
                </a:cubicBezTo>
                <a:cubicBezTo>
                  <a:pt x="355" y="383"/>
                  <a:pt x="355" y="383"/>
                  <a:pt x="355" y="383"/>
                </a:cubicBezTo>
                <a:cubicBezTo>
                  <a:pt x="349" y="391"/>
                  <a:pt x="342" y="396"/>
                  <a:pt x="335" y="400"/>
                </a:cubicBezTo>
                <a:cubicBezTo>
                  <a:pt x="335" y="400"/>
                  <a:pt x="335" y="400"/>
                  <a:pt x="335" y="400"/>
                </a:cubicBezTo>
                <a:cubicBezTo>
                  <a:pt x="326" y="404"/>
                  <a:pt x="316" y="406"/>
                  <a:pt x="308" y="406"/>
                </a:cubicBezTo>
                <a:cubicBezTo>
                  <a:pt x="308" y="406"/>
                  <a:pt x="308" y="406"/>
                  <a:pt x="308" y="406"/>
                </a:cubicBezTo>
                <a:cubicBezTo>
                  <a:pt x="292" y="406"/>
                  <a:pt x="278" y="398"/>
                  <a:pt x="268" y="388"/>
                </a:cubicBezTo>
                <a:cubicBezTo>
                  <a:pt x="268" y="388"/>
                  <a:pt x="268" y="388"/>
                  <a:pt x="268" y="388"/>
                </a:cubicBezTo>
                <a:cubicBezTo>
                  <a:pt x="258" y="378"/>
                  <a:pt x="252" y="364"/>
                  <a:pt x="252" y="349"/>
                </a:cubicBezTo>
                <a:cubicBezTo>
                  <a:pt x="252" y="349"/>
                  <a:pt x="252" y="349"/>
                  <a:pt x="252" y="349"/>
                </a:cubicBezTo>
                <a:cubicBezTo>
                  <a:pt x="251" y="338"/>
                  <a:pt x="256" y="332"/>
                  <a:pt x="262" y="332"/>
                </a:cubicBezTo>
                <a:cubicBezTo>
                  <a:pt x="274" y="331"/>
                  <a:pt x="277" y="339"/>
                  <a:pt x="280" y="356"/>
                </a:cubicBezTo>
                <a:cubicBezTo>
                  <a:pt x="281" y="362"/>
                  <a:pt x="283" y="366"/>
                  <a:pt x="287" y="370"/>
                </a:cubicBezTo>
                <a:cubicBezTo>
                  <a:pt x="287" y="370"/>
                  <a:pt x="287" y="370"/>
                  <a:pt x="287" y="370"/>
                </a:cubicBezTo>
                <a:cubicBezTo>
                  <a:pt x="293" y="376"/>
                  <a:pt x="300" y="379"/>
                  <a:pt x="308" y="379"/>
                </a:cubicBezTo>
                <a:cubicBezTo>
                  <a:pt x="308" y="379"/>
                  <a:pt x="308" y="379"/>
                  <a:pt x="308" y="379"/>
                </a:cubicBezTo>
                <a:cubicBezTo>
                  <a:pt x="313" y="379"/>
                  <a:pt x="319" y="378"/>
                  <a:pt x="324" y="376"/>
                </a:cubicBezTo>
                <a:cubicBezTo>
                  <a:pt x="324" y="376"/>
                  <a:pt x="324" y="376"/>
                  <a:pt x="324" y="376"/>
                </a:cubicBezTo>
                <a:cubicBezTo>
                  <a:pt x="328" y="373"/>
                  <a:pt x="332" y="370"/>
                  <a:pt x="336" y="364"/>
                </a:cubicBezTo>
                <a:cubicBezTo>
                  <a:pt x="336" y="364"/>
                  <a:pt x="336" y="364"/>
                  <a:pt x="336" y="364"/>
                </a:cubicBezTo>
                <a:cubicBezTo>
                  <a:pt x="338" y="359"/>
                  <a:pt x="342" y="357"/>
                  <a:pt x="347" y="357"/>
                </a:cubicBezTo>
                <a:cubicBezTo>
                  <a:pt x="347" y="357"/>
                  <a:pt x="347" y="357"/>
                  <a:pt x="347" y="357"/>
                </a:cubicBezTo>
                <a:cubicBezTo>
                  <a:pt x="376" y="356"/>
                  <a:pt x="376" y="356"/>
                  <a:pt x="376" y="356"/>
                </a:cubicBezTo>
                <a:cubicBezTo>
                  <a:pt x="377" y="351"/>
                  <a:pt x="377" y="343"/>
                  <a:pt x="377" y="335"/>
                </a:cubicBezTo>
                <a:cubicBezTo>
                  <a:pt x="377" y="335"/>
                  <a:pt x="377" y="335"/>
                  <a:pt x="377" y="335"/>
                </a:cubicBezTo>
                <a:cubicBezTo>
                  <a:pt x="377" y="328"/>
                  <a:pt x="377" y="320"/>
                  <a:pt x="376" y="313"/>
                </a:cubicBezTo>
                <a:cubicBezTo>
                  <a:pt x="376" y="313"/>
                  <a:pt x="376" y="313"/>
                  <a:pt x="376" y="313"/>
                </a:cubicBezTo>
                <a:cubicBezTo>
                  <a:pt x="375" y="307"/>
                  <a:pt x="374" y="300"/>
                  <a:pt x="373" y="296"/>
                </a:cubicBezTo>
                <a:cubicBezTo>
                  <a:pt x="373" y="296"/>
                  <a:pt x="373" y="296"/>
                  <a:pt x="373" y="296"/>
                </a:cubicBezTo>
                <a:cubicBezTo>
                  <a:pt x="371" y="290"/>
                  <a:pt x="366" y="285"/>
                  <a:pt x="360" y="281"/>
                </a:cubicBezTo>
                <a:cubicBezTo>
                  <a:pt x="360" y="281"/>
                  <a:pt x="360" y="281"/>
                  <a:pt x="360" y="281"/>
                </a:cubicBezTo>
                <a:cubicBezTo>
                  <a:pt x="354" y="277"/>
                  <a:pt x="347" y="273"/>
                  <a:pt x="341" y="271"/>
                </a:cubicBezTo>
                <a:cubicBezTo>
                  <a:pt x="341" y="271"/>
                  <a:pt x="341" y="271"/>
                  <a:pt x="341" y="271"/>
                </a:cubicBezTo>
                <a:cubicBezTo>
                  <a:pt x="337" y="269"/>
                  <a:pt x="333" y="268"/>
                  <a:pt x="330" y="267"/>
                </a:cubicBezTo>
                <a:cubicBezTo>
                  <a:pt x="330" y="267"/>
                  <a:pt x="330" y="267"/>
                  <a:pt x="330" y="267"/>
                </a:cubicBezTo>
                <a:cubicBezTo>
                  <a:pt x="325" y="265"/>
                  <a:pt x="322" y="262"/>
                  <a:pt x="317" y="258"/>
                </a:cubicBezTo>
                <a:cubicBezTo>
                  <a:pt x="317" y="258"/>
                  <a:pt x="317" y="258"/>
                  <a:pt x="317" y="258"/>
                </a:cubicBezTo>
                <a:cubicBezTo>
                  <a:pt x="313" y="255"/>
                  <a:pt x="309" y="251"/>
                  <a:pt x="305" y="247"/>
                </a:cubicBezTo>
                <a:cubicBezTo>
                  <a:pt x="305" y="247"/>
                  <a:pt x="305" y="247"/>
                  <a:pt x="305" y="247"/>
                </a:cubicBezTo>
                <a:cubicBezTo>
                  <a:pt x="296" y="238"/>
                  <a:pt x="287" y="229"/>
                  <a:pt x="279" y="224"/>
                </a:cubicBezTo>
                <a:cubicBezTo>
                  <a:pt x="279" y="224"/>
                  <a:pt x="279" y="224"/>
                  <a:pt x="279" y="224"/>
                </a:cubicBezTo>
                <a:cubicBezTo>
                  <a:pt x="268" y="215"/>
                  <a:pt x="249" y="204"/>
                  <a:pt x="227" y="196"/>
                </a:cubicBezTo>
                <a:cubicBezTo>
                  <a:pt x="227" y="196"/>
                  <a:pt x="227" y="196"/>
                  <a:pt x="227" y="196"/>
                </a:cubicBezTo>
                <a:cubicBezTo>
                  <a:pt x="205" y="188"/>
                  <a:pt x="180" y="182"/>
                  <a:pt x="156" y="182"/>
                </a:cubicBezTo>
                <a:cubicBezTo>
                  <a:pt x="156" y="182"/>
                  <a:pt x="156" y="182"/>
                  <a:pt x="156" y="182"/>
                </a:cubicBezTo>
                <a:cubicBezTo>
                  <a:pt x="156" y="196"/>
                  <a:pt x="156" y="196"/>
                  <a:pt x="156" y="196"/>
                </a:cubicBezTo>
                <a:cubicBezTo>
                  <a:pt x="157" y="196"/>
                  <a:pt x="157" y="196"/>
                  <a:pt x="158" y="196"/>
                </a:cubicBezTo>
                <a:cubicBezTo>
                  <a:pt x="158" y="196"/>
                  <a:pt x="158" y="196"/>
                  <a:pt x="158" y="196"/>
                </a:cubicBezTo>
                <a:cubicBezTo>
                  <a:pt x="171" y="196"/>
                  <a:pt x="191" y="198"/>
                  <a:pt x="214" y="206"/>
                </a:cubicBezTo>
                <a:cubicBezTo>
                  <a:pt x="214" y="206"/>
                  <a:pt x="214" y="206"/>
                  <a:pt x="214" y="206"/>
                </a:cubicBezTo>
                <a:cubicBezTo>
                  <a:pt x="237" y="213"/>
                  <a:pt x="263" y="227"/>
                  <a:pt x="287" y="252"/>
                </a:cubicBezTo>
                <a:cubicBezTo>
                  <a:pt x="287" y="252"/>
                  <a:pt x="287" y="252"/>
                  <a:pt x="287" y="252"/>
                </a:cubicBezTo>
                <a:cubicBezTo>
                  <a:pt x="291" y="255"/>
                  <a:pt x="292" y="261"/>
                  <a:pt x="290" y="266"/>
                </a:cubicBezTo>
                <a:cubicBezTo>
                  <a:pt x="290" y="266"/>
                  <a:pt x="290" y="266"/>
                  <a:pt x="290" y="266"/>
                </a:cubicBezTo>
                <a:cubicBezTo>
                  <a:pt x="288" y="271"/>
                  <a:pt x="283" y="274"/>
                  <a:pt x="278" y="274"/>
                </a:cubicBezTo>
                <a:cubicBezTo>
                  <a:pt x="278" y="274"/>
                  <a:pt x="278" y="274"/>
                  <a:pt x="278" y="274"/>
                </a:cubicBezTo>
                <a:cubicBezTo>
                  <a:pt x="278" y="274"/>
                  <a:pt x="243" y="274"/>
                  <a:pt x="207" y="274"/>
                </a:cubicBezTo>
                <a:cubicBezTo>
                  <a:pt x="207" y="274"/>
                  <a:pt x="207" y="274"/>
                  <a:pt x="207" y="274"/>
                </a:cubicBezTo>
                <a:cubicBezTo>
                  <a:pt x="172" y="274"/>
                  <a:pt x="134" y="274"/>
                  <a:pt x="128" y="274"/>
                </a:cubicBezTo>
                <a:cubicBezTo>
                  <a:pt x="128" y="274"/>
                  <a:pt x="128" y="274"/>
                  <a:pt x="128" y="274"/>
                </a:cubicBezTo>
                <a:cubicBezTo>
                  <a:pt x="118" y="274"/>
                  <a:pt x="109" y="269"/>
                  <a:pt x="103" y="263"/>
                </a:cubicBezTo>
                <a:cubicBezTo>
                  <a:pt x="103" y="263"/>
                  <a:pt x="103" y="263"/>
                  <a:pt x="103" y="263"/>
                </a:cubicBezTo>
                <a:cubicBezTo>
                  <a:pt x="97" y="257"/>
                  <a:pt x="93" y="249"/>
                  <a:pt x="93" y="239"/>
                </a:cubicBezTo>
                <a:cubicBezTo>
                  <a:pt x="93" y="239"/>
                  <a:pt x="93" y="239"/>
                  <a:pt x="93" y="239"/>
                </a:cubicBezTo>
                <a:cubicBezTo>
                  <a:pt x="93" y="235"/>
                  <a:pt x="93" y="209"/>
                  <a:pt x="93" y="191"/>
                </a:cubicBezTo>
                <a:cubicBezTo>
                  <a:pt x="93" y="191"/>
                  <a:pt x="93" y="191"/>
                  <a:pt x="93" y="191"/>
                </a:cubicBezTo>
                <a:cubicBezTo>
                  <a:pt x="90" y="192"/>
                  <a:pt x="88" y="193"/>
                  <a:pt x="85" y="194"/>
                </a:cubicBezTo>
                <a:cubicBezTo>
                  <a:pt x="85" y="194"/>
                  <a:pt x="85" y="194"/>
                  <a:pt x="85" y="194"/>
                </a:cubicBezTo>
                <a:cubicBezTo>
                  <a:pt x="72" y="201"/>
                  <a:pt x="56" y="214"/>
                  <a:pt x="43" y="241"/>
                </a:cubicBezTo>
                <a:cubicBezTo>
                  <a:pt x="43" y="241"/>
                  <a:pt x="43" y="241"/>
                  <a:pt x="43" y="241"/>
                </a:cubicBezTo>
                <a:cubicBezTo>
                  <a:pt x="35" y="259"/>
                  <a:pt x="29" y="284"/>
                  <a:pt x="28" y="317"/>
                </a:cubicBezTo>
                <a:cubicBezTo>
                  <a:pt x="28" y="317"/>
                  <a:pt x="28" y="317"/>
                  <a:pt x="28" y="317"/>
                </a:cubicBezTo>
                <a:cubicBezTo>
                  <a:pt x="27" y="318"/>
                  <a:pt x="27" y="318"/>
                  <a:pt x="27" y="318"/>
                </a:cubicBezTo>
                <a:cubicBezTo>
                  <a:pt x="27" y="318"/>
                  <a:pt x="27" y="318"/>
                  <a:pt x="27" y="318"/>
                </a:cubicBezTo>
                <a:cubicBezTo>
                  <a:pt x="27" y="318"/>
                  <a:pt x="27" y="318"/>
                  <a:pt x="27" y="318"/>
                </a:cubicBezTo>
                <a:cubicBezTo>
                  <a:pt x="27" y="318"/>
                  <a:pt x="27" y="318"/>
                  <a:pt x="27" y="318"/>
                </a:cubicBezTo>
                <a:cubicBezTo>
                  <a:pt x="27" y="318"/>
                  <a:pt x="27" y="318"/>
                  <a:pt x="27" y="318"/>
                </a:cubicBezTo>
                <a:cubicBezTo>
                  <a:pt x="27" y="319"/>
                  <a:pt x="27" y="319"/>
                  <a:pt x="27" y="320"/>
                </a:cubicBezTo>
                <a:cubicBezTo>
                  <a:pt x="27" y="320"/>
                  <a:pt x="27" y="320"/>
                  <a:pt x="27" y="320"/>
                </a:cubicBezTo>
                <a:cubicBezTo>
                  <a:pt x="27" y="321"/>
                  <a:pt x="27" y="324"/>
                  <a:pt x="27" y="326"/>
                </a:cubicBezTo>
                <a:cubicBezTo>
                  <a:pt x="27" y="326"/>
                  <a:pt x="27" y="326"/>
                  <a:pt x="27" y="326"/>
                </a:cubicBezTo>
                <a:cubicBezTo>
                  <a:pt x="27" y="332"/>
                  <a:pt x="28" y="339"/>
                  <a:pt x="29" y="347"/>
                </a:cubicBezTo>
                <a:cubicBezTo>
                  <a:pt x="29" y="347"/>
                  <a:pt x="29" y="347"/>
                  <a:pt x="29" y="347"/>
                </a:cubicBezTo>
                <a:cubicBezTo>
                  <a:pt x="31" y="354"/>
                  <a:pt x="33" y="362"/>
                  <a:pt x="37" y="367"/>
                </a:cubicBezTo>
                <a:cubicBezTo>
                  <a:pt x="37" y="367"/>
                  <a:pt x="37" y="367"/>
                  <a:pt x="37" y="367"/>
                </a:cubicBezTo>
                <a:cubicBezTo>
                  <a:pt x="39" y="371"/>
                  <a:pt x="42" y="374"/>
                  <a:pt x="46" y="376"/>
                </a:cubicBezTo>
                <a:cubicBezTo>
                  <a:pt x="46" y="376"/>
                  <a:pt x="46" y="376"/>
                  <a:pt x="46" y="376"/>
                </a:cubicBezTo>
                <a:cubicBezTo>
                  <a:pt x="50" y="378"/>
                  <a:pt x="56" y="379"/>
                  <a:pt x="62" y="379"/>
                </a:cubicBezTo>
                <a:cubicBezTo>
                  <a:pt x="62" y="379"/>
                  <a:pt x="62" y="379"/>
                  <a:pt x="62" y="379"/>
                </a:cubicBezTo>
                <a:cubicBezTo>
                  <a:pt x="68" y="379"/>
                  <a:pt x="74" y="378"/>
                  <a:pt x="79" y="374"/>
                </a:cubicBezTo>
                <a:cubicBezTo>
                  <a:pt x="79" y="374"/>
                  <a:pt x="79" y="374"/>
                  <a:pt x="79" y="374"/>
                </a:cubicBezTo>
                <a:cubicBezTo>
                  <a:pt x="84" y="370"/>
                  <a:pt x="88" y="364"/>
                  <a:pt x="90" y="355"/>
                </a:cubicBezTo>
                <a:cubicBezTo>
                  <a:pt x="90" y="355"/>
                  <a:pt x="90" y="355"/>
                  <a:pt x="90" y="355"/>
                </a:cubicBezTo>
                <a:cubicBezTo>
                  <a:pt x="92" y="349"/>
                  <a:pt x="97" y="345"/>
                  <a:pt x="103" y="345"/>
                </a:cubicBezTo>
                <a:cubicBezTo>
                  <a:pt x="103" y="345"/>
                  <a:pt x="103" y="345"/>
                  <a:pt x="103" y="345"/>
                </a:cubicBezTo>
                <a:cubicBezTo>
                  <a:pt x="217" y="345"/>
                  <a:pt x="217" y="345"/>
                  <a:pt x="217" y="345"/>
                </a:cubicBezTo>
                <a:cubicBezTo>
                  <a:pt x="223" y="345"/>
                  <a:pt x="228" y="348"/>
                  <a:pt x="230" y="354"/>
                </a:cubicBezTo>
                <a:cubicBezTo>
                  <a:pt x="230" y="354"/>
                  <a:pt x="230" y="354"/>
                  <a:pt x="230" y="354"/>
                </a:cubicBezTo>
                <a:cubicBezTo>
                  <a:pt x="230" y="354"/>
                  <a:pt x="230" y="354"/>
                  <a:pt x="230" y="354"/>
                </a:cubicBezTo>
                <a:cubicBezTo>
                  <a:pt x="230" y="354"/>
                  <a:pt x="230" y="354"/>
                  <a:pt x="230" y="354"/>
                </a:cubicBezTo>
                <a:cubicBezTo>
                  <a:pt x="230" y="354"/>
                  <a:pt x="230" y="354"/>
                  <a:pt x="230" y="354"/>
                </a:cubicBezTo>
                <a:cubicBezTo>
                  <a:pt x="230" y="354"/>
                  <a:pt x="230" y="355"/>
                  <a:pt x="230" y="355"/>
                </a:cubicBezTo>
                <a:cubicBezTo>
                  <a:pt x="230" y="355"/>
                  <a:pt x="230" y="355"/>
                  <a:pt x="230" y="355"/>
                </a:cubicBezTo>
                <a:cubicBezTo>
                  <a:pt x="231" y="357"/>
                  <a:pt x="232" y="358"/>
                  <a:pt x="233" y="361"/>
                </a:cubicBezTo>
                <a:cubicBezTo>
                  <a:pt x="233" y="361"/>
                  <a:pt x="233" y="361"/>
                  <a:pt x="233" y="361"/>
                </a:cubicBezTo>
                <a:cubicBezTo>
                  <a:pt x="235" y="365"/>
                  <a:pt x="238" y="372"/>
                  <a:pt x="242" y="379"/>
                </a:cubicBezTo>
                <a:cubicBezTo>
                  <a:pt x="242" y="379"/>
                  <a:pt x="242" y="379"/>
                  <a:pt x="242" y="379"/>
                </a:cubicBezTo>
                <a:cubicBezTo>
                  <a:pt x="251" y="393"/>
                  <a:pt x="265" y="410"/>
                  <a:pt x="284" y="420"/>
                </a:cubicBezTo>
                <a:cubicBezTo>
                  <a:pt x="284" y="420"/>
                  <a:pt x="284" y="420"/>
                  <a:pt x="284" y="420"/>
                </a:cubicBezTo>
                <a:cubicBezTo>
                  <a:pt x="297" y="428"/>
                  <a:pt x="312" y="432"/>
                  <a:pt x="331" y="432"/>
                </a:cubicBezTo>
                <a:cubicBezTo>
                  <a:pt x="331" y="432"/>
                  <a:pt x="331" y="432"/>
                  <a:pt x="331" y="432"/>
                </a:cubicBezTo>
                <a:cubicBezTo>
                  <a:pt x="350" y="432"/>
                  <a:pt x="366" y="429"/>
                  <a:pt x="379" y="423"/>
                </a:cubicBezTo>
                <a:cubicBezTo>
                  <a:pt x="379" y="423"/>
                  <a:pt x="379" y="423"/>
                  <a:pt x="379" y="423"/>
                </a:cubicBezTo>
                <a:cubicBezTo>
                  <a:pt x="392" y="416"/>
                  <a:pt x="402" y="408"/>
                  <a:pt x="410" y="398"/>
                </a:cubicBezTo>
                <a:cubicBezTo>
                  <a:pt x="410" y="398"/>
                  <a:pt x="410" y="398"/>
                  <a:pt x="410" y="398"/>
                </a:cubicBezTo>
                <a:cubicBezTo>
                  <a:pt x="426" y="378"/>
                  <a:pt x="434" y="352"/>
                  <a:pt x="434" y="330"/>
                </a:cubicBezTo>
                <a:cubicBezTo>
                  <a:pt x="434" y="330"/>
                  <a:pt x="434" y="330"/>
                  <a:pt x="434" y="330"/>
                </a:cubicBezTo>
                <a:cubicBezTo>
                  <a:pt x="434" y="309"/>
                  <a:pt x="425" y="284"/>
                  <a:pt x="410" y="259"/>
                </a:cubicBezTo>
                <a:cubicBezTo>
                  <a:pt x="410" y="259"/>
                  <a:pt x="410" y="259"/>
                  <a:pt x="410" y="259"/>
                </a:cubicBezTo>
                <a:cubicBezTo>
                  <a:pt x="395" y="235"/>
                  <a:pt x="374" y="211"/>
                  <a:pt x="351" y="191"/>
                </a:cubicBezTo>
                <a:cubicBezTo>
                  <a:pt x="351" y="191"/>
                  <a:pt x="351" y="191"/>
                  <a:pt x="351" y="191"/>
                </a:cubicBezTo>
                <a:cubicBezTo>
                  <a:pt x="347" y="188"/>
                  <a:pt x="345" y="183"/>
                  <a:pt x="346" y="179"/>
                </a:cubicBezTo>
                <a:cubicBezTo>
                  <a:pt x="346" y="179"/>
                  <a:pt x="346" y="179"/>
                  <a:pt x="346" y="179"/>
                </a:cubicBezTo>
                <a:cubicBezTo>
                  <a:pt x="347" y="174"/>
                  <a:pt x="350" y="170"/>
                  <a:pt x="355" y="168"/>
                </a:cubicBezTo>
                <a:cubicBezTo>
                  <a:pt x="355" y="168"/>
                  <a:pt x="355" y="168"/>
                  <a:pt x="355" y="168"/>
                </a:cubicBezTo>
                <a:cubicBezTo>
                  <a:pt x="355" y="168"/>
                  <a:pt x="355" y="168"/>
                  <a:pt x="355" y="168"/>
                </a:cubicBezTo>
                <a:cubicBezTo>
                  <a:pt x="355" y="168"/>
                  <a:pt x="355" y="168"/>
                  <a:pt x="355" y="168"/>
                </a:cubicBezTo>
                <a:cubicBezTo>
                  <a:pt x="355" y="168"/>
                  <a:pt x="355" y="168"/>
                  <a:pt x="356" y="168"/>
                </a:cubicBezTo>
                <a:cubicBezTo>
                  <a:pt x="356" y="168"/>
                  <a:pt x="356" y="168"/>
                  <a:pt x="356" y="168"/>
                </a:cubicBezTo>
                <a:cubicBezTo>
                  <a:pt x="356" y="168"/>
                  <a:pt x="357" y="168"/>
                  <a:pt x="358" y="167"/>
                </a:cubicBezTo>
                <a:cubicBezTo>
                  <a:pt x="358" y="167"/>
                  <a:pt x="358" y="167"/>
                  <a:pt x="358" y="167"/>
                </a:cubicBezTo>
                <a:cubicBezTo>
                  <a:pt x="360" y="167"/>
                  <a:pt x="363" y="165"/>
                  <a:pt x="366" y="164"/>
                </a:cubicBezTo>
                <a:cubicBezTo>
                  <a:pt x="366" y="164"/>
                  <a:pt x="366" y="164"/>
                  <a:pt x="366" y="164"/>
                </a:cubicBezTo>
                <a:cubicBezTo>
                  <a:pt x="372" y="161"/>
                  <a:pt x="380" y="157"/>
                  <a:pt x="385" y="153"/>
                </a:cubicBezTo>
                <a:cubicBezTo>
                  <a:pt x="385" y="153"/>
                  <a:pt x="385" y="153"/>
                  <a:pt x="385" y="153"/>
                </a:cubicBezTo>
                <a:cubicBezTo>
                  <a:pt x="389" y="151"/>
                  <a:pt x="391" y="148"/>
                  <a:pt x="391" y="148"/>
                </a:cubicBezTo>
                <a:cubicBezTo>
                  <a:pt x="391" y="148"/>
                  <a:pt x="391" y="148"/>
                  <a:pt x="391" y="148"/>
                </a:cubicBezTo>
                <a:cubicBezTo>
                  <a:pt x="392" y="145"/>
                  <a:pt x="394" y="139"/>
                  <a:pt x="395" y="132"/>
                </a:cubicBezTo>
                <a:cubicBezTo>
                  <a:pt x="395" y="132"/>
                  <a:pt x="395" y="132"/>
                  <a:pt x="395" y="132"/>
                </a:cubicBezTo>
                <a:cubicBezTo>
                  <a:pt x="396" y="125"/>
                  <a:pt x="396" y="118"/>
                  <a:pt x="396" y="111"/>
                </a:cubicBezTo>
                <a:cubicBezTo>
                  <a:pt x="396" y="111"/>
                  <a:pt x="396" y="111"/>
                  <a:pt x="396" y="111"/>
                </a:cubicBezTo>
                <a:cubicBezTo>
                  <a:pt x="396" y="104"/>
                  <a:pt x="396" y="99"/>
                  <a:pt x="396" y="95"/>
                </a:cubicBezTo>
                <a:cubicBezTo>
                  <a:pt x="396" y="95"/>
                  <a:pt x="396" y="95"/>
                  <a:pt x="396" y="95"/>
                </a:cubicBezTo>
                <a:cubicBezTo>
                  <a:pt x="395" y="95"/>
                  <a:pt x="393" y="95"/>
                  <a:pt x="392" y="95"/>
                </a:cubicBezTo>
                <a:cubicBezTo>
                  <a:pt x="392" y="95"/>
                  <a:pt x="392" y="95"/>
                  <a:pt x="392" y="95"/>
                </a:cubicBezTo>
                <a:cubicBezTo>
                  <a:pt x="391" y="95"/>
                  <a:pt x="391" y="95"/>
                  <a:pt x="391" y="95"/>
                </a:cubicBezTo>
                <a:cubicBezTo>
                  <a:pt x="391" y="95"/>
                  <a:pt x="391" y="95"/>
                  <a:pt x="391" y="95"/>
                </a:cubicBezTo>
                <a:cubicBezTo>
                  <a:pt x="391" y="95"/>
                  <a:pt x="391" y="95"/>
                  <a:pt x="391" y="95"/>
                </a:cubicBezTo>
                <a:cubicBezTo>
                  <a:pt x="391" y="95"/>
                  <a:pt x="391" y="95"/>
                  <a:pt x="391" y="95"/>
                </a:cubicBezTo>
                <a:cubicBezTo>
                  <a:pt x="391" y="95"/>
                  <a:pt x="391" y="95"/>
                  <a:pt x="391" y="95"/>
                </a:cubicBezTo>
                <a:cubicBezTo>
                  <a:pt x="387" y="95"/>
                  <a:pt x="384" y="94"/>
                  <a:pt x="381" y="91"/>
                </a:cubicBezTo>
                <a:cubicBezTo>
                  <a:pt x="381" y="91"/>
                  <a:pt x="381" y="91"/>
                  <a:pt x="381" y="91"/>
                </a:cubicBezTo>
                <a:cubicBezTo>
                  <a:pt x="378" y="89"/>
                  <a:pt x="377" y="85"/>
                  <a:pt x="377" y="81"/>
                </a:cubicBezTo>
                <a:cubicBezTo>
                  <a:pt x="377" y="81"/>
                  <a:pt x="377" y="81"/>
                  <a:pt x="377" y="81"/>
                </a:cubicBezTo>
                <a:cubicBezTo>
                  <a:pt x="377" y="81"/>
                  <a:pt x="377" y="40"/>
                  <a:pt x="377" y="32"/>
                </a:cubicBezTo>
                <a:cubicBezTo>
                  <a:pt x="377" y="32"/>
                  <a:pt x="377" y="32"/>
                  <a:pt x="377" y="32"/>
                </a:cubicBezTo>
                <a:cubicBezTo>
                  <a:pt x="377" y="30"/>
                  <a:pt x="376" y="28"/>
                  <a:pt x="375" y="28"/>
                </a:cubicBezTo>
                <a:cubicBezTo>
                  <a:pt x="375" y="28"/>
                  <a:pt x="375" y="28"/>
                  <a:pt x="375" y="28"/>
                </a:cubicBezTo>
                <a:cubicBezTo>
                  <a:pt x="375" y="27"/>
                  <a:pt x="374" y="27"/>
                  <a:pt x="373" y="27"/>
                </a:cubicBezTo>
                <a:cubicBezTo>
                  <a:pt x="373" y="27"/>
                  <a:pt x="373" y="27"/>
                  <a:pt x="373" y="27"/>
                </a:cubicBezTo>
                <a:cubicBezTo>
                  <a:pt x="371" y="27"/>
                  <a:pt x="370" y="27"/>
                  <a:pt x="369" y="28"/>
                </a:cubicBezTo>
                <a:cubicBezTo>
                  <a:pt x="369" y="28"/>
                  <a:pt x="369" y="28"/>
                  <a:pt x="369" y="28"/>
                </a:cubicBezTo>
                <a:cubicBezTo>
                  <a:pt x="369" y="28"/>
                  <a:pt x="368" y="29"/>
                  <a:pt x="368" y="32"/>
                </a:cubicBezTo>
                <a:cubicBezTo>
                  <a:pt x="368" y="32"/>
                  <a:pt x="368" y="32"/>
                  <a:pt x="368" y="32"/>
                </a:cubicBezTo>
                <a:cubicBezTo>
                  <a:pt x="368" y="41"/>
                  <a:pt x="368" y="76"/>
                  <a:pt x="368" y="81"/>
                </a:cubicBezTo>
                <a:cubicBezTo>
                  <a:pt x="368" y="81"/>
                  <a:pt x="368" y="81"/>
                  <a:pt x="368" y="81"/>
                </a:cubicBezTo>
                <a:cubicBezTo>
                  <a:pt x="368" y="85"/>
                  <a:pt x="367" y="88"/>
                  <a:pt x="364" y="90"/>
                </a:cubicBezTo>
                <a:cubicBezTo>
                  <a:pt x="364" y="90"/>
                  <a:pt x="364" y="90"/>
                  <a:pt x="364" y="90"/>
                </a:cubicBezTo>
                <a:cubicBezTo>
                  <a:pt x="362" y="93"/>
                  <a:pt x="358" y="94"/>
                  <a:pt x="355" y="94"/>
                </a:cubicBezTo>
                <a:cubicBezTo>
                  <a:pt x="355" y="94"/>
                  <a:pt x="355" y="94"/>
                  <a:pt x="355" y="94"/>
                </a:cubicBezTo>
                <a:cubicBezTo>
                  <a:pt x="321" y="94"/>
                  <a:pt x="321" y="94"/>
                  <a:pt x="321" y="94"/>
                </a:cubicBezTo>
                <a:cubicBezTo>
                  <a:pt x="317" y="94"/>
                  <a:pt x="314" y="93"/>
                  <a:pt x="312" y="90"/>
                </a:cubicBezTo>
                <a:cubicBezTo>
                  <a:pt x="312" y="90"/>
                  <a:pt x="312" y="90"/>
                  <a:pt x="312" y="90"/>
                </a:cubicBezTo>
                <a:cubicBezTo>
                  <a:pt x="309" y="88"/>
                  <a:pt x="308" y="85"/>
                  <a:pt x="308" y="81"/>
                </a:cubicBezTo>
                <a:cubicBezTo>
                  <a:pt x="308" y="81"/>
                  <a:pt x="308" y="81"/>
                  <a:pt x="308" y="81"/>
                </a:cubicBezTo>
                <a:cubicBezTo>
                  <a:pt x="308" y="81"/>
                  <a:pt x="308" y="42"/>
                  <a:pt x="308" y="32"/>
                </a:cubicBezTo>
                <a:cubicBezTo>
                  <a:pt x="308" y="32"/>
                  <a:pt x="308" y="32"/>
                  <a:pt x="308" y="32"/>
                </a:cubicBezTo>
                <a:cubicBezTo>
                  <a:pt x="308" y="29"/>
                  <a:pt x="307" y="28"/>
                  <a:pt x="306" y="28"/>
                </a:cubicBezTo>
                <a:cubicBezTo>
                  <a:pt x="306" y="28"/>
                  <a:pt x="306" y="28"/>
                  <a:pt x="306" y="28"/>
                </a:cubicBezTo>
                <a:cubicBezTo>
                  <a:pt x="306" y="27"/>
                  <a:pt x="305" y="27"/>
                  <a:pt x="304" y="27"/>
                </a:cubicBezTo>
                <a:cubicBezTo>
                  <a:pt x="304" y="27"/>
                  <a:pt x="304" y="27"/>
                  <a:pt x="304" y="27"/>
                </a:cubicBezTo>
                <a:cubicBezTo>
                  <a:pt x="302" y="27"/>
                  <a:pt x="301" y="27"/>
                  <a:pt x="300" y="28"/>
                </a:cubicBezTo>
                <a:cubicBezTo>
                  <a:pt x="300" y="28"/>
                  <a:pt x="300" y="28"/>
                  <a:pt x="300" y="28"/>
                </a:cubicBezTo>
                <a:cubicBezTo>
                  <a:pt x="300" y="28"/>
                  <a:pt x="299" y="29"/>
                  <a:pt x="299" y="32"/>
                </a:cubicBezTo>
                <a:cubicBezTo>
                  <a:pt x="299" y="32"/>
                  <a:pt x="299" y="32"/>
                  <a:pt x="299" y="32"/>
                </a:cubicBezTo>
                <a:cubicBezTo>
                  <a:pt x="299" y="41"/>
                  <a:pt x="299" y="74"/>
                  <a:pt x="299" y="82"/>
                </a:cubicBezTo>
                <a:cubicBezTo>
                  <a:pt x="299" y="82"/>
                  <a:pt x="299" y="82"/>
                  <a:pt x="299" y="82"/>
                </a:cubicBezTo>
                <a:cubicBezTo>
                  <a:pt x="299" y="86"/>
                  <a:pt x="297" y="89"/>
                  <a:pt x="294" y="92"/>
                </a:cubicBezTo>
                <a:cubicBezTo>
                  <a:pt x="294" y="92"/>
                  <a:pt x="294" y="92"/>
                  <a:pt x="294" y="92"/>
                </a:cubicBezTo>
                <a:cubicBezTo>
                  <a:pt x="291" y="94"/>
                  <a:pt x="288" y="95"/>
                  <a:pt x="284" y="95"/>
                </a:cubicBezTo>
                <a:cubicBezTo>
                  <a:pt x="284" y="95"/>
                  <a:pt x="284" y="95"/>
                  <a:pt x="284" y="95"/>
                </a:cubicBezTo>
                <a:cubicBezTo>
                  <a:pt x="284" y="95"/>
                  <a:pt x="284" y="95"/>
                  <a:pt x="284" y="95"/>
                </a:cubicBezTo>
                <a:cubicBezTo>
                  <a:pt x="284" y="95"/>
                  <a:pt x="283" y="95"/>
                  <a:pt x="283" y="95"/>
                </a:cubicBezTo>
                <a:cubicBezTo>
                  <a:pt x="283" y="95"/>
                  <a:pt x="283" y="95"/>
                  <a:pt x="283" y="95"/>
                </a:cubicBezTo>
                <a:cubicBezTo>
                  <a:pt x="282" y="95"/>
                  <a:pt x="281" y="95"/>
                  <a:pt x="280" y="95"/>
                </a:cubicBezTo>
                <a:cubicBezTo>
                  <a:pt x="280" y="95"/>
                  <a:pt x="280" y="95"/>
                  <a:pt x="280" y="95"/>
                </a:cubicBezTo>
                <a:cubicBezTo>
                  <a:pt x="280" y="98"/>
                  <a:pt x="280" y="102"/>
                  <a:pt x="280" y="106"/>
                </a:cubicBezTo>
                <a:cubicBezTo>
                  <a:pt x="280" y="106"/>
                  <a:pt x="280" y="106"/>
                  <a:pt x="280" y="106"/>
                </a:cubicBezTo>
                <a:cubicBezTo>
                  <a:pt x="280" y="116"/>
                  <a:pt x="280" y="130"/>
                  <a:pt x="281" y="139"/>
                </a:cubicBezTo>
                <a:cubicBezTo>
                  <a:pt x="281" y="139"/>
                  <a:pt x="281" y="139"/>
                  <a:pt x="281" y="139"/>
                </a:cubicBezTo>
                <a:cubicBezTo>
                  <a:pt x="281" y="142"/>
                  <a:pt x="282" y="144"/>
                  <a:pt x="282" y="145"/>
                </a:cubicBezTo>
                <a:cubicBezTo>
                  <a:pt x="282" y="145"/>
                  <a:pt x="282" y="145"/>
                  <a:pt x="282" y="145"/>
                </a:cubicBezTo>
                <a:cubicBezTo>
                  <a:pt x="282" y="145"/>
                  <a:pt x="282" y="145"/>
                  <a:pt x="282" y="145"/>
                </a:cubicBezTo>
                <a:cubicBezTo>
                  <a:pt x="282" y="145"/>
                  <a:pt x="282" y="145"/>
                  <a:pt x="282" y="145"/>
                </a:cubicBezTo>
                <a:cubicBezTo>
                  <a:pt x="283" y="148"/>
                  <a:pt x="285" y="150"/>
                  <a:pt x="287" y="152"/>
                </a:cubicBezTo>
                <a:cubicBezTo>
                  <a:pt x="287" y="152"/>
                  <a:pt x="287" y="152"/>
                  <a:pt x="287" y="152"/>
                </a:cubicBezTo>
                <a:cubicBezTo>
                  <a:pt x="289" y="154"/>
                  <a:pt x="293" y="156"/>
                  <a:pt x="296" y="158"/>
                </a:cubicBezTo>
                <a:cubicBezTo>
                  <a:pt x="296" y="158"/>
                  <a:pt x="296" y="158"/>
                  <a:pt x="296" y="158"/>
                </a:cubicBezTo>
                <a:cubicBezTo>
                  <a:pt x="303" y="162"/>
                  <a:pt x="312" y="165"/>
                  <a:pt x="318" y="167"/>
                </a:cubicBezTo>
                <a:cubicBezTo>
                  <a:pt x="318" y="167"/>
                  <a:pt x="318" y="167"/>
                  <a:pt x="318" y="167"/>
                </a:cubicBezTo>
                <a:cubicBezTo>
                  <a:pt x="325" y="169"/>
                  <a:pt x="330" y="176"/>
                  <a:pt x="328" y="183"/>
                </a:cubicBezTo>
                <a:cubicBezTo>
                  <a:pt x="328" y="183"/>
                  <a:pt x="328" y="183"/>
                  <a:pt x="328" y="183"/>
                </a:cubicBezTo>
                <a:cubicBezTo>
                  <a:pt x="326" y="190"/>
                  <a:pt x="318" y="194"/>
                  <a:pt x="311" y="192"/>
                </a:cubicBezTo>
                <a:cubicBezTo>
                  <a:pt x="311" y="192"/>
                  <a:pt x="311" y="192"/>
                  <a:pt x="311" y="192"/>
                </a:cubicBezTo>
                <a:cubicBezTo>
                  <a:pt x="300" y="189"/>
                  <a:pt x="283" y="184"/>
                  <a:pt x="269" y="172"/>
                </a:cubicBezTo>
                <a:cubicBezTo>
                  <a:pt x="269" y="172"/>
                  <a:pt x="269" y="172"/>
                  <a:pt x="269" y="172"/>
                </a:cubicBezTo>
                <a:cubicBezTo>
                  <a:pt x="264" y="167"/>
                  <a:pt x="260" y="162"/>
                  <a:pt x="257" y="156"/>
                </a:cubicBezTo>
                <a:cubicBezTo>
                  <a:pt x="257" y="156"/>
                  <a:pt x="257" y="156"/>
                  <a:pt x="257" y="156"/>
                </a:cubicBezTo>
                <a:cubicBezTo>
                  <a:pt x="256" y="154"/>
                  <a:pt x="256" y="152"/>
                  <a:pt x="256" y="150"/>
                </a:cubicBezTo>
                <a:cubicBezTo>
                  <a:pt x="256" y="150"/>
                  <a:pt x="256" y="150"/>
                  <a:pt x="256" y="150"/>
                </a:cubicBezTo>
                <a:cubicBezTo>
                  <a:pt x="255" y="148"/>
                  <a:pt x="255" y="147"/>
                  <a:pt x="255" y="145"/>
                </a:cubicBezTo>
                <a:cubicBezTo>
                  <a:pt x="255" y="145"/>
                  <a:pt x="255" y="145"/>
                  <a:pt x="255" y="145"/>
                </a:cubicBezTo>
                <a:cubicBezTo>
                  <a:pt x="254" y="141"/>
                  <a:pt x="254" y="137"/>
                  <a:pt x="254" y="132"/>
                </a:cubicBezTo>
                <a:cubicBezTo>
                  <a:pt x="254" y="132"/>
                  <a:pt x="254" y="132"/>
                  <a:pt x="254" y="132"/>
                </a:cubicBezTo>
                <a:cubicBezTo>
                  <a:pt x="253" y="124"/>
                  <a:pt x="253" y="114"/>
                  <a:pt x="253" y="106"/>
                </a:cubicBezTo>
                <a:cubicBezTo>
                  <a:pt x="253" y="106"/>
                  <a:pt x="253" y="106"/>
                  <a:pt x="253" y="106"/>
                </a:cubicBezTo>
                <a:cubicBezTo>
                  <a:pt x="253" y="101"/>
                  <a:pt x="253" y="97"/>
                  <a:pt x="253" y="94"/>
                </a:cubicBezTo>
                <a:cubicBezTo>
                  <a:pt x="253" y="94"/>
                  <a:pt x="253" y="94"/>
                  <a:pt x="253" y="94"/>
                </a:cubicBezTo>
                <a:cubicBezTo>
                  <a:pt x="253" y="89"/>
                  <a:pt x="255" y="84"/>
                  <a:pt x="257" y="81"/>
                </a:cubicBezTo>
                <a:cubicBezTo>
                  <a:pt x="257" y="81"/>
                  <a:pt x="257" y="81"/>
                  <a:pt x="257" y="81"/>
                </a:cubicBezTo>
                <a:cubicBezTo>
                  <a:pt x="260" y="77"/>
                  <a:pt x="263" y="74"/>
                  <a:pt x="266" y="72"/>
                </a:cubicBezTo>
                <a:cubicBezTo>
                  <a:pt x="266" y="72"/>
                  <a:pt x="266" y="72"/>
                  <a:pt x="266" y="72"/>
                </a:cubicBezTo>
                <a:cubicBezTo>
                  <a:pt x="268" y="71"/>
                  <a:pt x="270" y="70"/>
                  <a:pt x="272" y="70"/>
                </a:cubicBezTo>
                <a:cubicBezTo>
                  <a:pt x="272" y="70"/>
                  <a:pt x="272" y="70"/>
                  <a:pt x="272" y="70"/>
                </a:cubicBezTo>
                <a:cubicBezTo>
                  <a:pt x="272" y="57"/>
                  <a:pt x="272" y="38"/>
                  <a:pt x="272" y="32"/>
                </a:cubicBezTo>
                <a:cubicBezTo>
                  <a:pt x="272" y="32"/>
                  <a:pt x="272" y="32"/>
                  <a:pt x="272" y="32"/>
                </a:cubicBezTo>
                <a:cubicBezTo>
                  <a:pt x="272" y="23"/>
                  <a:pt x="276" y="14"/>
                  <a:pt x="282" y="8"/>
                </a:cubicBezTo>
                <a:cubicBezTo>
                  <a:pt x="282" y="8"/>
                  <a:pt x="282" y="8"/>
                  <a:pt x="282" y="8"/>
                </a:cubicBezTo>
                <a:cubicBezTo>
                  <a:pt x="289" y="2"/>
                  <a:pt x="296" y="0"/>
                  <a:pt x="304" y="0"/>
                </a:cubicBezTo>
                <a:cubicBezTo>
                  <a:pt x="304" y="0"/>
                  <a:pt x="304" y="0"/>
                  <a:pt x="304" y="0"/>
                </a:cubicBezTo>
                <a:cubicBezTo>
                  <a:pt x="312" y="0"/>
                  <a:pt x="320" y="3"/>
                  <a:pt x="325" y="9"/>
                </a:cubicBezTo>
                <a:cubicBezTo>
                  <a:pt x="325" y="9"/>
                  <a:pt x="325" y="9"/>
                  <a:pt x="325" y="9"/>
                </a:cubicBezTo>
                <a:cubicBezTo>
                  <a:pt x="331" y="15"/>
                  <a:pt x="334" y="23"/>
                  <a:pt x="334" y="32"/>
                </a:cubicBezTo>
                <a:cubicBezTo>
                  <a:pt x="334" y="32"/>
                  <a:pt x="334" y="32"/>
                  <a:pt x="334" y="32"/>
                </a:cubicBezTo>
                <a:cubicBezTo>
                  <a:pt x="334" y="38"/>
                  <a:pt x="334" y="55"/>
                  <a:pt x="334" y="68"/>
                </a:cubicBezTo>
                <a:cubicBezTo>
                  <a:pt x="334" y="68"/>
                  <a:pt x="334" y="68"/>
                  <a:pt x="334" y="68"/>
                </a:cubicBezTo>
                <a:cubicBezTo>
                  <a:pt x="342" y="68"/>
                  <a:pt x="342" y="68"/>
                  <a:pt x="342" y="68"/>
                </a:cubicBezTo>
                <a:cubicBezTo>
                  <a:pt x="342" y="55"/>
                  <a:pt x="342" y="38"/>
                  <a:pt x="342" y="32"/>
                </a:cubicBezTo>
                <a:cubicBezTo>
                  <a:pt x="342" y="32"/>
                  <a:pt x="342" y="32"/>
                  <a:pt x="342" y="32"/>
                </a:cubicBezTo>
                <a:cubicBezTo>
                  <a:pt x="342" y="23"/>
                  <a:pt x="345" y="15"/>
                  <a:pt x="351" y="9"/>
                </a:cubicBezTo>
                <a:cubicBezTo>
                  <a:pt x="351" y="9"/>
                  <a:pt x="351" y="9"/>
                  <a:pt x="351" y="9"/>
                </a:cubicBezTo>
                <a:cubicBezTo>
                  <a:pt x="356" y="3"/>
                  <a:pt x="365" y="0"/>
                  <a:pt x="373" y="0"/>
                </a:cubicBezTo>
                <a:cubicBezTo>
                  <a:pt x="373" y="0"/>
                  <a:pt x="373" y="0"/>
                  <a:pt x="373" y="0"/>
                </a:cubicBezTo>
                <a:cubicBezTo>
                  <a:pt x="381" y="0"/>
                  <a:pt x="389" y="4"/>
                  <a:pt x="395" y="10"/>
                </a:cubicBezTo>
                <a:cubicBezTo>
                  <a:pt x="395" y="10"/>
                  <a:pt x="395" y="10"/>
                  <a:pt x="395" y="10"/>
                </a:cubicBezTo>
                <a:cubicBezTo>
                  <a:pt x="400" y="16"/>
                  <a:pt x="403" y="24"/>
                  <a:pt x="403" y="32"/>
                </a:cubicBezTo>
                <a:cubicBezTo>
                  <a:pt x="403" y="32"/>
                  <a:pt x="403" y="32"/>
                  <a:pt x="403" y="32"/>
                </a:cubicBezTo>
                <a:cubicBezTo>
                  <a:pt x="403" y="37"/>
                  <a:pt x="403" y="57"/>
                  <a:pt x="403" y="70"/>
                </a:cubicBezTo>
                <a:cubicBezTo>
                  <a:pt x="403" y="70"/>
                  <a:pt x="403" y="70"/>
                  <a:pt x="403" y="70"/>
                </a:cubicBezTo>
                <a:cubicBezTo>
                  <a:pt x="408" y="71"/>
                  <a:pt x="414" y="74"/>
                  <a:pt x="418" y="80"/>
                </a:cubicBezTo>
                <a:cubicBezTo>
                  <a:pt x="418" y="80"/>
                  <a:pt x="418" y="80"/>
                  <a:pt x="418" y="80"/>
                </a:cubicBezTo>
                <a:cubicBezTo>
                  <a:pt x="421" y="84"/>
                  <a:pt x="422" y="89"/>
                  <a:pt x="422" y="95"/>
                </a:cubicBezTo>
                <a:cubicBezTo>
                  <a:pt x="422" y="95"/>
                  <a:pt x="422" y="95"/>
                  <a:pt x="422" y="95"/>
                </a:cubicBezTo>
                <a:cubicBezTo>
                  <a:pt x="422" y="98"/>
                  <a:pt x="422" y="104"/>
                  <a:pt x="422" y="111"/>
                </a:cubicBezTo>
                <a:cubicBezTo>
                  <a:pt x="422" y="111"/>
                  <a:pt x="422" y="111"/>
                  <a:pt x="422" y="111"/>
                </a:cubicBezTo>
                <a:cubicBezTo>
                  <a:pt x="422" y="118"/>
                  <a:pt x="422" y="127"/>
                  <a:pt x="421" y="135"/>
                </a:cubicBezTo>
                <a:cubicBezTo>
                  <a:pt x="421" y="135"/>
                  <a:pt x="421" y="135"/>
                  <a:pt x="421" y="135"/>
                </a:cubicBezTo>
                <a:cubicBezTo>
                  <a:pt x="420" y="144"/>
                  <a:pt x="419" y="152"/>
                  <a:pt x="415" y="160"/>
                </a:cubicBezTo>
                <a:cubicBezTo>
                  <a:pt x="415" y="160"/>
                  <a:pt x="415" y="160"/>
                  <a:pt x="415" y="160"/>
                </a:cubicBezTo>
                <a:cubicBezTo>
                  <a:pt x="411" y="167"/>
                  <a:pt x="406" y="171"/>
                  <a:pt x="401" y="175"/>
                </a:cubicBezTo>
                <a:cubicBezTo>
                  <a:pt x="401" y="175"/>
                  <a:pt x="401" y="175"/>
                  <a:pt x="401" y="175"/>
                </a:cubicBezTo>
                <a:cubicBezTo>
                  <a:pt x="395" y="179"/>
                  <a:pt x="390" y="182"/>
                  <a:pt x="384" y="185"/>
                </a:cubicBezTo>
                <a:cubicBezTo>
                  <a:pt x="384" y="185"/>
                  <a:pt x="384" y="185"/>
                  <a:pt x="384" y="185"/>
                </a:cubicBezTo>
                <a:cubicBezTo>
                  <a:pt x="384" y="185"/>
                  <a:pt x="384" y="185"/>
                  <a:pt x="384" y="185"/>
                </a:cubicBezTo>
                <a:cubicBezTo>
                  <a:pt x="384" y="185"/>
                  <a:pt x="384" y="185"/>
                  <a:pt x="384" y="185"/>
                </a:cubicBezTo>
                <a:cubicBezTo>
                  <a:pt x="403" y="203"/>
                  <a:pt x="420" y="224"/>
                  <a:pt x="433" y="245"/>
                </a:cubicBezTo>
                <a:cubicBezTo>
                  <a:pt x="433" y="245"/>
                  <a:pt x="433" y="245"/>
                  <a:pt x="433" y="245"/>
                </a:cubicBezTo>
                <a:cubicBezTo>
                  <a:pt x="449" y="273"/>
                  <a:pt x="460" y="302"/>
                  <a:pt x="460" y="330"/>
                </a:cubicBezTo>
                <a:cubicBezTo>
                  <a:pt x="460" y="330"/>
                  <a:pt x="460" y="330"/>
                  <a:pt x="460" y="330"/>
                </a:cubicBezTo>
                <a:cubicBezTo>
                  <a:pt x="460" y="351"/>
                  <a:pt x="455" y="373"/>
                  <a:pt x="444" y="395"/>
                </a:cubicBezTo>
                <a:cubicBezTo>
                  <a:pt x="444" y="395"/>
                  <a:pt x="444" y="395"/>
                  <a:pt x="444" y="395"/>
                </a:cubicBezTo>
                <a:cubicBezTo>
                  <a:pt x="433" y="416"/>
                  <a:pt x="416" y="435"/>
                  <a:pt x="390" y="447"/>
                </a:cubicBezTo>
                <a:cubicBezTo>
                  <a:pt x="390" y="447"/>
                  <a:pt x="390" y="447"/>
                  <a:pt x="390" y="447"/>
                </a:cubicBezTo>
                <a:cubicBezTo>
                  <a:pt x="374" y="455"/>
                  <a:pt x="354" y="459"/>
                  <a:pt x="331" y="459"/>
                </a:cubicBezTo>
                <a:cubicBezTo>
                  <a:pt x="331" y="459"/>
                  <a:pt x="331" y="459"/>
                  <a:pt x="331" y="459"/>
                </a:cubicBezTo>
                <a:cubicBezTo>
                  <a:pt x="331" y="459"/>
                  <a:pt x="331" y="459"/>
                  <a:pt x="331" y="459"/>
                </a:cubicBezTo>
                <a:cubicBezTo>
                  <a:pt x="331" y="459"/>
                  <a:pt x="331" y="459"/>
                  <a:pt x="331" y="459"/>
                </a:cubicBezTo>
                <a:cubicBezTo>
                  <a:pt x="307" y="459"/>
                  <a:pt x="287" y="453"/>
                  <a:pt x="271" y="444"/>
                </a:cubicBezTo>
                <a:close/>
                <a:moveTo>
                  <a:pt x="294" y="122"/>
                </a:moveTo>
                <a:cubicBezTo>
                  <a:pt x="294" y="122"/>
                  <a:pt x="294" y="122"/>
                  <a:pt x="294" y="122"/>
                </a:cubicBezTo>
                <a:cubicBezTo>
                  <a:pt x="294" y="122"/>
                  <a:pt x="294" y="122"/>
                  <a:pt x="294" y="122"/>
                </a:cubicBezTo>
                <a:cubicBezTo>
                  <a:pt x="294" y="122"/>
                  <a:pt x="294" y="122"/>
                  <a:pt x="294" y="122"/>
                </a:cubicBezTo>
                <a:cubicBezTo>
                  <a:pt x="294" y="122"/>
                  <a:pt x="294" y="122"/>
                  <a:pt x="294" y="12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7" name="Freeform 200"/>
          <p:cNvSpPr>
            <a:spLocks noChangeAspect="1"/>
          </p:cNvSpPr>
          <p:nvPr userDrawn="1"/>
        </p:nvSpPr>
        <p:spPr bwMode="auto">
          <a:xfrm>
            <a:off x="9512898" y="2195360"/>
            <a:ext cx="273023" cy="393192"/>
          </a:xfrm>
          <a:custGeom>
            <a:avLst/>
            <a:gdLst/>
            <a:ahLst/>
            <a:cxnLst>
              <a:cxn ang="0">
                <a:pos x="0" y="62"/>
              </a:cxn>
              <a:cxn ang="0">
                <a:pos x="0" y="101"/>
              </a:cxn>
              <a:cxn ang="0">
                <a:pos x="8" y="140"/>
              </a:cxn>
              <a:cxn ang="0">
                <a:pos x="9" y="143"/>
              </a:cxn>
              <a:cxn ang="0">
                <a:pos x="10" y="143"/>
              </a:cxn>
              <a:cxn ang="0">
                <a:pos x="31" y="193"/>
              </a:cxn>
              <a:cxn ang="0">
                <a:pos x="48" y="231"/>
              </a:cxn>
              <a:cxn ang="0">
                <a:pos x="90" y="263"/>
              </a:cxn>
              <a:cxn ang="0">
                <a:pos x="119" y="263"/>
              </a:cxn>
              <a:cxn ang="0">
                <a:pos x="68" y="367"/>
              </a:cxn>
              <a:cxn ang="0">
                <a:pos x="230" y="425"/>
              </a:cxn>
              <a:cxn ang="0">
                <a:pos x="168" y="373"/>
              </a:cxn>
              <a:cxn ang="0">
                <a:pos x="149" y="367"/>
              </a:cxn>
              <a:cxn ang="0">
                <a:pos x="200" y="315"/>
              </a:cxn>
              <a:cxn ang="0">
                <a:pos x="187" y="237"/>
              </a:cxn>
              <a:cxn ang="0">
                <a:pos x="174" y="315"/>
              </a:cxn>
              <a:cxn ang="0">
                <a:pos x="122" y="367"/>
              </a:cxn>
              <a:cxn ang="0">
                <a:pos x="188" y="390"/>
              </a:cxn>
              <a:cxn ang="0">
                <a:pos x="210" y="408"/>
              </a:cxn>
              <a:cxn ang="0">
                <a:pos x="114" y="413"/>
              </a:cxn>
              <a:cxn ang="0">
                <a:pos x="137" y="306"/>
              </a:cxn>
              <a:cxn ang="0">
                <a:pos x="146" y="250"/>
              </a:cxn>
              <a:cxn ang="0">
                <a:pos x="89" y="237"/>
              </a:cxn>
              <a:cxn ang="0">
                <a:pos x="72" y="220"/>
              </a:cxn>
              <a:cxn ang="0">
                <a:pos x="56" y="183"/>
              </a:cxn>
              <a:cxn ang="0">
                <a:pos x="36" y="137"/>
              </a:cxn>
              <a:cxn ang="0">
                <a:pos x="33" y="131"/>
              </a:cxn>
              <a:cxn ang="0">
                <a:pos x="26" y="63"/>
              </a:cxn>
              <a:cxn ang="0">
                <a:pos x="61" y="27"/>
              </a:cxn>
              <a:cxn ang="0">
                <a:pos x="259" y="27"/>
              </a:cxn>
              <a:cxn ang="0">
                <a:pos x="290" y="61"/>
              </a:cxn>
              <a:cxn ang="0">
                <a:pos x="283" y="132"/>
              </a:cxn>
              <a:cxn ang="0">
                <a:pos x="227" y="260"/>
              </a:cxn>
              <a:cxn ang="0">
                <a:pos x="307" y="143"/>
              </a:cxn>
              <a:cxn ang="0">
                <a:pos x="317" y="61"/>
              </a:cxn>
              <a:cxn ang="0">
                <a:pos x="258" y="0"/>
              </a:cxn>
              <a:cxn ang="0">
                <a:pos x="61" y="0"/>
              </a:cxn>
            </a:cxnLst>
            <a:rect l="0" t="0" r="r" b="b"/>
            <a:pathLst>
              <a:path w="317" h="458">
                <a:moveTo>
                  <a:pt x="61" y="0"/>
                </a:moveTo>
                <a:cubicBezTo>
                  <a:pt x="14" y="0"/>
                  <a:pt x="0" y="41"/>
                  <a:pt x="0" y="62"/>
                </a:cubicBezTo>
                <a:cubicBezTo>
                  <a:pt x="0" y="62"/>
                  <a:pt x="0" y="63"/>
                  <a:pt x="0" y="63"/>
                </a:cubicBezTo>
                <a:cubicBezTo>
                  <a:pt x="0" y="101"/>
                  <a:pt x="0" y="101"/>
                  <a:pt x="0" y="101"/>
                </a:cubicBezTo>
                <a:cubicBezTo>
                  <a:pt x="0" y="115"/>
                  <a:pt x="6" y="133"/>
                  <a:pt x="8" y="140"/>
                </a:cubicBezTo>
                <a:cubicBezTo>
                  <a:pt x="8" y="140"/>
                  <a:pt x="8" y="140"/>
                  <a:pt x="8" y="140"/>
                </a:cubicBezTo>
                <a:cubicBezTo>
                  <a:pt x="9" y="143"/>
                  <a:pt x="9" y="143"/>
                  <a:pt x="9" y="143"/>
                </a:cubicBezTo>
                <a:cubicBezTo>
                  <a:pt x="9" y="143"/>
                  <a:pt x="9" y="143"/>
                  <a:pt x="9" y="143"/>
                </a:cubicBezTo>
                <a:cubicBezTo>
                  <a:pt x="9" y="143"/>
                  <a:pt x="9" y="143"/>
                  <a:pt x="9" y="143"/>
                </a:cubicBezTo>
                <a:cubicBezTo>
                  <a:pt x="10" y="143"/>
                  <a:pt x="10" y="143"/>
                  <a:pt x="10" y="143"/>
                </a:cubicBezTo>
                <a:cubicBezTo>
                  <a:pt x="11" y="145"/>
                  <a:pt x="11" y="147"/>
                  <a:pt x="11" y="147"/>
                </a:cubicBezTo>
                <a:cubicBezTo>
                  <a:pt x="16" y="158"/>
                  <a:pt x="24" y="177"/>
                  <a:pt x="31" y="193"/>
                </a:cubicBezTo>
                <a:cubicBezTo>
                  <a:pt x="32" y="195"/>
                  <a:pt x="33" y="198"/>
                  <a:pt x="36" y="203"/>
                </a:cubicBezTo>
                <a:cubicBezTo>
                  <a:pt x="39" y="211"/>
                  <a:pt x="44" y="220"/>
                  <a:pt x="48" y="231"/>
                </a:cubicBezTo>
                <a:cubicBezTo>
                  <a:pt x="48" y="231"/>
                  <a:pt x="48" y="231"/>
                  <a:pt x="48" y="231"/>
                </a:cubicBezTo>
                <a:cubicBezTo>
                  <a:pt x="64" y="264"/>
                  <a:pt x="87" y="263"/>
                  <a:pt x="90" y="263"/>
                </a:cubicBezTo>
                <a:cubicBezTo>
                  <a:pt x="90" y="263"/>
                  <a:pt x="89" y="263"/>
                  <a:pt x="89" y="263"/>
                </a:cubicBezTo>
                <a:cubicBezTo>
                  <a:pt x="89" y="263"/>
                  <a:pt x="106" y="263"/>
                  <a:pt x="119" y="263"/>
                </a:cubicBezTo>
                <a:cubicBezTo>
                  <a:pt x="119" y="272"/>
                  <a:pt x="119" y="278"/>
                  <a:pt x="119" y="284"/>
                </a:cubicBezTo>
                <a:cubicBezTo>
                  <a:pt x="88" y="300"/>
                  <a:pt x="68" y="332"/>
                  <a:pt x="68" y="367"/>
                </a:cubicBezTo>
                <a:cubicBezTo>
                  <a:pt x="68" y="417"/>
                  <a:pt x="109" y="458"/>
                  <a:pt x="160" y="458"/>
                </a:cubicBezTo>
                <a:cubicBezTo>
                  <a:pt x="187" y="458"/>
                  <a:pt x="213" y="446"/>
                  <a:pt x="230" y="425"/>
                </a:cubicBezTo>
                <a:cubicBezTo>
                  <a:pt x="245" y="408"/>
                  <a:pt x="242" y="382"/>
                  <a:pt x="225" y="368"/>
                </a:cubicBezTo>
                <a:cubicBezTo>
                  <a:pt x="208" y="354"/>
                  <a:pt x="182" y="356"/>
                  <a:pt x="168" y="373"/>
                </a:cubicBezTo>
                <a:cubicBezTo>
                  <a:pt x="166" y="376"/>
                  <a:pt x="163" y="377"/>
                  <a:pt x="160" y="377"/>
                </a:cubicBezTo>
                <a:cubicBezTo>
                  <a:pt x="154" y="377"/>
                  <a:pt x="149" y="372"/>
                  <a:pt x="149" y="367"/>
                </a:cubicBezTo>
                <a:cubicBezTo>
                  <a:pt x="149" y="361"/>
                  <a:pt x="154" y="356"/>
                  <a:pt x="160" y="356"/>
                </a:cubicBezTo>
                <a:cubicBezTo>
                  <a:pt x="182" y="356"/>
                  <a:pt x="200" y="338"/>
                  <a:pt x="200" y="315"/>
                </a:cubicBezTo>
                <a:cubicBezTo>
                  <a:pt x="200" y="250"/>
                  <a:pt x="200" y="250"/>
                  <a:pt x="200" y="250"/>
                </a:cubicBezTo>
                <a:cubicBezTo>
                  <a:pt x="200" y="242"/>
                  <a:pt x="194" y="237"/>
                  <a:pt x="187" y="237"/>
                </a:cubicBezTo>
                <a:cubicBezTo>
                  <a:pt x="179" y="237"/>
                  <a:pt x="173" y="243"/>
                  <a:pt x="173" y="250"/>
                </a:cubicBezTo>
                <a:cubicBezTo>
                  <a:pt x="174" y="315"/>
                  <a:pt x="174" y="315"/>
                  <a:pt x="174" y="315"/>
                </a:cubicBezTo>
                <a:cubicBezTo>
                  <a:pt x="174" y="323"/>
                  <a:pt x="167" y="329"/>
                  <a:pt x="160" y="329"/>
                </a:cubicBezTo>
                <a:cubicBezTo>
                  <a:pt x="139" y="329"/>
                  <a:pt x="122" y="346"/>
                  <a:pt x="122" y="367"/>
                </a:cubicBezTo>
                <a:cubicBezTo>
                  <a:pt x="122" y="387"/>
                  <a:pt x="139" y="404"/>
                  <a:pt x="160" y="404"/>
                </a:cubicBezTo>
                <a:cubicBezTo>
                  <a:pt x="171" y="404"/>
                  <a:pt x="181" y="399"/>
                  <a:pt x="188" y="390"/>
                </a:cubicBezTo>
                <a:cubicBezTo>
                  <a:pt x="193" y="384"/>
                  <a:pt x="202" y="384"/>
                  <a:pt x="208" y="388"/>
                </a:cubicBezTo>
                <a:cubicBezTo>
                  <a:pt x="214" y="393"/>
                  <a:pt x="215" y="402"/>
                  <a:pt x="210" y="408"/>
                </a:cubicBezTo>
                <a:cubicBezTo>
                  <a:pt x="197" y="423"/>
                  <a:pt x="179" y="432"/>
                  <a:pt x="160" y="432"/>
                </a:cubicBezTo>
                <a:cubicBezTo>
                  <a:pt x="142" y="432"/>
                  <a:pt x="126" y="425"/>
                  <a:pt x="114" y="413"/>
                </a:cubicBezTo>
                <a:cubicBezTo>
                  <a:pt x="101" y="400"/>
                  <a:pt x="94" y="384"/>
                  <a:pt x="94" y="367"/>
                </a:cubicBezTo>
                <a:cubicBezTo>
                  <a:pt x="94" y="340"/>
                  <a:pt x="112" y="315"/>
                  <a:pt x="137" y="306"/>
                </a:cubicBezTo>
                <a:cubicBezTo>
                  <a:pt x="142" y="304"/>
                  <a:pt x="146" y="299"/>
                  <a:pt x="146" y="293"/>
                </a:cubicBezTo>
                <a:cubicBezTo>
                  <a:pt x="146" y="250"/>
                  <a:pt x="146" y="250"/>
                  <a:pt x="146" y="250"/>
                </a:cubicBezTo>
                <a:cubicBezTo>
                  <a:pt x="146" y="243"/>
                  <a:pt x="140" y="237"/>
                  <a:pt x="132" y="237"/>
                </a:cubicBezTo>
                <a:cubicBezTo>
                  <a:pt x="132" y="237"/>
                  <a:pt x="89" y="237"/>
                  <a:pt x="89" y="237"/>
                </a:cubicBezTo>
                <a:cubicBezTo>
                  <a:pt x="89" y="237"/>
                  <a:pt x="89" y="237"/>
                  <a:pt x="89" y="237"/>
                </a:cubicBezTo>
                <a:cubicBezTo>
                  <a:pt x="88" y="236"/>
                  <a:pt x="80" y="236"/>
                  <a:pt x="72" y="220"/>
                </a:cubicBezTo>
                <a:cubicBezTo>
                  <a:pt x="68" y="209"/>
                  <a:pt x="63" y="199"/>
                  <a:pt x="60" y="192"/>
                </a:cubicBezTo>
                <a:cubicBezTo>
                  <a:pt x="58" y="188"/>
                  <a:pt x="56" y="184"/>
                  <a:pt x="56" y="183"/>
                </a:cubicBezTo>
                <a:cubicBezTo>
                  <a:pt x="56" y="182"/>
                  <a:pt x="55" y="182"/>
                  <a:pt x="55" y="182"/>
                </a:cubicBezTo>
                <a:cubicBezTo>
                  <a:pt x="49" y="167"/>
                  <a:pt x="40" y="147"/>
                  <a:pt x="36" y="137"/>
                </a:cubicBezTo>
                <a:cubicBezTo>
                  <a:pt x="34" y="131"/>
                  <a:pt x="34" y="131"/>
                  <a:pt x="34" y="131"/>
                </a:cubicBezTo>
                <a:cubicBezTo>
                  <a:pt x="34" y="131"/>
                  <a:pt x="34" y="131"/>
                  <a:pt x="33" y="131"/>
                </a:cubicBezTo>
                <a:cubicBezTo>
                  <a:pt x="31" y="124"/>
                  <a:pt x="26" y="110"/>
                  <a:pt x="26" y="101"/>
                </a:cubicBezTo>
                <a:cubicBezTo>
                  <a:pt x="26" y="101"/>
                  <a:pt x="26" y="64"/>
                  <a:pt x="26" y="63"/>
                </a:cubicBezTo>
                <a:cubicBezTo>
                  <a:pt x="26" y="62"/>
                  <a:pt x="27" y="53"/>
                  <a:pt x="32" y="44"/>
                </a:cubicBezTo>
                <a:cubicBezTo>
                  <a:pt x="38" y="32"/>
                  <a:pt x="47" y="27"/>
                  <a:pt x="61" y="27"/>
                </a:cubicBezTo>
                <a:cubicBezTo>
                  <a:pt x="258" y="27"/>
                  <a:pt x="258" y="27"/>
                  <a:pt x="258" y="27"/>
                </a:cubicBezTo>
                <a:cubicBezTo>
                  <a:pt x="258" y="27"/>
                  <a:pt x="259" y="27"/>
                  <a:pt x="259" y="27"/>
                </a:cubicBezTo>
                <a:cubicBezTo>
                  <a:pt x="259" y="27"/>
                  <a:pt x="273" y="27"/>
                  <a:pt x="282" y="36"/>
                </a:cubicBezTo>
                <a:cubicBezTo>
                  <a:pt x="288" y="41"/>
                  <a:pt x="290" y="50"/>
                  <a:pt x="290" y="61"/>
                </a:cubicBezTo>
                <a:cubicBezTo>
                  <a:pt x="290" y="101"/>
                  <a:pt x="290" y="101"/>
                  <a:pt x="290" y="101"/>
                </a:cubicBezTo>
                <a:cubicBezTo>
                  <a:pt x="290" y="113"/>
                  <a:pt x="289" y="119"/>
                  <a:pt x="283" y="132"/>
                </a:cubicBezTo>
                <a:cubicBezTo>
                  <a:pt x="281" y="137"/>
                  <a:pt x="245" y="200"/>
                  <a:pt x="222" y="242"/>
                </a:cubicBezTo>
                <a:cubicBezTo>
                  <a:pt x="219" y="248"/>
                  <a:pt x="221" y="256"/>
                  <a:pt x="227" y="260"/>
                </a:cubicBezTo>
                <a:cubicBezTo>
                  <a:pt x="234" y="264"/>
                  <a:pt x="242" y="261"/>
                  <a:pt x="246" y="255"/>
                </a:cubicBezTo>
                <a:cubicBezTo>
                  <a:pt x="255" y="237"/>
                  <a:pt x="304" y="150"/>
                  <a:pt x="307" y="143"/>
                </a:cubicBezTo>
                <a:cubicBezTo>
                  <a:pt x="315" y="127"/>
                  <a:pt x="317" y="117"/>
                  <a:pt x="317" y="101"/>
                </a:cubicBezTo>
                <a:cubicBezTo>
                  <a:pt x="317" y="61"/>
                  <a:pt x="317" y="61"/>
                  <a:pt x="317" y="61"/>
                </a:cubicBezTo>
                <a:cubicBezTo>
                  <a:pt x="317" y="42"/>
                  <a:pt x="311" y="27"/>
                  <a:pt x="300" y="16"/>
                </a:cubicBezTo>
                <a:cubicBezTo>
                  <a:pt x="283" y="0"/>
                  <a:pt x="260" y="0"/>
                  <a:pt x="258" y="0"/>
                </a:cubicBezTo>
                <a:cubicBezTo>
                  <a:pt x="258" y="0"/>
                  <a:pt x="258" y="0"/>
                  <a:pt x="258" y="0"/>
                </a:cubicBezTo>
                <a:cubicBezTo>
                  <a:pt x="61" y="0"/>
                  <a:pt x="61" y="0"/>
                  <a:pt x="61"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8" name="Freeform 204"/>
          <p:cNvSpPr>
            <a:spLocks noChangeAspect="1"/>
          </p:cNvSpPr>
          <p:nvPr userDrawn="1"/>
        </p:nvSpPr>
        <p:spPr bwMode="auto">
          <a:xfrm>
            <a:off x="7605970" y="3000094"/>
            <a:ext cx="231658" cy="393192"/>
          </a:xfrm>
          <a:custGeom>
            <a:avLst/>
            <a:gdLst/>
            <a:ahLst/>
            <a:cxnLst>
              <a:cxn ang="0">
                <a:pos x="128" y="136"/>
              </a:cxn>
              <a:cxn ang="0">
                <a:pos x="128" y="188"/>
              </a:cxn>
              <a:cxn ang="0">
                <a:pos x="141" y="201"/>
              </a:cxn>
              <a:cxn ang="0">
                <a:pos x="237" y="201"/>
              </a:cxn>
              <a:cxn ang="0">
                <a:pos x="251" y="188"/>
              </a:cxn>
              <a:cxn ang="0">
                <a:pos x="251" y="13"/>
              </a:cxn>
              <a:cxn ang="0">
                <a:pos x="237" y="0"/>
              </a:cxn>
              <a:cxn ang="0">
                <a:pos x="13" y="0"/>
              </a:cxn>
              <a:cxn ang="0">
                <a:pos x="0" y="13"/>
              </a:cxn>
              <a:cxn ang="0">
                <a:pos x="0" y="413"/>
              </a:cxn>
              <a:cxn ang="0">
                <a:pos x="13" y="427"/>
              </a:cxn>
              <a:cxn ang="0">
                <a:pos x="237" y="427"/>
              </a:cxn>
              <a:cxn ang="0">
                <a:pos x="251" y="413"/>
              </a:cxn>
              <a:cxn ang="0">
                <a:pos x="251" y="239"/>
              </a:cxn>
              <a:cxn ang="0">
                <a:pos x="237" y="226"/>
              </a:cxn>
              <a:cxn ang="0">
                <a:pos x="141" y="226"/>
              </a:cxn>
              <a:cxn ang="0">
                <a:pos x="128" y="239"/>
              </a:cxn>
              <a:cxn ang="0">
                <a:pos x="128" y="291"/>
              </a:cxn>
              <a:cxn ang="0">
                <a:pos x="141" y="304"/>
              </a:cxn>
              <a:cxn ang="0">
                <a:pos x="168" y="304"/>
              </a:cxn>
              <a:cxn ang="0">
                <a:pos x="128" y="354"/>
              </a:cxn>
              <a:cxn ang="0">
                <a:pos x="88" y="304"/>
              </a:cxn>
              <a:cxn ang="0">
                <a:pos x="104" y="304"/>
              </a:cxn>
              <a:cxn ang="0">
                <a:pos x="117" y="291"/>
              </a:cxn>
              <a:cxn ang="0">
                <a:pos x="104" y="278"/>
              </a:cxn>
              <a:cxn ang="0">
                <a:pos x="60" y="278"/>
              </a:cxn>
              <a:cxn ang="0">
                <a:pos x="48" y="285"/>
              </a:cxn>
              <a:cxn ang="0">
                <a:pos x="49" y="299"/>
              </a:cxn>
              <a:cxn ang="0">
                <a:pos x="117" y="384"/>
              </a:cxn>
              <a:cxn ang="0">
                <a:pos x="128" y="389"/>
              </a:cxn>
              <a:cxn ang="0">
                <a:pos x="138" y="384"/>
              </a:cxn>
              <a:cxn ang="0">
                <a:pos x="206" y="299"/>
              </a:cxn>
              <a:cxn ang="0">
                <a:pos x="208" y="285"/>
              </a:cxn>
              <a:cxn ang="0">
                <a:pos x="196" y="278"/>
              </a:cxn>
              <a:cxn ang="0">
                <a:pos x="155" y="278"/>
              </a:cxn>
              <a:cxn ang="0">
                <a:pos x="155" y="252"/>
              </a:cxn>
              <a:cxn ang="0">
                <a:pos x="224" y="252"/>
              </a:cxn>
              <a:cxn ang="0">
                <a:pos x="224" y="400"/>
              </a:cxn>
              <a:cxn ang="0">
                <a:pos x="27" y="400"/>
              </a:cxn>
              <a:cxn ang="0">
                <a:pos x="27" y="27"/>
              </a:cxn>
              <a:cxn ang="0">
                <a:pos x="224" y="27"/>
              </a:cxn>
              <a:cxn ang="0">
                <a:pos x="224" y="174"/>
              </a:cxn>
              <a:cxn ang="0">
                <a:pos x="155" y="174"/>
              </a:cxn>
              <a:cxn ang="0">
                <a:pos x="155" y="149"/>
              </a:cxn>
              <a:cxn ang="0">
                <a:pos x="196" y="149"/>
              </a:cxn>
              <a:cxn ang="0">
                <a:pos x="208" y="142"/>
              </a:cxn>
              <a:cxn ang="0">
                <a:pos x="206" y="127"/>
              </a:cxn>
              <a:cxn ang="0">
                <a:pos x="138" y="43"/>
              </a:cxn>
              <a:cxn ang="0">
                <a:pos x="128" y="38"/>
              </a:cxn>
              <a:cxn ang="0">
                <a:pos x="117" y="43"/>
              </a:cxn>
              <a:cxn ang="0">
                <a:pos x="49" y="127"/>
              </a:cxn>
              <a:cxn ang="0">
                <a:pos x="48" y="142"/>
              </a:cxn>
              <a:cxn ang="0">
                <a:pos x="60" y="149"/>
              </a:cxn>
              <a:cxn ang="0">
                <a:pos x="104" y="149"/>
              </a:cxn>
              <a:cxn ang="0">
                <a:pos x="117" y="136"/>
              </a:cxn>
              <a:cxn ang="0">
                <a:pos x="104" y="122"/>
              </a:cxn>
              <a:cxn ang="0">
                <a:pos x="88" y="122"/>
              </a:cxn>
              <a:cxn ang="0">
                <a:pos x="128" y="72"/>
              </a:cxn>
              <a:cxn ang="0">
                <a:pos x="168" y="122"/>
              </a:cxn>
              <a:cxn ang="0">
                <a:pos x="141" y="122"/>
              </a:cxn>
              <a:cxn ang="0">
                <a:pos x="128" y="136"/>
              </a:cxn>
            </a:cxnLst>
            <a:rect l="0" t="0" r="r" b="b"/>
            <a:pathLst>
              <a:path w="251" h="427">
                <a:moveTo>
                  <a:pt x="128" y="136"/>
                </a:moveTo>
                <a:cubicBezTo>
                  <a:pt x="128" y="188"/>
                  <a:pt x="128" y="188"/>
                  <a:pt x="128" y="188"/>
                </a:cubicBezTo>
                <a:cubicBezTo>
                  <a:pt x="128" y="195"/>
                  <a:pt x="134" y="201"/>
                  <a:pt x="141" y="201"/>
                </a:cubicBezTo>
                <a:cubicBezTo>
                  <a:pt x="237" y="201"/>
                  <a:pt x="237" y="201"/>
                  <a:pt x="237" y="201"/>
                </a:cubicBezTo>
                <a:cubicBezTo>
                  <a:pt x="245" y="201"/>
                  <a:pt x="251" y="195"/>
                  <a:pt x="251" y="188"/>
                </a:cubicBezTo>
                <a:cubicBezTo>
                  <a:pt x="251" y="13"/>
                  <a:pt x="251" y="13"/>
                  <a:pt x="251" y="13"/>
                </a:cubicBezTo>
                <a:cubicBezTo>
                  <a:pt x="251" y="6"/>
                  <a:pt x="245" y="0"/>
                  <a:pt x="237" y="0"/>
                </a:cubicBezTo>
                <a:cubicBezTo>
                  <a:pt x="13" y="0"/>
                  <a:pt x="13" y="0"/>
                  <a:pt x="13" y="0"/>
                </a:cubicBezTo>
                <a:cubicBezTo>
                  <a:pt x="6" y="0"/>
                  <a:pt x="0" y="6"/>
                  <a:pt x="0" y="13"/>
                </a:cubicBezTo>
                <a:cubicBezTo>
                  <a:pt x="0" y="413"/>
                  <a:pt x="0" y="413"/>
                  <a:pt x="0" y="413"/>
                </a:cubicBezTo>
                <a:cubicBezTo>
                  <a:pt x="0" y="421"/>
                  <a:pt x="6" y="427"/>
                  <a:pt x="13" y="427"/>
                </a:cubicBezTo>
                <a:cubicBezTo>
                  <a:pt x="237" y="427"/>
                  <a:pt x="237" y="427"/>
                  <a:pt x="237" y="427"/>
                </a:cubicBezTo>
                <a:cubicBezTo>
                  <a:pt x="245" y="427"/>
                  <a:pt x="251" y="421"/>
                  <a:pt x="251" y="413"/>
                </a:cubicBezTo>
                <a:cubicBezTo>
                  <a:pt x="251" y="239"/>
                  <a:pt x="251" y="239"/>
                  <a:pt x="251" y="239"/>
                </a:cubicBezTo>
                <a:cubicBezTo>
                  <a:pt x="251" y="232"/>
                  <a:pt x="245" y="226"/>
                  <a:pt x="237" y="226"/>
                </a:cubicBezTo>
                <a:cubicBezTo>
                  <a:pt x="141" y="226"/>
                  <a:pt x="141" y="226"/>
                  <a:pt x="141" y="226"/>
                </a:cubicBezTo>
                <a:cubicBezTo>
                  <a:pt x="134" y="226"/>
                  <a:pt x="128" y="232"/>
                  <a:pt x="128" y="239"/>
                </a:cubicBezTo>
                <a:cubicBezTo>
                  <a:pt x="128" y="291"/>
                  <a:pt x="128" y="291"/>
                  <a:pt x="128" y="291"/>
                </a:cubicBezTo>
                <a:cubicBezTo>
                  <a:pt x="128" y="298"/>
                  <a:pt x="134" y="304"/>
                  <a:pt x="141" y="304"/>
                </a:cubicBezTo>
                <a:cubicBezTo>
                  <a:pt x="168" y="304"/>
                  <a:pt x="168" y="304"/>
                  <a:pt x="168" y="304"/>
                </a:cubicBezTo>
                <a:cubicBezTo>
                  <a:pt x="128" y="354"/>
                  <a:pt x="128" y="354"/>
                  <a:pt x="128" y="354"/>
                </a:cubicBezTo>
                <a:cubicBezTo>
                  <a:pt x="88" y="304"/>
                  <a:pt x="88" y="304"/>
                  <a:pt x="88" y="304"/>
                </a:cubicBezTo>
                <a:cubicBezTo>
                  <a:pt x="104" y="304"/>
                  <a:pt x="104" y="304"/>
                  <a:pt x="104" y="304"/>
                </a:cubicBezTo>
                <a:cubicBezTo>
                  <a:pt x="111" y="304"/>
                  <a:pt x="117" y="298"/>
                  <a:pt x="117" y="291"/>
                </a:cubicBezTo>
                <a:cubicBezTo>
                  <a:pt x="117" y="283"/>
                  <a:pt x="111" y="278"/>
                  <a:pt x="104" y="278"/>
                </a:cubicBezTo>
                <a:cubicBezTo>
                  <a:pt x="60" y="278"/>
                  <a:pt x="60" y="278"/>
                  <a:pt x="60" y="278"/>
                </a:cubicBezTo>
                <a:cubicBezTo>
                  <a:pt x="55" y="278"/>
                  <a:pt x="50" y="280"/>
                  <a:pt x="48" y="285"/>
                </a:cubicBezTo>
                <a:cubicBezTo>
                  <a:pt x="46" y="290"/>
                  <a:pt x="46" y="295"/>
                  <a:pt x="49" y="299"/>
                </a:cubicBezTo>
                <a:cubicBezTo>
                  <a:pt x="117" y="384"/>
                  <a:pt x="117" y="384"/>
                  <a:pt x="117" y="384"/>
                </a:cubicBezTo>
                <a:cubicBezTo>
                  <a:pt x="120" y="387"/>
                  <a:pt x="124" y="389"/>
                  <a:pt x="128" y="389"/>
                </a:cubicBezTo>
                <a:cubicBezTo>
                  <a:pt x="132" y="389"/>
                  <a:pt x="136" y="387"/>
                  <a:pt x="138" y="384"/>
                </a:cubicBezTo>
                <a:cubicBezTo>
                  <a:pt x="206" y="299"/>
                  <a:pt x="206" y="299"/>
                  <a:pt x="206" y="299"/>
                </a:cubicBezTo>
                <a:cubicBezTo>
                  <a:pt x="209" y="295"/>
                  <a:pt x="210" y="290"/>
                  <a:pt x="208" y="285"/>
                </a:cubicBezTo>
                <a:cubicBezTo>
                  <a:pt x="206" y="280"/>
                  <a:pt x="201" y="278"/>
                  <a:pt x="196" y="278"/>
                </a:cubicBezTo>
                <a:cubicBezTo>
                  <a:pt x="155" y="278"/>
                  <a:pt x="155" y="278"/>
                  <a:pt x="155" y="278"/>
                </a:cubicBezTo>
                <a:cubicBezTo>
                  <a:pt x="155" y="252"/>
                  <a:pt x="155" y="252"/>
                  <a:pt x="155" y="252"/>
                </a:cubicBezTo>
                <a:cubicBezTo>
                  <a:pt x="224" y="252"/>
                  <a:pt x="224" y="252"/>
                  <a:pt x="224" y="252"/>
                </a:cubicBezTo>
                <a:cubicBezTo>
                  <a:pt x="224" y="400"/>
                  <a:pt x="224" y="400"/>
                  <a:pt x="224" y="400"/>
                </a:cubicBezTo>
                <a:cubicBezTo>
                  <a:pt x="27" y="400"/>
                  <a:pt x="27" y="400"/>
                  <a:pt x="27" y="400"/>
                </a:cubicBezTo>
                <a:cubicBezTo>
                  <a:pt x="27" y="27"/>
                  <a:pt x="27" y="27"/>
                  <a:pt x="27" y="27"/>
                </a:cubicBezTo>
                <a:cubicBezTo>
                  <a:pt x="224" y="27"/>
                  <a:pt x="224" y="27"/>
                  <a:pt x="224" y="27"/>
                </a:cubicBezTo>
                <a:cubicBezTo>
                  <a:pt x="224" y="174"/>
                  <a:pt x="224" y="174"/>
                  <a:pt x="224" y="174"/>
                </a:cubicBezTo>
                <a:cubicBezTo>
                  <a:pt x="155" y="174"/>
                  <a:pt x="155" y="174"/>
                  <a:pt x="155" y="174"/>
                </a:cubicBezTo>
                <a:cubicBezTo>
                  <a:pt x="155" y="149"/>
                  <a:pt x="155" y="149"/>
                  <a:pt x="155" y="149"/>
                </a:cubicBezTo>
                <a:cubicBezTo>
                  <a:pt x="196" y="149"/>
                  <a:pt x="196" y="149"/>
                  <a:pt x="196" y="149"/>
                </a:cubicBezTo>
                <a:cubicBezTo>
                  <a:pt x="201" y="149"/>
                  <a:pt x="206" y="146"/>
                  <a:pt x="208" y="142"/>
                </a:cubicBezTo>
                <a:cubicBezTo>
                  <a:pt x="210" y="137"/>
                  <a:pt x="209" y="131"/>
                  <a:pt x="206" y="127"/>
                </a:cubicBezTo>
                <a:cubicBezTo>
                  <a:pt x="138" y="43"/>
                  <a:pt x="138" y="43"/>
                  <a:pt x="138" y="43"/>
                </a:cubicBezTo>
                <a:cubicBezTo>
                  <a:pt x="136" y="39"/>
                  <a:pt x="132" y="38"/>
                  <a:pt x="128" y="38"/>
                </a:cubicBezTo>
                <a:cubicBezTo>
                  <a:pt x="124" y="38"/>
                  <a:pt x="120" y="39"/>
                  <a:pt x="117" y="43"/>
                </a:cubicBezTo>
                <a:cubicBezTo>
                  <a:pt x="49" y="127"/>
                  <a:pt x="49" y="127"/>
                  <a:pt x="49" y="127"/>
                </a:cubicBezTo>
                <a:cubicBezTo>
                  <a:pt x="46" y="131"/>
                  <a:pt x="46" y="137"/>
                  <a:pt x="48" y="142"/>
                </a:cubicBezTo>
                <a:cubicBezTo>
                  <a:pt x="50" y="146"/>
                  <a:pt x="55" y="149"/>
                  <a:pt x="60" y="149"/>
                </a:cubicBezTo>
                <a:cubicBezTo>
                  <a:pt x="104" y="149"/>
                  <a:pt x="104" y="149"/>
                  <a:pt x="104" y="149"/>
                </a:cubicBezTo>
                <a:cubicBezTo>
                  <a:pt x="111" y="149"/>
                  <a:pt x="117" y="143"/>
                  <a:pt x="117" y="136"/>
                </a:cubicBezTo>
                <a:cubicBezTo>
                  <a:pt x="117" y="128"/>
                  <a:pt x="111" y="122"/>
                  <a:pt x="104" y="122"/>
                </a:cubicBezTo>
                <a:cubicBezTo>
                  <a:pt x="88" y="122"/>
                  <a:pt x="88" y="122"/>
                  <a:pt x="88" y="122"/>
                </a:cubicBezTo>
                <a:cubicBezTo>
                  <a:pt x="128" y="72"/>
                  <a:pt x="128" y="72"/>
                  <a:pt x="128" y="72"/>
                </a:cubicBezTo>
                <a:cubicBezTo>
                  <a:pt x="168" y="122"/>
                  <a:pt x="168" y="122"/>
                  <a:pt x="168" y="122"/>
                </a:cubicBezTo>
                <a:cubicBezTo>
                  <a:pt x="141" y="122"/>
                  <a:pt x="141" y="122"/>
                  <a:pt x="141" y="122"/>
                </a:cubicBezTo>
                <a:cubicBezTo>
                  <a:pt x="134" y="122"/>
                  <a:pt x="128" y="128"/>
                  <a:pt x="128" y="1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69" name="Freeform 212"/>
          <p:cNvSpPr>
            <a:spLocks noChangeAspect="1"/>
          </p:cNvSpPr>
          <p:nvPr userDrawn="1"/>
        </p:nvSpPr>
        <p:spPr bwMode="auto">
          <a:xfrm>
            <a:off x="8576192" y="3838252"/>
            <a:ext cx="201481" cy="404361"/>
          </a:xfrm>
          <a:custGeom>
            <a:avLst/>
            <a:gdLst/>
            <a:ahLst/>
            <a:cxnLst>
              <a:cxn ang="0">
                <a:pos x="192" y="3"/>
              </a:cxn>
              <a:cxn ang="0">
                <a:pos x="184" y="0"/>
              </a:cxn>
              <a:cxn ang="0">
                <a:pos x="11" y="0"/>
              </a:cxn>
              <a:cxn ang="0">
                <a:pos x="3" y="3"/>
              </a:cxn>
              <a:cxn ang="0">
                <a:pos x="0" y="11"/>
              </a:cxn>
              <a:cxn ang="0">
                <a:pos x="0" y="230"/>
              </a:cxn>
              <a:cxn ang="0">
                <a:pos x="0" y="381"/>
              </a:cxn>
              <a:cxn ang="0">
                <a:pos x="11" y="392"/>
              </a:cxn>
              <a:cxn ang="0">
                <a:pos x="23" y="381"/>
              </a:cxn>
              <a:cxn ang="0">
                <a:pos x="23" y="381"/>
              </a:cxn>
              <a:cxn ang="0">
                <a:pos x="23" y="366"/>
              </a:cxn>
              <a:cxn ang="0">
                <a:pos x="53" y="366"/>
              </a:cxn>
              <a:cxn ang="0">
                <a:pos x="64" y="355"/>
              </a:cxn>
              <a:cxn ang="0">
                <a:pos x="53" y="343"/>
              </a:cxn>
              <a:cxn ang="0">
                <a:pos x="23" y="343"/>
              </a:cxn>
              <a:cxn ang="0">
                <a:pos x="23" y="314"/>
              </a:cxn>
              <a:cxn ang="0">
                <a:pos x="52" y="314"/>
              </a:cxn>
              <a:cxn ang="0">
                <a:pos x="63" y="302"/>
              </a:cxn>
              <a:cxn ang="0">
                <a:pos x="52" y="291"/>
              </a:cxn>
              <a:cxn ang="0">
                <a:pos x="23" y="291"/>
              </a:cxn>
              <a:cxn ang="0">
                <a:pos x="23" y="256"/>
              </a:cxn>
              <a:cxn ang="0">
                <a:pos x="96" y="256"/>
              </a:cxn>
              <a:cxn ang="0">
                <a:pos x="107" y="245"/>
              </a:cxn>
              <a:cxn ang="0">
                <a:pos x="96" y="234"/>
              </a:cxn>
              <a:cxn ang="0">
                <a:pos x="23" y="234"/>
              </a:cxn>
              <a:cxn ang="0">
                <a:pos x="23" y="230"/>
              </a:cxn>
              <a:cxn ang="0">
                <a:pos x="23" y="203"/>
              </a:cxn>
              <a:cxn ang="0">
                <a:pos x="51" y="203"/>
              </a:cxn>
              <a:cxn ang="0">
                <a:pos x="63" y="191"/>
              </a:cxn>
              <a:cxn ang="0">
                <a:pos x="51" y="180"/>
              </a:cxn>
              <a:cxn ang="0">
                <a:pos x="23" y="180"/>
              </a:cxn>
              <a:cxn ang="0">
                <a:pos x="23" y="156"/>
              </a:cxn>
              <a:cxn ang="0">
                <a:pos x="52" y="156"/>
              </a:cxn>
              <a:cxn ang="0">
                <a:pos x="63" y="145"/>
              </a:cxn>
              <a:cxn ang="0">
                <a:pos x="52" y="133"/>
              </a:cxn>
              <a:cxn ang="0">
                <a:pos x="23" y="133"/>
              </a:cxn>
              <a:cxn ang="0">
                <a:pos x="23" y="104"/>
              </a:cxn>
              <a:cxn ang="0">
                <a:pos x="95" y="104"/>
              </a:cxn>
              <a:cxn ang="0">
                <a:pos x="106" y="92"/>
              </a:cxn>
              <a:cxn ang="0">
                <a:pos x="95" y="81"/>
              </a:cxn>
              <a:cxn ang="0">
                <a:pos x="23" y="81"/>
              </a:cxn>
              <a:cxn ang="0">
                <a:pos x="23" y="22"/>
              </a:cxn>
              <a:cxn ang="0">
                <a:pos x="173" y="22"/>
              </a:cxn>
              <a:cxn ang="0">
                <a:pos x="173" y="291"/>
              </a:cxn>
              <a:cxn ang="0">
                <a:pos x="184" y="303"/>
              </a:cxn>
              <a:cxn ang="0">
                <a:pos x="195" y="291"/>
              </a:cxn>
              <a:cxn ang="0">
                <a:pos x="195" y="11"/>
              </a:cxn>
              <a:cxn ang="0">
                <a:pos x="192" y="3"/>
              </a:cxn>
            </a:cxnLst>
            <a:rect l="0" t="0" r="r" b="b"/>
            <a:pathLst>
              <a:path w="195" h="392">
                <a:moveTo>
                  <a:pt x="192" y="3"/>
                </a:moveTo>
                <a:cubicBezTo>
                  <a:pt x="190" y="1"/>
                  <a:pt x="187" y="0"/>
                  <a:pt x="184" y="0"/>
                </a:cubicBezTo>
                <a:cubicBezTo>
                  <a:pt x="11" y="0"/>
                  <a:pt x="11" y="0"/>
                  <a:pt x="11" y="0"/>
                </a:cubicBezTo>
                <a:cubicBezTo>
                  <a:pt x="8" y="0"/>
                  <a:pt x="6" y="1"/>
                  <a:pt x="3" y="3"/>
                </a:cubicBezTo>
                <a:cubicBezTo>
                  <a:pt x="1" y="5"/>
                  <a:pt x="0" y="8"/>
                  <a:pt x="0" y="11"/>
                </a:cubicBezTo>
                <a:cubicBezTo>
                  <a:pt x="0" y="230"/>
                  <a:pt x="0" y="230"/>
                  <a:pt x="0" y="230"/>
                </a:cubicBezTo>
                <a:cubicBezTo>
                  <a:pt x="0" y="381"/>
                  <a:pt x="0" y="381"/>
                  <a:pt x="0" y="381"/>
                </a:cubicBezTo>
                <a:cubicBezTo>
                  <a:pt x="0" y="387"/>
                  <a:pt x="5" y="392"/>
                  <a:pt x="11" y="392"/>
                </a:cubicBezTo>
                <a:cubicBezTo>
                  <a:pt x="18" y="392"/>
                  <a:pt x="23" y="387"/>
                  <a:pt x="23" y="381"/>
                </a:cubicBezTo>
                <a:cubicBezTo>
                  <a:pt x="23" y="381"/>
                  <a:pt x="23" y="381"/>
                  <a:pt x="23" y="381"/>
                </a:cubicBezTo>
                <a:cubicBezTo>
                  <a:pt x="23" y="366"/>
                  <a:pt x="23" y="366"/>
                  <a:pt x="23" y="366"/>
                </a:cubicBezTo>
                <a:cubicBezTo>
                  <a:pt x="53" y="366"/>
                  <a:pt x="53" y="366"/>
                  <a:pt x="53" y="366"/>
                </a:cubicBezTo>
                <a:cubicBezTo>
                  <a:pt x="59" y="366"/>
                  <a:pt x="64" y="361"/>
                  <a:pt x="64" y="355"/>
                </a:cubicBezTo>
                <a:cubicBezTo>
                  <a:pt x="64" y="348"/>
                  <a:pt x="59" y="343"/>
                  <a:pt x="53" y="343"/>
                </a:cubicBezTo>
                <a:cubicBezTo>
                  <a:pt x="23" y="343"/>
                  <a:pt x="23" y="343"/>
                  <a:pt x="23" y="343"/>
                </a:cubicBezTo>
                <a:cubicBezTo>
                  <a:pt x="23" y="314"/>
                  <a:pt x="23" y="314"/>
                  <a:pt x="23" y="314"/>
                </a:cubicBezTo>
                <a:cubicBezTo>
                  <a:pt x="52" y="314"/>
                  <a:pt x="52" y="314"/>
                  <a:pt x="52" y="314"/>
                </a:cubicBezTo>
                <a:cubicBezTo>
                  <a:pt x="58" y="314"/>
                  <a:pt x="63" y="309"/>
                  <a:pt x="63" y="302"/>
                </a:cubicBezTo>
                <a:cubicBezTo>
                  <a:pt x="63" y="296"/>
                  <a:pt x="58" y="291"/>
                  <a:pt x="52" y="291"/>
                </a:cubicBezTo>
                <a:cubicBezTo>
                  <a:pt x="23" y="291"/>
                  <a:pt x="23" y="291"/>
                  <a:pt x="23" y="291"/>
                </a:cubicBezTo>
                <a:cubicBezTo>
                  <a:pt x="23" y="256"/>
                  <a:pt x="23" y="256"/>
                  <a:pt x="23" y="256"/>
                </a:cubicBezTo>
                <a:cubicBezTo>
                  <a:pt x="96" y="256"/>
                  <a:pt x="96" y="256"/>
                  <a:pt x="96" y="256"/>
                </a:cubicBezTo>
                <a:cubicBezTo>
                  <a:pt x="102" y="256"/>
                  <a:pt x="107" y="251"/>
                  <a:pt x="107" y="245"/>
                </a:cubicBezTo>
                <a:cubicBezTo>
                  <a:pt x="107" y="239"/>
                  <a:pt x="102" y="234"/>
                  <a:pt x="96" y="234"/>
                </a:cubicBezTo>
                <a:cubicBezTo>
                  <a:pt x="23" y="234"/>
                  <a:pt x="23" y="234"/>
                  <a:pt x="23" y="234"/>
                </a:cubicBezTo>
                <a:cubicBezTo>
                  <a:pt x="23" y="230"/>
                  <a:pt x="23" y="230"/>
                  <a:pt x="23" y="230"/>
                </a:cubicBezTo>
                <a:cubicBezTo>
                  <a:pt x="23" y="203"/>
                  <a:pt x="23" y="203"/>
                  <a:pt x="23" y="203"/>
                </a:cubicBezTo>
                <a:cubicBezTo>
                  <a:pt x="51" y="203"/>
                  <a:pt x="51" y="203"/>
                  <a:pt x="51" y="203"/>
                </a:cubicBezTo>
                <a:cubicBezTo>
                  <a:pt x="57" y="203"/>
                  <a:pt x="63" y="198"/>
                  <a:pt x="63" y="191"/>
                </a:cubicBezTo>
                <a:cubicBezTo>
                  <a:pt x="63" y="185"/>
                  <a:pt x="57" y="180"/>
                  <a:pt x="51" y="180"/>
                </a:cubicBezTo>
                <a:cubicBezTo>
                  <a:pt x="23" y="180"/>
                  <a:pt x="23" y="180"/>
                  <a:pt x="23" y="180"/>
                </a:cubicBezTo>
                <a:cubicBezTo>
                  <a:pt x="23" y="156"/>
                  <a:pt x="23" y="156"/>
                  <a:pt x="23" y="156"/>
                </a:cubicBezTo>
                <a:cubicBezTo>
                  <a:pt x="52" y="156"/>
                  <a:pt x="52" y="156"/>
                  <a:pt x="52" y="156"/>
                </a:cubicBezTo>
                <a:cubicBezTo>
                  <a:pt x="58" y="156"/>
                  <a:pt x="63" y="151"/>
                  <a:pt x="63" y="145"/>
                </a:cubicBezTo>
                <a:cubicBezTo>
                  <a:pt x="63" y="138"/>
                  <a:pt x="58" y="133"/>
                  <a:pt x="52" y="133"/>
                </a:cubicBezTo>
                <a:cubicBezTo>
                  <a:pt x="23" y="133"/>
                  <a:pt x="23" y="133"/>
                  <a:pt x="23" y="133"/>
                </a:cubicBezTo>
                <a:cubicBezTo>
                  <a:pt x="23" y="104"/>
                  <a:pt x="23" y="104"/>
                  <a:pt x="23" y="104"/>
                </a:cubicBezTo>
                <a:cubicBezTo>
                  <a:pt x="95" y="104"/>
                  <a:pt x="95" y="104"/>
                  <a:pt x="95" y="104"/>
                </a:cubicBezTo>
                <a:cubicBezTo>
                  <a:pt x="101" y="104"/>
                  <a:pt x="106" y="99"/>
                  <a:pt x="106" y="92"/>
                </a:cubicBezTo>
                <a:cubicBezTo>
                  <a:pt x="106" y="86"/>
                  <a:pt x="101" y="81"/>
                  <a:pt x="95" y="81"/>
                </a:cubicBezTo>
                <a:cubicBezTo>
                  <a:pt x="23" y="81"/>
                  <a:pt x="23" y="81"/>
                  <a:pt x="23" y="81"/>
                </a:cubicBezTo>
                <a:cubicBezTo>
                  <a:pt x="23" y="22"/>
                  <a:pt x="23" y="22"/>
                  <a:pt x="23" y="22"/>
                </a:cubicBezTo>
                <a:cubicBezTo>
                  <a:pt x="173" y="22"/>
                  <a:pt x="173" y="22"/>
                  <a:pt x="173" y="22"/>
                </a:cubicBezTo>
                <a:cubicBezTo>
                  <a:pt x="173" y="291"/>
                  <a:pt x="173" y="291"/>
                  <a:pt x="173" y="291"/>
                </a:cubicBezTo>
                <a:cubicBezTo>
                  <a:pt x="173" y="298"/>
                  <a:pt x="178" y="303"/>
                  <a:pt x="184" y="303"/>
                </a:cubicBezTo>
                <a:cubicBezTo>
                  <a:pt x="190" y="303"/>
                  <a:pt x="195" y="298"/>
                  <a:pt x="195" y="291"/>
                </a:cubicBezTo>
                <a:cubicBezTo>
                  <a:pt x="195" y="11"/>
                  <a:pt x="195" y="11"/>
                  <a:pt x="195" y="11"/>
                </a:cubicBezTo>
                <a:cubicBezTo>
                  <a:pt x="195" y="8"/>
                  <a:pt x="194" y="5"/>
                  <a:pt x="192" y="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0" name="Freeform 228"/>
          <p:cNvSpPr>
            <a:spLocks noChangeAspect="1"/>
          </p:cNvSpPr>
          <p:nvPr userDrawn="1"/>
        </p:nvSpPr>
        <p:spPr bwMode="auto">
          <a:xfrm>
            <a:off x="9461324" y="3000094"/>
            <a:ext cx="371652" cy="393192"/>
          </a:xfrm>
          <a:custGeom>
            <a:avLst/>
            <a:gdLst/>
            <a:ahLst/>
            <a:cxnLst>
              <a:cxn ang="0">
                <a:pos x="43" y="292"/>
              </a:cxn>
              <a:cxn ang="0">
                <a:pos x="252" y="292"/>
              </a:cxn>
              <a:cxn ang="0">
                <a:pos x="252" y="241"/>
              </a:cxn>
              <a:cxn ang="0">
                <a:pos x="217" y="241"/>
              </a:cxn>
              <a:cxn ang="0">
                <a:pos x="169" y="195"/>
              </a:cxn>
              <a:cxn ang="0">
                <a:pos x="276" y="195"/>
              </a:cxn>
              <a:cxn ang="0">
                <a:pos x="276" y="0"/>
              </a:cxn>
              <a:cxn ang="0">
                <a:pos x="0" y="0"/>
              </a:cxn>
              <a:cxn ang="0">
                <a:pos x="0" y="191"/>
              </a:cxn>
              <a:cxn ang="0">
                <a:pos x="106" y="191"/>
              </a:cxn>
              <a:cxn ang="0">
                <a:pos x="106" y="244"/>
              </a:cxn>
            </a:cxnLst>
            <a:rect l="0" t="0" r="r" b="b"/>
            <a:pathLst>
              <a:path w="276" h="292">
                <a:moveTo>
                  <a:pt x="43" y="292"/>
                </a:moveTo>
                <a:lnTo>
                  <a:pt x="252" y="292"/>
                </a:lnTo>
                <a:lnTo>
                  <a:pt x="252" y="241"/>
                </a:lnTo>
                <a:lnTo>
                  <a:pt x="217" y="241"/>
                </a:lnTo>
                <a:lnTo>
                  <a:pt x="169" y="195"/>
                </a:lnTo>
                <a:lnTo>
                  <a:pt x="276" y="195"/>
                </a:lnTo>
                <a:lnTo>
                  <a:pt x="276" y="0"/>
                </a:lnTo>
                <a:lnTo>
                  <a:pt x="0" y="0"/>
                </a:lnTo>
                <a:lnTo>
                  <a:pt x="0" y="191"/>
                </a:lnTo>
                <a:lnTo>
                  <a:pt x="106" y="191"/>
                </a:lnTo>
                <a:lnTo>
                  <a:pt x="106" y="244"/>
                </a:lnTo>
              </a:path>
            </a:pathLst>
          </a:custGeom>
          <a:noFill/>
          <a:ln w="30163"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1" name="Freeform 208"/>
          <p:cNvSpPr>
            <a:spLocks noChangeAspect="1"/>
          </p:cNvSpPr>
          <p:nvPr userDrawn="1"/>
        </p:nvSpPr>
        <p:spPr bwMode="auto">
          <a:xfrm>
            <a:off x="8574375" y="2941489"/>
            <a:ext cx="254309" cy="451797"/>
          </a:xfrm>
          <a:custGeom>
            <a:avLst/>
            <a:gdLst/>
            <a:ahLst/>
            <a:cxnLst>
              <a:cxn ang="0">
                <a:pos x="0" y="128"/>
              </a:cxn>
              <a:cxn ang="0">
                <a:pos x="23" y="202"/>
              </a:cxn>
              <a:cxn ang="0">
                <a:pos x="24" y="202"/>
              </a:cxn>
              <a:cxn ang="0">
                <a:pos x="32" y="212"/>
              </a:cxn>
              <a:cxn ang="0">
                <a:pos x="32" y="213"/>
              </a:cxn>
              <a:cxn ang="0">
                <a:pos x="62" y="284"/>
              </a:cxn>
              <a:cxn ang="0">
                <a:pos x="77" y="296"/>
              </a:cxn>
              <a:cxn ang="0">
                <a:pos x="89" y="283"/>
              </a:cxn>
              <a:cxn ang="0">
                <a:pos x="89" y="281"/>
              </a:cxn>
              <a:cxn ang="0">
                <a:pos x="51" y="194"/>
              </a:cxn>
              <a:cxn ang="0">
                <a:pos x="45" y="186"/>
              </a:cxn>
              <a:cxn ang="0">
                <a:pos x="27" y="128"/>
              </a:cxn>
              <a:cxn ang="0">
                <a:pos x="128" y="27"/>
              </a:cxn>
              <a:cxn ang="0">
                <a:pos x="230" y="128"/>
              </a:cxn>
              <a:cxn ang="0">
                <a:pos x="207" y="192"/>
              </a:cxn>
              <a:cxn ang="0">
                <a:pos x="201" y="199"/>
              </a:cxn>
              <a:cxn ang="0">
                <a:pos x="169" y="275"/>
              </a:cxn>
              <a:cxn ang="0">
                <a:pos x="170" y="285"/>
              </a:cxn>
              <a:cxn ang="0">
                <a:pos x="170" y="297"/>
              </a:cxn>
              <a:cxn ang="0">
                <a:pos x="170" y="301"/>
              </a:cxn>
              <a:cxn ang="0">
                <a:pos x="166" y="301"/>
              </a:cxn>
              <a:cxn ang="0">
                <a:pos x="165" y="301"/>
              </a:cxn>
              <a:cxn ang="0">
                <a:pos x="155" y="301"/>
              </a:cxn>
              <a:cxn ang="0">
                <a:pos x="98" y="301"/>
              </a:cxn>
              <a:cxn ang="0">
                <a:pos x="69" y="310"/>
              </a:cxn>
              <a:cxn ang="0">
                <a:pos x="59" y="333"/>
              </a:cxn>
              <a:cxn ang="0">
                <a:pos x="94" y="367"/>
              </a:cxn>
              <a:cxn ang="0">
                <a:pos x="159" y="367"/>
              </a:cxn>
              <a:cxn ang="0">
                <a:pos x="170" y="370"/>
              </a:cxn>
              <a:cxn ang="0">
                <a:pos x="171" y="373"/>
              </a:cxn>
              <a:cxn ang="0">
                <a:pos x="162" y="380"/>
              </a:cxn>
              <a:cxn ang="0">
                <a:pos x="121" y="379"/>
              </a:cxn>
              <a:cxn ang="0">
                <a:pos x="66" y="400"/>
              </a:cxn>
              <a:cxn ang="0">
                <a:pos x="80" y="438"/>
              </a:cxn>
              <a:cxn ang="0">
                <a:pos x="133" y="449"/>
              </a:cxn>
              <a:cxn ang="0">
                <a:pos x="144" y="434"/>
              </a:cxn>
              <a:cxn ang="0">
                <a:pos x="128" y="423"/>
              </a:cxn>
              <a:cxn ang="0">
                <a:pos x="99" y="418"/>
              </a:cxn>
              <a:cxn ang="0">
                <a:pos x="93" y="408"/>
              </a:cxn>
              <a:cxn ang="0">
                <a:pos x="161" y="406"/>
              </a:cxn>
              <a:cxn ang="0">
                <a:pos x="162" y="406"/>
              </a:cxn>
              <a:cxn ang="0">
                <a:pos x="162" y="406"/>
              </a:cxn>
              <a:cxn ang="0">
                <a:pos x="198" y="373"/>
              </a:cxn>
              <a:cxn ang="0">
                <a:pos x="187" y="349"/>
              </a:cxn>
              <a:cxn ang="0">
                <a:pos x="159" y="340"/>
              </a:cxn>
              <a:cxn ang="0">
                <a:pos x="94" y="340"/>
              </a:cxn>
              <a:cxn ang="0">
                <a:pos x="85" y="333"/>
              </a:cxn>
              <a:cxn ang="0">
                <a:pos x="87" y="330"/>
              </a:cxn>
              <a:cxn ang="0">
                <a:pos x="98" y="328"/>
              </a:cxn>
              <a:cxn ang="0">
                <a:pos x="155" y="327"/>
              </a:cxn>
              <a:cxn ang="0">
                <a:pos x="162" y="327"/>
              </a:cxn>
              <a:cxn ang="0">
                <a:pos x="164" y="328"/>
              </a:cxn>
              <a:cxn ang="0">
                <a:pos x="189" y="322"/>
              </a:cxn>
              <a:cxn ang="0">
                <a:pos x="196" y="283"/>
              </a:cxn>
              <a:cxn ang="0">
                <a:pos x="222" y="216"/>
              </a:cxn>
              <a:cxn ang="0">
                <a:pos x="228" y="209"/>
              </a:cxn>
              <a:cxn ang="0">
                <a:pos x="256" y="128"/>
              </a:cxn>
              <a:cxn ang="0">
                <a:pos x="128" y="0"/>
              </a:cxn>
              <a:cxn ang="0">
                <a:pos x="0" y="128"/>
              </a:cxn>
            </a:cxnLst>
            <a:rect l="0" t="0" r="r" b="b"/>
            <a:pathLst>
              <a:path w="256" h="454">
                <a:moveTo>
                  <a:pt x="0" y="128"/>
                </a:moveTo>
                <a:cubicBezTo>
                  <a:pt x="0" y="154"/>
                  <a:pt x="8" y="180"/>
                  <a:pt x="23" y="202"/>
                </a:cubicBezTo>
                <a:cubicBezTo>
                  <a:pt x="24" y="202"/>
                  <a:pt x="24" y="202"/>
                  <a:pt x="24" y="202"/>
                </a:cubicBezTo>
                <a:cubicBezTo>
                  <a:pt x="32" y="212"/>
                  <a:pt x="32" y="212"/>
                  <a:pt x="32" y="212"/>
                </a:cubicBezTo>
                <a:cubicBezTo>
                  <a:pt x="32" y="213"/>
                  <a:pt x="32" y="213"/>
                  <a:pt x="32" y="213"/>
                </a:cubicBezTo>
                <a:cubicBezTo>
                  <a:pt x="54" y="232"/>
                  <a:pt x="60" y="266"/>
                  <a:pt x="62" y="284"/>
                </a:cubicBezTo>
                <a:cubicBezTo>
                  <a:pt x="63" y="291"/>
                  <a:pt x="69" y="297"/>
                  <a:pt x="77" y="296"/>
                </a:cubicBezTo>
                <a:cubicBezTo>
                  <a:pt x="84" y="295"/>
                  <a:pt x="89" y="290"/>
                  <a:pt x="89" y="283"/>
                </a:cubicBezTo>
                <a:cubicBezTo>
                  <a:pt x="89" y="282"/>
                  <a:pt x="89" y="282"/>
                  <a:pt x="89" y="281"/>
                </a:cubicBezTo>
                <a:cubicBezTo>
                  <a:pt x="86" y="255"/>
                  <a:pt x="77" y="218"/>
                  <a:pt x="51" y="194"/>
                </a:cubicBezTo>
                <a:cubicBezTo>
                  <a:pt x="51" y="193"/>
                  <a:pt x="46" y="187"/>
                  <a:pt x="45" y="186"/>
                </a:cubicBezTo>
                <a:cubicBezTo>
                  <a:pt x="33" y="169"/>
                  <a:pt x="27" y="149"/>
                  <a:pt x="27" y="128"/>
                </a:cubicBezTo>
                <a:cubicBezTo>
                  <a:pt x="27" y="72"/>
                  <a:pt x="72" y="27"/>
                  <a:pt x="128" y="27"/>
                </a:cubicBezTo>
                <a:cubicBezTo>
                  <a:pt x="184" y="27"/>
                  <a:pt x="230" y="72"/>
                  <a:pt x="230" y="128"/>
                </a:cubicBezTo>
                <a:cubicBezTo>
                  <a:pt x="230" y="151"/>
                  <a:pt x="216" y="180"/>
                  <a:pt x="207" y="192"/>
                </a:cubicBezTo>
                <a:cubicBezTo>
                  <a:pt x="201" y="199"/>
                  <a:pt x="201" y="199"/>
                  <a:pt x="201" y="199"/>
                </a:cubicBezTo>
                <a:cubicBezTo>
                  <a:pt x="186" y="217"/>
                  <a:pt x="169" y="237"/>
                  <a:pt x="169" y="275"/>
                </a:cubicBezTo>
                <a:cubicBezTo>
                  <a:pt x="169" y="278"/>
                  <a:pt x="170" y="281"/>
                  <a:pt x="170" y="285"/>
                </a:cubicBezTo>
                <a:cubicBezTo>
                  <a:pt x="170" y="290"/>
                  <a:pt x="170" y="294"/>
                  <a:pt x="170" y="297"/>
                </a:cubicBezTo>
                <a:cubicBezTo>
                  <a:pt x="170" y="299"/>
                  <a:pt x="170" y="300"/>
                  <a:pt x="170" y="301"/>
                </a:cubicBezTo>
                <a:cubicBezTo>
                  <a:pt x="169" y="301"/>
                  <a:pt x="168" y="301"/>
                  <a:pt x="166" y="301"/>
                </a:cubicBezTo>
                <a:cubicBezTo>
                  <a:pt x="165" y="301"/>
                  <a:pt x="165" y="301"/>
                  <a:pt x="165" y="301"/>
                </a:cubicBezTo>
                <a:cubicBezTo>
                  <a:pt x="162" y="301"/>
                  <a:pt x="162" y="301"/>
                  <a:pt x="155" y="301"/>
                </a:cubicBezTo>
                <a:cubicBezTo>
                  <a:pt x="98" y="301"/>
                  <a:pt x="98" y="301"/>
                  <a:pt x="98" y="301"/>
                </a:cubicBezTo>
                <a:cubicBezTo>
                  <a:pt x="83" y="301"/>
                  <a:pt x="74" y="306"/>
                  <a:pt x="69" y="310"/>
                </a:cubicBezTo>
                <a:cubicBezTo>
                  <a:pt x="62" y="316"/>
                  <a:pt x="59" y="324"/>
                  <a:pt x="59" y="333"/>
                </a:cubicBezTo>
                <a:cubicBezTo>
                  <a:pt x="59" y="350"/>
                  <a:pt x="72" y="367"/>
                  <a:pt x="94" y="367"/>
                </a:cubicBezTo>
                <a:cubicBezTo>
                  <a:pt x="159" y="367"/>
                  <a:pt x="159" y="367"/>
                  <a:pt x="159" y="367"/>
                </a:cubicBezTo>
                <a:cubicBezTo>
                  <a:pt x="164" y="367"/>
                  <a:pt x="168" y="368"/>
                  <a:pt x="170" y="370"/>
                </a:cubicBezTo>
                <a:cubicBezTo>
                  <a:pt x="171" y="371"/>
                  <a:pt x="171" y="372"/>
                  <a:pt x="171" y="373"/>
                </a:cubicBezTo>
                <a:cubicBezTo>
                  <a:pt x="171" y="376"/>
                  <a:pt x="169" y="379"/>
                  <a:pt x="162" y="380"/>
                </a:cubicBezTo>
                <a:cubicBezTo>
                  <a:pt x="159" y="379"/>
                  <a:pt x="140" y="378"/>
                  <a:pt x="121" y="379"/>
                </a:cubicBezTo>
                <a:cubicBezTo>
                  <a:pt x="90" y="379"/>
                  <a:pt x="68" y="383"/>
                  <a:pt x="66" y="400"/>
                </a:cubicBezTo>
                <a:cubicBezTo>
                  <a:pt x="65" y="411"/>
                  <a:pt x="68" y="426"/>
                  <a:pt x="80" y="438"/>
                </a:cubicBezTo>
                <a:cubicBezTo>
                  <a:pt x="89" y="446"/>
                  <a:pt x="105" y="454"/>
                  <a:pt x="133" y="449"/>
                </a:cubicBezTo>
                <a:cubicBezTo>
                  <a:pt x="140" y="448"/>
                  <a:pt x="145" y="441"/>
                  <a:pt x="144" y="434"/>
                </a:cubicBezTo>
                <a:cubicBezTo>
                  <a:pt x="143" y="427"/>
                  <a:pt x="136" y="422"/>
                  <a:pt x="128" y="423"/>
                </a:cubicBezTo>
                <a:cubicBezTo>
                  <a:pt x="115" y="425"/>
                  <a:pt x="105" y="424"/>
                  <a:pt x="99" y="418"/>
                </a:cubicBezTo>
                <a:cubicBezTo>
                  <a:pt x="95" y="415"/>
                  <a:pt x="94" y="411"/>
                  <a:pt x="93" y="408"/>
                </a:cubicBezTo>
                <a:cubicBezTo>
                  <a:pt x="104" y="405"/>
                  <a:pt x="133" y="404"/>
                  <a:pt x="161" y="406"/>
                </a:cubicBezTo>
                <a:cubicBezTo>
                  <a:pt x="162" y="406"/>
                  <a:pt x="162" y="406"/>
                  <a:pt x="162" y="406"/>
                </a:cubicBezTo>
                <a:cubicBezTo>
                  <a:pt x="162" y="406"/>
                  <a:pt x="162" y="406"/>
                  <a:pt x="162" y="406"/>
                </a:cubicBezTo>
                <a:cubicBezTo>
                  <a:pt x="184" y="406"/>
                  <a:pt x="198" y="389"/>
                  <a:pt x="198" y="373"/>
                </a:cubicBezTo>
                <a:cubicBezTo>
                  <a:pt x="198" y="364"/>
                  <a:pt x="194" y="355"/>
                  <a:pt x="187" y="349"/>
                </a:cubicBezTo>
                <a:cubicBezTo>
                  <a:pt x="182" y="345"/>
                  <a:pt x="173" y="340"/>
                  <a:pt x="159" y="340"/>
                </a:cubicBezTo>
                <a:cubicBezTo>
                  <a:pt x="94" y="340"/>
                  <a:pt x="94" y="340"/>
                  <a:pt x="94" y="340"/>
                </a:cubicBezTo>
                <a:cubicBezTo>
                  <a:pt x="88" y="340"/>
                  <a:pt x="85" y="336"/>
                  <a:pt x="85" y="333"/>
                </a:cubicBezTo>
                <a:cubicBezTo>
                  <a:pt x="85" y="332"/>
                  <a:pt x="86" y="331"/>
                  <a:pt x="87" y="330"/>
                </a:cubicBezTo>
                <a:cubicBezTo>
                  <a:pt x="89" y="329"/>
                  <a:pt x="93" y="328"/>
                  <a:pt x="98" y="328"/>
                </a:cubicBezTo>
                <a:cubicBezTo>
                  <a:pt x="155" y="327"/>
                  <a:pt x="155" y="327"/>
                  <a:pt x="155" y="327"/>
                </a:cubicBezTo>
                <a:cubicBezTo>
                  <a:pt x="161" y="327"/>
                  <a:pt x="161" y="327"/>
                  <a:pt x="162" y="327"/>
                </a:cubicBezTo>
                <a:cubicBezTo>
                  <a:pt x="164" y="328"/>
                  <a:pt x="164" y="328"/>
                  <a:pt x="164" y="328"/>
                </a:cubicBezTo>
                <a:cubicBezTo>
                  <a:pt x="173" y="329"/>
                  <a:pt x="182" y="329"/>
                  <a:pt x="189" y="322"/>
                </a:cubicBezTo>
                <a:cubicBezTo>
                  <a:pt x="197" y="315"/>
                  <a:pt x="198" y="303"/>
                  <a:pt x="196" y="283"/>
                </a:cubicBezTo>
                <a:cubicBezTo>
                  <a:pt x="194" y="249"/>
                  <a:pt x="206" y="235"/>
                  <a:pt x="222" y="216"/>
                </a:cubicBezTo>
                <a:cubicBezTo>
                  <a:pt x="228" y="209"/>
                  <a:pt x="228" y="209"/>
                  <a:pt x="228" y="209"/>
                </a:cubicBezTo>
                <a:cubicBezTo>
                  <a:pt x="239" y="195"/>
                  <a:pt x="256" y="159"/>
                  <a:pt x="256" y="128"/>
                </a:cubicBezTo>
                <a:cubicBezTo>
                  <a:pt x="256" y="57"/>
                  <a:pt x="199" y="0"/>
                  <a:pt x="128" y="0"/>
                </a:cubicBezTo>
                <a:cubicBezTo>
                  <a:pt x="58" y="0"/>
                  <a:pt x="0" y="57"/>
                  <a:pt x="0" y="12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2" name="Freeform 152"/>
          <p:cNvSpPr>
            <a:spLocks noChangeAspect="1"/>
          </p:cNvSpPr>
          <p:nvPr userDrawn="1"/>
        </p:nvSpPr>
        <p:spPr bwMode="auto">
          <a:xfrm>
            <a:off x="7471865" y="4723069"/>
            <a:ext cx="586683" cy="351304"/>
          </a:xfrm>
          <a:custGeom>
            <a:avLst/>
            <a:gdLst/>
            <a:ahLst/>
            <a:cxnLst>
              <a:cxn ang="0">
                <a:pos x="230" y="1"/>
              </a:cxn>
              <a:cxn ang="0">
                <a:pos x="218" y="11"/>
              </a:cxn>
              <a:cxn ang="0">
                <a:pos x="169" y="208"/>
              </a:cxn>
              <a:cxn ang="0">
                <a:pos x="118" y="25"/>
              </a:cxn>
              <a:cxn ang="0">
                <a:pos x="105" y="15"/>
              </a:cxn>
              <a:cxn ang="0">
                <a:pos x="92" y="26"/>
              </a:cxn>
              <a:cxn ang="0">
                <a:pos x="65" y="188"/>
              </a:cxn>
              <a:cxn ang="0">
                <a:pos x="60" y="178"/>
              </a:cxn>
              <a:cxn ang="0">
                <a:pos x="11" y="116"/>
              </a:cxn>
              <a:cxn ang="0">
                <a:pos x="0" y="129"/>
              </a:cxn>
              <a:cxn ang="0">
                <a:pos x="1" y="132"/>
              </a:cxn>
              <a:cxn ang="0">
                <a:pos x="11" y="142"/>
              </a:cxn>
              <a:cxn ang="0">
                <a:pos x="57" y="244"/>
              </a:cxn>
              <a:cxn ang="0">
                <a:pos x="70" y="253"/>
              </a:cxn>
              <a:cxn ang="0">
                <a:pos x="83" y="242"/>
              </a:cxn>
              <a:cxn ang="0">
                <a:pos x="108" y="90"/>
              </a:cxn>
              <a:cxn ang="0">
                <a:pos x="124" y="147"/>
              </a:cxn>
              <a:cxn ang="0">
                <a:pos x="146" y="226"/>
              </a:cxn>
              <a:cxn ang="0">
                <a:pos x="154" y="252"/>
              </a:cxn>
              <a:cxn ang="0">
                <a:pos x="156" y="260"/>
              </a:cxn>
              <a:cxn ang="0">
                <a:pos x="170" y="272"/>
              </a:cxn>
              <a:cxn ang="0">
                <a:pos x="183" y="262"/>
              </a:cxn>
              <a:cxn ang="0">
                <a:pos x="234" y="58"/>
              </a:cxn>
              <a:cxn ang="0">
                <a:pos x="265" y="139"/>
              </a:cxn>
              <a:cxn ang="0">
                <a:pos x="277" y="147"/>
              </a:cxn>
              <a:cxn ang="0">
                <a:pos x="441" y="147"/>
              </a:cxn>
              <a:cxn ang="0">
                <a:pos x="454" y="134"/>
              </a:cxn>
              <a:cxn ang="0">
                <a:pos x="441" y="121"/>
              </a:cxn>
              <a:cxn ang="0">
                <a:pos x="286" y="121"/>
              </a:cxn>
              <a:cxn ang="0">
                <a:pos x="244" y="9"/>
              </a:cxn>
              <a:cxn ang="0">
                <a:pos x="230" y="1"/>
              </a:cxn>
            </a:cxnLst>
            <a:rect l="0" t="0" r="r" b="b"/>
            <a:pathLst>
              <a:path w="454" h="272">
                <a:moveTo>
                  <a:pt x="230" y="1"/>
                </a:moveTo>
                <a:cubicBezTo>
                  <a:pt x="224" y="1"/>
                  <a:pt x="220" y="5"/>
                  <a:pt x="218" y="11"/>
                </a:cubicBezTo>
                <a:cubicBezTo>
                  <a:pt x="218" y="11"/>
                  <a:pt x="184" y="146"/>
                  <a:pt x="169" y="208"/>
                </a:cubicBezTo>
                <a:cubicBezTo>
                  <a:pt x="155" y="159"/>
                  <a:pt x="134" y="82"/>
                  <a:pt x="118" y="25"/>
                </a:cubicBezTo>
                <a:cubicBezTo>
                  <a:pt x="116" y="18"/>
                  <a:pt x="111" y="14"/>
                  <a:pt x="105" y="15"/>
                </a:cubicBezTo>
                <a:cubicBezTo>
                  <a:pt x="98" y="15"/>
                  <a:pt x="93" y="20"/>
                  <a:pt x="92" y="26"/>
                </a:cubicBezTo>
                <a:cubicBezTo>
                  <a:pt x="92" y="26"/>
                  <a:pt x="74" y="131"/>
                  <a:pt x="65" y="188"/>
                </a:cubicBezTo>
                <a:cubicBezTo>
                  <a:pt x="63" y="185"/>
                  <a:pt x="62" y="181"/>
                  <a:pt x="60" y="178"/>
                </a:cubicBezTo>
                <a:cubicBezTo>
                  <a:pt x="40" y="129"/>
                  <a:pt x="27" y="113"/>
                  <a:pt x="11" y="116"/>
                </a:cubicBezTo>
                <a:cubicBezTo>
                  <a:pt x="5" y="117"/>
                  <a:pt x="0" y="123"/>
                  <a:pt x="0" y="129"/>
                </a:cubicBezTo>
                <a:cubicBezTo>
                  <a:pt x="0" y="130"/>
                  <a:pt x="0" y="131"/>
                  <a:pt x="1" y="132"/>
                </a:cubicBezTo>
                <a:cubicBezTo>
                  <a:pt x="2" y="137"/>
                  <a:pt x="6" y="141"/>
                  <a:pt x="11" y="142"/>
                </a:cubicBezTo>
                <a:cubicBezTo>
                  <a:pt x="20" y="151"/>
                  <a:pt x="40" y="196"/>
                  <a:pt x="57" y="244"/>
                </a:cubicBezTo>
                <a:cubicBezTo>
                  <a:pt x="59" y="250"/>
                  <a:pt x="64" y="253"/>
                  <a:pt x="70" y="253"/>
                </a:cubicBezTo>
                <a:cubicBezTo>
                  <a:pt x="77" y="252"/>
                  <a:pt x="82" y="248"/>
                  <a:pt x="83" y="242"/>
                </a:cubicBezTo>
                <a:cubicBezTo>
                  <a:pt x="83" y="242"/>
                  <a:pt x="98" y="151"/>
                  <a:pt x="108" y="90"/>
                </a:cubicBezTo>
                <a:cubicBezTo>
                  <a:pt x="116" y="118"/>
                  <a:pt x="124" y="147"/>
                  <a:pt x="124" y="147"/>
                </a:cubicBezTo>
                <a:cubicBezTo>
                  <a:pt x="146" y="226"/>
                  <a:pt x="146" y="226"/>
                  <a:pt x="146" y="226"/>
                </a:cubicBezTo>
                <a:cubicBezTo>
                  <a:pt x="154" y="252"/>
                  <a:pt x="154" y="252"/>
                  <a:pt x="154" y="252"/>
                </a:cubicBezTo>
                <a:cubicBezTo>
                  <a:pt x="156" y="260"/>
                  <a:pt x="156" y="260"/>
                  <a:pt x="156" y="260"/>
                </a:cubicBezTo>
                <a:cubicBezTo>
                  <a:pt x="157" y="263"/>
                  <a:pt x="160" y="272"/>
                  <a:pt x="170" y="272"/>
                </a:cubicBezTo>
                <a:cubicBezTo>
                  <a:pt x="176" y="272"/>
                  <a:pt x="181" y="268"/>
                  <a:pt x="183" y="262"/>
                </a:cubicBezTo>
                <a:cubicBezTo>
                  <a:pt x="183" y="262"/>
                  <a:pt x="219" y="115"/>
                  <a:pt x="234" y="58"/>
                </a:cubicBezTo>
                <a:cubicBezTo>
                  <a:pt x="247" y="94"/>
                  <a:pt x="265" y="139"/>
                  <a:pt x="265" y="139"/>
                </a:cubicBezTo>
                <a:cubicBezTo>
                  <a:pt x="267" y="144"/>
                  <a:pt x="272" y="147"/>
                  <a:pt x="277" y="147"/>
                </a:cubicBezTo>
                <a:cubicBezTo>
                  <a:pt x="441" y="147"/>
                  <a:pt x="441" y="147"/>
                  <a:pt x="441" y="147"/>
                </a:cubicBezTo>
                <a:cubicBezTo>
                  <a:pt x="448" y="147"/>
                  <a:pt x="454" y="141"/>
                  <a:pt x="454" y="134"/>
                </a:cubicBezTo>
                <a:cubicBezTo>
                  <a:pt x="454" y="127"/>
                  <a:pt x="448" y="121"/>
                  <a:pt x="441" y="121"/>
                </a:cubicBezTo>
                <a:cubicBezTo>
                  <a:pt x="441" y="121"/>
                  <a:pt x="303" y="121"/>
                  <a:pt x="286" y="121"/>
                </a:cubicBezTo>
                <a:cubicBezTo>
                  <a:pt x="281" y="106"/>
                  <a:pt x="244" y="9"/>
                  <a:pt x="244" y="9"/>
                </a:cubicBezTo>
                <a:cubicBezTo>
                  <a:pt x="241" y="4"/>
                  <a:pt x="236" y="0"/>
                  <a:pt x="230"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3" name="Freeform 176"/>
          <p:cNvSpPr>
            <a:spLocks noChangeAspect="1"/>
          </p:cNvSpPr>
          <p:nvPr userDrawn="1"/>
        </p:nvSpPr>
        <p:spPr bwMode="auto">
          <a:xfrm>
            <a:off x="11346411" y="2195360"/>
            <a:ext cx="383945" cy="393192"/>
          </a:xfrm>
          <a:custGeom>
            <a:avLst/>
            <a:gdLst/>
            <a:ahLst/>
            <a:cxnLst>
              <a:cxn ang="0">
                <a:pos x="167" y="10"/>
              </a:cxn>
              <a:cxn ang="0">
                <a:pos x="159" y="23"/>
              </a:cxn>
              <a:cxn ang="0">
                <a:pos x="110" y="92"/>
              </a:cxn>
              <a:cxn ang="0">
                <a:pos x="58" y="71"/>
              </a:cxn>
              <a:cxn ang="0">
                <a:pos x="10" y="186"/>
              </a:cxn>
              <a:cxn ang="0">
                <a:pos x="77" y="196"/>
              </a:cxn>
              <a:cxn ang="0">
                <a:pos x="69" y="179"/>
              </a:cxn>
              <a:cxn ang="0">
                <a:pos x="69" y="98"/>
              </a:cxn>
              <a:cxn ang="0">
                <a:pos x="120" y="119"/>
              </a:cxn>
              <a:cxn ang="0">
                <a:pos x="192" y="72"/>
              </a:cxn>
              <a:cxn ang="0">
                <a:pos x="187" y="31"/>
              </a:cxn>
              <a:cxn ang="0">
                <a:pos x="262" y="71"/>
              </a:cxn>
              <a:cxn ang="0">
                <a:pos x="273" y="85"/>
              </a:cxn>
              <a:cxn ang="0">
                <a:pos x="341" y="125"/>
              </a:cxn>
              <a:cxn ang="0">
                <a:pos x="354" y="120"/>
              </a:cxn>
              <a:cxn ang="0">
                <a:pos x="421" y="165"/>
              </a:cxn>
              <a:cxn ang="0">
                <a:pos x="386" y="180"/>
              </a:cxn>
              <a:cxn ang="0">
                <a:pos x="378" y="193"/>
              </a:cxn>
              <a:cxn ang="0">
                <a:pos x="383" y="226"/>
              </a:cxn>
              <a:cxn ang="0">
                <a:pos x="377" y="274"/>
              </a:cxn>
              <a:cxn ang="0">
                <a:pos x="386" y="286"/>
              </a:cxn>
              <a:cxn ang="0">
                <a:pos x="407" y="335"/>
              </a:cxn>
              <a:cxn ang="0">
                <a:pos x="372" y="358"/>
              </a:cxn>
              <a:cxn ang="0">
                <a:pos x="351" y="345"/>
              </a:cxn>
              <a:cxn ang="0">
                <a:pos x="330" y="348"/>
              </a:cxn>
              <a:cxn ang="0">
                <a:pos x="274" y="378"/>
              </a:cxn>
              <a:cxn ang="0">
                <a:pos x="263" y="383"/>
              </a:cxn>
              <a:cxn ang="0">
                <a:pos x="260" y="395"/>
              </a:cxn>
              <a:cxn ang="0">
                <a:pos x="227" y="435"/>
              </a:cxn>
              <a:cxn ang="0">
                <a:pos x="188" y="393"/>
              </a:cxn>
              <a:cxn ang="0">
                <a:pos x="175" y="379"/>
              </a:cxn>
              <a:cxn ang="0">
                <a:pos x="120" y="346"/>
              </a:cxn>
              <a:cxn ang="0">
                <a:pos x="111" y="341"/>
              </a:cxn>
              <a:cxn ang="0">
                <a:pos x="71" y="368"/>
              </a:cxn>
              <a:cxn ang="0">
                <a:pos x="147" y="244"/>
              </a:cxn>
              <a:cxn ang="0">
                <a:pos x="227" y="160"/>
              </a:cxn>
              <a:cxn ang="0">
                <a:pos x="227" y="304"/>
              </a:cxn>
              <a:cxn ang="0">
                <a:pos x="154" y="279"/>
              </a:cxn>
              <a:cxn ang="0">
                <a:pos x="227" y="330"/>
              </a:cxn>
              <a:cxn ang="0">
                <a:pos x="325" y="232"/>
              </a:cxn>
              <a:cxn ang="0">
                <a:pos x="128" y="223"/>
              </a:cxn>
              <a:cxn ang="0">
                <a:pos x="4" y="292"/>
              </a:cxn>
              <a:cxn ang="0">
                <a:pos x="63" y="397"/>
              </a:cxn>
              <a:cxn ang="0">
                <a:pos x="109" y="371"/>
              </a:cxn>
              <a:cxn ang="0">
                <a:pos x="161" y="402"/>
              </a:cxn>
              <a:cxn ang="0">
                <a:pos x="159" y="440"/>
              </a:cxn>
              <a:cxn ang="0">
                <a:pos x="194" y="459"/>
              </a:cxn>
              <a:cxn ang="0">
                <a:pos x="292" y="447"/>
              </a:cxn>
              <a:cxn ang="0">
                <a:pos x="295" y="440"/>
              </a:cxn>
              <a:cxn ang="0">
                <a:pos x="288" y="403"/>
              </a:cxn>
              <a:cxn ang="0">
                <a:pos x="344" y="372"/>
              </a:cxn>
              <a:cxn ang="0">
                <a:pos x="379" y="394"/>
              </a:cxn>
              <a:cxn ang="0">
                <a:pos x="429" y="350"/>
              </a:cxn>
              <a:cxn ang="0">
                <a:pos x="450" y="289"/>
              </a:cxn>
              <a:cxn ang="0">
                <a:pos x="406" y="265"/>
              </a:cxn>
              <a:cxn ang="0">
                <a:pos x="407" y="200"/>
              </a:cxn>
              <a:cxn ang="0">
                <a:pos x="443" y="184"/>
              </a:cxn>
              <a:cxn ang="0">
                <a:pos x="451" y="169"/>
              </a:cxn>
              <a:cxn ang="0">
                <a:pos x="377" y="70"/>
              </a:cxn>
              <a:cxn ang="0">
                <a:pos x="289" y="62"/>
              </a:cxn>
              <a:cxn ang="0">
                <a:pos x="291" y="19"/>
              </a:cxn>
              <a:cxn ang="0">
                <a:pos x="228" y="1"/>
              </a:cxn>
            </a:cxnLst>
            <a:rect l="0" t="0" r="r" b="b"/>
            <a:pathLst>
              <a:path w="451" h="462">
                <a:moveTo>
                  <a:pt x="228" y="1"/>
                </a:moveTo>
                <a:cubicBezTo>
                  <a:pt x="218" y="1"/>
                  <a:pt x="184" y="2"/>
                  <a:pt x="167" y="10"/>
                </a:cubicBezTo>
                <a:cubicBezTo>
                  <a:pt x="162" y="12"/>
                  <a:pt x="159" y="17"/>
                  <a:pt x="159" y="22"/>
                </a:cubicBezTo>
                <a:cubicBezTo>
                  <a:pt x="159" y="22"/>
                  <a:pt x="159" y="23"/>
                  <a:pt x="159" y="23"/>
                </a:cubicBezTo>
                <a:cubicBezTo>
                  <a:pt x="159" y="23"/>
                  <a:pt x="162" y="49"/>
                  <a:pt x="164" y="62"/>
                </a:cubicBezTo>
                <a:cubicBezTo>
                  <a:pt x="143" y="70"/>
                  <a:pt x="123" y="83"/>
                  <a:pt x="110" y="92"/>
                </a:cubicBezTo>
                <a:cubicBezTo>
                  <a:pt x="100" y="86"/>
                  <a:pt x="74" y="70"/>
                  <a:pt x="74" y="70"/>
                </a:cubicBezTo>
                <a:cubicBezTo>
                  <a:pt x="69" y="67"/>
                  <a:pt x="63" y="67"/>
                  <a:pt x="58" y="71"/>
                </a:cubicBezTo>
                <a:cubicBezTo>
                  <a:pt x="46" y="80"/>
                  <a:pt x="10" y="131"/>
                  <a:pt x="1" y="170"/>
                </a:cubicBezTo>
                <a:cubicBezTo>
                  <a:pt x="0" y="177"/>
                  <a:pt x="4" y="183"/>
                  <a:pt x="10" y="186"/>
                </a:cubicBezTo>
                <a:cubicBezTo>
                  <a:pt x="60" y="204"/>
                  <a:pt x="60" y="204"/>
                  <a:pt x="60" y="204"/>
                </a:cubicBezTo>
                <a:cubicBezTo>
                  <a:pt x="66" y="207"/>
                  <a:pt x="74" y="203"/>
                  <a:pt x="77" y="196"/>
                </a:cubicBezTo>
                <a:cubicBezTo>
                  <a:pt x="77" y="195"/>
                  <a:pt x="78" y="193"/>
                  <a:pt x="78" y="192"/>
                </a:cubicBezTo>
                <a:cubicBezTo>
                  <a:pt x="78" y="186"/>
                  <a:pt x="74" y="181"/>
                  <a:pt x="69" y="179"/>
                </a:cubicBezTo>
                <a:cubicBezTo>
                  <a:pt x="69" y="179"/>
                  <a:pt x="44" y="170"/>
                  <a:pt x="31" y="165"/>
                </a:cubicBezTo>
                <a:cubicBezTo>
                  <a:pt x="39" y="139"/>
                  <a:pt x="58" y="111"/>
                  <a:pt x="69" y="98"/>
                </a:cubicBezTo>
                <a:cubicBezTo>
                  <a:pt x="80" y="105"/>
                  <a:pt x="104" y="120"/>
                  <a:pt x="104" y="120"/>
                </a:cubicBezTo>
                <a:cubicBezTo>
                  <a:pt x="109" y="123"/>
                  <a:pt x="115" y="123"/>
                  <a:pt x="120" y="119"/>
                </a:cubicBezTo>
                <a:cubicBezTo>
                  <a:pt x="137" y="105"/>
                  <a:pt x="162" y="89"/>
                  <a:pt x="181" y="85"/>
                </a:cubicBezTo>
                <a:cubicBezTo>
                  <a:pt x="187" y="84"/>
                  <a:pt x="192" y="78"/>
                  <a:pt x="192" y="72"/>
                </a:cubicBezTo>
                <a:cubicBezTo>
                  <a:pt x="192" y="72"/>
                  <a:pt x="192" y="71"/>
                  <a:pt x="191" y="71"/>
                </a:cubicBezTo>
                <a:cubicBezTo>
                  <a:pt x="191" y="71"/>
                  <a:pt x="189" y="45"/>
                  <a:pt x="187" y="31"/>
                </a:cubicBezTo>
                <a:cubicBezTo>
                  <a:pt x="208" y="27"/>
                  <a:pt x="247" y="26"/>
                  <a:pt x="264" y="29"/>
                </a:cubicBezTo>
                <a:cubicBezTo>
                  <a:pt x="264" y="40"/>
                  <a:pt x="263" y="60"/>
                  <a:pt x="262" y="71"/>
                </a:cubicBezTo>
                <a:cubicBezTo>
                  <a:pt x="262" y="71"/>
                  <a:pt x="262" y="72"/>
                  <a:pt x="262" y="72"/>
                </a:cubicBezTo>
                <a:cubicBezTo>
                  <a:pt x="262" y="79"/>
                  <a:pt x="266" y="84"/>
                  <a:pt x="273" y="85"/>
                </a:cubicBezTo>
                <a:cubicBezTo>
                  <a:pt x="289" y="88"/>
                  <a:pt x="327" y="112"/>
                  <a:pt x="332" y="119"/>
                </a:cubicBezTo>
                <a:cubicBezTo>
                  <a:pt x="334" y="122"/>
                  <a:pt x="337" y="124"/>
                  <a:pt x="341" y="125"/>
                </a:cubicBezTo>
                <a:cubicBezTo>
                  <a:pt x="344" y="126"/>
                  <a:pt x="348" y="125"/>
                  <a:pt x="351" y="122"/>
                </a:cubicBezTo>
                <a:cubicBezTo>
                  <a:pt x="354" y="120"/>
                  <a:pt x="354" y="120"/>
                  <a:pt x="354" y="120"/>
                </a:cubicBezTo>
                <a:cubicBezTo>
                  <a:pt x="362" y="114"/>
                  <a:pt x="373" y="105"/>
                  <a:pt x="382" y="99"/>
                </a:cubicBezTo>
                <a:cubicBezTo>
                  <a:pt x="395" y="116"/>
                  <a:pt x="413" y="148"/>
                  <a:pt x="421" y="165"/>
                </a:cubicBezTo>
                <a:cubicBezTo>
                  <a:pt x="417" y="167"/>
                  <a:pt x="412" y="169"/>
                  <a:pt x="412" y="169"/>
                </a:cubicBezTo>
                <a:cubicBezTo>
                  <a:pt x="386" y="180"/>
                  <a:pt x="386" y="180"/>
                  <a:pt x="386" y="180"/>
                </a:cubicBezTo>
                <a:cubicBezTo>
                  <a:pt x="382" y="182"/>
                  <a:pt x="379" y="185"/>
                  <a:pt x="378" y="189"/>
                </a:cubicBezTo>
                <a:cubicBezTo>
                  <a:pt x="378" y="190"/>
                  <a:pt x="378" y="191"/>
                  <a:pt x="378" y="193"/>
                </a:cubicBezTo>
                <a:cubicBezTo>
                  <a:pt x="378" y="195"/>
                  <a:pt x="378" y="198"/>
                  <a:pt x="379" y="200"/>
                </a:cubicBezTo>
                <a:cubicBezTo>
                  <a:pt x="382" y="203"/>
                  <a:pt x="383" y="214"/>
                  <a:pt x="383" y="226"/>
                </a:cubicBezTo>
                <a:cubicBezTo>
                  <a:pt x="383" y="243"/>
                  <a:pt x="381" y="262"/>
                  <a:pt x="378" y="268"/>
                </a:cubicBezTo>
                <a:cubicBezTo>
                  <a:pt x="377" y="270"/>
                  <a:pt x="377" y="272"/>
                  <a:pt x="377" y="274"/>
                </a:cubicBezTo>
                <a:cubicBezTo>
                  <a:pt x="377" y="276"/>
                  <a:pt x="377" y="277"/>
                  <a:pt x="378" y="279"/>
                </a:cubicBezTo>
                <a:cubicBezTo>
                  <a:pt x="379" y="283"/>
                  <a:pt x="382" y="285"/>
                  <a:pt x="386" y="286"/>
                </a:cubicBezTo>
                <a:cubicBezTo>
                  <a:pt x="401" y="291"/>
                  <a:pt x="410" y="294"/>
                  <a:pt x="423" y="300"/>
                </a:cubicBezTo>
                <a:cubicBezTo>
                  <a:pt x="421" y="307"/>
                  <a:pt x="416" y="319"/>
                  <a:pt x="407" y="335"/>
                </a:cubicBezTo>
                <a:cubicBezTo>
                  <a:pt x="398" y="350"/>
                  <a:pt x="391" y="360"/>
                  <a:pt x="385" y="366"/>
                </a:cubicBezTo>
                <a:cubicBezTo>
                  <a:pt x="381" y="364"/>
                  <a:pt x="376" y="361"/>
                  <a:pt x="372" y="358"/>
                </a:cubicBezTo>
                <a:cubicBezTo>
                  <a:pt x="364" y="353"/>
                  <a:pt x="352" y="346"/>
                  <a:pt x="350" y="344"/>
                </a:cubicBezTo>
                <a:cubicBezTo>
                  <a:pt x="351" y="345"/>
                  <a:pt x="351" y="345"/>
                  <a:pt x="351" y="345"/>
                </a:cubicBezTo>
                <a:cubicBezTo>
                  <a:pt x="348" y="342"/>
                  <a:pt x="344" y="341"/>
                  <a:pt x="340" y="342"/>
                </a:cubicBezTo>
                <a:cubicBezTo>
                  <a:pt x="336" y="342"/>
                  <a:pt x="332" y="345"/>
                  <a:pt x="330" y="348"/>
                </a:cubicBezTo>
                <a:cubicBezTo>
                  <a:pt x="330" y="348"/>
                  <a:pt x="330" y="348"/>
                  <a:pt x="330" y="348"/>
                </a:cubicBezTo>
                <a:cubicBezTo>
                  <a:pt x="324" y="357"/>
                  <a:pt x="284" y="379"/>
                  <a:pt x="274" y="378"/>
                </a:cubicBezTo>
                <a:cubicBezTo>
                  <a:pt x="275" y="378"/>
                  <a:pt x="275" y="378"/>
                  <a:pt x="275" y="378"/>
                </a:cubicBezTo>
                <a:cubicBezTo>
                  <a:pt x="270" y="378"/>
                  <a:pt x="266" y="380"/>
                  <a:pt x="263" y="383"/>
                </a:cubicBezTo>
                <a:cubicBezTo>
                  <a:pt x="260" y="387"/>
                  <a:pt x="259" y="392"/>
                  <a:pt x="260" y="396"/>
                </a:cubicBezTo>
                <a:cubicBezTo>
                  <a:pt x="260" y="395"/>
                  <a:pt x="260" y="395"/>
                  <a:pt x="260" y="395"/>
                </a:cubicBezTo>
                <a:cubicBezTo>
                  <a:pt x="260" y="397"/>
                  <a:pt x="264" y="420"/>
                  <a:pt x="267" y="432"/>
                </a:cubicBezTo>
                <a:cubicBezTo>
                  <a:pt x="261" y="434"/>
                  <a:pt x="248" y="436"/>
                  <a:pt x="227" y="435"/>
                </a:cubicBezTo>
                <a:cubicBezTo>
                  <a:pt x="209" y="435"/>
                  <a:pt x="194" y="432"/>
                  <a:pt x="186" y="431"/>
                </a:cubicBezTo>
                <a:cubicBezTo>
                  <a:pt x="187" y="418"/>
                  <a:pt x="188" y="393"/>
                  <a:pt x="188" y="393"/>
                </a:cubicBezTo>
                <a:cubicBezTo>
                  <a:pt x="188" y="393"/>
                  <a:pt x="188" y="393"/>
                  <a:pt x="188" y="392"/>
                </a:cubicBezTo>
                <a:cubicBezTo>
                  <a:pt x="188" y="385"/>
                  <a:pt x="182" y="379"/>
                  <a:pt x="175" y="379"/>
                </a:cubicBezTo>
                <a:cubicBezTo>
                  <a:pt x="175" y="379"/>
                  <a:pt x="175" y="379"/>
                  <a:pt x="175" y="379"/>
                </a:cubicBezTo>
                <a:cubicBezTo>
                  <a:pt x="166" y="378"/>
                  <a:pt x="126" y="353"/>
                  <a:pt x="120" y="346"/>
                </a:cubicBezTo>
                <a:cubicBezTo>
                  <a:pt x="121" y="347"/>
                  <a:pt x="121" y="347"/>
                  <a:pt x="121" y="347"/>
                </a:cubicBezTo>
                <a:cubicBezTo>
                  <a:pt x="119" y="344"/>
                  <a:pt x="115" y="342"/>
                  <a:pt x="111" y="341"/>
                </a:cubicBezTo>
                <a:cubicBezTo>
                  <a:pt x="108" y="340"/>
                  <a:pt x="103" y="341"/>
                  <a:pt x="101" y="343"/>
                </a:cubicBezTo>
                <a:cubicBezTo>
                  <a:pt x="101" y="343"/>
                  <a:pt x="81" y="359"/>
                  <a:pt x="71" y="368"/>
                </a:cubicBezTo>
                <a:cubicBezTo>
                  <a:pt x="59" y="355"/>
                  <a:pt x="38" y="326"/>
                  <a:pt x="32" y="300"/>
                </a:cubicBezTo>
                <a:cubicBezTo>
                  <a:pt x="47" y="292"/>
                  <a:pt x="147" y="244"/>
                  <a:pt x="147" y="244"/>
                </a:cubicBezTo>
                <a:cubicBezTo>
                  <a:pt x="152" y="241"/>
                  <a:pt x="155" y="237"/>
                  <a:pt x="155" y="232"/>
                </a:cubicBezTo>
                <a:cubicBezTo>
                  <a:pt x="155" y="192"/>
                  <a:pt x="187" y="160"/>
                  <a:pt x="227" y="160"/>
                </a:cubicBezTo>
                <a:cubicBezTo>
                  <a:pt x="266" y="160"/>
                  <a:pt x="299" y="192"/>
                  <a:pt x="299" y="232"/>
                </a:cubicBezTo>
                <a:cubicBezTo>
                  <a:pt x="299" y="271"/>
                  <a:pt x="266" y="304"/>
                  <a:pt x="227" y="304"/>
                </a:cubicBezTo>
                <a:cubicBezTo>
                  <a:pt x="206" y="304"/>
                  <a:pt x="187" y="295"/>
                  <a:pt x="173" y="280"/>
                </a:cubicBezTo>
                <a:cubicBezTo>
                  <a:pt x="168" y="274"/>
                  <a:pt x="160" y="274"/>
                  <a:pt x="154" y="279"/>
                </a:cubicBezTo>
                <a:cubicBezTo>
                  <a:pt x="149" y="284"/>
                  <a:pt x="148" y="292"/>
                  <a:pt x="153" y="298"/>
                </a:cubicBezTo>
                <a:cubicBezTo>
                  <a:pt x="172" y="318"/>
                  <a:pt x="199" y="330"/>
                  <a:pt x="227" y="330"/>
                </a:cubicBezTo>
                <a:cubicBezTo>
                  <a:pt x="253" y="330"/>
                  <a:pt x="278" y="320"/>
                  <a:pt x="296" y="302"/>
                </a:cubicBezTo>
                <a:cubicBezTo>
                  <a:pt x="315" y="283"/>
                  <a:pt x="325" y="258"/>
                  <a:pt x="325" y="232"/>
                </a:cubicBezTo>
                <a:cubicBezTo>
                  <a:pt x="325" y="177"/>
                  <a:pt x="281" y="133"/>
                  <a:pt x="227" y="133"/>
                </a:cubicBezTo>
                <a:cubicBezTo>
                  <a:pt x="175" y="133"/>
                  <a:pt x="133" y="173"/>
                  <a:pt x="128" y="223"/>
                </a:cubicBezTo>
                <a:cubicBezTo>
                  <a:pt x="116" y="229"/>
                  <a:pt x="11" y="280"/>
                  <a:pt x="11" y="280"/>
                </a:cubicBezTo>
                <a:cubicBezTo>
                  <a:pt x="7" y="282"/>
                  <a:pt x="4" y="287"/>
                  <a:pt x="4" y="292"/>
                </a:cubicBezTo>
                <a:cubicBezTo>
                  <a:pt x="4" y="292"/>
                  <a:pt x="4" y="293"/>
                  <a:pt x="4" y="293"/>
                </a:cubicBezTo>
                <a:cubicBezTo>
                  <a:pt x="7" y="336"/>
                  <a:pt x="50" y="389"/>
                  <a:pt x="63" y="397"/>
                </a:cubicBezTo>
                <a:cubicBezTo>
                  <a:pt x="68" y="400"/>
                  <a:pt x="74" y="400"/>
                  <a:pt x="78" y="396"/>
                </a:cubicBezTo>
                <a:cubicBezTo>
                  <a:pt x="78" y="396"/>
                  <a:pt x="98" y="380"/>
                  <a:pt x="109" y="371"/>
                </a:cubicBezTo>
                <a:cubicBezTo>
                  <a:pt x="115" y="377"/>
                  <a:pt x="124" y="382"/>
                  <a:pt x="131" y="387"/>
                </a:cubicBezTo>
                <a:cubicBezTo>
                  <a:pt x="145" y="395"/>
                  <a:pt x="154" y="400"/>
                  <a:pt x="161" y="402"/>
                </a:cubicBezTo>
                <a:cubicBezTo>
                  <a:pt x="160" y="415"/>
                  <a:pt x="159" y="439"/>
                  <a:pt x="159" y="439"/>
                </a:cubicBezTo>
                <a:cubicBezTo>
                  <a:pt x="159" y="439"/>
                  <a:pt x="159" y="439"/>
                  <a:pt x="159" y="440"/>
                </a:cubicBezTo>
                <a:cubicBezTo>
                  <a:pt x="159" y="443"/>
                  <a:pt x="160" y="446"/>
                  <a:pt x="162" y="448"/>
                </a:cubicBezTo>
                <a:cubicBezTo>
                  <a:pt x="165" y="452"/>
                  <a:pt x="170" y="456"/>
                  <a:pt x="194" y="459"/>
                </a:cubicBezTo>
                <a:cubicBezTo>
                  <a:pt x="209" y="461"/>
                  <a:pt x="226" y="462"/>
                  <a:pt x="240" y="462"/>
                </a:cubicBezTo>
                <a:cubicBezTo>
                  <a:pt x="276" y="462"/>
                  <a:pt x="287" y="453"/>
                  <a:pt x="292" y="447"/>
                </a:cubicBezTo>
                <a:cubicBezTo>
                  <a:pt x="293" y="446"/>
                  <a:pt x="294" y="444"/>
                  <a:pt x="294" y="443"/>
                </a:cubicBezTo>
                <a:cubicBezTo>
                  <a:pt x="294" y="442"/>
                  <a:pt x="295" y="441"/>
                  <a:pt x="295" y="440"/>
                </a:cubicBezTo>
                <a:cubicBezTo>
                  <a:pt x="295" y="437"/>
                  <a:pt x="294" y="431"/>
                  <a:pt x="290" y="413"/>
                </a:cubicBezTo>
                <a:cubicBezTo>
                  <a:pt x="289" y="409"/>
                  <a:pt x="289" y="406"/>
                  <a:pt x="288" y="403"/>
                </a:cubicBezTo>
                <a:cubicBezTo>
                  <a:pt x="296" y="400"/>
                  <a:pt x="306" y="396"/>
                  <a:pt x="317" y="390"/>
                </a:cubicBezTo>
                <a:cubicBezTo>
                  <a:pt x="324" y="386"/>
                  <a:pt x="335" y="379"/>
                  <a:pt x="344" y="372"/>
                </a:cubicBezTo>
                <a:cubicBezTo>
                  <a:pt x="347" y="374"/>
                  <a:pt x="352" y="377"/>
                  <a:pt x="358" y="381"/>
                </a:cubicBezTo>
                <a:cubicBezTo>
                  <a:pt x="366" y="386"/>
                  <a:pt x="375" y="391"/>
                  <a:pt x="379" y="394"/>
                </a:cubicBezTo>
                <a:cubicBezTo>
                  <a:pt x="384" y="397"/>
                  <a:pt x="389" y="397"/>
                  <a:pt x="393" y="395"/>
                </a:cubicBezTo>
                <a:cubicBezTo>
                  <a:pt x="406" y="388"/>
                  <a:pt x="426" y="356"/>
                  <a:pt x="429" y="350"/>
                </a:cubicBezTo>
                <a:cubicBezTo>
                  <a:pt x="439" y="333"/>
                  <a:pt x="450" y="310"/>
                  <a:pt x="450" y="294"/>
                </a:cubicBezTo>
                <a:cubicBezTo>
                  <a:pt x="450" y="292"/>
                  <a:pt x="450" y="291"/>
                  <a:pt x="450" y="289"/>
                </a:cubicBezTo>
                <a:cubicBezTo>
                  <a:pt x="449" y="285"/>
                  <a:pt x="446" y="281"/>
                  <a:pt x="442" y="279"/>
                </a:cubicBezTo>
                <a:cubicBezTo>
                  <a:pt x="427" y="273"/>
                  <a:pt x="418" y="269"/>
                  <a:pt x="406" y="265"/>
                </a:cubicBezTo>
                <a:cubicBezTo>
                  <a:pt x="408" y="254"/>
                  <a:pt x="409" y="241"/>
                  <a:pt x="409" y="227"/>
                </a:cubicBezTo>
                <a:cubicBezTo>
                  <a:pt x="409" y="217"/>
                  <a:pt x="409" y="208"/>
                  <a:pt x="407" y="200"/>
                </a:cubicBezTo>
                <a:cubicBezTo>
                  <a:pt x="415" y="197"/>
                  <a:pt x="423" y="193"/>
                  <a:pt x="423" y="193"/>
                </a:cubicBezTo>
                <a:cubicBezTo>
                  <a:pt x="443" y="184"/>
                  <a:pt x="443" y="184"/>
                  <a:pt x="443" y="184"/>
                </a:cubicBezTo>
                <a:cubicBezTo>
                  <a:pt x="448" y="182"/>
                  <a:pt x="451" y="177"/>
                  <a:pt x="451" y="172"/>
                </a:cubicBezTo>
                <a:cubicBezTo>
                  <a:pt x="451" y="171"/>
                  <a:pt x="451" y="170"/>
                  <a:pt x="451" y="169"/>
                </a:cubicBezTo>
                <a:cubicBezTo>
                  <a:pt x="448" y="156"/>
                  <a:pt x="413" y="89"/>
                  <a:pt x="393" y="71"/>
                </a:cubicBezTo>
                <a:cubicBezTo>
                  <a:pt x="388" y="67"/>
                  <a:pt x="382" y="67"/>
                  <a:pt x="377" y="70"/>
                </a:cubicBezTo>
                <a:cubicBezTo>
                  <a:pt x="368" y="76"/>
                  <a:pt x="355" y="86"/>
                  <a:pt x="344" y="94"/>
                </a:cubicBezTo>
                <a:cubicBezTo>
                  <a:pt x="330" y="83"/>
                  <a:pt x="307" y="69"/>
                  <a:pt x="289" y="62"/>
                </a:cubicBezTo>
                <a:cubicBezTo>
                  <a:pt x="290" y="44"/>
                  <a:pt x="291" y="21"/>
                  <a:pt x="291" y="20"/>
                </a:cubicBezTo>
                <a:cubicBezTo>
                  <a:pt x="291" y="20"/>
                  <a:pt x="291" y="19"/>
                  <a:pt x="291" y="19"/>
                </a:cubicBezTo>
                <a:cubicBezTo>
                  <a:pt x="291" y="15"/>
                  <a:pt x="289" y="11"/>
                  <a:pt x="286" y="9"/>
                </a:cubicBezTo>
                <a:cubicBezTo>
                  <a:pt x="277" y="2"/>
                  <a:pt x="258" y="0"/>
                  <a:pt x="228"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4" name="Freeform 140"/>
          <p:cNvSpPr>
            <a:spLocks noChangeAspect="1"/>
          </p:cNvSpPr>
          <p:nvPr userDrawn="1"/>
        </p:nvSpPr>
        <p:spPr bwMode="auto">
          <a:xfrm>
            <a:off x="10350368" y="3849421"/>
            <a:ext cx="393194" cy="393192"/>
          </a:xfrm>
          <a:custGeom>
            <a:avLst/>
            <a:gdLst/>
            <a:ahLst/>
            <a:cxnLst>
              <a:cxn ang="0">
                <a:pos x="199" y="26"/>
              </a:cxn>
              <a:cxn ang="0">
                <a:pos x="185" y="99"/>
              </a:cxn>
              <a:cxn ang="0">
                <a:pos x="100" y="80"/>
              </a:cxn>
              <a:cxn ang="0">
                <a:pos x="44" y="43"/>
              </a:cxn>
              <a:cxn ang="0">
                <a:pos x="18" y="52"/>
              </a:cxn>
              <a:cxn ang="0">
                <a:pos x="33" y="80"/>
              </a:cxn>
              <a:cxn ang="0">
                <a:pos x="105" y="171"/>
              </a:cxn>
              <a:cxn ang="0">
                <a:pos x="56" y="215"/>
              </a:cxn>
              <a:cxn ang="0">
                <a:pos x="0" y="244"/>
              </a:cxn>
              <a:cxn ang="0">
                <a:pos x="26" y="262"/>
              </a:cxn>
              <a:cxn ang="0">
                <a:pos x="98" y="275"/>
              </a:cxn>
              <a:cxn ang="0">
                <a:pos x="80" y="361"/>
              </a:cxn>
              <a:cxn ang="0">
                <a:pos x="43" y="417"/>
              </a:cxn>
              <a:cxn ang="0">
                <a:pos x="43" y="439"/>
              </a:cxn>
              <a:cxn ang="0">
                <a:pos x="80" y="427"/>
              </a:cxn>
              <a:cxn ang="0">
                <a:pos x="171" y="356"/>
              </a:cxn>
              <a:cxn ang="0">
                <a:pos x="215" y="404"/>
              </a:cxn>
              <a:cxn ang="0">
                <a:pos x="245" y="461"/>
              </a:cxn>
              <a:cxn ang="0">
                <a:pos x="269" y="401"/>
              </a:cxn>
              <a:cxn ang="0">
                <a:pos x="309" y="346"/>
              </a:cxn>
              <a:cxn ang="0">
                <a:pos x="402" y="408"/>
              </a:cxn>
              <a:cxn ang="0">
                <a:pos x="439" y="418"/>
              </a:cxn>
              <a:cxn ang="0">
                <a:pos x="427" y="381"/>
              </a:cxn>
              <a:cxn ang="0">
                <a:pos x="351" y="283"/>
              </a:cxn>
              <a:cxn ang="0">
                <a:pos x="327" y="292"/>
              </a:cxn>
              <a:cxn ang="0">
                <a:pos x="378" y="361"/>
              </a:cxn>
              <a:cxn ang="0">
                <a:pos x="301" y="319"/>
              </a:cxn>
              <a:cxn ang="0">
                <a:pos x="251" y="349"/>
              </a:cxn>
              <a:cxn ang="0">
                <a:pos x="228" y="351"/>
              </a:cxn>
              <a:cxn ang="0">
                <a:pos x="175" y="329"/>
              </a:cxn>
              <a:cxn ang="0">
                <a:pos x="100" y="378"/>
              </a:cxn>
              <a:cxn ang="0">
                <a:pos x="144" y="309"/>
              </a:cxn>
              <a:cxn ang="0">
                <a:pos x="122" y="261"/>
              </a:cxn>
              <a:cxn ang="0">
                <a:pos x="60" y="242"/>
              </a:cxn>
              <a:cxn ang="0">
                <a:pos x="120" y="216"/>
              </a:cxn>
              <a:cxn ang="0">
                <a:pos x="134" y="169"/>
              </a:cxn>
              <a:cxn ang="0">
                <a:pos x="82" y="100"/>
              </a:cxn>
              <a:cxn ang="0">
                <a:pos x="160" y="141"/>
              </a:cxn>
              <a:cxn ang="0">
                <a:pos x="210" y="112"/>
              </a:cxn>
              <a:cxn ang="0">
                <a:pos x="233" y="110"/>
              </a:cxn>
              <a:cxn ang="0">
                <a:pos x="285" y="132"/>
              </a:cxn>
              <a:cxn ang="0">
                <a:pos x="361" y="82"/>
              </a:cxn>
              <a:cxn ang="0">
                <a:pos x="316" y="152"/>
              </a:cxn>
              <a:cxn ang="0">
                <a:pos x="338" y="200"/>
              </a:cxn>
              <a:cxn ang="0">
                <a:pos x="401" y="219"/>
              </a:cxn>
              <a:cxn ang="0">
                <a:pos x="341" y="246"/>
              </a:cxn>
              <a:cxn ang="0">
                <a:pos x="357" y="259"/>
              </a:cxn>
              <a:cxn ang="0">
                <a:pos x="437" y="236"/>
              </a:cxn>
              <a:cxn ang="0">
                <a:pos x="461" y="216"/>
              </a:cxn>
              <a:cxn ang="0">
                <a:pos x="401" y="192"/>
              </a:cxn>
              <a:cxn ang="0">
                <a:pos x="346" y="151"/>
              </a:cxn>
              <a:cxn ang="0">
                <a:pos x="408" y="59"/>
              </a:cxn>
              <a:cxn ang="0">
                <a:pos x="422" y="31"/>
              </a:cxn>
              <a:cxn ang="0">
                <a:pos x="395" y="23"/>
              </a:cxn>
              <a:cxn ang="0">
                <a:pos x="341" y="64"/>
              </a:cxn>
              <a:cxn ang="0">
                <a:pos x="256" y="95"/>
              </a:cxn>
              <a:cxn ang="0">
                <a:pos x="236" y="24"/>
              </a:cxn>
            </a:cxnLst>
            <a:rect l="0" t="0" r="r" b="b"/>
            <a:pathLst>
              <a:path w="461" h="461">
                <a:moveTo>
                  <a:pt x="216" y="0"/>
                </a:moveTo>
                <a:cubicBezTo>
                  <a:pt x="204" y="1"/>
                  <a:pt x="202" y="12"/>
                  <a:pt x="199" y="26"/>
                </a:cubicBezTo>
                <a:cubicBezTo>
                  <a:pt x="197" y="34"/>
                  <a:pt x="194" y="45"/>
                  <a:pt x="192" y="59"/>
                </a:cubicBezTo>
                <a:cubicBezTo>
                  <a:pt x="189" y="74"/>
                  <a:pt x="187" y="90"/>
                  <a:pt x="185" y="99"/>
                </a:cubicBezTo>
                <a:cubicBezTo>
                  <a:pt x="173" y="103"/>
                  <a:pt x="162" y="108"/>
                  <a:pt x="151" y="115"/>
                </a:cubicBezTo>
                <a:cubicBezTo>
                  <a:pt x="141" y="107"/>
                  <a:pt x="120" y="93"/>
                  <a:pt x="100" y="80"/>
                </a:cubicBezTo>
                <a:cubicBezTo>
                  <a:pt x="83" y="68"/>
                  <a:pt x="69" y="59"/>
                  <a:pt x="59" y="52"/>
                </a:cubicBezTo>
                <a:cubicBezTo>
                  <a:pt x="52" y="48"/>
                  <a:pt x="48" y="45"/>
                  <a:pt x="44" y="43"/>
                </a:cubicBezTo>
                <a:cubicBezTo>
                  <a:pt x="39" y="41"/>
                  <a:pt x="30" y="35"/>
                  <a:pt x="22" y="43"/>
                </a:cubicBezTo>
                <a:cubicBezTo>
                  <a:pt x="19" y="46"/>
                  <a:pt x="18" y="49"/>
                  <a:pt x="18" y="52"/>
                </a:cubicBezTo>
                <a:cubicBezTo>
                  <a:pt x="18" y="58"/>
                  <a:pt x="21" y="63"/>
                  <a:pt x="23" y="66"/>
                </a:cubicBezTo>
                <a:cubicBezTo>
                  <a:pt x="26" y="69"/>
                  <a:pt x="29" y="74"/>
                  <a:pt x="33" y="80"/>
                </a:cubicBezTo>
                <a:cubicBezTo>
                  <a:pt x="41" y="90"/>
                  <a:pt x="51" y="103"/>
                  <a:pt x="64" y="120"/>
                </a:cubicBezTo>
                <a:cubicBezTo>
                  <a:pt x="80" y="140"/>
                  <a:pt x="97" y="161"/>
                  <a:pt x="105" y="171"/>
                </a:cubicBezTo>
                <a:cubicBezTo>
                  <a:pt x="100" y="181"/>
                  <a:pt x="97" y="193"/>
                  <a:pt x="95" y="204"/>
                </a:cubicBezTo>
                <a:cubicBezTo>
                  <a:pt x="86" y="207"/>
                  <a:pt x="71" y="211"/>
                  <a:pt x="56" y="215"/>
                </a:cubicBezTo>
                <a:cubicBezTo>
                  <a:pt x="43" y="219"/>
                  <a:pt x="32" y="222"/>
                  <a:pt x="24" y="225"/>
                </a:cubicBezTo>
                <a:cubicBezTo>
                  <a:pt x="12" y="229"/>
                  <a:pt x="0" y="233"/>
                  <a:pt x="0" y="244"/>
                </a:cubicBezTo>
                <a:cubicBezTo>
                  <a:pt x="0" y="244"/>
                  <a:pt x="0" y="245"/>
                  <a:pt x="0" y="245"/>
                </a:cubicBezTo>
                <a:cubicBezTo>
                  <a:pt x="1" y="257"/>
                  <a:pt x="12" y="259"/>
                  <a:pt x="26" y="262"/>
                </a:cubicBezTo>
                <a:cubicBezTo>
                  <a:pt x="34" y="264"/>
                  <a:pt x="45" y="266"/>
                  <a:pt x="59" y="269"/>
                </a:cubicBezTo>
                <a:cubicBezTo>
                  <a:pt x="74" y="271"/>
                  <a:pt x="89" y="274"/>
                  <a:pt x="98" y="275"/>
                </a:cubicBezTo>
                <a:cubicBezTo>
                  <a:pt x="102" y="287"/>
                  <a:pt x="108" y="299"/>
                  <a:pt x="115" y="309"/>
                </a:cubicBezTo>
                <a:cubicBezTo>
                  <a:pt x="107" y="320"/>
                  <a:pt x="93" y="340"/>
                  <a:pt x="80" y="361"/>
                </a:cubicBezTo>
                <a:cubicBezTo>
                  <a:pt x="68" y="378"/>
                  <a:pt x="59" y="392"/>
                  <a:pt x="52" y="402"/>
                </a:cubicBezTo>
                <a:cubicBezTo>
                  <a:pt x="48" y="408"/>
                  <a:pt x="45" y="413"/>
                  <a:pt x="43" y="417"/>
                </a:cubicBezTo>
                <a:cubicBezTo>
                  <a:pt x="42" y="420"/>
                  <a:pt x="39" y="424"/>
                  <a:pt x="39" y="429"/>
                </a:cubicBezTo>
                <a:cubicBezTo>
                  <a:pt x="39" y="432"/>
                  <a:pt x="40" y="436"/>
                  <a:pt x="43" y="439"/>
                </a:cubicBezTo>
                <a:cubicBezTo>
                  <a:pt x="51" y="447"/>
                  <a:pt x="61" y="440"/>
                  <a:pt x="66" y="437"/>
                </a:cubicBezTo>
                <a:cubicBezTo>
                  <a:pt x="69" y="435"/>
                  <a:pt x="74" y="432"/>
                  <a:pt x="80" y="427"/>
                </a:cubicBezTo>
                <a:cubicBezTo>
                  <a:pt x="90" y="420"/>
                  <a:pt x="103" y="410"/>
                  <a:pt x="120" y="396"/>
                </a:cubicBezTo>
                <a:cubicBezTo>
                  <a:pt x="140" y="380"/>
                  <a:pt x="161" y="364"/>
                  <a:pt x="171" y="356"/>
                </a:cubicBezTo>
                <a:cubicBezTo>
                  <a:pt x="181" y="361"/>
                  <a:pt x="193" y="364"/>
                  <a:pt x="204" y="366"/>
                </a:cubicBezTo>
                <a:cubicBezTo>
                  <a:pt x="207" y="375"/>
                  <a:pt x="211" y="390"/>
                  <a:pt x="215" y="404"/>
                </a:cubicBezTo>
                <a:cubicBezTo>
                  <a:pt x="219" y="418"/>
                  <a:pt x="222" y="429"/>
                  <a:pt x="225" y="437"/>
                </a:cubicBezTo>
                <a:cubicBezTo>
                  <a:pt x="229" y="449"/>
                  <a:pt x="233" y="461"/>
                  <a:pt x="245" y="461"/>
                </a:cubicBezTo>
                <a:cubicBezTo>
                  <a:pt x="257" y="460"/>
                  <a:pt x="259" y="449"/>
                  <a:pt x="262" y="435"/>
                </a:cubicBezTo>
                <a:cubicBezTo>
                  <a:pt x="264" y="427"/>
                  <a:pt x="266" y="416"/>
                  <a:pt x="269" y="401"/>
                </a:cubicBezTo>
                <a:cubicBezTo>
                  <a:pt x="272" y="386"/>
                  <a:pt x="274" y="371"/>
                  <a:pt x="276" y="362"/>
                </a:cubicBezTo>
                <a:cubicBezTo>
                  <a:pt x="288" y="358"/>
                  <a:pt x="299" y="353"/>
                  <a:pt x="309" y="346"/>
                </a:cubicBezTo>
                <a:cubicBezTo>
                  <a:pt x="320" y="353"/>
                  <a:pt x="340" y="367"/>
                  <a:pt x="361" y="381"/>
                </a:cubicBezTo>
                <a:cubicBezTo>
                  <a:pt x="378" y="393"/>
                  <a:pt x="392" y="402"/>
                  <a:pt x="402" y="408"/>
                </a:cubicBezTo>
                <a:cubicBezTo>
                  <a:pt x="408" y="412"/>
                  <a:pt x="413" y="415"/>
                  <a:pt x="417" y="417"/>
                </a:cubicBezTo>
                <a:cubicBezTo>
                  <a:pt x="422" y="420"/>
                  <a:pt x="431" y="425"/>
                  <a:pt x="439" y="418"/>
                </a:cubicBezTo>
                <a:cubicBezTo>
                  <a:pt x="447" y="409"/>
                  <a:pt x="440" y="400"/>
                  <a:pt x="437" y="395"/>
                </a:cubicBezTo>
                <a:cubicBezTo>
                  <a:pt x="435" y="392"/>
                  <a:pt x="432" y="387"/>
                  <a:pt x="427" y="381"/>
                </a:cubicBezTo>
                <a:cubicBezTo>
                  <a:pt x="420" y="371"/>
                  <a:pt x="410" y="357"/>
                  <a:pt x="396" y="341"/>
                </a:cubicBezTo>
                <a:cubicBezTo>
                  <a:pt x="374" y="312"/>
                  <a:pt x="351" y="284"/>
                  <a:pt x="351" y="283"/>
                </a:cubicBezTo>
                <a:cubicBezTo>
                  <a:pt x="346" y="278"/>
                  <a:pt x="338" y="277"/>
                  <a:pt x="332" y="281"/>
                </a:cubicBezTo>
                <a:cubicBezTo>
                  <a:pt x="329" y="284"/>
                  <a:pt x="327" y="288"/>
                  <a:pt x="327" y="292"/>
                </a:cubicBezTo>
                <a:cubicBezTo>
                  <a:pt x="327" y="295"/>
                  <a:pt x="328" y="298"/>
                  <a:pt x="330" y="300"/>
                </a:cubicBezTo>
                <a:cubicBezTo>
                  <a:pt x="347" y="321"/>
                  <a:pt x="364" y="342"/>
                  <a:pt x="378" y="361"/>
                </a:cubicBezTo>
                <a:cubicBezTo>
                  <a:pt x="359" y="348"/>
                  <a:pt x="337" y="333"/>
                  <a:pt x="317" y="319"/>
                </a:cubicBezTo>
                <a:cubicBezTo>
                  <a:pt x="312" y="315"/>
                  <a:pt x="305" y="315"/>
                  <a:pt x="301" y="319"/>
                </a:cubicBezTo>
                <a:cubicBezTo>
                  <a:pt x="290" y="328"/>
                  <a:pt x="275" y="335"/>
                  <a:pt x="261" y="338"/>
                </a:cubicBezTo>
                <a:cubicBezTo>
                  <a:pt x="256" y="339"/>
                  <a:pt x="252" y="343"/>
                  <a:pt x="251" y="349"/>
                </a:cubicBezTo>
                <a:cubicBezTo>
                  <a:pt x="248" y="367"/>
                  <a:pt x="245" y="385"/>
                  <a:pt x="242" y="401"/>
                </a:cubicBezTo>
                <a:cubicBezTo>
                  <a:pt x="237" y="386"/>
                  <a:pt x="232" y="367"/>
                  <a:pt x="228" y="351"/>
                </a:cubicBezTo>
                <a:cubicBezTo>
                  <a:pt x="226" y="345"/>
                  <a:pt x="222" y="341"/>
                  <a:pt x="216" y="341"/>
                </a:cubicBezTo>
                <a:cubicBezTo>
                  <a:pt x="201" y="339"/>
                  <a:pt x="188" y="335"/>
                  <a:pt x="175" y="329"/>
                </a:cubicBezTo>
                <a:cubicBezTo>
                  <a:pt x="170" y="326"/>
                  <a:pt x="165" y="327"/>
                  <a:pt x="161" y="330"/>
                </a:cubicBezTo>
                <a:cubicBezTo>
                  <a:pt x="140" y="346"/>
                  <a:pt x="119" y="364"/>
                  <a:pt x="100" y="378"/>
                </a:cubicBezTo>
                <a:cubicBezTo>
                  <a:pt x="113" y="359"/>
                  <a:pt x="128" y="337"/>
                  <a:pt x="142" y="317"/>
                </a:cubicBezTo>
                <a:cubicBezTo>
                  <a:pt x="144" y="314"/>
                  <a:pt x="144" y="312"/>
                  <a:pt x="144" y="309"/>
                </a:cubicBezTo>
                <a:cubicBezTo>
                  <a:pt x="144" y="306"/>
                  <a:pt x="143" y="303"/>
                  <a:pt x="141" y="301"/>
                </a:cubicBezTo>
                <a:cubicBezTo>
                  <a:pt x="132" y="289"/>
                  <a:pt x="125" y="274"/>
                  <a:pt x="122" y="261"/>
                </a:cubicBezTo>
                <a:cubicBezTo>
                  <a:pt x="121" y="255"/>
                  <a:pt x="117" y="251"/>
                  <a:pt x="111" y="250"/>
                </a:cubicBezTo>
                <a:cubicBezTo>
                  <a:pt x="94" y="248"/>
                  <a:pt x="75" y="245"/>
                  <a:pt x="60" y="242"/>
                </a:cubicBezTo>
                <a:cubicBezTo>
                  <a:pt x="75" y="237"/>
                  <a:pt x="93" y="232"/>
                  <a:pt x="110" y="228"/>
                </a:cubicBezTo>
                <a:cubicBezTo>
                  <a:pt x="115" y="227"/>
                  <a:pt x="119" y="222"/>
                  <a:pt x="120" y="216"/>
                </a:cubicBezTo>
                <a:cubicBezTo>
                  <a:pt x="121" y="201"/>
                  <a:pt x="126" y="188"/>
                  <a:pt x="132" y="175"/>
                </a:cubicBezTo>
                <a:cubicBezTo>
                  <a:pt x="133" y="173"/>
                  <a:pt x="134" y="171"/>
                  <a:pt x="134" y="169"/>
                </a:cubicBezTo>
                <a:cubicBezTo>
                  <a:pt x="134" y="166"/>
                  <a:pt x="133" y="163"/>
                  <a:pt x="131" y="161"/>
                </a:cubicBezTo>
                <a:cubicBezTo>
                  <a:pt x="114" y="140"/>
                  <a:pt x="97" y="119"/>
                  <a:pt x="82" y="100"/>
                </a:cubicBezTo>
                <a:cubicBezTo>
                  <a:pt x="101" y="113"/>
                  <a:pt x="123" y="128"/>
                  <a:pt x="144" y="142"/>
                </a:cubicBezTo>
                <a:cubicBezTo>
                  <a:pt x="149" y="146"/>
                  <a:pt x="155" y="145"/>
                  <a:pt x="160" y="141"/>
                </a:cubicBezTo>
                <a:cubicBezTo>
                  <a:pt x="171" y="133"/>
                  <a:pt x="186" y="126"/>
                  <a:pt x="200" y="123"/>
                </a:cubicBezTo>
                <a:cubicBezTo>
                  <a:pt x="205" y="122"/>
                  <a:pt x="209" y="117"/>
                  <a:pt x="210" y="112"/>
                </a:cubicBezTo>
                <a:cubicBezTo>
                  <a:pt x="213" y="94"/>
                  <a:pt x="216" y="75"/>
                  <a:pt x="219" y="59"/>
                </a:cubicBezTo>
                <a:cubicBezTo>
                  <a:pt x="223" y="75"/>
                  <a:pt x="228" y="93"/>
                  <a:pt x="233" y="110"/>
                </a:cubicBezTo>
                <a:cubicBezTo>
                  <a:pt x="234" y="115"/>
                  <a:pt x="239" y="119"/>
                  <a:pt x="244" y="120"/>
                </a:cubicBezTo>
                <a:cubicBezTo>
                  <a:pt x="259" y="121"/>
                  <a:pt x="273" y="126"/>
                  <a:pt x="285" y="132"/>
                </a:cubicBezTo>
                <a:cubicBezTo>
                  <a:pt x="290" y="135"/>
                  <a:pt x="296" y="134"/>
                  <a:pt x="300" y="131"/>
                </a:cubicBezTo>
                <a:cubicBezTo>
                  <a:pt x="320" y="114"/>
                  <a:pt x="342" y="97"/>
                  <a:pt x="361" y="82"/>
                </a:cubicBezTo>
                <a:cubicBezTo>
                  <a:pt x="348" y="102"/>
                  <a:pt x="333" y="123"/>
                  <a:pt x="319" y="144"/>
                </a:cubicBezTo>
                <a:cubicBezTo>
                  <a:pt x="317" y="146"/>
                  <a:pt x="316" y="149"/>
                  <a:pt x="316" y="152"/>
                </a:cubicBezTo>
                <a:cubicBezTo>
                  <a:pt x="316" y="155"/>
                  <a:pt x="317" y="158"/>
                  <a:pt x="319" y="160"/>
                </a:cubicBezTo>
                <a:cubicBezTo>
                  <a:pt x="328" y="171"/>
                  <a:pt x="335" y="186"/>
                  <a:pt x="338" y="200"/>
                </a:cubicBezTo>
                <a:cubicBezTo>
                  <a:pt x="339" y="205"/>
                  <a:pt x="343" y="209"/>
                  <a:pt x="349" y="210"/>
                </a:cubicBezTo>
                <a:cubicBezTo>
                  <a:pt x="367" y="213"/>
                  <a:pt x="385" y="216"/>
                  <a:pt x="401" y="219"/>
                </a:cubicBezTo>
                <a:cubicBezTo>
                  <a:pt x="386" y="223"/>
                  <a:pt x="367" y="228"/>
                  <a:pt x="351" y="233"/>
                </a:cubicBezTo>
                <a:cubicBezTo>
                  <a:pt x="345" y="234"/>
                  <a:pt x="341" y="240"/>
                  <a:pt x="341" y="246"/>
                </a:cubicBezTo>
                <a:cubicBezTo>
                  <a:pt x="341" y="247"/>
                  <a:pt x="341" y="248"/>
                  <a:pt x="341" y="249"/>
                </a:cubicBezTo>
                <a:cubicBezTo>
                  <a:pt x="343" y="256"/>
                  <a:pt x="350" y="260"/>
                  <a:pt x="357" y="259"/>
                </a:cubicBezTo>
                <a:cubicBezTo>
                  <a:pt x="358" y="259"/>
                  <a:pt x="381" y="252"/>
                  <a:pt x="404" y="246"/>
                </a:cubicBezTo>
                <a:cubicBezTo>
                  <a:pt x="418" y="242"/>
                  <a:pt x="429" y="239"/>
                  <a:pt x="437" y="236"/>
                </a:cubicBezTo>
                <a:cubicBezTo>
                  <a:pt x="449" y="232"/>
                  <a:pt x="461" y="228"/>
                  <a:pt x="461" y="217"/>
                </a:cubicBezTo>
                <a:cubicBezTo>
                  <a:pt x="461" y="216"/>
                  <a:pt x="461" y="216"/>
                  <a:pt x="461" y="216"/>
                </a:cubicBezTo>
                <a:cubicBezTo>
                  <a:pt x="460" y="204"/>
                  <a:pt x="449" y="202"/>
                  <a:pt x="435" y="199"/>
                </a:cubicBezTo>
                <a:cubicBezTo>
                  <a:pt x="427" y="197"/>
                  <a:pt x="416" y="194"/>
                  <a:pt x="401" y="192"/>
                </a:cubicBezTo>
                <a:cubicBezTo>
                  <a:pt x="386" y="189"/>
                  <a:pt x="371" y="187"/>
                  <a:pt x="362" y="185"/>
                </a:cubicBezTo>
                <a:cubicBezTo>
                  <a:pt x="358" y="173"/>
                  <a:pt x="353" y="162"/>
                  <a:pt x="346" y="151"/>
                </a:cubicBezTo>
                <a:cubicBezTo>
                  <a:pt x="353" y="141"/>
                  <a:pt x="367" y="120"/>
                  <a:pt x="381" y="100"/>
                </a:cubicBezTo>
                <a:cubicBezTo>
                  <a:pt x="393" y="83"/>
                  <a:pt x="402" y="69"/>
                  <a:pt x="408" y="59"/>
                </a:cubicBezTo>
                <a:cubicBezTo>
                  <a:pt x="412" y="52"/>
                  <a:pt x="415" y="48"/>
                  <a:pt x="417" y="44"/>
                </a:cubicBezTo>
                <a:cubicBezTo>
                  <a:pt x="419" y="41"/>
                  <a:pt x="422" y="36"/>
                  <a:pt x="422" y="31"/>
                </a:cubicBezTo>
                <a:cubicBezTo>
                  <a:pt x="422" y="28"/>
                  <a:pt x="421" y="25"/>
                  <a:pt x="418" y="22"/>
                </a:cubicBezTo>
                <a:cubicBezTo>
                  <a:pt x="409" y="14"/>
                  <a:pt x="400" y="20"/>
                  <a:pt x="395" y="23"/>
                </a:cubicBezTo>
                <a:cubicBezTo>
                  <a:pt x="392" y="26"/>
                  <a:pt x="387" y="29"/>
                  <a:pt x="381" y="33"/>
                </a:cubicBezTo>
                <a:cubicBezTo>
                  <a:pt x="371" y="41"/>
                  <a:pt x="357" y="51"/>
                  <a:pt x="341" y="64"/>
                </a:cubicBezTo>
                <a:cubicBezTo>
                  <a:pt x="320" y="81"/>
                  <a:pt x="300" y="97"/>
                  <a:pt x="290" y="105"/>
                </a:cubicBezTo>
                <a:cubicBezTo>
                  <a:pt x="279" y="100"/>
                  <a:pt x="268" y="97"/>
                  <a:pt x="256" y="95"/>
                </a:cubicBezTo>
                <a:cubicBezTo>
                  <a:pt x="254" y="86"/>
                  <a:pt x="250" y="71"/>
                  <a:pt x="246" y="56"/>
                </a:cubicBezTo>
                <a:cubicBezTo>
                  <a:pt x="242" y="43"/>
                  <a:pt x="239" y="32"/>
                  <a:pt x="236" y="24"/>
                </a:cubicBezTo>
                <a:cubicBezTo>
                  <a:pt x="232" y="11"/>
                  <a:pt x="228" y="0"/>
                  <a:pt x="216"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5" name="Freeform 172"/>
          <p:cNvSpPr>
            <a:spLocks noChangeAspect="1"/>
          </p:cNvSpPr>
          <p:nvPr userDrawn="1"/>
        </p:nvSpPr>
        <p:spPr bwMode="auto">
          <a:xfrm>
            <a:off x="11340334" y="3836721"/>
            <a:ext cx="395565" cy="393192"/>
          </a:xfrm>
          <a:custGeom>
            <a:avLst/>
            <a:gdLst/>
            <a:ahLst/>
            <a:cxnLst>
              <a:cxn ang="0">
                <a:pos x="428" y="13"/>
              </a:cxn>
              <a:cxn ang="0">
                <a:pos x="428" y="250"/>
              </a:cxn>
              <a:cxn ang="0">
                <a:pos x="346" y="251"/>
              </a:cxn>
              <a:cxn ang="0">
                <a:pos x="298" y="167"/>
              </a:cxn>
              <a:cxn ang="0">
                <a:pos x="337" y="159"/>
              </a:cxn>
              <a:cxn ang="0">
                <a:pos x="347" y="146"/>
              </a:cxn>
              <a:cxn ang="0">
                <a:pos x="347" y="144"/>
              </a:cxn>
              <a:cxn ang="0">
                <a:pos x="328" y="31"/>
              </a:cxn>
              <a:cxn ang="0">
                <a:pos x="323" y="22"/>
              </a:cxn>
              <a:cxn ang="0">
                <a:pos x="313" y="20"/>
              </a:cxn>
              <a:cxn ang="0">
                <a:pos x="11" y="73"/>
              </a:cxn>
              <a:cxn ang="0">
                <a:pos x="1" y="81"/>
              </a:cxn>
              <a:cxn ang="0">
                <a:pos x="3" y="93"/>
              </a:cxn>
              <a:cxn ang="0">
                <a:pos x="33" y="140"/>
              </a:cxn>
              <a:cxn ang="0">
                <a:pos x="47" y="145"/>
              </a:cxn>
              <a:cxn ang="0">
                <a:pos x="68" y="142"/>
              </a:cxn>
              <a:cxn ang="0">
                <a:pos x="75" y="182"/>
              </a:cxn>
              <a:cxn ang="0">
                <a:pos x="91" y="192"/>
              </a:cxn>
              <a:cxn ang="0">
                <a:pos x="203" y="173"/>
              </a:cxn>
              <a:cxn ang="0">
                <a:pos x="295" y="318"/>
              </a:cxn>
              <a:cxn ang="0">
                <a:pos x="306" y="324"/>
              </a:cxn>
              <a:cxn ang="0">
                <a:pos x="428" y="324"/>
              </a:cxn>
              <a:cxn ang="0">
                <a:pos x="428" y="438"/>
              </a:cxn>
              <a:cxn ang="0">
                <a:pos x="441" y="451"/>
              </a:cxn>
              <a:cxn ang="0">
                <a:pos x="454" y="438"/>
              </a:cxn>
              <a:cxn ang="0">
                <a:pos x="454" y="311"/>
              </a:cxn>
              <a:cxn ang="0">
                <a:pos x="441" y="297"/>
              </a:cxn>
              <a:cxn ang="0">
                <a:pos x="314" y="297"/>
              </a:cxn>
              <a:cxn ang="0">
                <a:pos x="221" y="151"/>
              </a:cxn>
              <a:cxn ang="0">
                <a:pos x="207" y="145"/>
              </a:cxn>
              <a:cxn ang="0">
                <a:pos x="99" y="164"/>
              </a:cxn>
              <a:cxn ang="0">
                <a:pos x="92" y="124"/>
              </a:cxn>
              <a:cxn ang="0">
                <a:pos x="77" y="113"/>
              </a:cxn>
              <a:cxn ang="0">
                <a:pos x="51" y="118"/>
              </a:cxn>
              <a:cxn ang="0">
                <a:pos x="36" y="96"/>
              </a:cxn>
              <a:cxn ang="0">
                <a:pos x="304" y="48"/>
              </a:cxn>
              <a:cxn ang="0">
                <a:pos x="319" y="136"/>
              </a:cxn>
              <a:cxn ang="0">
                <a:pos x="274" y="145"/>
              </a:cxn>
              <a:cxn ang="0">
                <a:pos x="265" y="152"/>
              </a:cxn>
              <a:cxn ang="0">
                <a:pos x="264" y="158"/>
              </a:cxn>
              <a:cxn ang="0">
                <a:pos x="265" y="165"/>
              </a:cxn>
              <a:cxn ang="0">
                <a:pos x="327" y="271"/>
              </a:cxn>
              <a:cxn ang="0">
                <a:pos x="338" y="278"/>
              </a:cxn>
              <a:cxn ang="0">
                <a:pos x="441" y="277"/>
              </a:cxn>
              <a:cxn ang="0">
                <a:pos x="454" y="264"/>
              </a:cxn>
              <a:cxn ang="0">
                <a:pos x="454" y="13"/>
              </a:cxn>
              <a:cxn ang="0">
                <a:pos x="441" y="0"/>
              </a:cxn>
              <a:cxn ang="0">
                <a:pos x="428" y="13"/>
              </a:cxn>
            </a:cxnLst>
            <a:rect l="0" t="0" r="r" b="b"/>
            <a:pathLst>
              <a:path w="454" h="451">
                <a:moveTo>
                  <a:pt x="428" y="13"/>
                </a:moveTo>
                <a:cubicBezTo>
                  <a:pt x="428" y="13"/>
                  <a:pt x="428" y="227"/>
                  <a:pt x="428" y="250"/>
                </a:cubicBezTo>
                <a:cubicBezTo>
                  <a:pt x="409" y="251"/>
                  <a:pt x="357" y="251"/>
                  <a:pt x="346" y="251"/>
                </a:cubicBezTo>
                <a:cubicBezTo>
                  <a:pt x="340" y="241"/>
                  <a:pt x="310" y="189"/>
                  <a:pt x="298" y="167"/>
                </a:cubicBezTo>
                <a:cubicBezTo>
                  <a:pt x="314" y="164"/>
                  <a:pt x="337" y="159"/>
                  <a:pt x="337" y="159"/>
                </a:cubicBezTo>
                <a:cubicBezTo>
                  <a:pt x="343" y="158"/>
                  <a:pt x="347" y="152"/>
                  <a:pt x="347" y="146"/>
                </a:cubicBezTo>
                <a:cubicBezTo>
                  <a:pt x="347" y="145"/>
                  <a:pt x="347" y="145"/>
                  <a:pt x="347" y="144"/>
                </a:cubicBezTo>
                <a:cubicBezTo>
                  <a:pt x="328" y="31"/>
                  <a:pt x="328" y="31"/>
                  <a:pt x="328" y="31"/>
                </a:cubicBezTo>
                <a:cubicBezTo>
                  <a:pt x="328" y="27"/>
                  <a:pt x="326" y="24"/>
                  <a:pt x="323" y="22"/>
                </a:cubicBezTo>
                <a:cubicBezTo>
                  <a:pt x="320" y="20"/>
                  <a:pt x="316" y="19"/>
                  <a:pt x="313" y="20"/>
                </a:cubicBezTo>
                <a:cubicBezTo>
                  <a:pt x="11" y="73"/>
                  <a:pt x="11" y="73"/>
                  <a:pt x="11" y="73"/>
                </a:cubicBezTo>
                <a:cubicBezTo>
                  <a:pt x="7" y="74"/>
                  <a:pt x="3" y="77"/>
                  <a:pt x="1" y="81"/>
                </a:cubicBezTo>
                <a:cubicBezTo>
                  <a:pt x="0" y="85"/>
                  <a:pt x="0" y="90"/>
                  <a:pt x="3" y="93"/>
                </a:cubicBezTo>
                <a:cubicBezTo>
                  <a:pt x="33" y="140"/>
                  <a:pt x="33" y="140"/>
                  <a:pt x="33" y="140"/>
                </a:cubicBezTo>
                <a:cubicBezTo>
                  <a:pt x="36" y="144"/>
                  <a:pt x="41" y="146"/>
                  <a:pt x="47" y="145"/>
                </a:cubicBezTo>
                <a:cubicBezTo>
                  <a:pt x="47" y="145"/>
                  <a:pt x="58" y="143"/>
                  <a:pt x="68" y="142"/>
                </a:cubicBezTo>
                <a:cubicBezTo>
                  <a:pt x="71" y="156"/>
                  <a:pt x="75" y="182"/>
                  <a:pt x="75" y="182"/>
                </a:cubicBezTo>
                <a:cubicBezTo>
                  <a:pt x="76" y="189"/>
                  <a:pt x="83" y="194"/>
                  <a:pt x="91" y="192"/>
                </a:cubicBezTo>
                <a:cubicBezTo>
                  <a:pt x="91" y="192"/>
                  <a:pt x="188" y="175"/>
                  <a:pt x="203" y="173"/>
                </a:cubicBezTo>
                <a:cubicBezTo>
                  <a:pt x="212" y="186"/>
                  <a:pt x="295" y="318"/>
                  <a:pt x="295" y="318"/>
                </a:cubicBezTo>
                <a:cubicBezTo>
                  <a:pt x="297" y="322"/>
                  <a:pt x="302" y="324"/>
                  <a:pt x="306" y="324"/>
                </a:cubicBezTo>
                <a:cubicBezTo>
                  <a:pt x="306" y="324"/>
                  <a:pt x="406" y="324"/>
                  <a:pt x="428" y="324"/>
                </a:cubicBezTo>
                <a:cubicBezTo>
                  <a:pt x="428" y="345"/>
                  <a:pt x="428" y="438"/>
                  <a:pt x="428" y="438"/>
                </a:cubicBezTo>
                <a:cubicBezTo>
                  <a:pt x="428" y="445"/>
                  <a:pt x="434" y="451"/>
                  <a:pt x="441" y="451"/>
                </a:cubicBezTo>
                <a:cubicBezTo>
                  <a:pt x="448" y="451"/>
                  <a:pt x="454" y="445"/>
                  <a:pt x="454" y="438"/>
                </a:cubicBezTo>
                <a:cubicBezTo>
                  <a:pt x="454" y="311"/>
                  <a:pt x="454" y="311"/>
                  <a:pt x="454" y="311"/>
                </a:cubicBezTo>
                <a:cubicBezTo>
                  <a:pt x="454" y="303"/>
                  <a:pt x="448" y="297"/>
                  <a:pt x="441" y="297"/>
                </a:cubicBezTo>
                <a:cubicBezTo>
                  <a:pt x="441" y="297"/>
                  <a:pt x="327" y="297"/>
                  <a:pt x="314" y="297"/>
                </a:cubicBezTo>
                <a:cubicBezTo>
                  <a:pt x="306" y="286"/>
                  <a:pt x="221" y="151"/>
                  <a:pt x="221" y="151"/>
                </a:cubicBezTo>
                <a:cubicBezTo>
                  <a:pt x="218" y="146"/>
                  <a:pt x="213" y="144"/>
                  <a:pt x="207" y="145"/>
                </a:cubicBezTo>
                <a:cubicBezTo>
                  <a:pt x="207" y="145"/>
                  <a:pt x="120" y="160"/>
                  <a:pt x="99" y="164"/>
                </a:cubicBezTo>
                <a:cubicBezTo>
                  <a:pt x="96" y="149"/>
                  <a:pt x="92" y="124"/>
                  <a:pt x="92" y="124"/>
                </a:cubicBezTo>
                <a:cubicBezTo>
                  <a:pt x="91" y="117"/>
                  <a:pt x="84" y="112"/>
                  <a:pt x="77" y="113"/>
                </a:cubicBezTo>
                <a:cubicBezTo>
                  <a:pt x="77" y="113"/>
                  <a:pt x="60" y="116"/>
                  <a:pt x="51" y="118"/>
                </a:cubicBezTo>
                <a:cubicBezTo>
                  <a:pt x="47" y="112"/>
                  <a:pt x="43" y="106"/>
                  <a:pt x="36" y="96"/>
                </a:cubicBezTo>
                <a:cubicBezTo>
                  <a:pt x="69" y="90"/>
                  <a:pt x="282" y="52"/>
                  <a:pt x="304" y="48"/>
                </a:cubicBezTo>
                <a:cubicBezTo>
                  <a:pt x="307" y="66"/>
                  <a:pt x="316" y="118"/>
                  <a:pt x="319" y="136"/>
                </a:cubicBezTo>
                <a:cubicBezTo>
                  <a:pt x="303" y="139"/>
                  <a:pt x="274" y="145"/>
                  <a:pt x="274" y="145"/>
                </a:cubicBezTo>
                <a:cubicBezTo>
                  <a:pt x="270" y="146"/>
                  <a:pt x="266" y="149"/>
                  <a:pt x="265" y="152"/>
                </a:cubicBezTo>
                <a:cubicBezTo>
                  <a:pt x="264" y="154"/>
                  <a:pt x="264" y="156"/>
                  <a:pt x="264" y="158"/>
                </a:cubicBezTo>
                <a:cubicBezTo>
                  <a:pt x="264" y="160"/>
                  <a:pt x="264" y="162"/>
                  <a:pt x="265" y="165"/>
                </a:cubicBezTo>
                <a:cubicBezTo>
                  <a:pt x="327" y="271"/>
                  <a:pt x="327" y="271"/>
                  <a:pt x="327" y="271"/>
                </a:cubicBezTo>
                <a:cubicBezTo>
                  <a:pt x="329" y="275"/>
                  <a:pt x="333" y="278"/>
                  <a:pt x="338" y="278"/>
                </a:cubicBezTo>
                <a:cubicBezTo>
                  <a:pt x="441" y="277"/>
                  <a:pt x="441" y="277"/>
                  <a:pt x="441" y="277"/>
                </a:cubicBezTo>
                <a:cubicBezTo>
                  <a:pt x="448" y="277"/>
                  <a:pt x="454" y="271"/>
                  <a:pt x="454" y="264"/>
                </a:cubicBezTo>
                <a:cubicBezTo>
                  <a:pt x="454" y="13"/>
                  <a:pt x="454" y="13"/>
                  <a:pt x="454" y="13"/>
                </a:cubicBezTo>
                <a:cubicBezTo>
                  <a:pt x="454" y="6"/>
                  <a:pt x="448" y="0"/>
                  <a:pt x="441" y="0"/>
                </a:cubicBezTo>
                <a:cubicBezTo>
                  <a:pt x="434" y="0"/>
                  <a:pt x="428" y="6"/>
                  <a:pt x="428" y="1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6" name="Freeform 48"/>
          <p:cNvSpPr>
            <a:spLocks noChangeAspect="1"/>
          </p:cNvSpPr>
          <p:nvPr userDrawn="1"/>
        </p:nvSpPr>
        <p:spPr bwMode="auto">
          <a:xfrm>
            <a:off x="3424348" y="1185552"/>
            <a:ext cx="276964" cy="393192"/>
          </a:xfrm>
          <a:custGeom>
            <a:avLst/>
            <a:gdLst/>
            <a:ahLst/>
            <a:cxnLst>
              <a:cxn ang="0">
                <a:pos x="245" y="8"/>
              </a:cxn>
              <a:cxn ang="0">
                <a:pos x="208" y="64"/>
              </a:cxn>
              <a:cxn ang="0">
                <a:pos x="107" y="64"/>
              </a:cxn>
              <a:cxn ang="0">
                <a:pos x="70" y="8"/>
              </a:cxn>
              <a:cxn ang="0">
                <a:pos x="54" y="2"/>
              </a:cxn>
              <a:cxn ang="0">
                <a:pos x="45" y="15"/>
              </a:cxn>
              <a:cxn ang="0">
                <a:pos x="45" y="17"/>
              </a:cxn>
              <a:cxn ang="0">
                <a:pos x="52" y="71"/>
              </a:cxn>
              <a:cxn ang="0">
                <a:pos x="8" y="90"/>
              </a:cxn>
              <a:cxn ang="0">
                <a:pos x="0" y="102"/>
              </a:cxn>
              <a:cxn ang="0">
                <a:pos x="0" y="105"/>
              </a:cxn>
              <a:cxn ang="0">
                <a:pos x="13" y="116"/>
              </a:cxn>
              <a:cxn ang="0">
                <a:pos x="65" y="116"/>
              </a:cxn>
              <a:cxn ang="0">
                <a:pos x="99" y="215"/>
              </a:cxn>
              <a:cxn ang="0">
                <a:pos x="44" y="430"/>
              </a:cxn>
              <a:cxn ang="0">
                <a:pos x="44" y="434"/>
              </a:cxn>
              <a:cxn ang="0">
                <a:pos x="51" y="445"/>
              </a:cxn>
              <a:cxn ang="0">
                <a:pos x="67" y="443"/>
              </a:cxn>
              <a:cxn ang="0">
                <a:pos x="169" y="340"/>
              </a:cxn>
              <a:cxn ang="0">
                <a:pos x="169" y="321"/>
              </a:cxn>
              <a:cxn ang="0">
                <a:pos x="150" y="321"/>
              </a:cxn>
              <a:cxn ang="0">
                <a:pos x="82" y="390"/>
              </a:cxn>
              <a:cxn ang="0">
                <a:pos x="126" y="217"/>
              </a:cxn>
              <a:cxn ang="0">
                <a:pos x="126" y="214"/>
              </a:cxn>
              <a:cxn ang="0">
                <a:pos x="126" y="210"/>
              </a:cxn>
              <a:cxn ang="0">
                <a:pos x="87" y="99"/>
              </a:cxn>
              <a:cxn ang="0">
                <a:pos x="74" y="90"/>
              </a:cxn>
              <a:cxn ang="0">
                <a:pos x="80" y="79"/>
              </a:cxn>
              <a:cxn ang="0">
                <a:pos x="80" y="78"/>
              </a:cxn>
              <a:cxn ang="0">
                <a:pos x="78" y="69"/>
              </a:cxn>
              <a:cxn ang="0">
                <a:pos x="89" y="85"/>
              </a:cxn>
              <a:cxn ang="0">
                <a:pos x="100" y="91"/>
              </a:cxn>
              <a:cxn ang="0">
                <a:pos x="215" y="91"/>
              </a:cxn>
              <a:cxn ang="0">
                <a:pos x="226" y="85"/>
              </a:cxn>
              <a:cxn ang="0">
                <a:pos x="236" y="69"/>
              </a:cxn>
              <a:cxn ang="0">
                <a:pos x="235" y="78"/>
              </a:cxn>
              <a:cxn ang="0">
                <a:pos x="235" y="79"/>
              </a:cxn>
              <a:cxn ang="0">
                <a:pos x="240" y="90"/>
              </a:cxn>
              <a:cxn ang="0">
                <a:pos x="228" y="99"/>
              </a:cxn>
              <a:cxn ang="0">
                <a:pos x="189" y="210"/>
              </a:cxn>
              <a:cxn ang="0">
                <a:pos x="188" y="214"/>
              </a:cxn>
              <a:cxn ang="0">
                <a:pos x="189" y="217"/>
              </a:cxn>
              <a:cxn ang="0">
                <a:pos x="245" y="437"/>
              </a:cxn>
              <a:cxn ang="0">
                <a:pos x="261" y="447"/>
              </a:cxn>
              <a:cxn ang="0">
                <a:pos x="271" y="434"/>
              </a:cxn>
              <a:cxn ang="0">
                <a:pos x="270" y="430"/>
              </a:cxn>
              <a:cxn ang="0">
                <a:pos x="216" y="215"/>
              </a:cxn>
              <a:cxn ang="0">
                <a:pos x="250" y="116"/>
              </a:cxn>
              <a:cxn ang="0">
                <a:pos x="302" y="116"/>
              </a:cxn>
              <a:cxn ang="0">
                <a:pos x="315" y="105"/>
              </a:cxn>
              <a:cxn ang="0">
                <a:pos x="315" y="102"/>
              </a:cxn>
              <a:cxn ang="0">
                <a:pos x="307" y="90"/>
              </a:cxn>
              <a:cxn ang="0">
                <a:pos x="263" y="71"/>
              </a:cxn>
              <a:cxn ang="0">
                <a:pos x="269" y="17"/>
              </a:cxn>
              <a:cxn ang="0">
                <a:pos x="270" y="15"/>
              </a:cxn>
              <a:cxn ang="0">
                <a:pos x="261" y="2"/>
              </a:cxn>
              <a:cxn ang="0">
                <a:pos x="245" y="8"/>
              </a:cxn>
            </a:cxnLst>
            <a:rect l="0" t="0" r="r" b="b"/>
            <a:pathLst>
              <a:path w="315" h="448">
                <a:moveTo>
                  <a:pt x="245" y="8"/>
                </a:moveTo>
                <a:cubicBezTo>
                  <a:pt x="245" y="8"/>
                  <a:pt x="214" y="54"/>
                  <a:pt x="208" y="64"/>
                </a:cubicBezTo>
                <a:cubicBezTo>
                  <a:pt x="196" y="64"/>
                  <a:pt x="119" y="64"/>
                  <a:pt x="107" y="64"/>
                </a:cubicBezTo>
                <a:cubicBezTo>
                  <a:pt x="101" y="54"/>
                  <a:pt x="70" y="8"/>
                  <a:pt x="70" y="8"/>
                </a:cubicBezTo>
                <a:cubicBezTo>
                  <a:pt x="66" y="2"/>
                  <a:pt x="60" y="0"/>
                  <a:pt x="54" y="2"/>
                </a:cubicBezTo>
                <a:cubicBezTo>
                  <a:pt x="49" y="4"/>
                  <a:pt x="45" y="9"/>
                  <a:pt x="45" y="15"/>
                </a:cubicBezTo>
                <a:cubicBezTo>
                  <a:pt x="45" y="16"/>
                  <a:pt x="45" y="16"/>
                  <a:pt x="45" y="17"/>
                </a:cubicBezTo>
                <a:cubicBezTo>
                  <a:pt x="45" y="17"/>
                  <a:pt x="50" y="57"/>
                  <a:pt x="52" y="71"/>
                </a:cubicBezTo>
                <a:cubicBezTo>
                  <a:pt x="39" y="76"/>
                  <a:pt x="8" y="90"/>
                  <a:pt x="8" y="90"/>
                </a:cubicBezTo>
                <a:cubicBezTo>
                  <a:pt x="3" y="92"/>
                  <a:pt x="0" y="97"/>
                  <a:pt x="0" y="102"/>
                </a:cubicBezTo>
                <a:cubicBezTo>
                  <a:pt x="0" y="103"/>
                  <a:pt x="0" y="104"/>
                  <a:pt x="0" y="105"/>
                </a:cubicBezTo>
                <a:cubicBezTo>
                  <a:pt x="1" y="111"/>
                  <a:pt x="7" y="116"/>
                  <a:pt x="13" y="116"/>
                </a:cubicBezTo>
                <a:cubicBezTo>
                  <a:pt x="13" y="116"/>
                  <a:pt x="51" y="116"/>
                  <a:pt x="65" y="116"/>
                </a:cubicBezTo>
                <a:cubicBezTo>
                  <a:pt x="70" y="131"/>
                  <a:pt x="97" y="208"/>
                  <a:pt x="99" y="215"/>
                </a:cubicBezTo>
                <a:cubicBezTo>
                  <a:pt x="97" y="222"/>
                  <a:pt x="44" y="430"/>
                  <a:pt x="44" y="430"/>
                </a:cubicBezTo>
                <a:cubicBezTo>
                  <a:pt x="44" y="431"/>
                  <a:pt x="44" y="433"/>
                  <a:pt x="44" y="434"/>
                </a:cubicBezTo>
                <a:cubicBezTo>
                  <a:pt x="44" y="438"/>
                  <a:pt x="46" y="443"/>
                  <a:pt x="51" y="445"/>
                </a:cubicBezTo>
                <a:cubicBezTo>
                  <a:pt x="56" y="448"/>
                  <a:pt x="62" y="447"/>
                  <a:pt x="67" y="443"/>
                </a:cubicBezTo>
                <a:cubicBezTo>
                  <a:pt x="169" y="340"/>
                  <a:pt x="169" y="340"/>
                  <a:pt x="169" y="340"/>
                </a:cubicBezTo>
                <a:cubicBezTo>
                  <a:pt x="174" y="335"/>
                  <a:pt x="174" y="326"/>
                  <a:pt x="169" y="321"/>
                </a:cubicBezTo>
                <a:cubicBezTo>
                  <a:pt x="164" y="316"/>
                  <a:pt x="155" y="316"/>
                  <a:pt x="150" y="321"/>
                </a:cubicBezTo>
                <a:cubicBezTo>
                  <a:pt x="150" y="321"/>
                  <a:pt x="112" y="359"/>
                  <a:pt x="82" y="390"/>
                </a:cubicBezTo>
                <a:cubicBezTo>
                  <a:pt x="97" y="331"/>
                  <a:pt x="126" y="217"/>
                  <a:pt x="126" y="217"/>
                </a:cubicBezTo>
                <a:cubicBezTo>
                  <a:pt x="126" y="216"/>
                  <a:pt x="126" y="215"/>
                  <a:pt x="126" y="214"/>
                </a:cubicBezTo>
                <a:cubicBezTo>
                  <a:pt x="126" y="212"/>
                  <a:pt x="126" y="211"/>
                  <a:pt x="126" y="210"/>
                </a:cubicBezTo>
                <a:cubicBezTo>
                  <a:pt x="87" y="99"/>
                  <a:pt x="87" y="99"/>
                  <a:pt x="87" y="99"/>
                </a:cubicBezTo>
                <a:cubicBezTo>
                  <a:pt x="85" y="93"/>
                  <a:pt x="80" y="90"/>
                  <a:pt x="74" y="90"/>
                </a:cubicBezTo>
                <a:cubicBezTo>
                  <a:pt x="78" y="87"/>
                  <a:pt x="80" y="83"/>
                  <a:pt x="80" y="79"/>
                </a:cubicBezTo>
                <a:cubicBezTo>
                  <a:pt x="80" y="79"/>
                  <a:pt x="80" y="78"/>
                  <a:pt x="80" y="78"/>
                </a:cubicBezTo>
                <a:cubicBezTo>
                  <a:pt x="80" y="78"/>
                  <a:pt x="79" y="71"/>
                  <a:pt x="78" y="69"/>
                </a:cubicBezTo>
                <a:cubicBezTo>
                  <a:pt x="82" y="75"/>
                  <a:pt x="89" y="85"/>
                  <a:pt x="89" y="85"/>
                </a:cubicBezTo>
                <a:cubicBezTo>
                  <a:pt x="91" y="88"/>
                  <a:pt x="96" y="91"/>
                  <a:pt x="100" y="91"/>
                </a:cubicBezTo>
                <a:cubicBezTo>
                  <a:pt x="215" y="91"/>
                  <a:pt x="215" y="91"/>
                  <a:pt x="215" y="91"/>
                </a:cubicBezTo>
                <a:cubicBezTo>
                  <a:pt x="219" y="91"/>
                  <a:pt x="223" y="88"/>
                  <a:pt x="226" y="85"/>
                </a:cubicBezTo>
                <a:cubicBezTo>
                  <a:pt x="226" y="85"/>
                  <a:pt x="232" y="75"/>
                  <a:pt x="236" y="69"/>
                </a:cubicBezTo>
                <a:cubicBezTo>
                  <a:pt x="236" y="71"/>
                  <a:pt x="235" y="78"/>
                  <a:pt x="235" y="78"/>
                </a:cubicBezTo>
                <a:cubicBezTo>
                  <a:pt x="235" y="78"/>
                  <a:pt x="235" y="79"/>
                  <a:pt x="235" y="79"/>
                </a:cubicBezTo>
                <a:cubicBezTo>
                  <a:pt x="235" y="83"/>
                  <a:pt x="237" y="87"/>
                  <a:pt x="240" y="90"/>
                </a:cubicBezTo>
                <a:cubicBezTo>
                  <a:pt x="235" y="90"/>
                  <a:pt x="230" y="93"/>
                  <a:pt x="228" y="99"/>
                </a:cubicBezTo>
                <a:cubicBezTo>
                  <a:pt x="189" y="210"/>
                  <a:pt x="189" y="210"/>
                  <a:pt x="189" y="210"/>
                </a:cubicBezTo>
                <a:cubicBezTo>
                  <a:pt x="189" y="211"/>
                  <a:pt x="188" y="212"/>
                  <a:pt x="188" y="214"/>
                </a:cubicBezTo>
                <a:cubicBezTo>
                  <a:pt x="188" y="215"/>
                  <a:pt x="189" y="216"/>
                  <a:pt x="189" y="217"/>
                </a:cubicBezTo>
                <a:cubicBezTo>
                  <a:pt x="245" y="437"/>
                  <a:pt x="245" y="437"/>
                  <a:pt x="245" y="437"/>
                </a:cubicBezTo>
                <a:cubicBezTo>
                  <a:pt x="246" y="444"/>
                  <a:pt x="254" y="448"/>
                  <a:pt x="261" y="447"/>
                </a:cubicBezTo>
                <a:cubicBezTo>
                  <a:pt x="267" y="445"/>
                  <a:pt x="271" y="440"/>
                  <a:pt x="271" y="434"/>
                </a:cubicBezTo>
                <a:cubicBezTo>
                  <a:pt x="271" y="433"/>
                  <a:pt x="271" y="431"/>
                  <a:pt x="270" y="430"/>
                </a:cubicBezTo>
                <a:cubicBezTo>
                  <a:pt x="270" y="430"/>
                  <a:pt x="218" y="222"/>
                  <a:pt x="216" y="215"/>
                </a:cubicBezTo>
                <a:cubicBezTo>
                  <a:pt x="218" y="208"/>
                  <a:pt x="245" y="131"/>
                  <a:pt x="250" y="116"/>
                </a:cubicBezTo>
                <a:cubicBezTo>
                  <a:pt x="263" y="116"/>
                  <a:pt x="302" y="116"/>
                  <a:pt x="302" y="116"/>
                </a:cubicBezTo>
                <a:cubicBezTo>
                  <a:pt x="308" y="116"/>
                  <a:pt x="313" y="111"/>
                  <a:pt x="315" y="105"/>
                </a:cubicBezTo>
                <a:cubicBezTo>
                  <a:pt x="315" y="104"/>
                  <a:pt x="315" y="103"/>
                  <a:pt x="315" y="102"/>
                </a:cubicBezTo>
                <a:cubicBezTo>
                  <a:pt x="315" y="97"/>
                  <a:pt x="312" y="92"/>
                  <a:pt x="307" y="90"/>
                </a:cubicBezTo>
                <a:cubicBezTo>
                  <a:pt x="307" y="90"/>
                  <a:pt x="275" y="76"/>
                  <a:pt x="263" y="71"/>
                </a:cubicBezTo>
                <a:cubicBezTo>
                  <a:pt x="265" y="57"/>
                  <a:pt x="269" y="17"/>
                  <a:pt x="269" y="17"/>
                </a:cubicBezTo>
                <a:cubicBezTo>
                  <a:pt x="269" y="16"/>
                  <a:pt x="270" y="16"/>
                  <a:pt x="270" y="15"/>
                </a:cubicBezTo>
                <a:cubicBezTo>
                  <a:pt x="270" y="9"/>
                  <a:pt x="266" y="4"/>
                  <a:pt x="261" y="2"/>
                </a:cubicBezTo>
                <a:cubicBezTo>
                  <a:pt x="255" y="0"/>
                  <a:pt x="248" y="2"/>
                  <a:pt x="245" y="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77" name="TextBox 276"/>
          <p:cNvSpPr txBox="1"/>
          <p:nvPr userDrawn="1"/>
        </p:nvSpPr>
        <p:spPr>
          <a:xfrm>
            <a:off x="3143304" y="1669178"/>
            <a:ext cx="810056"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Energy &amp;</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infrastructure</a:t>
            </a:r>
          </a:p>
        </p:txBody>
      </p:sp>
      <p:sp>
        <p:nvSpPr>
          <p:cNvPr id="278" name="Freeform 52"/>
          <p:cNvSpPr>
            <a:spLocks noChangeAspect="1"/>
          </p:cNvSpPr>
          <p:nvPr userDrawn="1"/>
        </p:nvSpPr>
        <p:spPr bwMode="auto">
          <a:xfrm>
            <a:off x="4303854" y="1185552"/>
            <a:ext cx="380589" cy="393192"/>
          </a:xfrm>
          <a:custGeom>
            <a:avLst/>
            <a:gdLst/>
            <a:ahLst/>
            <a:cxnLst>
              <a:cxn ang="0">
                <a:pos x="348" y="0"/>
              </a:cxn>
              <a:cxn ang="0">
                <a:pos x="335" y="12"/>
              </a:cxn>
              <a:cxn ang="0">
                <a:pos x="317" y="204"/>
              </a:cxn>
              <a:cxn ang="0">
                <a:pos x="233" y="119"/>
              </a:cxn>
              <a:cxn ang="0">
                <a:pos x="218" y="116"/>
              </a:cxn>
              <a:cxn ang="0">
                <a:pos x="210" y="128"/>
              </a:cxn>
              <a:cxn ang="0">
                <a:pos x="210" y="202"/>
              </a:cxn>
              <a:cxn ang="0">
                <a:pos x="128" y="119"/>
              </a:cxn>
              <a:cxn ang="0">
                <a:pos x="113" y="116"/>
              </a:cxn>
              <a:cxn ang="0">
                <a:pos x="105" y="128"/>
              </a:cxn>
              <a:cxn ang="0">
                <a:pos x="105" y="201"/>
              </a:cxn>
              <a:cxn ang="0">
                <a:pos x="23" y="119"/>
              </a:cxn>
              <a:cxn ang="0">
                <a:pos x="9" y="116"/>
              </a:cxn>
              <a:cxn ang="0">
                <a:pos x="0" y="128"/>
              </a:cxn>
              <a:cxn ang="0">
                <a:pos x="0" y="426"/>
              </a:cxn>
              <a:cxn ang="0">
                <a:pos x="14" y="439"/>
              </a:cxn>
              <a:cxn ang="0">
                <a:pos x="275" y="439"/>
              </a:cxn>
              <a:cxn ang="0">
                <a:pos x="288" y="426"/>
              </a:cxn>
              <a:cxn ang="0">
                <a:pos x="275" y="412"/>
              </a:cxn>
              <a:cxn ang="0">
                <a:pos x="27" y="412"/>
              </a:cxn>
              <a:cxn ang="0">
                <a:pos x="27" y="161"/>
              </a:cxn>
              <a:cxn ang="0">
                <a:pos x="109" y="243"/>
              </a:cxn>
              <a:cxn ang="0">
                <a:pos x="123" y="246"/>
              </a:cxn>
              <a:cxn ang="0">
                <a:pos x="132" y="234"/>
              </a:cxn>
              <a:cxn ang="0">
                <a:pos x="132" y="161"/>
              </a:cxn>
              <a:cxn ang="0">
                <a:pos x="214" y="243"/>
              </a:cxn>
              <a:cxn ang="0">
                <a:pos x="229" y="246"/>
              </a:cxn>
              <a:cxn ang="0">
                <a:pos x="237" y="234"/>
              </a:cxn>
              <a:cxn ang="0">
                <a:pos x="237" y="161"/>
              </a:cxn>
              <a:cxn ang="0">
                <a:pos x="318" y="243"/>
              </a:cxn>
              <a:cxn ang="0">
                <a:pos x="332" y="246"/>
              </a:cxn>
              <a:cxn ang="0">
                <a:pos x="341" y="235"/>
              </a:cxn>
              <a:cxn ang="0">
                <a:pos x="360" y="26"/>
              </a:cxn>
              <a:cxn ang="0">
                <a:pos x="375" y="26"/>
              </a:cxn>
              <a:cxn ang="0">
                <a:pos x="398" y="426"/>
              </a:cxn>
              <a:cxn ang="0">
                <a:pos x="412" y="439"/>
              </a:cxn>
              <a:cxn ang="0">
                <a:pos x="424" y="425"/>
              </a:cxn>
              <a:cxn ang="0">
                <a:pos x="401" y="12"/>
              </a:cxn>
              <a:cxn ang="0">
                <a:pos x="388" y="0"/>
              </a:cxn>
              <a:cxn ang="0">
                <a:pos x="348" y="0"/>
              </a:cxn>
            </a:cxnLst>
            <a:rect l="0" t="0" r="r" b="b"/>
            <a:pathLst>
              <a:path w="425" h="439">
                <a:moveTo>
                  <a:pt x="348" y="0"/>
                </a:moveTo>
                <a:cubicBezTo>
                  <a:pt x="341" y="0"/>
                  <a:pt x="336" y="5"/>
                  <a:pt x="335" y="12"/>
                </a:cubicBezTo>
                <a:cubicBezTo>
                  <a:pt x="335" y="12"/>
                  <a:pt x="321" y="161"/>
                  <a:pt x="317" y="204"/>
                </a:cubicBezTo>
                <a:cubicBezTo>
                  <a:pt x="291" y="178"/>
                  <a:pt x="233" y="119"/>
                  <a:pt x="233" y="119"/>
                </a:cubicBezTo>
                <a:cubicBezTo>
                  <a:pt x="229" y="115"/>
                  <a:pt x="223" y="114"/>
                  <a:pt x="218" y="116"/>
                </a:cubicBezTo>
                <a:cubicBezTo>
                  <a:pt x="213" y="118"/>
                  <a:pt x="210" y="123"/>
                  <a:pt x="210" y="128"/>
                </a:cubicBezTo>
                <a:cubicBezTo>
                  <a:pt x="210" y="128"/>
                  <a:pt x="210" y="171"/>
                  <a:pt x="210" y="202"/>
                </a:cubicBezTo>
                <a:cubicBezTo>
                  <a:pt x="182" y="174"/>
                  <a:pt x="128" y="119"/>
                  <a:pt x="128" y="119"/>
                </a:cubicBezTo>
                <a:cubicBezTo>
                  <a:pt x="124" y="115"/>
                  <a:pt x="118" y="114"/>
                  <a:pt x="113" y="116"/>
                </a:cubicBezTo>
                <a:cubicBezTo>
                  <a:pt x="108" y="118"/>
                  <a:pt x="105" y="123"/>
                  <a:pt x="105" y="128"/>
                </a:cubicBezTo>
                <a:cubicBezTo>
                  <a:pt x="105" y="128"/>
                  <a:pt x="105" y="170"/>
                  <a:pt x="105" y="201"/>
                </a:cubicBezTo>
                <a:cubicBezTo>
                  <a:pt x="77" y="173"/>
                  <a:pt x="23" y="119"/>
                  <a:pt x="23" y="119"/>
                </a:cubicBezTo>
                <a:cubicBezTo>
                  <a:pt x="19" y="115"/>
                  <a:pt x="14" y="114"/>
                  <a:pt x="9" y="116"/>
                </a:cubicBezTo>
                <a:cubicBezTo>
                  <a:pt x="4" y="118"/>
                  <a:pt x="0" y="123"/>
                  <a:pt x="0" y="128"/>
                </a:cubicBezTo>
                <a:cubicBezTo>
                  <a:pt x="0" y="426"/>
                  <a:pt x="0" y="426"/>
                  <a:pt x="0" y="426"/>
                </a:cubicBezTo>
                <a:cubicBezTo>
                  <a:pt x="0" y="433"/>
                  <a:pt x="6" y="439"/>
                  <a:pt x="14" y="439"/>
                </a:cubicBezTo>
                <a:cubicBezTo>
                  <a:pt x="275" y="439"/>
                  <a:pt x="275" y="439"/>
                  <a:pt x="275" y="439"/>
                </a:cubicBezTo>
                <a:cubicBezTo>
                  <a:pt x="282" y="439"/>
                  <a:pt x="288" y="433"/>
                  <a:pt x="288" y="426"/>
                </a:cubicBezTo>
                <a:cubicBezTo>
                  <a:pt x="288" y="418"/>
                  <a:pt x="282" y="412"/>
                  <a:pt x="275" y="412"/>
                </a:cubicBezTo>
                <a:cubicBezTo>
                  <a:pt x="275" y="412"/>
                  <a:pt x="51" y="412"/>
                  <a:pt x="27" y="412"/>
                </a:cubicBezTo>
                <a:cubicBezTo>
                  <a:pt x="27" y="391"/>
                  <a:pt x="27" y="210"/>
                  <a:pt x="27" y="161"/>
                </a:cubicBezTo>
                <a:cubicBezTo>
                  <a:pt x="55" y="189"/>
                  <a:pt x="109" y="243"/>
                  <a:pt x="109" y="243"/>
                </a:cubicBezTo>
                <a:cubicBezTo>
                  <a:pt x="113" y="247"/>
                  <a:pt x="118" y="248"/>
                  <a:pt x="123" y="246"/>
                </a:cubicBezTo>
                <a:cubicBezTo>
                  <a:pt x="128" y="244"/>
                  <a:pt x="132" y="239"/>
                  <a:pt x="132" y="234"/>
                </a:cubicBezTo>
                <a:cubicBezTo>
                  <a:pt x="132" y="234"/>
                  <a:pt x="132" y="192"/>
                  <a:pt x="132" y="161"/>
                </a:cubicBezTo>
                <a:cubicBezTo>
                  <a:pt x="159" y="189"/>
                  <a:pt x="214" y="243"/>
                  <a:pt x="214" y="243"/>
                </a:cubicBezTo>
                <a:cubicBezTo>
                  <a:pt x="218" y="247"/>
                  <a:pt x="224" y="248"/>
                  <a:pt x="229" y="246"/>
                </a:cubicBezTo>
                <a:cubicBezTo>
                  <a:pt x="234" y="244"/>
                  <a:pt x="237" y="239"/>
                  <a:pt x="237" y="234"/>
                </a:cubicBezTo>
                <a:cubicBezTo>
                  <a:pt x="237" y="234"/>
                  <a:pt x="237" y="192"/>
                  <a:pt x="237" y="161"/>
                </a:cubicBezTo>
                <a:cubicBezTo>
                  <a:pt x="265" y="189"/>
                  <a:pt x="318" y="243"/>
                  <a:pt x="318" y="243"/>
                </a:cubicBezTo>
                <a:cubicBezTo>
                  <a:pt x="322" y="247"/>
                  <a:pt x="327" y="248"/>
                  <a:pt x="332" y="246"/>
                </a:cubicBezTo>
                <a:cubicBezTo>
                  <a:pt x="337" y="245"/>
                  <a:pt x="340" y="240"/>
                  <a:pt x="341" y="235"/>
                </a:cubicBezTo>
                <a:cubicBezTo>
                  <a:pt x="341" y="235"/>
                  <a:pt x="358" y="48"/>
                  <a:pt x="360" y="26"/>
                </a:cubicBezTo>
                <a:cubicBezTo>
                  <a:pt x="367" y="26"/>
                  <a:pt x="369" y="26"/>
                  <a:pt x="375" y="26"/>
                </a:cubicBezTo>
                <a:cubicBezTo>
                  <a:pt x="376" y="50"/>
                  <a:pt x="398" y="426"/>
                  <a:pt x="398" y="426"/>
                </a:cubicBezTo>
                <a:cubicBezTo>
                  <a:pt x="398" y="434"/>
                  <a:pt x="404" y="439"/>
                  <a:pt x="412" y="439"/>
                </a:cubicBezTo>
                <a:cubicBezTo>
                  <a:pt x="419" y="439"/>
                  <a:pt x="425" y="432"/>
                  <a:pt x="424" y="425"/>
                </a:cubicBezTo>
                <a:cubicBezTo>
                  <a:pt x="401" y="12"/>
                  <a:pt x="401" y="12"/>
                  <a:pt x="401" y="12"/>
                </a:cubicBezTo>
                <a:cubicBezTo>
                  <a:pt x="400" y="5"/>
                  <a:pt x="395" y="0"/>
                  <a:pt x="388" y="0"/>
                </a:cubicBezTo>
                <a:lnTo>
                  <a:pt x="34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79" name="TextBox 278"/>
          <p:cNvSpPr txBox="1"/>
          <p:nvPr userDrawn="1"/>
        </p:nvSpPr>
        <p:spPr>
          <a:xfrm>
            <a:off x="4196931" y="1669178"/>
            <a:ext cx="590226" cy="123111"/>
          </a:xfrm>
          <a:prstGeom prst="rect">
            <a:avLst/>
          </a:prstGeom>
          <a:noFill/>
        </p:spPr>
        <p:txBody>
          <a:bodyPr wrap="square" lIns="0" tIns="0" rIns="0" bIns="0" rtlCol="0" anchor="t" anchorCtr="0">
            <a:spAutoFit/>
          </a:bodyPr>
          <a:lstStyle/>
          <a:p>
            <a:pPr algn="ctr"/>
            <a:r>
              <a:rPr lang="en-US" sz="800" b="1" dirty="0" smtClean="0">
                <a:solidFill>
                  <a:schemeClr val="bg1"/>
                </a:solidFill>
                <a:latin typeface="Arial" pitchFamily="34" charset="0"/>
                <a:cs typeface="Arial" pitchFamily="34" charset="0"/>
              </a:rPr>
              <a:t>Industry</a:t>
            </a:r>
          </a:p>
        </p:txBody>
      </p:sp>
      <p:sp>
        <p:nvSpPr>
          <p:cNvPr id="280" name="Freeform 68"/>
          <p:cNvSpPr>
            <a:spLocks noChangeAspect="1"/>
          </p:cNvSpPr>
          <p:nvPr userDrawn="1"/>
        </p:nvSpPr>
        <p:spPr bwMode="auto">
          <a:xfrm>
            <a:off x="1438331" y="1185552"/>
            <a:ext cx="448619" cy="393192"/>
          </a:xfrm>
          <a:custGeom>
            <a:avLst/>
            <a:gdLst/>
            <a:ahLst/>
            <a:cxnLst>
              <a:cxn ang="0">
                <a:pos x="99" y="0"/>
              </a:cxn>
              <a:cxn ang="0">
                <a:pos x="86" y="14"/>
              </a:cxn>
              <a:cxn ang="0">
                <a:pos x="86" y="117"/>
              </a:cxn>
              <a:cxn ang="0">
                <a:pos x="68" y="117"/>
              </a:cxn>
              <a:cxn ang="0">
                <a:pos x="55" y="130"/>
              </a:cxn>
              <a:cxn ang="0">
                <a:pos x="55" y="293"/>
              </a:cxn>
              <a:cxn ang="0">
                <a:pos x="13" y="293"/>
              </a:cxn>
              <a:cxn ang="0">
                <a:pos x="0" y="306"/>
              </a:cxn>
              <a:cxn ang="0">
                <a:pos x="13" y="320"/>
              </a:cxn>
              <a:cxn ang="0">
                <a:pos x="68" y="320"/>
              </a:cxn>
              <a:cxn ang="0">
                <a:pos x="81" y="306"/>
              </a:cxn>
              <a:cxn ang="0">
                <a:pos x="81" y="143"/>
              </a:cxn>
              <a:cxn ang="0">
                <a:pos x="99" y="143"/>
              </a:cxn>
              <a:cxn ang="0">
                <a:pos x="112" y="130"/>
              </a:cxn>
              <a:cxn ang="0">
                <a:pos x="112" y="27"/>
              </a:cxn>
              <a:cxn ang="0">
                <a:pos x="184" y="27"/>
              </a:cxn>
              <a:cxn ang="0">
                <a:pos x="184" y="207"/>
              </a:cxn>
              <a:cxn ang="0">
                <a:pos x="198" y="220"/>
              </a:cxn>
              <a:cxn ang="0">
                <a:pos x="231" y="220"/>
              </a:cxn>
              <a:cxn ang="0">
                <a:pos x="231" y="270"/>
              </a:cxn>
              <a:cxn ang="0">
                <a:pos x="244" y="284"/>
              </a:cxn>
              <a:cxn ang="0">
                <a:pos x="298" y="284"/>
              </a:cxn>
              <a:cxn ang="0">
                <a:pos x="311" y="270"/>
              </a:cxn>
              <a:cxn ang="0">
                <a:pos x="311" y="83"/>
              </a:cxn>
              <a:cxn ang="0">
                <a:pos x="340" y="83"/>
              </a:cxn>
              <a:cxn ang="0">
                <a:pos x="340" y="307"/>
              </a:cxn>
              <a:cxn ang="0">
                <a:pos x="353" y="320"/>
              </a:cxn>
              <a:cxn ang="0">
                <a:pos x="366" y="307"/>
              </a:cxn>
              <a:cxn ang="0">
                <a:pos x="366" y="70"/>
              </a:cxn>
              <a:cxn ang="0">
                <a:pos x="353" y="57"/>
              </a:cxn>
              <a:cxn ang="0">
                <a:pos x="298" y="57"/>
              </a:cxn>
              <a:cxn ang="0">
                <a:pos x="285" y="70"/>
              </a:cxn>
              <a:cxn ang="0">
                <a:pos x="285" y="257"/>
              </a:cxn>
              <a:cxn ang="0">
                <a:pos x="257" y="257"/>
              </a:cxn>
              <a:cxn ang="0">
                <a:pos x="257" y="207"/>
              </a:cxn>
              <a:cxn ang="0">
                <a:pos x="244" y="193"/>
              </a:cxn>
              <a:cxn ang="0">
                <a:pos x="211" y="193"/>
              </a:cxn>
              <a:cxn ang="0">
                <a:pos x="211" y="14"/>
              </a:cxn>
              <a:cxn ang="0">
                <a:pos x="198" y="0"/>
              </a:cxn>
              <a:cxn ang="0">
                <a:pos x="99" y="0"/>
              </a:cxn>
            </a:cxnLst>
            <a:rect l="0" t="0" r="r" b="b"/>
            <a:pathLst>
              <a:path w="366" h="320">
                <a:moveTo>
                  <a:pt x="99" y="0"/>
                </a:moveTo>
                <a:cubicBezTo>
                  <a:pt x="92" y="0"/>
                  <a:pt x="86" y="6"/>
                  <a:pt x="86" y="14"/>
                </a:cubicBezTo>
                <a:cubicBezTo>
                  <a:pt x="86" y="14"/>
                  <a:pt x="86" y="96"/>
                  <a:pt x="86" y="117"/>
                </a:cubicBezTo>
                <a:cubicBezTo>
                  <a:pt x="77" y="117"/>
                  <a:pt x="68" y="117"/>
                  <a:pt x="68" y="117"/>
                </a:cubicBezTo>
                <a:cubicBezTo>
                  <a:pt x="61" y="117"/>
                  <a:pt x="55" y="123"/>
                  <a:pt x="55" y="130"/>
                </a:cubicBezTo>
                <a:cubicBezTo>
                  <a:pt x="55" y="130"/>
                  <a:pt x="55" y="271"/>
                  <a:pt x="55" y="293"/>
                </a:cubicBezTo>
                <a:cubicBezTo>
                  <a:pt x="40" y="293"/>
                  <a:pt x="13" y="293"/>
                  <a:pt x="13" y="293"/>
                </a:cubicBezTo>
                <a:cubicBezTo>
                  <a:pt x="6" y="293"/>
                  <a:pt x="0" y="299"/>
                  <a:pt x="0" y="306"/>
                </a:cubicBezTo>
                <a:cubicBezTo>
                  <a:pt x="0" y="314"/>
                  <a:pt x="6" y="320"/>
                  <a:pt x="13" y="320"/>
                </a:cubicBezTo>
                <a:cubicBezTo>
                  <a:pt x="68" y="320"/>
                  <a:pt x="68" y="320"/>
                  <a:pt x="68" y="320"/>
                </a:cubicBezTo>
                <a:cubicBezTo>
                  <a:pt x="75" y="320"/>
                  <a:pt x="81" y="314"/>
                  <a:pt x="81" y="306"/>
                </a:cubicBezTo>
                <a:cubicBezTo>
                  <a:pt x="81" y="306"/>
                  <a:pt x="81" y="165"/>
                  <a:pt x="81" y="143"/>
                </a:cubicBezTo>
                <a:cubicBezTo>
                  <a:pt x="90" y="143"/>
                  <a:pt x="99" y="143"/>
                  <a:pt x="99" y="143"/>
                </a:cubicBezTo>
                <a:cubicBezTo>
                  <a:pt x="106" y="143"/>
                  <a:pt x="112" y="137"/>
                  <a:pt x="112" y="130"/>
                </a:cubicBezTo>
                <a:cubicBezTo>
                  <a:pt x="112" y="130"/>
                  <a:pt x="112" y="47"/>
                  <a:pt x="112" y="27"/>
                </a:cubicBezTo>
                <a:cubicBezTo>
                  <a:pt x="129" y="27"/>
                  <a:pt x="168" y="27"/>
                  <a:pt x="184" y="27"/>
                </a:cubicBezTo>
                <a:cubicBezTo>
                  <a:pt x="184" y="49"/>
                  <a:pt x="184" y="207"/>
                  <a:pt x="184" y="207"/>
                </a:cubicBezTo>
                <a:cubicBezTo>
                  <a:pt x="184" y="214"/>
                  <a:pt x="190" y="220"/>
                  <a:pt x="198" y="220"/>
                </a:cubicBezTo>
                <a:cubicBezTo>
                  <a:pt x="198" y="220"/>
                  <a:pt x="217" y="220"/>
                  <a:pt x="231" y="220"/>
                </a:cubicBezTo>
                <a:cubicBezTo>
                  <a:pt x="231" y="236"/>
                  <a:pt x="231" y="270"/>
                  <a:pt x="231" y="270"/>
                </a:cubicBezTo>
                <a:cubicBezTo>
                  <a:pt x="231" y="278"/>
                  <a:pt x="237" y="284"/>
                  <a:pt x="244" y="284"/>
                </a:cubicBezTo>
                <a:cubicBezTo>
                  <a:pt x="298" y="284"/>
                  <a:pt x="298" y="284"/>
                  <a:pt x="298" y="284"/>
                </a:cubicBezTo>
                <a:cubicBezTo>
                  <a:pt x="305" y="284"/>
                  <a:pt x="311" y="278"/>
                  <a:pt x="311" y="270"/>
                </a:cubicBezTo>
                <a:cubicBezTo>
                  <a:pt x="311" y="270"/>
                  <a:pt x="311" y="106"/>
                  <a:pt x="311" y="83"/>
                </a:cubicBezTo>
                <a:cubicBezTo>
                  <a:pt x="322" y="83"/>
                  <a:pt x="330" y="83"/>
                  <a:pt x="340" y="83"/>
                </a:cubicBezTo>
                <a:cubicBezTo>
                  <a:pt x="340" y="107"/>
                  <a:pt x="340" y="307"/>
                  <a:pt x="340" y="307"/>
                </a:cubicBezTo>
                <a:cubicBezTo>
                  <a:pt x="340" y="314"/>
                  <a:pt x="346" y="320"/>
                  <a:pt x="353" y="320"/>
                </a:cubicBezTo>
                <a:cubicBezTo>
                  <a:pt x="361" y="320"/>
                  <a:pt x="366" y="314"/>
                  <a:pt x="366" y="307"/>
                </a:cubicBezTo>
                <a:cubicBezTo>
                  <a:pt x="366" y="70"/>
                  <a:pt x="366" y="70"/>
                  <a:pt x="366" y="70"/>
                </a:cubicBezTo>
                <a:cubicBezTo>
                  <a:pt x="366" y="63"/>
                  <a:pt x="361" y="57"/>
                  <a:pt x="353" y="57"/>
                </a:cubicBezTo>
                <a:cubicBezTo>
                  <a:pt x="298" y="57"/>
                  <a:pt x="298" y="57"/>
                  <a:pt x="298" y="57"/>
                </a:cubicBezTo>
                <a:cubicBezTo>
                  <a:pt x="291" y="57"/>
                  <a:pt x="285" y="63"/>
                  <a:pt x="285" y="70"/>
                </a:cubicBezTo>
                <a:cubicBezTo>
                  <a:pt x="285" y="70"/>
                  <a:pt x="285" y="234"/>
                  <a:pt x="285" y="257"/>
                </a:cubicBezTo>
                <a:cubicBezTo>
                  <a:pt x="275" y="257"/>
                  <a:pt x="267" y="257"/>
                  <a:pt x="257" y="257"/>
                </a:cubicBezTo>
                <a:cubicBezTo>
                  <a:pt x="257" y="241"/>
                  <a:pt x="257" y="207"/>
                  <a:pt x="257" y="207"/>
                </a:cubicBezTo>
                <a:cubicBezTo>
                  <a:pt x="257" y="199"/>
                  <a:pt x="251" y="193"/>
                  <a:pt x="244" y="193"/>
                </a:cubicBezTo>
                <a:cubicBezTo>
                  <a:pt x="244" y="193"/>
                  <a:pt x="224" y="193"/>
                  <a:pt x="211" y="193"/>
                </a:cubicBezTo>
                <a:cubicBezTo>
                  <a:pt x="211" y="171"/>
                  <a:pt x="211" y="14"/>
                  <a:pt x="211" y="14"/>
                </a:cubicBezTo>
                <a:cubicBezTo>
                  <a:pt x="211" y="6"/>
                  <a:pt x="205" y="0"/>
                  <a:pt x="198" y="0"/>
                </a:cubicBezTo>
                <a:lnTo>
                  <a:pt x="9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1" name="TextBox 280"/>
          <p:cNvSpPr txBox="1"/>
          <p:nvPr userDrawn="1"/>
        </p:nvSpPr>
        <p:spPr>
          <a:xfrm>
            <a:off x="1342302" y="1669178"/>
            <a:ext cx="652743"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Buildings</a:t>
            </a:r>
          </a:p>
        </p:txBody>
      </p:sp>
      <p:sp>
        <p:nvSpPr>
          <p:cNvPr id="282" name="Freeform 60"/>
          <p:cNvSpPr>
            <a:spLocks noChangeAspect="1"/>
          </p:cNvSpPr>
          <p:nvPr userDrawn="1"/>
        </p:nvSpPr>
        <p:spPr bwMode="auto">
          <a:xfrm>
            <a:off x="2317350" y="1222064"/>
            <a:ext cx="493975" cy="353487"/>
          </a:xfrm>
          <a:custGeom>
            <a:avLst/>
            <a:gdLst/>
            <a:ahLst/>
            <a:cxnLst>
              <a:cxn ang="0">
                <a:pos x="318" y="316"/>
              </a:cxn>
              <a:cxn ang="0">
                <a:pos x="117" y="97"/>
              </a:cxn>
              <a:cxn ang="0">
                <a:pos x="148" y="254"/>
              </a:cxn>
              <a:cxn ang="0">
                <a:pos x="153" y="130"/>
              </a:cxn>
              <a:cxn ang="0">
                <a:pos x="214" y="140"/>
              </a:cxn>
              <a:cxn ang="0">
                <a:pos x="224" y="278"/>
              </a:cxn>
              <a:cxn ang="0">
                <a:pos x="255" y="164"/>
              </a:cxn>
              <a:cxn ang="0">
                <a:pos x="281" y="164"/>
              </a:cxn>
              <a:cxn ang="0">
                <a:pos x="276" y="315"/>
              </a:cxn>
              <a:cxn ang="0">
                <a:pos x="208" y="300"/>
              </a:cxn>
              <a:cxn ang="0">
                <a:pos x="198" y="163"/>
              </a:cxn>
              <a:cxn ang="0">
                <a:pos x="174" y="271"/>
              </a:cxn>
              <a:cxn ang="0">
                <a:pos x="157" y="283"/>
              </a:cxn>
              <a:cxn ang="0">
                <a:pos x="91" y="257"/>
              </a:cxn>
              <a:cxn ang="0">
                <a:pos x="96" y="71"/>
              </a:cxn>
              <a:cxn ang="0">
                <a:pos x="333" y="120"/>
              </a:cxn>
              <a:cxn ang="0">
                <a:pos x="343" y="290"/>
              </a:cxn>
              <a:cxn ang="0">
                <a:pos x="435" y="51"/>
              </a:cxn>
              <a:cxn ang="0">
                <a:pos x="222" y="33"/>
              </a:cxn>
              <a:cxn ang="0">
                <a:pos x="217" y="56"/>
              </a:cxn>
              <a:cxn ang="0">
                <a:pos x="160" y="52"/>
              </a:cxn>
              <a:cxn ang="0">
                <a:pos x="75" y="244"/>
              </a:cxn>
              <a:cxn ang="0">
                <a:pos x="62" y="257"/>
              </a:cxn>
              <a:cxn ang="0">
                <a:pos x="0" y="244"/>
              </a:cxn>
              <a:cxn ang="0">
                <a:pos x="49" y="232"/>
              </a:cxn>
              <a:cxn ang="0">
                <a:pos x="60" y="39"/>
              </a:cxn>
              <a:cxn ang="0">
                <a:pos x="163" y="26"/>
              </a:cxn>
              <a:cxn ang="0">
                <a:pos x="196" y="22"/>
              </a:cxn>
              <a:cxn ang="0">
                <a:pos x="299" y="0"/>
              </a:cxn>
              <a:cxn ang="0">
                <a:pos x="450" y="27"/>
              </a:cxn>
              <a:cxn ang="0">
                <a:pos x="461" y="228"/>
              </a:cxn>
              <a:cxn ang="0">
                <a:pos x="338" y="326"/>
              </a:cxn>
              <a:cxn ang="0">
                <a:pos x="325" y="328"/>
              </a:cxn>
            </a:cxnLst>
            <a:rect l="0" t="0" r="r" b="b"/>
            <a:pathLst>
              <a:path w="461" h="329">
                <a:moveTo>
                  <a:pt x="325" y="328"/>
                </a:moveTo>
                <a:cubicBezTo>
                  <a:pt x="320" y="325"/>
                  <a:pt x="318" y="321"/>
                  <a:pt x="318" y="316"/>
                </a:cubicBezTo>
                <a:cubicBezTo>
                  <a:pt x="318" y="143"/>
                  <a:pt x="318" y="143"/>
                  <a:pt x="318" y="143"/>
                </a:cubicBezTo>
                <a:cubicBezTo>
                  <a:pt x="117" y="97"/>
                  <a:pt x="117" y="97"/>
                  <a:pt x="117" y="97"/>
                </a:cubicBezTo>
                <a:cubicBezTo>
                  <a:pt x="117" y="246"/>
                  <a:pt x="117" y="246"/>
                  <a:pt x="117" y="246"/>
                </a:cubicBezTo>
                <a:cubicBezTo>
                  <a:pt x="148" y="254"/>
                  <a:pt x="148" y="254"/>
                  <a:pt x="148" y="254"/>
                </a:cubicBezTo>
                <a:cubicBezTo>
                  <a:pt x="148" y="141"/>
                  <a:pt x="148" y="141"/>
                  <a:pt x="148" y="141"/>
                </a:cubicBezTo>
                <a:cubicBezTo>
                  <a:pt x="148" y="137"/>
                  <a:pt x="149" y="133"/>
                  <a:pt x="153" y="130"/>
                </a:cubicBezTo>
                <a:cubicBezTo>
                  <a:pt x="156" y="128"/>
                  <a:pt x="160" y="127"/>
                  <a:pt x="164" y="128"/>
                </a:cubicBezTo>
                <a:cubicBezTo>
                  <a:pt x="214" y="140"/>
                  <a:pt x="214" y="140"/>
                  <a:pt x="214" y="140"/>
                </a:cubicBezTo>
                <a:cubicBezTo>
                  <a:pt x="220" y="141"/>
                  <a:pt x="224" y="147"/>
                  <a:pt x="224" y="153"/>
                </a:cubicBezTo>
                <a:cubicBezTo>
                  <a:pt x="224" y="278"/>
                  <a:pt x="224" y="278"/>
                  <a:pt x="224" y="278"/>
                </a:cubicBezTo>
                <a:cubicBezTo>
                  <a:pt x="255" y="287"/>
                  <a:pt x="255" y="287"/>
                  <a:pt x="255" y="287"/>
                </a:cubicBezTo>
                <a:cubicBezTo>
                  <a:pt x="255" y="164"/>
                  <a:pt x="255" y="164"/>
                  <a:pt x="255" y="164"/>
                </a:cubicBezTo>
                <a:cubicBezTo>
                  <a:pt x="255" y="157"/>
                  <a:pt x="261" y="151"/>
                  <a:pt x="268" y="151"/>
                </a:cubicBezTo>
                <a:cubicBezTo>
                  <a:pt x="275" y="151"/>
                  <a:pt x="281" y="157"/>
                  <a:pt x="281" y="164"/>
                </a:cubicBezTo>
                <a:cubicBezTo>
                  <a:pt x="281" y="304"/>
                  <a:pt x="281" y="304"/>
                  <a:pt x="281" y="304"/>
                </a:cubicBezTo>
                <a:cubicBezTo>
                  <a:pt x="281" y="308"/>
                  <a:pt x="280" y="312"/>
                  <a:pt x="276" y="315"/>
                </a:cubicBezTo>
                <a:cubicBezTo>
                  <a:pt x="273" y="317"/>
                  <a:pt x="269" y="318"/>
                  <a:pt x="265" y="317"/>
                </a:cubicBezTo>
                <a:cubicBezTo>
                  <a:pt x="208" y="300"/>
                  <a:pt x="208" y="300"/>
                  <a:pt x="208" y="300"/>
                </a:cubicBezTo>
                <a:cubicBezTo>
                  <a:pt x="202" y="298"/>
                  <a:pt x="198" y="293"/>
                  <a:pt x="198" y="287"/>
                </a:cubicBezTo>
                <a:cubicBezTo>
                  <a:pt x="198" y="163"/>
                  <a:pt x="198" y="163"/>
                  <a:pt x="198" y="163"/>
                </a:cubicBezTo>
                <a:cubicBezTo>
                  <a:pt x="174" y="157"/>
                  <a:pt x="174" y="157"/>
                  <a:pt x="174" y="157"/>
                </a:cubicBezTo>
                <a:cubicBezTo>
                  <a:pt x="174" y="271"/>
                  <a:pt x="174" y="271"/>
                  <a:pt x="174" y="271"/>
                </a:cubicBezTo>
                <a:cubicBezTo>
                  <a:pt x="174" y="275"/>
                  <a:pt x="172" y="278"/>
                  <a:pt x="169" y="281"/>
                </a:cubicBezTo>
                <a:cubicBezTo>
                  <a:pt x="165" y="283"/>
                  <a:pt x="161" y="284"/>
                  <a:pt x="157" y="283"/>
                </a:cubicBezTo>
                <a:cubicBezTo>
                  <a:pt x="101" y="269"/>
                  <a:pt x="101" y="269"/>
                  <a:pt x="101" y="269"/>
                </a:cubicBezTo>
                <a:cubicBezTo>
                  <a:pt x="95" y="268"/>
                  <a:pt x="91" y="262"/>
                  <a:pt x="91" y="257"/>
                </a:cubicBezTo>
                <a:cubicBezTo>
                  <a:pt x="91" y="81"/>
                  <a:pt x="91" y="81"/>
                  <a:pt x="91" y="81"/>
                </a:cubicBezTo>
                <a:cubicBezTo>
                  <a:pt x="91" y="77"/>
                  <a:pt x="93" y="73"/>
                  <a:pt x="96" y="71"/>
                </a:cubicBezTo>
                <a:cubicBezTo>
                  <a:pt x="99" y="68"/>
                  <a:pt x="103" y="68"/>
                  <a:pt x="107" y="68"/>
                </a:cubicBezTo>
                <a:cubicBezTo>
                  <a:pt x="333" y="120"/>
                  <a:pt x="333" y="120"/>
                  <a:pt x="333" y="120"/>
                </a:cubicBezTo>
                <a:cubicBezTo>
                  <a:pt x="339" y="121"/>
                  <a:pt x="343" y="126"/>
                  <a:pt x="343" y="132"/>
                </a:cubicBezTo>
                <a:cubicBezTo>
                  <a:pt x="343" y="290"/>
                  <a:pt x="343" y="290"/>
                  <a:pt x="343" y="290"/>
                </a:cubicBezTo>
                <a:cubicBezTo>
                  <a:pt x="435" y="221"/>
                  <a:pt x="435" y="221"/>
                  <a:pt x="435" y="221"/>
                </a:cubicBezTo>
                <a:cubicBezTo>
                  <a:pt x="435" y="51"/>
                  <a:pt x="435" y="51"/>
                  <a:pt x="435" y="51"/>
                </a:cubicBezTo>
                <a:cubicBezTo>
                  <a:pt x="300" y="26"/>
                  <a:pt x="300" y="26"/>
                  <a:pt x="300" y="26"/>
                </a:cubicBezTo>
                <a:cubicBezTo>
                  <a:pt x="222" y="33"/>
                  <a:pt x="222" y="33"/>
                  <a:pt x="222" y="33"/>
                </a:cubicBezTo>
                <a:cubicBezTo>
                  <a:pt x="222" y="47"/>
                  <a:pt x="222" y="47"/>
                  <a:pt x="222" y="47"/>
                </a:cubicBezTo>
                <a:cubicBezTo>
                  <a:pt x="222" y="50"/>
                  <a:pt x="220" y="54"/>
                  <a:pt x="217" y="56"/>
                </a:cubicBezTo>
                <a:cubicBezTo>
                  <a:pt x="214" y="59"/>
                  <a:pt x="211" y="60"/>
                  <a:pt x="207" y="59"/>
                </a:cubicBezTo>
                <a:cubicBezTo>
                  <a:pt x="160" y="52"/>
                  <a:pt x="160" y="52"/>
                  <a:pt x="160" y="52"/>
                </a:cubicBezTo>
                <a:cubicBezTo>
                  <a:pt x="75" y="64"/>
                  <a:pt x="75" y="64"/>
                  <a:pt x="75" y="64"/>
                </a:cubicBezTo>
                <a:cubicBezTo>
                  <a:pt x="75" y="244"/>
                  <a:pt x="75" y="244"/>
                  <a:pt x="75" y="244"/>
                </a:cubicBezTo>
                <a:cubicBezTo>
                  <a:pt x="75" y="248"/>
                  <a:pt x="73" y="251"/>
                  <a:pt x="71" y="254"/>
                </a:cubicBezTo>
                <a:cubicBezTo>
                  <a:pt x="68" y="256"/>
                  <a:pt x="65" y="257"/>
                  <a:pt x="62" y="257"/>
                </a:cubicBezTo>
                <a:cubicBezTo>
                  <a:pt x="13" y="257"/>
                  <a:pt x="13" y="257"/>
                  <a:pt x="13" y="257"/>
                </a:cubicBezTo>
                <a:cubicBezTo>
                  <a:pt x="5" y="257"/>
                  <a:pt x="0" y="252"/>
                  <a:pt x="0" y="244"/>
                </a:cubicBezTo>
                <a:cubicBezTo>
                  <a:pt x="0" y="237"/>
                  <a:pt x="5" y="232"/>
                  <a:pt x="13" y="232"/>
                </a:cubicBezTo>
                <a:cubicBezTo>
                  <a:pt x="49" y="232"/>
                  <a:pt x="49" y="232"/>
                  <a:pt x="49" y="232"/>
                </a:cubicBezTo>
                <a:cubicBezTo>
                  <a:pt x="49" y="52"/>
                  <a:pt x="49" y="52"/>
                  <a:pt x="49" y="52"/>
                </a:cubicBezTo>
                <a:cubicBezTo>
                  <a:pt x="49" y="46"/>
                  <a:pt x="53" y="40"/>
                  <a:pt x="60" y="39"/>
                </a:cubicBezTo>
                <a:cubicBezTo>
                  <a:pt x="159" y="26"/>
                  <a:pt x="159" y="26"/>
                  <a:pt x="159" y="26"/>
                </a:cubicBezTo>
                <a:cubicBezTo>
                  <a:pt x="160" y="26"/>
                  <a:pt x="161" y="26"/>
                  <a:pt x="163" y="26"/>
                </a:cubicBezTo>
                <a:cubicBezTo>
                  <a:pt x="196" y="32"/>
                  <a:pt x="196" y="32"/>
                  <a:pt x="196" y="32"/>
                </a:cubicBezTo>
                <a:cubicBezTo>
                  <a:pt x="196" y="22"/>
                  <a:pt x="196" y="22"/>
                  <a:pt x="196" y="22"/>
                </a:cubicBezTo>
                <a:cubicBezTo>
                  <a:pt x="196" y="15"/>
                  <a:pt x="201" y="9"/>
                  <a:pt x="208" y="9"/>
                </a:cubicBezTo>
                <a:cubicBezTo>
                  <a:pt x="299" y="0"/>
                  <a:pt x="299" y="0"/>
                  <a:pt x="299" y="0"/>
                </a:cubicBezTo>
                <a:cubicBezTo>
                  <a:pt x="300" y="0"/>
                  <a:pt x="302" y="0"/>
                  <a:pt x="303" y="0"/>
                </a:cubicBezTo>
                <a:cubicBezTo>
                  <a:pt x="450" y="27"/>
                  <a:pt x="450" y="27"/>
                  <a:pt x="450" y="27"/>
                </a:cubicBezTo>
                <a:cubicBezTo>
                  <a:pt x="457" y="28"/>
                  <a:pt x="461" y="34"/>
                  <a:pt x="461" y="40"/>
                </a:cubicBezTo>
                <a:cubicBezTo>
                  <a:pt x="461" y="228"/>
                  <a:pt x="461" y="228"/>
                  <a:pt x="461" y="228"/>
                </a:cubicBezTo>
                <a:cubicBezTo>
                  <a:pt x="461" y="232"/>
                  <a:pt x="459" y="236"/>
                  <a:pt x="456" y="238"/>
                </a:cubicBezTo>
                <a:cubicBezTo>
                  <a:pt x="338" y="326"/>
                  <a:pt x="338" y="326"/>
                  <a:pt x="338" y="326"/>
                </a:cubicBezTo>
                <a:cubicBezTo>
                  <a:pt x="336" y="328"/>
                  <a:pt x="333" y="329"/>
                  <a:pt x="330" y="329"/>
                </a:cubicBezTo>
                <a:cubicBezTo>
                  <a:pt x="328" y="329"/>
                  <a:pt x="327" y="329"/>
                  <a:pt x="325" y="328"/>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3" name="TextBox 282"/>
          <p:cNvSpPr txBox="1"/>
          <p:nvPr userDrawn="1"/>
        </p:nvSpPr>
        <p:spPr>
          <a:xfrm>
            <a:off x="2286368" y="1669178"/>
            <a:ext cx="647613"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Data </a:t>
            </a:r>
            <a:r>
              <a:rPr lang="en-US" sz="800" b="1" dirty="0" err="1" smtClean="0">
                <a:solidFill>
                  <a:schemeClr val="bg1"/>
                </a:solidFill>
                <a:latin typeface="Arial" pitchFamily="34" charset="0"/>
                <a:cs typeface="Arial" pitchFamily="34" charset="0"/>
              </a:rPr>
              <a:t>centres</a:t>
            </a:r>
            <a:r>
              <a:rPr lang="en-US" sz="800" b="1" dirty="0" smtClean="0">
                <a:solidFill>
                  <a:schemeClr val="bg1"/>
                </a:solidFill>
                <a:latin typeface="Arial" pitchFamily="34" charset="0"/>
                <a:cs typeface="Arial" pitchFamily="34" charset="0"/>
              </a:rPr>
              <a:t> </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&amp; networks</a:t>
            </a:r>
          </a:p>
        </p:txBody>
      </p:sp>
      <p:sp>
        <p:nvSpPr>
          <p:cNvPr id="284" name="Freeform 64"/>
          <p:cNvSpPr>
            <a:spLocks noChangeAspect="1"/>
          </p:cNvSpPr>
          <p:nvPr userDrawn="1"/>
        </p:nvSpPr>
        <p:spPr bwMode="auto">
          <a:xfrm>
            <a:off x="5258275" y="1185552"/>
            <a:ext cx="358929" cy="393192"/>
          </a:xfrm>
          <a:custGeom>
            <a:avLst/>
            <a:gdLst/>
            <a:ahLst/>
            <a:cxnLst>
              <a:cxn ang="0">
                <a:pos x="146" y="5"/>
              </a:cxn>
              <a:cxn ang="0">
                <a:pos x="6" y="132"/>
              </a:cxn>
              <a:cxn ang="0">
                <a:pos x="5" y="151"/>
              </a:cxn>
              <a:cxn ang="0">
                <a:pos x="23" y="152"/>
              </a:cxn>
              <a:cxn ang="0">
                <a:pos x="155" y="33"/>
              </a:cxn>
              <a:cxn ang="0">
                <a:pos x="283" y="149"/>
              </a:cxn>
              <a:cxn ang="0">
                <a:pos x="283" y="313"/>
              </a:cxn>
              <a:cxn ang="0">
                <a:pos x="45" y="313"/>
              </a:cxn>
              <a:cxn ang="0">
                <a:pos x="45" y="228"/>
              </a:cxn>
              <a:cxn ang="0">
                <a:pos x="56" y="202"/>
              </a:cxn>
              <a:cxn ang="0">
                <a:pos x="100" y="187"/>
              </a:cxn>
              <a:cxn ang="0">
                <a:pos x="152" y="229"/>
              </a:cxn>
              <a:cxn ang="0">
                <a:pos x="152" y="272"/>
              </a:cxn>
              <a:cxn ang="0">
                <a:pos x="165" y="285"/>
              </a:cxn>
              <a:cxn ang="0">
                <a:pos x="178" y="272"/>
              </a:cxn>
              <a:cxn ang="0">
                <a:pos x="178" y="229"/>
              </a:cxn>
              <a:cxn ang="0">
                <a:pos x="159" y="182"/>
              </a:cxn>
              <a:cxn ang="0">
                <a:pos x="100" y="161"/>
              </a:cxn>
              <a:cxn ang="0">
                <a:pos x="36" y="184"/>
              </a:cxn>
              <a:cxn ang="0">
                <a:pos x="18" y="229"/>
              </a:cxn>
              <a:cxn ang="0">
                <a:pos x="18" y="229"/>
              </a:cxn>
              <a:cxn ang="0">
                <a:pos x="18" y="326"/>
              </a:cxn>
              <a:cxn ang="0">
                <a:pos x="22" y="335"/>
              </a:cxn>
              <a:cxn ang="0">
                <a:pos x="32" y="339"/>
              </a:cxn>
              <a:cxn ang="0">
                <a:pos x="296" y="339"/>
              </a:cxn>
              <a:cxn ang="0">
                <a:pos x="309" y="326"/>
              </a:cxn>
              <a:cxn ang="0">
                <a:pos x="309" y="143"/>
              </a:cxn>
              <a:cxn ang="0">
                <a:pos x="305" y="133"/>
              </a:cxn>
              <a:cxn ang="0">
                <a:pos x="164" y="5"/>
              </a:cxn>
              <a:cxn ang="0">
                <a:pos x="146" y="5"/>
              </a:cxn>
            </a:cxnLst>
            <a:rect l="0" t="0" r="r" b="b"/>
            <a:pathLst>
              <a:path w="309" h="339">
                <a:moveTo>
                  <a:pt x="146" y="5"/>
                </a:moveTo>
                <a:cubicBezTo>
                  <a:pt x="6" y="132"/>
                  <a:pt x="6" y="132"/>
                  <a:pt x="6" y="132"/>
                </a:cubicBezTo>
                <a:cubicBezTo>
                  <a:pt x="0" y="137"/>
                  <a:pt x="0" y="146"/>
                  <a:pt x="5" y="151"/>
                </a:cubicBezTo>
                <a:cubicBezTo>
                  <a:pt x="10" y="156"/>
                  <a:pt x="18" y="157"/>
                  <a:pt x="23" y="152"/>
                </a:cubicBezTo>
                <a:cubicBezTo>
                  <a:pt x="23" y="152"/>
                  <a:pt x="139" y="47"/>
                  <a:pt x="155" y="33"/>
                </a:cubicBezTo>
                <a:cubicBezTo>
                  <a:pt x="170" y="46"/>
                  <a:pt x="275" y="142"/>
                  <a:pt x="283" y="149"/>
                </a:cubicBezTo>
                <a:cubicBezTo>
                  <a:pt x="283" y="159"/>
                  <a:pt x="283" y="291"/>
                  <a:pt x="283" y="313"/>
                </a:cubicBezTo>
                <a:cubicBezTo>
                  <a:pt x="260" y="313"/>
                  <a:pt x="68" y="313"/>
                  <a:pt x="45" y="313"/>
                </a:cubicBezTo>
                <a:cubicBezTo>
                  <a:pt x="45" y="293"/>
                  <a:pt x="45" y="229"/>
                  <a:pt x="45" y="228"/>
                </a:cubicBezTo>
                <a:cubicBezTo>
                  <a:pt x="45" y="226"/>
                  <a:pt x="45" y="212"/>
                  <a:pt x="56" y="202"/>
                </a:cubicBezTo>
                <a:cubicBezTo>
                  <a:pt x="65" y="192"/>
                  <a:pt x="80" y="187"/>
                  <a:pt x="100" y="187"/>
                </a:cubicBezTo>
                <a:cubicBezTo>
                  <a:pt x="150" y="187"/>
                  <a:pt x="152" y="224"/>
                  <a:pt x="152" y="229"/>
                </a:cubicBezTo>
                <a:cubicBezTo>
                  <a:pt x="152" y="272"/>
                  <a:pt x="152" y="272"/>
                  <a:pt x="152" y="272"/>
                </a:cubicBezTo>
                <a:cubicBezTo>
                  <a:pt x="152" y="279"/>
                  <a:pt x="158" y="285"/>
                  <a:pt x="165" y="285"/>
                </a:cubicBezTo>
                <a:cubicBezTo>
                  <a:pt x="172" y="285"/>
                  <a:pt x="178" y="279"/>
                  <a:pt x="178" y="272"/>
                </a:cubicBezTo>
                <a:cubicBezTo>
                  <a:pt x="178" y="229"/>
                  <a:pt x="178" y="229"/>
                  <a:pt x="178" y="229"/>
                </a:cubicBezTo>
                <a:cubicBezTo>
                  <a:pt x="178" y="228"/>
                  <a:pt x="178" y="202"/>
                  <a:pt x="159" y="182"/>
                </a:cubicBezTo>
                <a:cubicBezTo>
                  <a:pt x="145" y="168"/>
                  <a:pt x="125" y="161"/>
                  <a:pt x="100" y="161"/>
                </a:cubicBezTo>
                <a:cubicBezTo>
                  <a:pt x="72" y="161"/>
                  <a:pt x="51" y="169"/>
                  <a:pt x="36" y="184"/>
                </a:cubicBezTo>
                <a:cubicBezTo>
                  <a:pt x="18" y="203"/>
                  <a:pt x="18" y="228"/>
                  <a:pt x="18" y="229"/>
                </a:cubicBezTo>
                <a:cubicBezTo>
                  <a:pt x="18" y="229"/>
                  <a:pt x="18" y="229"/>
                  <a:pt x="18" y="229"/>
                </a:cubicBezTo>
                <a:cubicBezTo>
                  <a:pt x="18" y="326"/>
                  <a:pt x="18" y="326"/>
                  <a:pt x="18" y="326"/>
                </a:cubicBezTo>
                <a:cubicBezTo>
                  <a:pt x="18" y="329"/>
                  <a:pt x="20" y="333"/>
                  <a:pt x="22" y="335"/>
                </a:cubicBezTo>
                <a:cubicBezTo>
                  <a:pt x="25" y="338"/>
                  <a:pt x="28" y="339"/>
                  <a:pt x="32" y="339"/>
                </a:cubicBezTo>
                <a:cubicBezTo>
                  <a:pt x="296" y="339"/>
                  <a:pt x="296" y="339"/>
                  <a:pt x="296" y="339"/>
                </a:cubicBezTo>
                <a:cubicBezTo>
                  <a:pt x="304" y="339"/>
                  <a:pt x="309" y="333"/>
                  <a:pt x="309" y="326"/>
                </a:cubicBezTo>
                <a:cubicBezTo>
                  <a:pt x="309" y="143"/>
                  <a:pt x="309" y="143"/>
                  <a:pt x="309" y="143"/>
                </a:cubicBezTo>
                <a:cubicBezTo>
                  <a:pt x="309" y="139"/>
                  <a:pt x="308" y="135"/>
                  <a:pt x="305" y="133"/>
                </a:cubicBezTo>
                <a:cubicBezTo>
                  <a:pt x="164" y="5"/>
                  <a:pt x="164" y="5"/>
                  <a:pt x="164" y="5"/>
                </a:cubicBezTo>
                <a:cubicBezTo>
                  <a:pt x="159" y="0"/>
                  <a:pt x="151" y="0"/>
                  <a:pt x="146" y="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5" name="TextBox 284"/>
          <p:cNvSpPr txBox="1"/>
          <p:nvPr userDrawn="1"/>
        </p:nvSpPr>
        <p:spPr>
          <a:xfrm>
            <a:off x="5158129" y="1669178"/>
            <a:ext cx="549831"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Residential</a:t>
            </a:r>
          </a:p>
        </p:txBody>
      </p:sp>
      <p:sp>
        <p:nvSpPr>
          <p:cNvPr id="286" name="Freeform 148"/>
          <p:cNvSpPr>
            <a:spLocks noChangeAspect="1"/>
          </p:cNvSpPr>
          <p:nvPr userDrawn="1"/>
        </p:nvSpPr>
        <p:spPr bwMode="auto">
          <a:xfrm>
            <a:off x="9432242" y="1260845"/>
            <a:ext cx="446842" cy="340106"/>
          </a:xfrm>
          <a:custGeom>
            <a:avLst/>
            <a:gdLst/>
            <a:ahLst/>
            <a:cxnLst>
              <a:cxn ang="0">
                <a:pos x="84" y="0"/>
              </a:cxn>
              <a:cxn ang="0">
                <a:pos x="0" y="91"/>
              </a:cxn>
              <a:cxn ang="0">
                <a:pos x="12" y="103"/>
              </a:cxn>
              <a:cxn ang="0">
                <a:pos x="36" y="127"/>
              </a:cxn>
              <a:cxn ang="0">
                <a:pos x="12" y="151"/>
              </a:cxn>
              <a:cxn ang="0">
                <a:pos x="0" y="163"/>
              </a:cxn>
              <a:cxn ang="0">
                <a:pos x="84" y="255"/>
              </a:cxn>
              <a:cxn ang="0">
                <a:pos x="180" y="255"/>
              </a:cxn>
              <a:cxn ang="0">
                <a:pos x="192" y="243"/>
              </a:cxn>
              <a:cxn ang="0">
                <a:pos x="192" y="209"/>
              </a:cxn>
              <a:cxn ang="0">
                <a:pos x="300" y="209"/>
              </a:cxn>
              <a:cxn ang="0">
                <a:pos x="301" y="209"/>
              </a:cxn>
              <a:cxn ang="0">
                <a:pos x="335" y="175"/>
              </a:cxn>
              <a:cxn ang="0">
                <a:pos x="302" y="142"/>
              </a:cxn>
              <a:cxn ang="0">
                <a:pos x="300" y="142"/>
              </a:cxn>
              <a:cxn ang="0">
                <a:pos x="184" y="142"/>
              </a:cxn>
              <a:cxn ang="0">
                <a:pos x="172" y="154"/>
              </a:cxn>
              <a:cxn ang="0">
                <a:pos x="184" y="166"/>
              </a:cxn>
              <a:cxn ang="0">
                <a:pos x="300" y="166"/>
              </a:cxn>
              <a:cxn ang="0">
                <a:pos x="301" y="166"/>
              </a:cxn>
              <a:cxn ang="0">
                <a:pos x="311" y="175"/>
              </a:cxn>
              <a:cxn ang="0">
                <a:pos x="302" y="184"/>
              </a:cxn>
              <a:cxn ang="0">
                <a:pos x="300" y="184"/>
              </a:cxn>
              <a:cxn ang="0">
                <a:pos x="180" y="184"/>
              </a:cxn>
              <a:cxn ang="0">
                <a:pos x="167" y="196"/>
              </a:cxn>
              <a:cxn ang="0">
                <a:pos x="167" y="230"/>
              </a:cxn>
              <a:cxn ang="0">
                <a:pos x="84" y="230"/>
              </a:cxn>
              <a:cxn ang="0">
                <a:pos x="25" y="174"/>
              </a:cxn>
              <a:cxn ang="0">
                <a:pos x="60" y="127"/>
              </a:cxn>
              <a:cxn ang="0">
                <a:pos x="25" y="81"/>
              </a:cxn>
              <a:cxn ang="0">
                <a:pos x="84" y="24"/>
              </a:cxn>
              <a:cxn ang="0">
                <a:pos x="167" y="24"/>
              </a:cxn>
              <a:cxn ang="0">
                <a:pos x="167" y="58"/>
              </a:cxn>
              <a:cxn ang="0">
                <a:pos x="180" y="71"/>
              </a:cxn>
              <a:cxn ang="0">
                <a:pos x="300" y="71"/>
              </a:cxn>
              <a:cxn ang="0">
                <a:pos x="302" y="71"/>
              </a:cxn>
              <a:cxn ang="0">
                <a:pos x="311" y="79"/>
              </a:cxn>
              <a:cxn ang="0">
                <a:pos x="302" y="88"/>
              </a:cxn>
              <a:cxn ang="0">
                <a:pos x="300" y="88"/>
              </a:cxn>
              <a:cxn ang="0">
                <a:pos x="184" y="88"/>
              </a:cxn>
              <a:cxn ang="0">
                <a:pos x="172" y="101"/>
              </a:cxn>
              <a:cxn ang="0">
                <a:pos x="184" y="113"/>
              </a:cxn>
              <a:cxn ang="0">
                <a:pos x="300" y="113"/>
              </a:cxn>
              <a:cxn ang="0">
                <a:pos x="302" y="113"/>
              </a:cxn>
              <a:cxn ang="0">
                <a:pos x="335" y="79"/>
              </a:cxn>
              <a:cxn ang="0">
                <a:pos x="302" y="46"/>
              </a:cxn>
              <a:cxn ang="0">
                <a:pos x="300" y="46"/>
              </a:cxn>
              <a:cxn ang="0">
                <a:pos x="192" y="46"/>
              </a:cxn>
              <a:cxn ang="0">
                <a:pos x="192" y="12"/>
              </a:cxn>
              <a:cxn ang="0">
                <a:pos x="180" y="0"/>
              </a:cxn>
              <a:cxn ang="0">
                <a:pos x="84" y="0"/>
              </a:cxn>
            </a:cxnLst>
            <a:rect l="0" t="0" r="r" b="b"/>
            <a:pathLst>
              <a:path w="335" h="255">
                <a:moveTo>
                  <a:pt x="84" y="0"/>
                </a:moveTo>
                <a:cubicBezTo>
                  <a:pt x="31" y="0"/>
                  <a:pt x="0" y="34"/>
                  <a:pt x="0" y="91"/>
                </a:cubicBezTo>
                <a:cubicBezTo>
                  <a:pt x="0" y="98"/>
                  <a:pt x="5" y="103"/>
                  <a:pt x="12" y="103"/>
                </a:cubicBezTo>
                <a:cubicBezTo>
                  <a:pt x="25" y="103"/>
                  <a:pt x="36" y="114"/>
                  <a:pt x="36" y="127"/>
                </a:cubicBezTo>
                <a:cubicBezTo>
                  <a:pt x="36" y="140"/>
                  <a:pt x="25" y="151"/>
                  <a:pt x="12" y="151"/>
                </a:cubicBezTo>
                <a:cubicBezTo>
                  <a:pt x="5" y="151"/>
                  <a:pt x="0" y="157"/>
                  <a:pt x="0" y="163"/>
                </a:cubicBezTo>
                <a:cubicBezTo>
                  <a:pt x="0" y="221"/>
                  <a:pt x="31" y="255"/>
                  <a:pt x="84" y="255"/>
                </a:cubicBezTo>
                <a:cubicBezTo>
                  <a:pt x="180" y="255"/>
                  <a:pt x="180" y="255"/>
                  <a:pt x="180" y="255"/>
                </a:cubicBezTo>
                <a:cubicBezTo>
                  <a:pt x="186" y="255"/>
                  <a:pt x="192" y="249"/>
                  <a:pt x="192" y="243"/>
                </a:cubicBezTo>
                <a:cubicBezTo>
                  <a:pt x="192" y="243"/>
                  <a:pt x="192" y="222"/>
                  <a:pt x="192" y="209"/>
                </a:cubicBezTo>
                <a:cubicBezTo>
                  <a:pt x="212" y="209"/>
                  <a:pt x="300" y="209"/>
                  <a:pt x="300" y="209"/>
                </a:cubicBezTo>
                <a:cubicBezTo>
                  <a:pt x="300" y="209"/>
                  <a:pt x="301" y="209"/>
                  <a:pt x="301" y="209"/>
                </a:cubicBezTo>
                <a:cubicBezTo>
                  <a:pt x="320" y="209"/>
                  <a:pt x="335" y="194"/>
                  <a:pt x="335" y="175"/>
                </a:cubicBezTo>
                <a:cubicBezTo>
                  <a:pt x="335" y="157"/>
                  <a:pt x="320" y="142"/>
                  <a:pt x="302" y="142"/>
                </a:cubicBezTo>
                <a:cubicBezTo>
                  <a:pt x="302" y="142"/>
                  <a:pt x="300" y="142"/>
                  <a:pt x="300" y="142"/>
                </a:cubicBezTo>
                <a:cubicBezTo>
                  <a:pt x="184" y="142"/>
                  <a:pt x="184" y="142"/>
                  <a:pt x="184" y="142"/>
                </a:cubicBezTo>
                <a:cubicBezTo>
                  <a:pt x="177" y="142"/>
                  <a:pt x="172" y="147"/>
                  <a:pt x="172" y="154"/>
                </a:cubicBezTo>
                <a:cubicBezTo>
                  <a:pt x="172" y="161"/>
                  <a:pt x="177" y="166"/>
                  <a:pt x="184" y="166"/>
                </a:cubicBezTo>
                <a:cubicBezTo>
                  <a:pt x="184" y="166"/>
                  <a:pt x="300" y="166"/>
                  <a:pt x="300" y="166"/>
                </a:cubicBezTo>
                <a:cubicBezTo>
                  <a:pt x="301" y="166"/>
                  <a:pt x="301" y="166"/>
                  <a:pt x="301" y="166"/>
                </a:cubicBezTo>
                <a:cubicBezTo>
                  <a:pt x="307" y="166"/>
                  <a:pt x="311" y="170"/>
                  <a:pt x="311" y="175"/>
                </a:cubicBezTo>
                <a:cubicBezTo>
                  <a:pt x="311" y="180"/>
                  <a:pt x="307" y="184"/>
                  <a:pt x="302" y="184"/>
                </a:cubicBezTo>
                <a:cubicBezTo>
                  <a:pt x="302" y="184"/>
                  <a:pt x="300" y="184"/>
                  <a:pt x="300" y="184"/>
                </a:cubicBezTo>
                <a:cubicBezTo>
                  <a:pt x="180" y="184"/>
                  <a:pt x="180" y="184"/>
                  <a:pt x="180" y="184"/>
                </a:cubicBezTo>
                <a:cubicBezTo>
                  <a:pt x="173" y="184"/>
                  <a:pt x="167" y="190"/>
                  <a:pt x="167" y="196"/>
                </a:cubicBezTo>
                <a:cubicBezTo>
                  <a:pt x="167" y="196"/>
                  <a:pt x="167" y="217"/>
                  <a:pt x="167" y="230"/>
                </a:cubicBezTo>
                <a:cubicBezTo>
                  <a:pt x="149" y="230"/>
                  <a:pt x="84" y="230"/>
                  <a:pt x="84" y="230"/>
                </a:cubicBezTo>
                <a:cubicBezTo>
                  <a:pt x="40" y="230"/>
                  <a:pt x="27" y="202"/>
                  <a:pt x="25" y="174"/>
                </a:cubicBezTo>
                <a:cubicBezTo>
                  <a:pt x="45" y="168"/>
                  <a:pt x="60" y="150"/>
                  <a:pt x="60" y="127"/>
                </a:cubicBezTo>
                <a:cubicBezTo>
                  <a:pt x="60" y="105"/>
                  <a:pt x="45" y="86"/>
                  <a:pt x="25" y="81"/>
                </a:cubicBezTo>
                <a:cubicBezTo>
                  <a:pt x="27" y="53"/>
                  <a:pt x="40" y="24"/>
                  <a:pt x="84" y="24"/>
                </a:cubicBezTo>
                <a:cubicBezTo>
                  <a:pt x="84" y="24"/>
                  <a:pt x="149" y="24"/>
                  <a:pt x="167" y="24"/>
                </a:cubicBezTo>
                <a:cubicBezTo>
                  <a:pt x="167" y="38"/>
                  <a:pt x="167" y="58"/>
                  <a:pt x="167" y="58"/>
                </a:cubicBezTo>
                <a:cubicBezTo>
                  <a:pt x="167" y="65"/>
                  <a:pt x="173" y="71"/>
                  <a:pt x="180" y="71"/>
                </a:cubicBezTo>
                <a:cubicBezTo>
                  <a:pt x="300" y="71"/>
                  <a:pt x="300" y="71"/>
                  <a:pt x="300" y="71"/>
                </a:cubicBezTo>
                <a:cubicBezTo>
                  <a:pt x="300" y="71"/>
                  <a:pt x="302" y="71"/>
                  <a:pt x="302" y="71"/>
                </a:cubicBezTo>
                <a:cubicBezTo>
                  <a:pt x="307" y="71"/>
                  <a:pt x="311" y="75"/>
                  <a:pt x="311" y="79"/>
                </a:cubicBezTo>
                <a:cubicBezTo>
                  <a:pt x="311" y="84"/>
                  <a:pt x="307" y="88"/>
                  <a:pt x="302" y="88"/>
                </a:cubicBezTo>
                <a:cubicBezTo>
                  <a:pt x="301" y="88"/>
                  <a:pt x="300" y="88"/>
                  <a:pt x="300" y="88"/>
                </a:cubicBezTo>
                <a:cubicBezTo>
                  <a:pt x="184" y="88"/>
                  <a:pt x="184" y="88"/>
                  <a:pt x="184" y="88"/>
                </a:cubicBezTo>
                <a:cubicBezTo>
                  <a:pt x="177" y="88"/>
                  <a:pt x="172" y="94"/>
                  <a:pt x="172" y="101"/>
                </a:cubicBezTo>
                <a:cubicBezTo>
                  <a:pt x="172" y="107"/>
                  <a:pt x="177" y="113"/>
                  <a:pt x="184" y="113"/>
                </a:cubicBezTo>
                <a:cubicBezTo>
                  <a:pt x="300" y="113"/>
                  <a:pt x="300" y="113"/>
                  <a:pt x="300" y="113"/>
                </a:cubicBezTo>
                <a:cubicBezTo>
                  <a:pt x="300" y="113"/>
                  <a:pt x="302" y="113"/>
                  <a:pt x="302" y="113"/>
                </a:cubicBezTo>
                <a:cubicBezTo>
                  <a:pt x="320" y="113"/>
                  <a:pt x="335" y="98"/>
                  <a:pt x="335" y="79"/>
                </a:cubicBezTo>
                <a:cubicBezTo>
                  <a:pt x="335" y="61"/>
                  <a:pt x="320" y="46"/>
                  <a:pt x="302" y="46"/>
                </a:cubicBezTo>
                <a:cubicBezTo>
                  <a:pt x="301" y="46"/>
                  <a:pt x="300" y="46"/>
                  <a:pt x="300" y="46"/>
                </a:cubicBezTo>
                <a:cubicBezTo>
                  <a:pt x="300" y="46"/>
                  <a:pt x="212" y="46"/>
                  <a:pt x="192" y="46"/>
                </a:cubicBezTo>
                <a:cubicBezTo>
                  <a:pt x="192" y="33"/>
                  <a:pt x="192" y="12"/>
                  <a:pt x="192" y="12"/>
                </a:cubicBezTo>
                <a:cubicBezTo>
                  <a:pt x="192" y="5"/>
                  <a:pt x="186" y="0"/>
                  <a:pt x="180" y="0"/>
                </a:cubicBezTo>
                <a:lnTo>
                  <a:pt x="8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87" name="TextBox 286"/>
          <p:cNvSpPr txBox="1"/>
          <p:nvPr userDrawn="1"/>
        </p:nvSpPr>
        <p:spPr>
          <a:xfrm>
            <a:off x="9229945" y="1669178"/>
            <a:ext cx="851437"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Power management</a:t>
            </a:r>
          </a:p>
        </p:txBody>
      </p:sp>
      <p:sp>
        <p:nvSpPr>
          <p:cNvPr id="288" name="Freeform 184"/>
          <p:cNvSpPr>
            <a:spLocks noChangeAspect="1"/>
          </p:cNvSpPr>
          <p:nvPr userDrawn="1"/>
        </p:nvSpPr>
        <p:spPr bwMode="auto">
          <a:xfrm>
            <a:off x="8409152" y="1207759"/>
            <a:ext cx="489929" cy="393192"/>
          </a:xfrm>
          <a:custGeom>
            <a:avLst/>
            <a:gdLst/>
            <a:ahLst/>
            <a:cxnLst>
              <a:cxn ang="0">
                <a:pos x="69" y="73"/>
              </a:cxn>
              <a:cxn ang="0">
                <a:pos x="95" y="73"/>
              </a:cxn>
              <a:cxn ang="0">
                <a:pos x="95" y="343"/>
              </a:cxn>
              <a:cxn ang="0">
                <a:pos x="0" y="343"/>
              </a:cxn>
              <a:cxn ang="0">
                <a:pos x="0" y="72"/>
              </a:cxn>
              <a:cxn ang="0">
                <a:pos x="31" y="72"/>
              </a:cxn>
              <a:cxn ang="0">
                <a:pos x="31" y="34"/>
              </a:cxn>
              <a:cxn ang="0">
                <a:pos x="82" y="0"/>
              </a:cxn>
              <a:cxn ang="0">
                <a:pos x="127" y="11"/>
              </a:cxn>
              <a:cxn ang="0">
                <a:pos x="139" y="48"/>
              </a:cxn>
              <a:cxn ang="0">
                <a:pos x="139" y="284"/>
              </a:cxn>
              <a:cxn ang="0">
                <a:pos x="207" y="284"/>
              </a:cxn>
              <a:cxn ang="0">
                <a:pos x="207" y="228"/>
              </a:cxn>
              <a:cxn ang="0">
                <a:pos x="181" y="207"/>
              </a:cxn>
              <a:cxn ang="0">
                <a:pos x="181" y="66"/>
              </a:cxn>
              <a:cxn ang="0">
                <a:pos x="278" y="67"/>
              </a:cxn>
              <a:cxn ang="0">
                <a:pos x="278" y="207"/>
              </a:cxn>
              <a:cxn ang="0">
                <a:pos x="254" y="229"/>
              </a:cxn>
              <a:cxn ang="0">
                <a:pos x="254" y="275"/>
              </a:cxn>
              <a:cxn ang="0">
                <a:pos x="254" y="283"/>
              </a:cxn>
              <a:cxn ang="0">
                <a:pos x="352" y="283"/>
              </a:cxn>
              <a:cxn ang="0">
                <a:pos x="316" y="340"/>
              </a:cxn>
              <a:cxn ang="0">
                <a:pos x="428" y="340"/>
              </a:cxn>
              <a:cxn ang="0">
                <a:pos x="385" y="281"/>
              </a:cxn>
              <a:cxn ang="0">
                <a:pos x="428" y="222"/>
              </a:cxn>
              <a:cxn ang="0">
                <a:pos x="316" y="222"/>
              </a:cxn>
              <a:cxn ang="0">
                <a:pos x="336" y="250"/>
              </a:cxn>
            </a:cxnLst>
            <a:rect l="0" t="0" r="r" b="b"/>
            <a:pathLst>
              <a:path w="428" h="343">
                <a:moveTo>
                  <a:pt x="69" y="73"/>
                </a:moveTo>
                <a:cubicBezTo>
                  <a:pt x="95" y="73"/>
                  <a:pt x="95" y="73"/>
                  <a:pt x="95" y="73"/>
                </a:cubicBezTo>
                <a:cubicBezTo>
                  <a:pt x="95" y="343"/>
                  <a:pt x="95" y="343"/>
                  <a:pt x="95" y="343"/>
                </a:cubicBezTo>
                <a:cubicBezTo>
                  <a:pt x="0" y="343"/>
                  <a:pt x="0" y="343"/>
                  <a:pt x="0" y="343"/>
                </a:cubicBezTo>
                <a:cubicBezTo>
                  <a:pt x="0" y="72"/>
                  <a:pt x="0" y="72"/>
                  <a:pt x="0" y="72"/>
                </a:cubicBezTo>
                <a:cubicBezTo>
                  <a:pt x="31" y="72"/>
                  <a:pt x="31" y="72"/>
                  <a:pt x="31" y="72"/>
                </a:cubicBezTo>
                <a:cubicBezTo>
                  <a:pt x="31" y="34"/>
                  <a:pt x="31" y="34"/>
                  <a:pt x="31" y="34"/>
                </a:cubicBezTo>
                <a:cubicBezTo>
                  <a:pt x="31" y="34"/>
                  <a:pt x="33" y="0"/>
                  <a:pt x="82" y="0"/>
                </a:cubicBezTo>
                <a:cubicBezTo>
                  <a:pt x="106" y="0"/>
                  <a:pt x="118" y="4"/>
                  <a:pt x="127" y="11"/>
                </a:cubicBezTo>
                <a:cubicBezTo>
                  <a:pt x="135" y="18"/>
                  <a:pt x="139" y="28"/>
                  <a:pt x="139" y="48"/>
                </a:cubicBezTo>
                <a:cubicBezTo>
                  <a:pt x="139" y="284"/>
                  <a:pt x="139" y="284"/>
                  <a:pt x="139" y="284"/>
                </a:cubicBezTo>
                <a:cubicBezTo>
                  <a:pt x="207" y="284"/>
                  <a:pt x="207" y="284"/>
                  <a:pt x="207" y="284"/>
                </a:cubicBezTo>
                <a:cubicBezTo>
                  <a:pt x="207" y="228"/>
                  <a:pt x="207" y="228"/>
                  <a:pt x="207" y="228"/>
                </a:cubicBezTo>
                <a:cubicBezTo>
                  <a:pt x="181" y="207"/>
                  <a:pt x="181" y="207"/>
                  <a:pt x="181" y="207"/>
                </a:cubicBezTo>
                <a:cubicBezTo>
                  <a:pt x="181" y="66"/>
                  <a:pt x="181" y="66"/>
                  <a:pt x="181" y="66"/>
                </a:cubicBezTo>
                <a:cubicBezTo>
                  <a:pt x="181" y="66"/>
                  <a:pt x="226" y="28"/>
                  <a:pt x="278" y="67"/>
                </a:cubicBezTo>
                <a:cubicBezTo>
                  <a:pt x="278" y="207"/>
                  <a:pt x="278" y="207"/>
                  <a:pt x="278" y="207"/>
                </a:cubicBezTo>
                <a:cubicBezTo>
                  <a:pt x="254" y="229"/>
                  <a:pt x="254" y="229"/>
                  <a:pt x="254" y="229"/>
                </a:cubicBezTo>
                <a:cubicBezTo>
                  <a:pt x="254" y="275"/>
                  <a:pt x="254" y="275"/>
                  <a:pt x="254" y="275"/>
                </a:cubicBezTo>
                <a:cubicBezTo>
                  <a:pt x="254" y="283"/>
                  <a:pt x="254" y="283"/>
                  <a:pt x="254" y="283"/>
                </a:cubicBezTo>
                <a:cubicBezTo>
                  <a:pt x="352" y="283"/>
                  <a:pt x="352" y="283"/>
                  <a:pt x="352" y="283"/>
                </a:cubicBezTo>
                <a:cubicBezTo>
                  <a:pt x="316" y="340"/>
                  <a:pt x="316" y="340"/>
                  <a:pt x="316" y="340"/>
                </a:cubicBezTo>
                <a:cubicBezTo>
                  <a:pt x="428" y="340"/>
                  <a:pt x="428" y="340"/>
                  <a:pt x="428" y="340"/>
                </a:cubicBezTo>
                <a:cubicBezTo>
                  <a:pt x="385" y="281"/>
                  <a:pt x="385" y="281"/>
                  <a:pt x="385" y="281"/>
                </a:cubicBezTo>
                <a:cubicBezTo>
                  <a:pt x="428" y="222"/>
                  <a:pt x="428" y="222"/>
                  <a:pt x="428" y="222"/>
                </a:cubicBezTo>
                <a:cubicBezTo>
                  <a:pt x="316" y="222"/>
                  <a:pt x="316" y="222"/>
                  <a:pt x="316" y="222"/>
                </a:cubicBezTo>
                <a:cubicBezTo>
                  <a:pt x="336" y="250"/>
                  <a:pt x="336" y="250"/>
                  <a:pt x="336" y="250"/>
                </a:cubicBezTo>
              </a:path>
            </a:pathLst>
          </a:custGeom>
          <a:noFill/>
          <a:ln w="30163"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89" name="TextBox 288"/>
          <p:cNvSpPr txBox="1"/>
          <p:nvPr userDrawn="1"/>
        </p:nvSpPr>
        <p:spPr>
          <a:xfrm>
            <a:off x="7988861" y="1669178"/>
            <a:ext cx="1379552"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Process/machine management</a:t>
            </a:r>
          </a:p>
        </p:txBody>
      </p:sp>
      <p:sp>
        <p:nvSpPr>
          <p:cNvPr id="290" name="Freeform 132"/>
          <p:cNvSpPr>
            <a:spLocks noChangeAspect="1"/>
          </p:cNvSpPr>
          <p:nvPr userDrawn="1"/>
        </p:nvSpPr>
        <p:spPr bwMode="auto">
          <a:xfrm>
            <a:off x="7526968" y="1207759"/>
            <a:ext cx="386910" cy="393192"/>
          </a:xfrm>
          <a:custGeom>
            <a:avLst/>
            <a:gdLst/>
            <a:ahLst/>
            <a:cxnLst>
              <a:cxn ang="0">
                <a:pos x="283" y="18"/>
              </a:cxn>
              <a:cxn ang="0">
                <a:pos x="255" y="0"/>
              </a:cxn>
              <a:cxn ang="0">
                <a:pos x="0" y="0"/>
              </a:cxn>
              <a:cxn ang="0">
                <a:pos x="0" y="277"/>
              </a:cxn>
              <a:cxn ang="0">
                <a:pos x="56" y="313"/>
              </a:cxn>
              <a:cxn ang="0">
                <a:pos x="56" y="45"/>
              </a:cxn>
              <a:cxn ang="0">
                <a:pos x="308" y="45"/>
              </a:cxn>
              <a:cxn ang="0">
                <a:pos x="308" y="313"/>
              </a:cxn>
              <a:cxn ang="0">
                <a:pos x="229" y="313"/>
              </a:cxn>
              <a:cxn ang="0">
                <a:pos x="229" y="267"/>
              </a:cxn>
              <a:cxn ang="0">
                <a:pos x="278" y="267"/>
              </a:cxn>
              <a:cxn ang="0">
                <a:pos x="278" y="172"/>
              </a:cxn>
              <a:cxn ang="0">
                <a:pos x="142" y="172"/>
              </a:cxn>
              <a:cxn ang="0">
                <a:pos x="142" y="267"/>
              </a:cxn>
              <a:cxn ang="0">
                <a:pos x="197" y="267"/>
              </a:cxn>
              <a:cxn ang="0">
                <a:pos x="172" y="313"/>
              </a:cxn>
              <a:cxn ang="0">
                <a:pos x="97" y="313"/>
              </a:cxn>
            </a:cxnLst>
            <a:rect l="0" t="0" r="r" b="b"/>
            <a:pathLst>
              <a:path w="308" h="313">
                <a:moveTo>
                  <a:pt x="283" y="18"/>
                </a:moveTo>
                <a:lnTo>
                  <a:pt x="255" y="0"/>
                </a:lnTo>
                <a:lnTo>
                  <a:pt x="0" y="0"/>
                </a:lnTo>
                <a:lnTo>
                  <a:pt x="0" y="277"/>
                </a:lnTo>
                <a:lnTo>
                  <a:pt x="56" y="313"/>
                </a:lnTo>
                <a:lnTo>
                  <a:pt x="56" y="45"/>
                </a:lnTo>
                <a:lnTo>
                  <a:pt x="308" y="45"/>
                </a:lnTo>
                <a:lnTo>
                  <a:pt x="308" y="313"/>
                </a:lnTo>
                <a:lnTo>
                  <a:pt x="229" y="313"/>
                </a:lnTo>
                <a:lnTo>
                  <a:pt x="229" y="267"/>
                </a:lnTo>
                <a:lnTo>
                  <a:pt x="278" y="267"/>
                </a:lnTo>
                <a:lnTo>
                  <a:pt x="278" y="172"/>
                </a:lnTo>
                <a:lnTo>
                  <a:pt x="142" y="172"/>
                </a:lnTo>
                <a:lnTo>
                  <a:pt x="142" y="267"/>
                </a:lnTo>
                <a:lnTo>
                  <a:pt x="197" y="267"/>
                </a:lnTo>
                <a:lnTo>
                  <a:pt x="172" y="313"/>
                </a:lnTo>
                <a:lnTo>
                  <a:pt x="97" y="313"/>
                </a:lnTo>
              </a:path>
            </a:pathLst>
          </a:custGeom>
          <a:noFill/>
          <a:ln w="317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91" name="TextBox 290"/>
          <p:cNvSpPr txBox="1"/>
          <p:nvPr userDrawn="1"/>
        </p:nvSpPr>
        <p:spPr>
          <a:xfrm>
            <a:off x="7191939" y="1669178"/>
            <a:ext cx="1070334"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IT room</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management</a:t>
            </a:r>
          </a:p>
        </p:txBody>
      </p:sp>
      <p:sp>
        <p:nvSpPr>
          <p:cNvPr id="292" name="Freeform 180"/>
          <p:cNvSpPr>
            <a:spLocks noChangeAspect="1"/>
          </p:cNvSpPr>
          <p:nvPr userDrawn="1"/>
        </p:nvSpPr>
        <p:spPr bwMode="auto">
          <a:xfrm>
            <a:off x="10338924" y="1207759"/>
            <a:ext cx="350298" cy="393192"/>
          </a:xfrm>
          <a:custGeom>
            <a:avLst/>
            <a:gdLst/>
            <a:ahLst/>
            <a:cxnLst>
              <a:cxn ang="0">
                <a:pos x="192" y="296"/>
              </a:cxn>
              <a:cxn ang="0">
                <a:pos x="152" y="369"/>
              </a:cxn>
              <a:cxn ang="0">
                <a:pos x="0" y="336"/>
              </a:cxn>
              <a:cxn ang="0">
                <a:pos x="112" y="300"/>
              </a:cxn>
              <a:cxn ang="0">
                <a:pos x="132" y="219"/>
              </a:cxn>
              <a:cxn ang="0">
                <a:pos x="138" y="150"/>
              </a:cxn>
              <a:cxn ang="0">
                <a:pos x="113" y="189"/>
              </a:cxn>
              <a:cxn ang="0">
                <a:pos x="66" y="198"/>
              </a:cxn>
              <a:cxn ang="0">
                <a:pos x="57" y="152"/>
              </a:cxn>
              <a:cxn ang="0">
                <a:pos x="103" y="84"/>
              </a:cxn>
              <a:cxn ang="0">
                <a:pos x="114" y="82"/>
              </a:cxn>
              <a:cxn ang="0">
                <a:pos x="227" y="99"/>
              </a:cxn>
              <a:cxn ang="0">
                <a:pos x="116" y="108"/>
              </a:cxn>
              <a:cxn ang="0">
                <a:pos x="79" y="166"/>
              </a:cxn>
              <a:cxn ang="0">
                <a:pos x="81" y="176"/>
              </a:cxn>
              <a:cxn ang="0">
                <a:pos x="91" y="174"/>
              </a:cxn>
              <a:cxn ang="0">
                <a:pos x="116" y="134"/>
              </a:cxn>
              <a:cxn ang="0">
                <a:pos x="130" y="124"/>
              </a:cxn>
              <a:cxn ang="0">
                <a:pos x="138" y="123"/>
              </a:cxn>
              <a:cxn ang="0">
                <a:pos x="185" y="126"/>
              </a:cxn>
              <a:cxn ang="0">
                <a:pos x="196" y="145"/>
              </a:cxn>
              <a:cxn ang="0">
                <a:pos x="135" y="316"/>
              </a:cxn>
              <a:cxn ang="0">
                <a:pos x="34" y="329"/>
              </a:cxn>
              <a:cxn ang="0">
                <a:pos x="27" y="336"/>
              </a:cxn>
              <a:cxn ang="0">
                <a:pos x="143" y="343"/>
              </a:cxn>
              <a:cxn ang="0">
                <a:pos x="190" y="251"/>
              </a:cxn>
              <a:cxn ang="0">
                <a:pos x="280" y="414"/>
              </a:cxn>
              <a:cxn ang="0">
                <a:pos x="287" y="420"/>
              </a:cxn>
              <a:cxn ang="0">
                <a:pos x="294" y="413"/>
              </a:cxn>
              <a:cxn ang="0">
                <a:pos x="215" y="234"/>
              </a:cxn>
              <a:cxn ang="0">
                <a:pos x="244" y="165"/>
              </a:cxn>
              <a:cxn ang="0">
                <a:pos x="266" y="163"/>
              </a:cxn>
              <a:cxn ang="0">
                <a:pos x="299" y="199"/>
              </a:cxn>
              <a:cxn ang="0">
                <a:pos x="310" y="205"/>
              </a:cxn>
              <a:cxn ang="0">
                <a:pos x="369" y="202"/>
              </a:cxn>
              <a:cxn ang="0">
                <a:pos x="365" y="191"/>
              </a:cxn>
              <a:cxn ang="0">
                <a:pos x="323" y="191"/>
              </a:cxn>
              <a:cxn ang="0">
                <a:pos x="262" y="127"/>
              </a:cxn>
              <a:cxn ang="0">
                <a:pos x="250" y="100"/>
              </a:cxn>
              <a:cxn ang="0">
                <a:pos x="271" y="77"/>
              </a:cxn>
              <a:cxn ang="0">
                <a:pos x="297" y="51"/>
              </a:cxn>
              <a:cxn ang="0">
                <a:pos x="249" y="51"/>
              </a:cxn>
              <a:cxn ang="0">
                <a:pos x="253" y="65"/>
              </a:cxn>
              <a:cxn ang="0">
                <a:pos x="231" y="79"/>
              </a:cxn>
              <a:cxn ang="0">
                <a:pos x="273" y="0"/>
              </a:cxn>
              <a:cxn ang="0">
                <a:pos x="309" y="87"/>
              </a:cxn>
              <a:cxn ang="0">
                <a:pos x="278" y="105"/>
              </a:cxn>
              <a:cxn ang="0">
                <a:pos x="282" y="110"/>
              </a:cxn>
              <a:cxn ang="0">
                <a:pos x="365" y="164"/>
              </a:cxn>
              <a:cxn ang="0">
                <a:pos x="365" y="231"/>
              </a:cxn>
              <a:cxn ang="0">
                <a:pos x="292" y="227"/>
              </a:cxn>
              <a:cxn ang="0">
                <a:pos x="273" y="210"/>
              </a:cxn>
              <a:cxn ang="0">
                <a:pos x="259" y="195"/>
              </a:cxn>
              <a:cxn ang="0">
                <a:pos x="318" y="400"/>
              </a:cxn>
              <a:cxn ang="0">
                <a:pos x="321" y="413"/>
              </a:cxn>
              <a:cxn ang="0">
                <a:pos x="287" y="447"/>
              </a:cxn>
              <a:cxn ang="0">
                <a:pos x="256" y="426"/>
              </a:cxn>
            </a:cxnLst>
            <a:rect l="0" t="0" r="r" b="b"/>
            <a:pathLst>
              <a:path w="398" h="447">
                <a:moveTo>
                  <a:pt x="256" y="426"/>
                </a:moveTo>
                <a:cubicBezTo>
                  <a:pt x="192" y="296"/>
                  <a:pt x="192" y="296"/>
                  <a:pt x="192" y="296"/>
                </a:cubicBezTo>
                <a:cubicBezTo>
                  <a:pt x="164" y="361"/>
                  <a:pt x="164" y="361"/>
                  <a:pt x="164" y="361"/>
                </a:cubicBezTo>
                <a:cubicBezTo>
                  <a:pt x="162" y="366"/>
                  <a:pt x="157" y="369"/>
                  <a:pt x="152" y="369"/>
                </a:cubicBezTo>
                <a:cubicBezTo>
                  <a:pt x="34" y="370"/>
                  <a:pt x="34" y="370"/>
                  <a:pt x="34" y="370"/>
                </a:cubicBezTo>
                <a:cubicBezTo>
                  <a:pt x="15" y="370"/>
                  <a:pt x="0" y="355"/>
                  <a:pt x="0" y="336"/>
                </a:cubicBezTo>
                <a:cubicBezTo>
                  <a:pt x="0" y="318"/>
                  <a:pt x="15" y="303"/>
                  <a:pt x="34" y="303"/>
                </a:cubicBezTo>
                <a:cubicBezTo>
                  <a:pt x="112" y="300"/>
                  <a:pt x="112" y="300"/>
                  <a:pt x="112" y="300"/>
                </a:cubicBezTo>
                <a:cubicBezTo>
                  <a:pt x="131" y="221"/>
                  <a:pt x="131" y="221"/>
                  <a:pt x="131" y="221"/>
                </a:cubicBezTo>
                <a:cubicBezTo>
                  <a:pt x="131" y="220"/>
                  <a:pt x="132" y="220"/>
                  <a:pt x="132" y="219"/>
                </a:cubicBezTo>
                <a:cubicBezTo>
                  <a:pt x="164" y="151"/>
                  <a:pt x="164" y="151"/>
                  <a:pt x="164" y="151"/>
                </a:cubicBezTo>
                <a:cubicBezTo>
                  <a:pt x="138" y="150"/>
                  <a:pt x="138" y="150"/>
                  <a:pt x="138" y="150"/>
                </a:cubicBezTo>
                <a:cubicBezTo>
                  <a:pt x="113" y="189"/>
                  <a:pt x="113" y="189"/>
                  <a:pt x="113" y="189"/>
                </a:cubicBezTo>
                <a:cubicBezTo>
                  <a:pt x="113" y="189"/>
                  <a:pt x="113" y="189"/>
                  <a:pt x="113" y="189"/>
                </a:cubicBezTo>
                <a:cubicBezTo>
                  <a:pt x="106" y="199"/>
                  <a:pt x="96" y="204"/>
                  <a:pt x="85" y="204"/>
                </a:cubicBezTo>
                <a:cubicBezTo>
                  <a:pt x="79" y="204"/>
                  <a:pt x="72" y="202"/>
                  <a:pt x="66" y="198"/>
                </a:cubicBezTo>
                <a:cubicBezTo>
                  <a:pt x="57" y="192"/>
                  <a:pt x="51" y="181"/>
                  <a:pt x="51" y="170"/>
                </a:cubicBezTo>
                <a:cubicBezTo>
                  <a:pt x="51" y="164"/>
                  <a:pt x="53" y="157"/>
                  <a:pt x="57" y="152"/>
                </a:cubicBezTo>
                <a:cubicBezTo>
                  <a:pt x="95" y="92"/>
                  <a:pt x="95" y="92"/>
                  <a:pt x="95" y="92"/>
                </a:cubicBezTo>
                <a:cubicBezTo>
                  <a:pt x="97" y="89"/>
                  <a:pt x="100" y="86"/>
                  <a:pt x="103" y="84"/>
                </a:cubicBezTo>
                <a:cubicBezTo>
                  <a:pt x="106" y="83"/>
                  <a:pt x="110" y="82"/>
                  <a:pt x="113" y="82"/>
                </a:cubicBezTo>
                <a:cubicBezTo>
                  <a:pt x="114" y="82"/>
                  <a:pt x="114" y="82"/>
                  <a:pt x="114" y="82"/>
                </a:cubicBezTo>
                <a:cubicBezTo>
                  <a:pt x="215" y="85"/>
                  <a:pt x="215" y="85"/>
                  <a:pt x="215" y="85"/>
                </a:cubicBezTo>
                <a:cubicBezTo>
                  <a:pt x="222" y="85"/>
                  <a:pt x="228" y="91"/>
                  <a:pt x="227" y="99"/>
                </a:cubicBezTo>
                <a:cubicBezTo>
                  <a:pt x="227" y="106"/>
                  <a:pt x="221" y="112"/>
                  <a:pt x="214" y="112"/>
                </a:cubicBezTo>
                <a:cubicBezTo>
                  <a:pt x="116" y="108"/>
                  <a:pt x="116" y="108"/>
                  <a:pt x="116" y="108"/>
                </a:cubicBezTo>
                <a:cubicBezTo>
                  <a:pt x="79" y="166"/>
                  <a:pt x="79" y="166"/>
                  <a:pt x="79" y="166"/>
                </a:cubicBezTo>
                <a:cubicBezTo>
                  <a:pt x="79" y="166"/>
                  <a:pt x="79" y="166"/>
                  <a:pt x="79" y="166"/>
                </a:cubicBezTo>
                <a:cubicBezTo>
                  <a:pt x="78" y="168"/>
                  <a:pt x="78" y="169"/>
                  <a:pt x="78" y="170"/>
                </a:cubicBezTo>
                <a:cubicBezTo>
                  <a:pt x="78" y="173"/>
                  <a:pt x="79" y="175"/>
                  <a:pt x="81" y="176"/>
                </a:cubicBezTo>
                <a:cubicBezTo>
                  <a:pt x="82" y="177"/>
                  <a:pt x="84" y="177"/>
                  <a:pt x="85" y="177"/>
                </a:cubicBezTo>
                <a:cubicBezTo>
                  <a:pt x="87" y="177"/>
                  <a:pt x="89" y="176"/>
                  <a:pt x="91" y="174"/>
                </a:cubicBezTo>
                <a:cubicBezTo>
                  <a:pt x="116" y="134"/>
                  <a:pt x="116" y="134"/>
                  <a:pt x="116" y="134"/>
                </a:cubicBezTo>
                <a:cubicBezTo>
                  <a:pt x="116" y="134"/>
                  <a:pt x="116" y="134"/>
                  <a:pt x="116" y="134"/>
                </a:cubicBezTo>
                <a:cubicBezTo>
                  <a:pt x="117" y="132"/>
                  <a:pt x="118" y="131"/>
                  <a:pt x="120" y="128"/>
                </a:cubicBezTo>
                <a:cubicBezTo>
                  <a:pt x="123" y="126"/>
                  <a:pt x="126" y="124"/>
                  <a:pt x="130" y="124"/>
                </a:cubicBezTo>
                <a:cubicBezTo>
                  <a:pt x="132" y="123"/>
                  <a:pt x="134" y="123"/>
                  <a:pt x="136" y="123"/>
                </a:cubicBezTo>
                <a:cubicBezTo>
                  <a:pt x="137" y="123"/>
                  <a:pt x="137" y="123"/>
                  <a:pt x="138" y="123"/>
                </a:cubicBezTo>
                <a:cubicBezTo>
                  <a:pt x="138" y="123"/>
                  <a:pt x="138" y="123"/>
                  <a:pt x="138" y="123"/>
                </a:cubicBezTo>
                <a:cubicBezTo>
                  <a:pt x="185" y="126"/>
                  <a:pt x="185" y="126"/>
                  <a:pt x="185" y="126"/>
                </a:cubicBezTo>
                <a:cubicBezTo>
                  <a:pt x="190" y="126"/>
                  <a:pt x="194" y="129"/>
                  <a:pt x="196" y="133"/>
                </a:cubicBezTo>
                <a:cubicBezTo>
                  <a:pt x="198" y="137"/>
                  <a:pt x="198" y="141"/>
                  <a:pt x="196" y="145"/>
                </a:cubicBezTo>
                <a:cubicBezTo>
                  <a:pt x="157" y="229"/>
                  <a:pt x="157" y="229"/>
                  <a:pt x="157" y="229"/>
                </a:cubicBezTo>
                <a:cubicBezTo>
                  <a:pt x="135" y="316"/>
                  <a:pt x="135" y="316"/>
                  <a:pt x="135" y="316"/>
                </a:cubicBezTo>
                <a:cubicBezTo>
                  <a:pt x="134" y="322"/>
                  <a:pt x="129" y="326"/>
                  <a:pt x="123" y="326"/>
                </a:cubicBezTo>
                <a:cubicBezTo>
                  <a:pt x="34" y="329"/>
                  <a:pt x="34" y="329"/>
                  <a:pt x="34" y="329"/>
                </a:cubicBezTo>
                <a:cubicBezTo>
                  <a:pt x="34" y="329"/>
                  <a:pt x="34" y="329"/>
                  <a:pt x="34" y="329"/>
                </a:cubicBezTo>
                <a:cubicBezTo>
                  <a:pt x="30" y="329"/>
                  <a:pt x="27" y="332"/>
                  <a:pt x="27" y="336"/>
                </a:cubicBezTo>
                <a:cubicBezTo>
                  <a:pt x="27" y="340"/>
                  <a:pt x="30" y="343"/>
                  <a:pt x="34" y="343"/>
                </a:cubicBezTo>
                <a:cubicBezTo>
                  <a:pt x="143" y="343"/>
                  <a:pt x="143" y="343"/>
                  <a:pt x="143" y="343"/>
                </a:cubicBezTo>
                <a:cubicBezTo>
                  <a:pt x="178" y="259"/>
                  <a:pt x="178" y="259"/>
                  <a:pt x="178" y="259"/>
                </a:cubicBezTo>
                <a:cubicBezTo>
                  <a:pt x="180" y="255"/>
                  <a:pt x="185" y="251"/>
                  <a:pt x="190" y="251"/>
                </a:cubicBezTo>
                <a:cubicBezTo>
                  <a:pt x="195" y="251"/>
                  <a:pt x="200" y="254"/>
                  <a:pt x="203" y="259"/>
                </a:cubicBezTo>
                <a:cubicBezTo>
                  <a:pt x="280" y="414"/>
                  <a:pt x="280" y="414"/>
                  <a:pt x="280" y="414"/>
                </a:cubicBezTo>
                <a:cubicBezTo>
                  <a:pt x="281" y="416"/>
                  <a:pt x="281" y="416"/>
                  <a:pt x="281" y="416"/>
                </a:cubicBezTo>
                <a:cubicBezTo>
                  <a:pt x="282" y="418"/>
                  <a:pt x="284" y="420"/>
                  <a:pt x="287" y="420"/>
                </a:cubicBezTo>
                <a:cubicBezTo>
                  <a:pt x="288" y="420"/>
                  <a:pt x="289" y="420"/>
                  <a:pt x="290" y="419"/>
                </a:cubicBezTo>
                <a:cubicBezTo>
                  <a:pt x="292" y="418"/>
                  <a:pt x="294" y="416"/>
                  <a:pt x="294" y="413"/>
                </a:cubicBezTo>
                <a:cubicBezTo>
                  <a:pt x="294" y="412"/>
                  <a:pt x="294" y="411"/>
                  <a:pt x="293" y="411"/>
                </a:cubicBezTo>
                <a:cubicBezTo>
                  <a:pt x="215" y="234"/>
                  <a:pt x="215" y="234"/>
                  <a:pt x="215" y="234"/>
                </a:cubicBezTo>
                <a:cubicBezTo>
                  <a:pt x="213" y="230"/>
                  <a:pt x="213" y="226"/>
                  <a:pt x="215" y="222"/>
                </a:cubicBezTo>
                <a:cubicBezTo>
                  <a:pt x="244" y="165"/>
                  <a:pt x="244" y="165"/>
                  <a:pt x="244" y="165"/>
                </a:cubicBezTo>
                <a:cubicBezTo>
                  <a:pt x="246" y="162"/>
                  <a:pt x="250" y="159"/>
                  <a:pt x="254" y="158"/>
                </a:cubicBezTo>
                <a:cubicBezTo>
                  <a:pt x="259" y="158"/>
                  <a:pt x="263" y="159"/>
                  <a:pt x="266" y="163"/>
                </a:cubicBezTo>
                <a:cubicBezTo>
                  <a:pt x="266" y="163"/>
                  <a:pt x="283" y="181"/>
                  <a:pt x="292" y="192"/>
                </a:cubicBezTo>
                <a:cubicBezTo>
                  <a:pt x="296" y="195"/>
                  <a:pt x="298" y="198"/>
                  <a:pt x="299" y="199"/>
                </a:cubicBezTo>
                <a:cubicBezTo>
                  <a:pt x="300" y="200"/>
                  <a:pt x="302" y="202"/>
                  <a:pt x="304" y="203"/>
                </a:cubicBezTo>
                <a:cubicBezTo>
                  <a:pt x="306" y="204"/>
                  <a:pt x="308" y="205"/>
                  <a:pt x="310" y="205"/>
                </a:cubicBezTo>
                <a:cubicBezTo>
                  <a:pt x="365" y="205"/>
                  <a:pt x="365" y="205"/>
                  <a:pt x="365" y="205"/>
                </a:cubicBezTo>
                <a:cubicBezTo>
                  <a:pt x="366" y="205"/>
                  <a:pt x="368" y="204"/>
                  <a:pt x="369" y="202"/>
                </a:cubicBezTo>
                <a:cubicBezTo>
                  <a:pt x="371" y="201"/>
                  <a:pt x="372" y="199"/>
                  <a:pt x="372" y="198"/>
                </a:cubicBezTo>
                <a:cubicBezTo>
                  <a:pt x="372" y="194"/>
                  <a:pt x="368" y="191"/>
                  <a:pt x="365" y="191"/>
                </a:cubicBezTo>
                <a:cubicBezTo>
                  <a:pt x="358" y="191"/>
                  <a:pt x="348" y="191"/>
                  <a:pt x="339" y="191"/>
                </a:cubicBezTo>
                <a:cubicBezTo>
                  <a:pt x="331" y="191"/>
                  <a:pt x="324" y="191"/>
                  <a:pt x="323" y="191"/>
                </a:cubicBezTo>
                <a:cubicBezTo>
                  <a:pt x="320" y="191"/>
                  <a:pt x="316" y="189"/>
                  <a:pt x="313" y="186"/>
                </a:cubicBezTo>
                <a:cubicBezTo>
                  <a:pt x="262" y="127"/>
                  <a:pt x="262" y="127"/>
                  <a:pt x="262" y="127"/>
                </a:cubicBezTo>
                <a:cubicBezTo>
                  <a:pt x="252" y="116"/>
                  <a:pt x="252" y="116"/>
                  <a:pt x="252" y="116"/>
                </a:cubicBezTo>
                <a:cubicBezTo>
                  <a:pt x="248" y="111"/>
                  <a:pt x="247" y="105"/>
                  <a:pt x="250" y="100"/>
                </a:cubicBezTo>
                <a:cubicBezTo>
                  <a:pt x="261" y="83"/>
                  <a:pt x="261" y="83"/>
                  <a:pt x="261" y="83"/>
                </a:cubicBezTo>
                <a:cubicBezTo>
                  <a:pt x="263" y="79"/>
                  <a:pt x="267" y="77"/>
                  <a:pt x="271" y="77"/>
                </a:cubicBezTo>
                <a:cubicBezTo>
                  <a:pt x="278" y="76"/>
                  <a:pt x="285" y="73"/>
                  <a:pt x="290" y="68"/>
                </a:cubicBezTo>
                <a:cubicBezTo>
                  <a:pt x="295" y="63"/>
                  <a:pt x="297" y="58"/>
                  <a:pt x="297" y="51"/>
                </a:cubicBezTo>
                <a:cubicBezTo>
                  <a:pt x="297" y="38"/>
                  <a:pt x="286" y="27"/>
                  <a:pt x="273" y="27"/>
                </a:cubicBezTo>
                <a:cubicBezTo>
                  <a:pt x="260" y="27"/>
                  <a:pt x="249" y="38"/>
                  <a:pt x="249" y="51"/>
                </a:cubicBezTo>
                <a:cubicBezTo>
                  <a:pt x="249" y="56"/>
                  <a:pt x="250" y="61"/>
                  <a:pt x="253" y="65"/>
                </a:cubicBezTo>
                <a:cubicBezTo>
                  <a:pt x="253" y="65"/>
                  <a:pt x="253" y="65"/>
                  <a:pt x="253" y="65"/>
                </a:cubicBezTo>
                <a:cubicBezTo>
                  <a:pt x="257" y="71"/>
                  <a:pt x="255" y="79"/>
                  <a:pt x="249" y="83"/>
                </a:cubicBezTo>
                <a:cubicBezTo>
                  <a:pt x="243" y="87"/>
                  <a:pt x="235" y="86"/>
                  <a:pt x="231" y="79"/>
                </a:cubicBezTo>
                <a:cubicBezTo>
                  <a:pt x="225" y="71"/>
                  <a:pt x="222" y="61"/>
                  <a:pt x="222" y="51"/>
                </a:cubicBezTo>
                <a:cubicBezTo>
                  <a:pt x="222" y="23"/>
                  <a:pt x="245" y="0"/>
                  <a:pt x="273" y="0"/>
                </a:cubicBezTo>
                <a:cubicBezTo>
                  <a:pt x="301" y="0"/>
                  <a:pt x="324" y="23"/>
                  <a:pt x="324" y="51"/>
                </a:cubicBezTo>
                <a:cubicBezTo>
                  <a:pt x="324" y="65"/>
                  <a:pt x="318" y="78"/>
                  <a:pt x="309" y="87"/>
                </a:cubicBezTo>
                <a:cubicBezTo>
                  <a:pt x="301" y="94"/>
                  <a:pt x="291" y="100"/>
                  <a:pt x="280" y="102"/>
                </a:cubicBezTo>
                <a:cubicBezTo>
                  <a:pt x="278" y="105"/>
                  <a:pt x="278" y="105"/>
                  <a:pt x="278" y="105"/>
                </a:cubicBezTo>
                <a:cubicBezTo>
                  <a:pt x="282" y="109"/>
                  <a:pt x="282" y="109"/>
                  <a:pt x="282" y="109"/>
                </a:cubicBezTo>
                <a:cubicBezTo>
                  <a:pt x="282" y="110"/>
                  <a:pt x="282" y="110"/>
                  <a:pt x="282" y="110"/>
                </a:cubicBezTo>
                <a:cubicBezTo>
                  <a:pt x="330" y="164"/>
                  <a:pt x="330" y="164"/>
                  <a:pt x="330" y="164"/>
                </a:cubicBezTo>
                <a:cubicBezTo>
                  <a:pt x="339" y="164"/>
                  <a:pt x="356" y="164"/>
                  <a:pt x="365" y="164"/>
                </a:cubicBezTo>
                <a:cubicBezTo>
                  <a:pt x="383" y="164"/>
                  <a:pt x="398" y="179"/>
                  <a:pt x="398" y="198"/>
                </a:cubicBezTo>
                <a:cubicBezTo>
                  <a:pt x="398" y="216"/>
                  <a:pt x="383" y="231"/>
                  <a:pt x="365" y="231"/>
                </a:cubicBezTo>
                <a:cubicBezTo>
                  <a:pt x="310" y="231"/>
                  <a:pt x="310" y="231"/>
                  <a:pt x="310" y="231"/>
                </a:cubicBezTo>
                <a:cubicBezTo>
                  <a:pt x="303" y="231"/>
                  <a:pt x="297" y="229"/>
                  <a:pt x="292" y="227"/>
                </a:cubicBezTo>
                <a:cubicBezTo>
                  <a:pt x="287" y="224"/>
                  <a:pt x="283" y="221"/>
                  <a:pt x="279" y="217"/>
                </a:cubicBezTo>
                <a:cubicBezTo>
                  <a:pt x="278" y="216"/>
                  <a:pt x="276" y="213"/>
                  <a:pt x="273" y="210"/>
                </a:cubicBezTo>
                <a:cubicBezTo>
                  <a:pt x="269" y="206"/>
                  <a:pt x="265" y="202"/>
                  <a:pt x="261" y="197"/>
                </a:cubicBezTo>
                <a:cubicBezTo>
                  <a:pt x="261" y="197"/>
                  <a:pt x="260" y="196"/>
                  <a:pt x="259" y="195"/>
                </a:cubicBezTo>
                <a:cubicBezTo>
                  <a:pt x="242" y="229"/>
                  <a:pt x="242" y="229"/>
                  <a:pt x="242" y="229"/>
                </a:cubicBezTo>
                <a:cubicBezTo>
                  <a:pt x="318" y="400"/>
                  <a:pt x="318" y="400"/>
                  <a:pt x="318" y="400"/>
                </a:cubicBezTo>
                <a:cubicBezTo>
                  <a:pt x="318" y="401"/>
                  <a:pt x="318" y="401"/>
                  <a:pt x="318" y="401"/>
                </a:cubicBezTo>
                <a:cubicBezTo>
                  <a:pt x="320" y="405"/>
                  <a:pt x="321" y="409"/>
                  <a:pt x="321" y="413"/>
                </a:cubicBezTo>
                <a:cubicBezTo>
                  <a:pt x="321" y="426"/>
                  <a:pt x="313" y="439"/>
                  <a:pt x="299" y="444"/>
                </a:cubicBezTo>
                <a:cubicBezTo>
                  <a:pt x="295" y="446"/>
                  <a:pt x="291" y="447"/>
                  <a:pt x="287" y="447"/>
                </a:cubicBezTo>
                <a:cubicBezTo>
                  <a:pt x="287" y="447"/>
                  <a:pt x="287" y="447"/>
                  <a:pt x="287" y="447"/>
                </a:cubicBezTo>
                <a:cubicBezTo>
                  <a:pt x="274" y="447"/>
                  <a:pt x="261" y="439"/>
                  <a:pt x="256" y="426"/>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293" name="TextBox 292"/>
          <p:cNvSpPr txBox="1"/>
          <p:nvPr userDrawn="1"/>
        </p:nvSpPr>
        <p:spPr>
          <a:xfrm>
            <a:off x="10094001" y="1669178"/>
            <a:ext cx="923940"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Security</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management</a:t>
            </a:r>
          </a:p>
        </p:txBody>
      </p:sp>
      <p:sp>
        <p:nvSpPr>
          <p:cNvPr id="294" name="Freeform 124"/>
          <p:cNvSpPr>
            <a:spLocks noChangeAspect="1"/>
          </p:cNvSpPr>
          <p:nvPr userDrawn="1"/>
        </p:nvSpPr>
        <p:spPr bwMode="auto">
          <a:xfrm>
            <a:off x="2418235" y="2195360"/>
            <a:ext cx="367063" cy="393192"/>
          </a:xfrm>
          <a:custGeom>
            <a:avLst/>
            <a:gdLst/>
            <a:ahLst/>
            <a:cxnLst>
              <a:cxn ang="0">
                <a:pos x="388" y="4"/>
              </a:cxn>
              <a:cxn ang="0">
                <a:pos x="312" y="62"/>
              </a:cxn>
              <a:cxn ang="0">
                <a:pos x="307" y="77"/>
              </a:cxn>
              <a:cxn ang="0">
                <a:pos x="320" y="86"/>
              </a:cxn>
              <a:cxn ang="0">
                <a:pos x="382" y="86"/>
              </a:cxn>
              <a:cxn ang="0">
                <a:pos x="239" y="194"/>
              </a:cxn>
              <a:cxn ang="0">
                <a:pos x="233" y="205"/>
              </a:cxn>
              <a:cxn ang="0">
                <a:pos x="234" y="209"/>
              </a:cxn>
              <a:cxn ang="0">
                <a:pos x="247" y="218"/>
              </a:cxn>
              <a:cxn ang="0">
                <a:pos x="321" y="218"/>
              </a:cxn>
              <a:cxn ang="0">
                <a:pos x="111" y="366"/>
              </a:cxn>
              <a:cxn ang="0">
                <a:pos x="210" y="260"/>
              </a:cxn>
              <a:cxn ang="0">
                <a:pos x="214" y="251"/>
              </a:cxn>
              <a:cxn ang="0">
                <a:pos x="213" y="246"/>
              </a:cxn>
              <a:cxn ang="0">
                <a:pos x="200" y="238"/>
              </a:cxn>
              <a:cxn ang="0">
                <a:pos x="124" y="238"/>
              </a:cxn>
              <a:cxn ang="0">
                <a:pos x="255" y="131"/>
              </a:cxn>
              <a:cxn ang="0">
                <a:pos x="260" y="120"/>
              </a:cxn>
              <a:cxn ang="0">
                <a:pos x="259" y="116"/>
              </a:cxn>
              <a:cxn ang="0">
                <a:pos x="247" y="107"/>
              </a:cxn>
              <a:cxn ang="0">
                <a:pos x="177" y="107"/>
              </a:cxn>
              <a:cxn ang="0">
                <a:pos x="279" y="29"/>
              </a:cxn>
              <a:cxn ang="0">
                <a:pos x="285" y="18"/>
              </a:cxn>
              <a:cxn ang="0">
                <a:pos x="282" y="10"/>
              </a:cxn>
              <a:cxn ang="0">
                <a:pos x="263" y="7"/>
              </a:cxn>
              <a:cxn ang="0">
                <a:pos x="130" y="110"/>
              </a:cxn>
              <a:cxn ang="0">
                <a:pos x="125" y="125"/>
              </a:cxn>
              <a:cxn ang="0">
                <a:pos x="138" y="134"/>
              </a:cxn>
              <a:cxn ang="0">
                <a:pos x="210" y="134"/>
              </a:cxn>
              <a:cxn ang="0">
                <a:pos x="79" y="241"/>
              </a:cxn>
              <a:cxn ang="0">
                <a:pos x="74" y="251"/>
              </a:cxn>
              <a:cxn ang="0">
                <a:pos x="74" y="256"/>
              </a:cxn>
              <a:cxn ang="0">
                <a:pos x="87" y="264"/>
              </a:cxn>
              <a:cxn ang="0">
                <a:pos x="170" y="264"/>
              </a:cxn>
              <a:cxn ang="0">
                <a:pos x="3" y="442"/>
              </a:cxn>
              <a:cxn ang="0">
                <a:pos x="0" y="452"/>
              </a:cxn>
              <a:cxn ang="0">
                <a:pos x="3" y="460"/>
              </a:cxn>
              <a:cxn ang="0">
                <a:pos x="21" y="462"/>
              </a:cxn>
              <a:cxn ang="0">
                <a:pos x="371" y="216"/>
              </a:cxn>
              <a:cxn ang="0">
                <a:pos x="376" y="201"/>
              </a:cxn>
              <a:cxn ang="0">
                <a:pos x="364" y="191"/>
              </a:cxn>
              <a:cxn ang="0">
                <a:pos x="287" y="191"/>
              </a:cxn>
              <a:cxn ang="0">
                <a:pos x="430" y="84"/>
              </a:cxn>
              <a:cxn ang="0">
                <a:pos x="435" y="73"/>
              </a:cxn>
              <a:cxn ang="0">
                <a:pos x="434" y="69"/>
              </a:cxn>
              <a:cxn ang="0">
                <a:pos x="422" y="60"/>
              </a:cxn>
              <a:cxn ang="0">
                <a:pos x="359" y="60"/>
              </a:cxn>
              <a:cxn ang="0">
                <a:pos x="404" y="26"/>
              </a:cxn>
              <a:cxn ang="0">
                <a:pos x="410" y="15"/>
              </a:cxn>
              <a:cxn ang="0">
                <a:pos x="407" y="7"/>
              </a:cxn>
              <a:cxn ang="0">
                <a:pos x="388" y="4"/>
              </a:cxn>
            </a:cxnLst>
            <a:rect l="0" t="0" r="r" b="b"/>
            <a:pathLst>
              <a:path w="435" h="466">
                <a:moveTo>
                  <a:pt x="388" y="4"/>
                </a:moveTo>
                <a:cubicBezTo>
                  <a:pt x="312" y="62"/>
                  <a:pt x="312" y="62"/>
                  <a:pt x="312" y="62"/>
                </a:cubicBezTo>
                <a:cubicBezTo>
                  <a:pt x="307" y="66"/>
                  <a:pt x="305" y="72"/>
                  <a:pt x="307" y="77"/>
                </a:cubicBezTo>
                <a:cubicBezTo>
                  <a:pt x="309" y="83"/>
                  <a:pt x="314" y="86"/>
                  <a:pt x="320" y="86"/>
                </a:cubicBezTo>
                <a:cubicBezTo>
                  <a:pt x="320" y="86"/>
                  <a:pt x="352" y="86"/>
                  <a:pt x="382" y="86"/>
                </a:cubicBezTo>
                <a:cubicBezTo>
                  <a:pt x="339" y="118"/>
                  <a:pt x="239" y="194"/>
                  <a:pt x="239" y="194"/>
                </a:cubicBezTo>
                <a:cubicBezTo>
                  <a:pt x="235" y="197"/>
                  <a:pt x="233" y="201"/>
                  <a:pt x="233" y="205"/>
                </a:cubicBezTo>
                <a:cubicBezTo>
                  <a:pt x="233" y="206"/>
                  <a:pt x="234" y="207"/>
                  <a:pt x="234" y="209"/>
                </a:cubicBezTo>
                <a:cubicBezTo>
                  <a:pt x="236" y="214"/>
                  <a:pt x="241" y="218"/>
                  <a:pt x="247" y="218"/>
                </a:cubicBezTo>
                <a:cubicBezTo>
                  <a:pt x="247" y="218"/>
                  <a:pt x="287" y="218"/>
                  <a:pt x="321" y="218"/>
                </a:cubicBezTo>
                <a:cubicBezTo>
                  <a:pt x="284" y="244"/>
                  <a:pt x="200" y="304"/>
                  <a:pt x="111" y="366"/>
                </a:cubicBezTo>
                <a:cubicBezTo>
                  <a:pt x="160" y="313"/>
                  <a:pt x="210" y="260"/>
                  <a:pt x="210" y="260"/>
                </a:cubicBezTo>
                <a:cubicBezTo>
                  <a:pt x="212" y="258"/>
                  <a:pt x="214" y="254"/>
                  <a:pt x="214" y="251"/>
                </a:cubicBezTo>
                <a:cubicBezTo>
                  <a:pt x="214" y="249"/>
                  <a:pt x="213" y="248"/>
                  <a:pt x="213" y="246"/>
                </a:cubicBezTo>
                <a:cubicBezTo>
                  <a:pt x="210" y="241"/>
                  <a:pt x="206" y="238"/>
                  <a:pt x="200" y="238"/>
                </a:cubicBezTo>
                <a:cubicBezTo>
                  <a:pt x="200" y="238"/>
                  <a:pt x="158" y="238"/>
                  <a:pt x="124" y="238"/>
                </a:cubicBezTo>
                <a:cubicBezTo>
                  <a:pt x="163" y="206"/>
                  <a:pt x="255" y="131"/>
                  <a:pt x="255" y="131"/>
                </a:cubicBezTo>
                <a:cubicBezTo>
                  <a:pt x="258" y="128"/>
                  <a:pt x="260" y="124"/>
                  <a:pt x="260" y="120"/>
                </a:cubicBezTo>
                <a:cubicBezTo>
                  <a:pt x="260" y="119"/>
                  <a:pt x="260" y="117"/>
                  <a:pt x="259" y="116"/>
                </a:cubicBezTo>
                <a:cubicBezTo>
                  <a:pt x="258" y="111"/>
                  <a:pt x="253" y="107"/>
                  <a:pt x="247" y="107"/>
                </a:cubicBezTo>
                <a:cubicBezTo>
                  <a:pt x="247" y="107"/>
                  <a:pt x="209" y="107"/>
                  <a:pt x="177" y="107"/>
                </a:cubicBezTo>
                <a:cubicBezTo>
                  <a:pt x="214" y="79"/>
                  <a:pt x="279" y="29"/>
                  <a:pt x="279" y="29"/>
                </a:cubicBezTo>
                <a:cubicBezTo>
                  <a:pt x="283" y="26"/>
                  <a:pt x="285" y="22"/>
                  <a:pt x="285" y="18"/>
                </a:cubicBezTo>
                <a:cubicBezTo>
                  <a:pt x="285" y="15"/>
                  <a:pt x="284" y="12"/>
                  <a:pt x="282" y="10"/>
                </a:cubicBezTo>
                <a:cubicBezTo>
                  <a:pt x="277" y="4"/>
                  <a:pt x="269" y="3"/>
                  <a:pt x="263" y="7"/>
                </a:cubicBezTo>
                <a:cubicBezTo>
                  <a:pt x="130" y="110"/>
                  <a:pt x="130" y="110"/>
                  <a:pt x="130" y="110"/>
                </a:cubicBezTo>
                <a:cubicBezTo>
                  <a:pt x="125" y="113"/>
                  <a:pt x="123" y="119"/>
                  <a:pt x="125" y="125"/>
                </a:cubicBezTo>
                <a:cubicBezTo>
                  <a:pt x="127" y="130"/>
                  <a:pt x="132" y="134"/>
                  <a:pt x="138" y="134"/>
                </a:cubicBezTo>
                <a:cubicBezTo>
                  <a:pt x="138" y="134"/>
                  <a:pt x="177" y="134"/>
                  <a:pt x="210" y="134"/>
                </a:cubicBezTo>
                <a:cubicBezTo>
                  <a:pt x="171" y="166"/>
                  <a:pt x="79" y="241"/>
                  <a:pt x="79" y="241"/>
                </a:cubicBezTo>
                <a:cubicBezTo>
                  <a:pt x="75" y="243"/>
                  <a:pt x="74" y="247"/>
                  <a:pt x="74" y="251"/>
                </a:cubicBezTo>
                <a:cubicBezTo>
                  <a:pt x="74" y="253"/>
                  <a:pt x="74" y="254"/>
                  <a:pt x="74" y="256"/>
                </a:cubicBezTo>
                <a:cubicBezTo>
                  <a:pt x="76" y="261"/>
                  <a:pt x="81" y="264"/>
                  <a:pt x="87" y="264"/>
                </a:cubicBezTo>
                <a:cubicBezTo>
                  <a:pt x="87" y="264"/>
                  <a:pt x="137" y="264"/>
                  <a:pt x="170" y="264"/>
                </a:cubicBezTo>
                <a:cubicBezTo>
                  <a:pt x="136" y="300"/>
                  <a:pt x="3" y="442"/>
                  <a:pt x="3" y="442"/>
                </a:cubicBezTo>
                <a:cubicBezTo>
                  <a:pt x="1" y="445"/>
                  <a:pt x="0" y="448"/>
                  <a:pt x="0" y="452"/>
                </a:cubicBezTo>
                <a:cubicBezTo>
                  <a:pt x="0" y="455"/>
                  <a:pt x="1" y="458"/>
                  <a:pt x="3" y="460"/>
                </a:cubicBezTo>
                <a:cubicBezTo>
                  <a:pt x="7" y="465"/>
                  <a:pt x="15" y="466"/>
                  <a:pt x="21" y="462"/>
                </a:cubicBezTo>
                <a:cubicBezTo>
                  <a:pt x="371" y="216"/>
                  <a:pt x="371" y="216"/>
                  <a:pt x="371" y="216"/>
                </a:cubicBezTo>
                <a:cubicBezTo>
                  <a:pt x="376" y="212"/>
                  <a:pt x="378" y="206"/>
                  <a:pt x="376" y="201"/>
                </a:cubicBezTo>
                <a:cubicBezTo>
                  <a:pt x="375" y="195"/>
                  <a:pt x="369" y="191"/>
                  <a:pt x="364" y="191"/>
                </a:cubicBezTo>
                <a:cubicBezTo>
                  <a:pt x="364" y="191"/>
                  <a:pt x="321" y="191"/>
                  <a:pt x="287" y="191"/>
                </a:cubicBezTo>
                <a:cubicBezTo>
                  <a:pt x="329" y="159"/>
                  <a:pt x="430" y="84"/>
                  <a:pt x="430" y="84"/>
                </a:cubicBezTo>
                <a:cubicBezTo>
                  <a:pt x="433" y="81"/>
                  <a:pt x="435" y="77"/>
                  <a:pt x="435" y="73"/>
                </a:cubicBezTo>
                <a:cubicBezTo>
                  <a:pt x="435" y="72"/>
                  <a:pt x="435" y="70"/>
                  <a:pt x="434" y="69"/>
                </a:cubicBezTo>
                <a:cubicBezTo>
                  <a:pt x="433" y="63"/>
                  <a:pt x="427" y="60"/>
                  <a:pt x="422" y="60"/>
                </a:cubicBezTo>
                <a:cubicBezTo>
                  <a:pt x="422" y="60"/>
                  <a:pt x="389" y="60"/>
                  <a:pt x="359" y="60"/>
                </a:cubicBezTo>
                <a:cubicBezTo>
                  <a:pt x="381" y="43"/>
                  <a:pt x="404" y="26"/>
                  <a:pt x="404" y="26"/>
                </a:cubicBezTo>
                <a:cubicBezTo>
                  <a:pt x="408" y="23"/>
                  <a:pt x="410" y="19"/>
                  <a:pt x="410" y="15"/>
                </a:cubicBezTo>
                <a:cubicBezTo>
                  <a:pt x="410" y="12"/>
                  <a:pt x="409" y="10"/>
                  <a:pt x="407" y="7"/>
                </a:cubicBezTo>
                <a:cubicBezTo>
                  <a:pt x="403" y="1"/>
                  <a:pt x="394" y="0"/>
                  <a:pt x="388" y="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5" name="TextBox 294"/>
          <p:cNvSpPr txBox="1"/>
          <p:nvPr userDrawn="1"/>
        </p:nvSpPr>
        <p:spPr>
          <a:xfrm>
            <a:off x="2291570" y="2639098"/>
            <a:ext cx="637208"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Electric</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utilities</a:t>
            </a:r>
          </a:p>
        </p:txBody>
      </p:sp>
      <p:sp>
        <p:nvSpPr>
          <p:cNvPr id="296" name="Freeform 116"/>
          <p:cNvSpPr>
            <a:spLocks noChangeAspect="1"/>
          </p:cNvSpPr>
          <p:nvPr userDrawn="1"/>
        </p:nvSpPr>
        <p:spPr bwMode="auto">
          <a:xfrm>
            <a:off x="1494879" y="3831106"/>
            <a:ext cx="385913" cy="393192"/>
          </a:xfrm>
          <a:custGeom>
            <a:avLst/>
            <a:gdLst/>
            <a:ahLst/>
            <a:cxnLst>
              <a:cxn ang="0">
                <a:pos x="211" y="0"/>
              </a:cxn>
              <a:cxn ang="0">
                <a:pos x="200" y="5"/>
              </a:cxn>
              <a:cxn ang="0">
                <a:pos x="135" y="172"/>
              </a:cxn>
              <a:cxn ang="0">
                <a:pos x="158" y="290"/>
              </a:cxn>
              <a:cxn ang="0">
                <a:pos x="139" y="290"/>
              </a:cxn>
              <a:cxn ang="0">
                <a:pos x="126" y="303"/>
              </a:cxn>
              <a:cxn ang="0">
                <a:pos x="126" y="349"/>
              </a:cxn>
              <a:cxn ang="0">
                <a:pos x="14" y="349"/>
              </a:cxn>
              <a:cxn ang="0">
                <a:pos x="0" y="362"/>
              </a:cxn>
              <a:cxn ang="0">
                <a:pos x="0" y="442"/>
              </a:cxn>
              <a:cxn ang="0">
                <a:pos x="14" y="455"/>
              </a:cxn>
              <a:cxn ang="0">
                <a:pos x="376" y="455"/>
              </a:cxn>
              <a:cxn ang="0">
                <a:pos x="390" y="442"/>
              </a:cxn>
              <a:cxn ang="0">
                <a:pos x="376" y="428"/>
              </a:cxn>
              <a:cxn ang="0">
                <a:pos x="27" y="428"/>
              </a:cxn>
              <a:cxn ang="0">
                <a:pos x="27" y="376"/>
              </a:cxn>
              <a:cxn ang="0">
                <a:pos x="139" y="376"/>
              </a:cxn>
              <a:cxn ang="0">
                <a:pos x="153" y="362"/>
              </a:cxn>
              <a:cxn ang="0">
                <a:pos x="153" y="317"/>
              </a:cxn>
              <a:cxn ang="0">
                <a:pos x="185" y="317"/>
              </a:cxn>
              <a:cxn ang="0">
                <a:pos x="198" y="308"/>
              </a:cxn>
              <a:cxn ang="0">
                <a:pos x="199" y="303"/>
              </a:cxn>
              <a:cxn ang="0">
                <a:pos x="193" y="293"/>
              </a:cxn>
              <a:cxn ang="0">
                <a:pos x="162" y="172"/>
              </a:cxn>
              <a:cxn ang="0">
                <a:pos x="211" y="37"/>
              </a:cxn>
              <a:cxn ang="0">
                <a:pos x="260" y="172"/>
              </a:cxn>
              <a:cxn ang="0">
                <a:pos x="228" y="293"/>
              </a:cxn>
              <a:cxn ang="0">
                <a:pos x="223" y="303"/>
              </a:cxn>
              <a:cxn ang="0">
                <a:pos x="224" y="308"/>
              </a:cxn>
              <a:cxn ang="0">
                <a:pos x="236" y="317"/>
              </a:cxn>
              <a:cxn ang="0">
                <a:pos x="272" y="317"/>
              </a:cxn>
              <a:cxn ang="0">
                <a:pos x="272" y="362"/>
              </a:cxn>
              <a:cxn ang="0">
                <a:pos x="286" y="376"/>
              </a:cxn>
              <a:cxn ang="0">
                <a:pos x="421" y="376"/>
              </a:cxn>
              <a:cxn ang="0">
                <a:pos x="421" y="442"/>
              </a:cxn>
              <a:cxn ang="0">
                <a:pos x="434" y="455"/>
              </a:cxn>
              <a:cxn ang="0">
                <a:pos x="448" y="442"/>
              </a:cxn>
              <a:cxn ang="0">
                <a:pos x="448" y="362"/>
              </a:cxn>
              <a:cxn ang="0">
                <a:pos x="434" y="349"/>
              </a:cxn>
              <a:cxn ang="0">
                <a:pos x="299" y="349"/>
              </a:cxn>
              <a:cxn ang="0">
                <a:pos x="299" y="303"/>
              </a:cxn>
              <a:cxn ang="0">
                <a:pos x="286" y="290"/>
              </a:cxn>
              <a:cxn ang="0">
                <a:pos x="264" y="290"/>
              </a:cxn>
              <a:cxn ang="0">
                <a:pos x="286" y="172"/>
              </a:cxn>
              <a:cxn ang="0">
                <a:pos x="221" y="5"/>
              </a:cxn>
              <a:cxn ang="0">
                <a:pos x="211" y="0"/>
              </a:cxn>
            </a:cxnLst>
            <a:rect l="0" t="0" r="r" b="b"/>
            <a:pathLst>
              <a:path w="448" h="455">
                <a:moveTo>
                  <a:pt x="211" y="0"/>
                </a:moveTo>
                <a:cubicBezTo>
                  <a:pt x="207" y="0"/>
                  <a:pt x="203" y="2"/>
                  <a:pt x="200" y="5"/>
                </a:cubicBezTo>
                <a:cubicBezTo>
                  <a:pt x="197" y="8"/>
                  <a:pt x="135" y="91"/>
                  <a:pt x="135" y="172"/>
                </a:cubicBezTo>
                <a:cubicBezTo>
                  <a:pt x="135" y="222"/>
                  <a:pt x="143" y="263"/>
                  <a:pt x="158" y="290"/>
                </a:cubicBezTo>
                <a:cubicBezTo>
                  <a:pt x="149" y="290"/>
                  <a:pt x="139" y="290"/>
                  <a:pt x="139" y="290"/>
                </a:cubicBezTo>
                <a:cubicBezTo>
                  <a:pt x="132" y="290"/>
                  <a:pt x="126" y="296"/>
                  <a:pt x="126" y="303"/>
                </a:cubicBezTo>
                <a:cubicBezTo>
                  <a:pt x="126" y="303"/>
                  <a:pt x="126" y="333"/>
                  <a:pt x="126" y="349"/>
                </a:cubicBezTo>
                <a:cubicBezTo>
                  <a:pt x="105" y="349"/>
                  <a:pt x="14" y="349"/>
                  <a:pt x="14" y="349"/>
                </a:cubicBezTo>
                <a:cubicBezTo>
                  <a:pt x="6" y="349"/>
                  <a:pt x="0" y="355"/>
                  <a:pt x="0" y="362"/>
                </a:cubicBezTo>
                <a:cubicBezTo>
                  <a:pt x="0" y="442"/>
                  <a:pt x="0" y="442"/>
                  <a:pt x="0" y="442"/>
                </a:cubicBezTo>
                <a:cubicBezTo>
                  <a:pt x="0" y="449"/>
                  <a:pt x="6" y="455"/>
                  <a:pt x="14" y="455"/>
                </a:cubicBezTo>
                <a:cubicBezTo>
                  <a:pt x="376" y="455"/>
                  <a:pt x="376" y="455"/>
                  <a:pt x="376" y="455"/>
                </a:cubicBezTo>
                <a:cubicBezTo>
                  <a:pt x="384" y="455"/>
                  <a:pt x="390" y="449"/>
                  <a:pt x="390" y="442"/>
                </a:cubicBezTo>
                <a:cubicBezTo>
                  <a:pt x="390" y="434"/>
                  <a:pt x="384" y="428"/>
                  <a:pt x="376" y="428"/>
                </a:cubicBezTo>
                <a:cubicBezTo>
                  <a:pt x="376" y="428"/>
                  <a:pt x="52" y="428"/>
                  <a:pt x="27" y="428"/>
                </a:cubicBezTo>
                <a:cubicBezTo>
                  <a:pt x="27" y="414"/>
                  <a:pt x="27" y="390"/>
                  <a:pt x="27" y="376"/>
                </a:cubicBezTo>
                <a:cubicBezTo>
                  <a:pt x="48" y="376"/>
                  <a:pt x="139" y="376"/>
                  <a:pt x="139" y="376"/>
                </a:cubicBezTo>
                <a:cubicBezTo>
                  <a:pt x="147" y="376"/>
                  <a:pt x="153" y="370"/>
                  <a:pt x="153" y="362"/>
                </a:cubicBezTo>
                <a:cubicBezTo>
                  <a:pt x="153" y="362"/>
                  <a:pt x="153" y="333"/>
                  <a:pt x="153" y="317"/>
                </a:cubicBezTo>
                <a:cubicBezTo>
                  <a:pt x="166" y="317"/>
                  <a:pt x="185" y="317"/>
                  <a:pt x="185" y="317"/>
                </a:cubicBezTo>
                <a:cubicBezTo>
                  <a:pt x="191" y="317"/>
                  <a:pt x="196" y="313"/>
                  <a:pt x="198" y="308"/>
                </a:cubicBezTo>
                <a:cubicBezTo>
                  <a:pt x="198" y="306"/>
                  <a:pt x="199" y="305"/>
                  <a:pt x="199" y="303"/>
                </a:cubicBezTo>
                <a:cubicBezTo>
                  <a:pt x="199" y="299"/>
                  <a:pt x="197" y="295"/>
                  <a:pt x="193" y="293"/>
                </a:cubicBezTo>
                <a:cubicBezTo>
                  <a:pt x="174" y="278"/>
                  <a:pt x="162" y="231"/>
                  <a:pt x="162" y="172"/>
                </a:cubicBezTo>
                <a:cubicBezTo>
                  <a:pt x="162" y="119"/>
                  <a:pt x="194" y="63"/>
                  <a:pt x="211" y="37"/>
                </a:cubicBezTo>
                <a:cubicBezTo>
                  <a:pt x="228" y="63"/>
                  <a:pt x="260" y="119"/>
                  <a:pt x="260" y="172"/>
                </a:cubicBezTo>
                <a:cubicBezTo>
                  <a:pt x="260" y="231"/>
                  <a:pt x="248" y="278"/>
                  <a:pt x="228" y="293"/>
                </a:cubicBezTo>
                <a:cubicBezTo>
                  <a:pt x="225" y="295"/>
                  <a:pt x="223" y="299"/>
                  <a:pt x="223" y="303"/>
                </a:cubicBezTo>
                <a:cubicBezTo>
                  <a:pt x="223" y="305"/>
                  <a:pt x="223" y="306"/>
                  <a:pt x="224" y="308"/>
                </a:cubicBezTo>
                <a:cubicBezTo>
                  <a:pt x="225" y="313"/>
                  <a:pt x="230" y="317"/>
                  <a:pt x="236" y="317"/>
                </a:cubicBezTo>
                <a:cubicBezTo>
                  <a:pt x="236" y="317"/>
                  <a:pt x="258" y="317"/>
                  <a:pt x="272" y="317"/>
                </a:cubicBezTo>
                <a:cubicBezTo>
                  <a:pt x="272" y="333"/>
                  <a:pt x="272" y="362"/>
                  <a:pt x="272" y="362"/>
                </a:cubicBezTo>
                <a:cubicBezTo>
                  <a:pt x="272" y="370"/>
                  <a:pt x="278" y="376"/>
                  <a:pt x="286" y="376"/>
                </a:cubicBezTo>
                <a:cubicBezTo>
                  <a:pt x="286" y="376"/>
                  <a:pt x="399" y="376"/>
                  <a:pt x="421" y="376"/>
                </a:cubicBezTo>
                <a:cubicBezTo>
                  <a:pt x="421" y="394"/>
                  <a:pt x="421" y="442"/>
                  <a:pt x="421" y="442"/>
                </a:cubicBezTo>
                <a:cubicBezTo>
                  <a:pt x="421" y="449"/>
                  <a:pt x="427" y="455"/>
                  <a:pt x="434" y="455"/>
                </a:cubicBezTo>
                <a:cubicBezTo>
                  <a:pt x="442" y="455"/>
                  <a:pt x="448" y="449"/>
                  <a:pt x="448" y="442"/>
                </a:cubicBezTo>
                <a:cubicBezTo>
                  <a:pt x="448" y="362"/>
                  <a:pt x="448" y="362"/>
                  <a:pt x="448" y="362"/>
                </a:cubicBezTo>
                <a:cubicBezTo>
                  <a:pt x="448" y="355"/>
                  <a:pt x="442" y="349"/>
                  <a:pt x="434" y="349"/>
                </a:cubicBezTo>
                <a:cubicBezTo>
                  <a:pt x="434" y="349"/>
                  <a:pt x="321" y="349"/>
                  <a:pt x="299" y="349"/>
                </a:cubicBezTo>
                <a:cubicBezTo>
                  <a:pt x="299" y="333"/>
                  <a:pt x="299" y="303"/>
                  <a:pt x="299" y="303"/>
                </a:cubicBezTo>
                <a:cubicBezTo>
                  <a:pt x="299" y="296"/>
                  <a:pt x="293" y="290"/>
                  <a:pt x="286" y="290"/>
                </a:cubicBezTo>
                <a:cubicBezTo>
                  <a:pt x="286" y="290"/>
                  <a:pt x="274" y="290"/>
                  <a:pt x="264" y="290"/>
                </a:cubicBezTo>
                <a:cubicBezTo>
                  <a:pt x="278" y="263"/>
                  <a:pt x="286" y="222"/>
                  <a:pt x="286" y="172"/>
                </a:cubicBezTo>
                <a:cubicBezTo>
                  <a:pt x="286" y="91"/>
                  <a:pt x="224" y="8"/>
                  <a:pt x="221" y="5"/>
                </a:cubicBezTo>
                <a:cubicBezTo>
                  <a:pt x="219" y="2"/>
                  <a:pt x="215" y="0"/>
                  <a:pt x="211"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7" name="TextBox 296"/>
          <p:cNvSpPr txBox="1"/>
          <p:nvPr userDrawn="1"/>
        </p:nvSpPr>
        <p:spPr>
          <a:xfrm>
            <a:off x="1378741" y="4284666"/>
            <a:ext cx="635869" cy="123111"/>
          </a:xfrm>
          <a:prstGeom prst="rect">
            <a:avLst/>
          </a:prstGeom>
          <a:noFill/>
        </p:spPr>
        <p:txBody>
          <a:bodyPr wrap="square" lIns="0" tIns="0" rIns="0" bIns="0" rtlCol="0" anchor="t" anchorCtr="0">
            <a:spAutoFit/>
          </a:bodyPr>
          <a:lstStyle/>
          <a:p>
            <a:pPr algn="ctr"/>
            <a:r>
              <a:rPr lang="en-US" sz="800" b="1" dirty="0" smtClean="0">
                <a:solidFill>
                  <a:schemeClr val="bg1"/>
                </a:solidFill>
                <a:latin typeface="Arial" pitchFamily="34" charset="0"/>
                <a:cs typeface="Arial" pitchFamily="34" charset="0"/>
              </a:rPr>
              <a:t>Oil &amp; gas</a:t>
            </a:r>
          </a:p>
        </p:txBody>
      </p:sp>
      <p:sp>
        <p:nvSpPr>
          <p:cNvPr id="298" name="Freeform 88"/>
          <p:cNvSpPr>
            <a:spLocks noChangeAspect="1"/>
          </p:cNvSpPr>
          <p:nvPr userDrawn="1"/>
        </p:nvSpPr>
        <p:spPr bwMode="auto">
          <a:xfrm>
            <a:off x="4230515" y="3060564"/>
            <a:ext cx="516752" cy="337566"/>
          </a:xfrm>
          <a:custGeom>
            <a:avLst/>
            <a:gdLst/>
            <a:ahLst/>
            <a:cxnLst>
              <a:cxn ang="0">
                <a:pos x="224" y="5"/>
              </a:cxn>
              <a:cxn ang="0">
                <a:pos x="221" y="13"/>
              </a:cxn>
              <a:cxn ang="0">
                <a:pos x="221" y="16"/>
              </a:cxn>
              <a:cxn ang="0">
                <a:pos x="227" y="43"/>
              </a:cxn>
              <a:cxn ang="0">
                <a:pos x="225" y="43"/>
              </a:cxn>
              <a:cxn ang="0">
                <a:pos x="216" y="47"/>
              </a:cxn>
              <a:cxn ang="0">
                <a:pos x="212" y="56"/>
              </a:cxn>
              <a:cxn ang="0">
                <a:pos x="212" y="151"/>
              </a:cxn>
              <a:cxn ang="0">
                <a:pos x="173" y="151"/>
              </a:cxn>
              <a:cxn ang="0">
                <a:pos x="107" y="186"/>
              </a:cxn>
              <a:cxn ang="0">
                <a:pos x="106" y="193"/>
              </a:cxn>
              <a:cxn ang="0">
                <a:pos x="112" y="205"/>
              </a:cxn>
              <a:cxn ang="0">
                <a:pos x="130" y="200"/>
              </a:cxn>
              <a:cxn ang="0">
                <a:pos x="173" y="177"/>
              </a:cxn>
              <a:cxn ang="0">
                <a:pos x="226" y="177"/>
              </a:cxn>
              <a:cxn ang="0">
                <a:pos x="235" y="173"/>
              </a:cxn>
              <a:cxn ang="0">
                <a:pos x="239" y="164"/>
              </a:cxn>
              <a:cxn ang="0">
                <a:pos x="239" y="69"/>
              </a:cxn>
              <a:cxn ang="0">
                <a:pos x="244" y="69"/>
              </a:cxn>
              <a:cxn ang="0">
                <a:pos x="254" y="64"/>
              </a:cxn>
              <a:cxn ang="0">
                <a:pos x="257" y="56"/>
              </a:cxn>
              <a:cxn ang="0">
                <a:pos x="257" y="53"/>
              </a:cxn>
              <a:cxn ang="0">
                <a:pos x="251" y="27"/>
              </a:cxn>
              <a:cxn ang="0">
                <a:pos x="264" y="27"/>
              </a:cxn>
              <a:cxn ang="0">
                <a:pos x="275" y="57"/>
              </a:cxn>
              <a:cxn ang="0">
                <a:pos x="287" y="65"/>
              </a:cxn>
              <a:cxn ang="0">
                <a:pos x="298" y="66"/>
              </a:cxn>
              <a:cxn ang="0">
                <a:pos x="353" y="197"/>
              </a:cxn>
              <a:cxn ang="0">
                <a:pos x="365" y="205"/>
              </a:cxn>
              <a:cxn ang="0">
                <a:pos x="421" y="205"/>
              </a:cxn>
              <a:cxn ang="0">
                <a:pos x="390" y="270"/>
              </a:cxn>
              <a:cxn ang="0">
                <a:pos x="49" y="270"/>
              </a:cxn>
              <a:cxn ang="0">
                <a:pos x="29" y="252"/>
              </a:cxn>
              <a:cxn ang="0">
                <a:pos x="28" y="246"/>
              </a:cxn>
              <a:cxn ang="0">
                <a:pos x="28" y="245"/>
              </a:cxn>
              <a:cxn ang="0">
                <a:pos x="252" y="245"/>
              </a:cxn>
              <a:cxn ang="0">
                <a:pos x="323" y="190"/>
              </a:cxn>
              <a:cxn ang="0">
                <a:pos x="310" y="177"/>
              </a:cxn>
              <a:cxn ang="0">
                <a:pos x="297" y="190"/>
              </a:cxn>
              <a:cxn ang="0">
                <a:pos x="252" y="219"/>
              </a:cxn>
              <a:cxn ang="0">
                <a:pos x="18" y="219"/>
              </a:cxn>
              <a:cxn ang="0">
                <a:pos x="5" y="227"/>
              </a:cxn>
              <a:cxn ang="0">
                <a:pos x="4" y="262"/>
              </a:cxn>
              <a:cxn ang="0">
                <a:pos x="41" y="296"/>
              </a:cxn>
              <a:cxn ang="0">
                <a:pos x="46" y="297"/>
              </a:cxn>
              <a:cxn ang="0">
                <a:pos x="398" y="297"/>
              </a:cxn>
              <a:cxn ang="0">
                <a:pos x="410" y="289"/>
              </a:cxn>
              <a:cxn ang="0">
                <a:pos x="454" y="197"/>
              </a:cxn>
              <a:cxn ang="0">
                <a:pos x="453" y="185"/>
              </a:cxn>
              <a:cxn ang="0">
                <a:pos x="442" y="178"/>
              </a:cxn>
              <a:cxn ang="0">
                <a:pos x="374" y="178"/>
              </a:cxn>
              <a:cxn ang="0">
                <a:pos x="319" y="48"/>
              </a:cxn>
              <a:cxn ang="0">
                <a:pos x="308" y="40"/>
              </a:cxn>
              <a:cxn ang="0">
                <a:pos x="297" y="39"/>
              </a:cxn>
              <a:cxn ang="0">
                <a:pos x="286" y="9"/>
              </a:cxn>
              <a:cxn ang="0">
                <a:pos x="274" y="1"/>
              </a:cxn>
              <a:cxn ang="0">
                <a:pos x="234" y="0"/>
              </a:cxn>
              <a:cxn ang="0">
                <a:pos x="224" y="5"/>
              </a:cxn>
            </a:cxnLst>
            <a:rect l="0" t="0" r="r" b="b"/>
            <a:pathLst>
              <a:path w="456" h="297">
                <a:moveTo>
                  <a:pt x="224" y="5"/>
                </a:moveTo>
                <a:cubicBezTo>
                  <a:pt x="222" y="7"/>
                  <a:pt x="221" y="10"/>
                  <a:pt x="221" y="13"/>
                </a:cubicBezTo>
                <a:cubicBezTo>
                  <a:pt x="221" y="14"/>
                  <a:pt x="221" y="15"/>
                  <a:pt x="221" y="16"/>
                </a:cubicBezTo>
                <a:cubicBezTo>
                  <a:pt x="221" y="16"/>
                  <a:pt x="224" y="30"/>
                  <a:pt x="227" y="43"/>
                </a:cubicBezTo>
                <a:cubicBezTo>
                  <a:pt x="227" y="43"/>
                  <a:pt x="225" y="43"/>
                  <a:pt x="225" y="43"/>
                </a:cubicBezTo>
                <a:cubicBezTo>
                  <a:pt x="222" y="43"/>
                  <a:pt x="218" y="44"/>
                  <a:pt x="216" y="47"/>
                </a:cubicBezTo>
                <a:cubicBezTo>
                  <a:pt x="213" y="49"/>
                  <a:pt x="212" y="53"/>
                  <a:pt x="212" y="56"/>
                </a:cubicBezTo>
                <a:cubicBezTo>
                  <a:pt x="212" y="56"/>
                  <a:pt x="212" y="130"/>
                  <a:pt x="212" y="151"/>
                </a:cubicBezTo>
                <a:cubicBezTo>
                  <a:pt x="198" y="151"/>
                  <a:pt x="173" y="151"/>
                  <a:pt x="173" y="151"/>
                </a:cubicBezTo>
                <a:cubicBezTo>
                  <a:pt x="155" y="151"/>
                  <a:pt x="122" y="162"/>
                  <a:pt x="107" y="186"/>
                </a:cubicBezTo>
                <a:cubicBezTo>
                  <a:pt x="106" y="189"/>
                  <a:pt x="106" y="191"/>
                  <a:pt x="106" y="193"/>
                </a:cubicBezTo>
                <a:cubicBezTo>
                  <a:pt x="106" y="198"/>
                  <a:pt x="108" y="202"/>
                  <a:pt x="112" y="205"/>
                </a:cubicBezTo>
                <a:cubicBezTo>
                  <a:pt x="119" y="208"/>
                  <a:pt x="127" y="206"/>
                  <a:pt x="130" y="200"/>
                </a:cubicBezTo>
                <a:cubicBezTo>
                  <a:pt x="138" y="186"/>
                  <a:pt x="161" y="177"/>
                  <a:pt x="173" y="177"/>
                </a:cubicBezTo>
                <a:cubicBezTo>
                  <a:pt x="226" y="177"/>
                  <a:pt x="226" y="177"/>
                  <a:pt x="226" y="177"/>
                </a:cubicBezTo>
                <a:cubicBezTo>
                  <a:pt x="229" y="177"/>
                  <a:pt x="233" y="176"/>
                  <a:pt x="235" y="173"/>
                </a:cubicBezTo>
                <a:cubicBezTo>
                  <a:pt x="238" y="171"/>
                  <a:pt x="239" y="168"/>
                  <a:pt x="239" y="164"/>
                </a:cubicBezTo>
                <a:cubicBezTo>
                  <a:pt x="239" y="164"/>
                  <a:pt x="239" y="90"/>
                  <a:pt x="239" y="69"/>
                </a:cubicBezTo>
                <a:cubicBezTo>
                  <a:pt x="241" y="69"/>
                  <a:pt x="244" y="69"/>
                  <a:pt x="244" y="69"/>
                </a:cubicBezTo>
                <a:cubicBezTo>
                  <a:pt x="248" y="69"/>
                  <a:pt x="252" y="67"/>
                  <a:pt x="254" y="64"/>
                </a:cubicBezTo>
                <a:cubicBezTo>
                  <a:pt x="256" y="62"/>
                  <a:pt x="257" y="59"/>
                  <a:pt x="257" y="56"/>
                </a:cubicBezTo>
                <a:cubicBezTo>
                  <a:pt x="257" y="55"/>
                  <a:pt x="257" y="54"/>
                  <a:pt x="257" y="53"/>
                </a:cubicBezTo>
                <a:cubicBezTo>
                  <a:pt x="257" y="53"/>
                  <a:pt x="253" y="39"/>
                  <a:pt x="251" y="27"/>
                </a:cubicBezTo>
                <a:cubicBezTo>
                  <a:pt x="257" y="27"/>
                  <a:pt x="260" y="27"/>
                  <a:pt x="264" y="27"/>
                </a:cubicBezTo>
                <a:cubicBezTo>
                  <a:pt x="268" y="37"/>
                  <a:pt x="275" y="57"/>
                  <a:pt x="275" y="57"/>
                </a:cubicBezTo>
                <a:cubicBezTo>
                  <a:pt x="277" y="62"/>
                  <a:pt x="281" y="65"/>
                  <a:pt x="287" y="65"/>
                </a:cubicBezTo>
                <a:cubicBezTo>
                  <a:pt x="287" y="65"/>
                  <a:pt x="293" y="66"/>
                  <a:pt x="298" y="66"/>
                </a:cubicBezTo>
                <a:cubicBezTo>
                  <a:pt x="304" y="80"/>
                  <a:pt x="353" y="197"/>
                  <a:pt x="353" y="197"/>
                </a:cubicBezTo>
                <a:cubicBezTo>
                  <a:pt x="355" y="202"/>
                  <a:pt x="360" y="205"/>
                  <a:pt x="365" y="205"/>
                </a:cubicBezTo>
                <a:cubicBezTo>
                  <a:pt x="365" y="205"/>
                  <a:pt x="399" y="205"/>
                  <a:pt x="421" y="205"/>
                </a:cubicBezTo>
                <a:cubicBezTo>
                  <a:pt x="411" y="226"/>
                  <a:pt x="395" y="260"/>
                  <a:pt x="390" y="270"/>
                </a:cubicBezTo>
                <a:cubicBezTo>
                  <a:pt x="374" y="270"/>
                  <a:pt x="55" y="270"/>
                  <a:pt x="49" y="270"/>
                </a:cubicBezTo>
                <a:cubicBezTo>
                  <a:pt x="43" y="267"/>
                  <a:pt x="33" y="261"/>
                  <a:pt x="29" y="252"/>
                </a:cubicBezTo>
                <a:cubicBezTo>
                  <a:pt x="28" y="250"/>
                  <a:pt x="28" y="248"/>
                  <a:pt x="28" y="246"/>
                </a:cubicBezTo>
                <a:cubicBezTo>
                  <a:pt x="28" y="245"/>
                  <a:pt x="28" y="245"/>
                  <a:pt x="28" y="245"/>
                </a:cubicBezTo>
                <a:cubicBezTo>
                  <a:pt x="47" y="245"/>
                  <a:pt x="252" y="245"/>
                  <a:pt x="252" y="245"/>
                </a:cubicBezTo>
                <a:cubicBezTo>
                  <a:pt x="286" y="245"/>
                  <a:pt x="323" y="226"/>
                  <a:pt x="323" y="190"/>
                </a:cubicBezTo>
                <a:cubicBezTo>
                  <a:pt x="323" y="183"/>
                  <a:pt x="317" y="177"/>
                  <a:pt x="310" y="177"/>
                </a:cubicBezTo>
                <a:cubicBezTo>
                  <a:pt x="303" y="177"/>
                  <a:pt x="297" y="183"/>
                  <a:pt x="297" y="190"/>
                </a:cubicBezTo>
                <a:cubicBezTo>
                  <a:pt x="297" y="210"/>
                  <a:pt x="270" y="219"/>
                  <a:pt x="252" y="219"/>
                </a:cubicBezTo>
                <a:cubicBezTo>
                  <a:pt x="18" y="219"/>
                  <a:pt x="18" y="219"/>
                  <a:pt x="18" y="219"/>
                </a:cubicBezTo>
                <a:cubicBezTo>
                  <a:pt x="12" y="219"/>
                  <a:pt x="8" y="222"/>
                  <a:pt x="5" y="227"/>
                </a:cubicBezTo>
                <a:cubicBezTo>
                  <a:pt x="0" y="238"/>
                  <a:pt x="0" y="251"/>
                  <a:pt x="4" y="262"/>
                </a:cubicBezTo>
                <a:cubicBezTo>
                  <a:pt x="13" y="284"/>
                  <a:pt x="38" y="294"/>
                  <a:pt x="41" y="296"/>
                </a:cubicBezTo>
                <a:cubicBezTo>
                  <a:pt x="43" y="296"/>
                  <a:pt x="44" y="297"/>
                  <a:pt x="46" y="297"/>
                </a:cubicBezTo>
                <a:cubicBezTo>
                  <a:pt x="398" y="297"/>
                  <a:pt x="398" y="297"/>
                  <a:pt x="398" y="297"/>
                </a:cubicBezTo>
                <a:cubicBezTo>
                  <a:pt x="403" y="297"/>
                  <a:pt x="408" y="294"/>
                  <a:pt x="410" y="289"/>
                </a:cubicBezTo>
                <a:cubicBezTo>
                  <a:pt x="454" y="197"/>
                  <a:pt x="454" y="197"/>
                  <a:pt x="454" y="197"/>
                </a:cubicBezTo>
                <a:cubicBezTo>
                  <a:pt x="456" y="193"/>
                  <a:pt x="456" y="188"/>
                  <a:pt x="453" y="185"/>
                </a:cubicBezTo>
                <a:cubicBezTo>
                  <a:pt x="451" y="181"/>
                  <a:pt x="447" y="178"/>
                  <a:pt x="442" y="178"/>
                </a:cubicBezTo>
                <a:cubicBezTo>
                  <a:pt x="442" y="178"/>
                  <a:pt x="388" y="178"/>
                  <a:pt x="374" y="178"/>
                </a:cubicBezTo>
                <a:cubicBezTo>
                  <a:pt x="368" y="164"/>
                  <a:pt x="319" y="48"/>
                  <a:pt x="319" y="48"/>
                </a:cubicBezTo>
                <a:cubicBezTo>
                  <a:pt x="317" y="44"/>
                  <a:pt x="313" y="41"/>
                  <a:pt x="308" y="40"/>
                </a:cubicBezTo>
                <a:cubicBezTo>
                  <a:pt x="308" y="40"/>
                  <a:pt x="303" y="40"/>
                  <a:pt x="297" y="39"/>
                </a:cubicBezTo>
                <a:cubicBezTo>
                  <a:pt x="293" y="29"/>
                  <a:pt x="286" y="9"/>
                  <a:pt x="286" y="9"/>
                </a:cubicBezTo>
                <a:cubicBezTo>
                  <a:pt x="284" y="4"/>
                  <a:pt x="279" y="1"/>
                  <a:pt x="274" y="1"/>
                </a:cubicBezTo>
                <a:cubicBezTo>
                  <a:pt x="234" y="0"/>
                  <a:pt x="234" y="0"/>
                  <a:pt x="234" y="0"/>
                </a:cubicBezTo>
                <a:cubicBezTo>
                  <a:pt x="230" y="0"/>
                  <a:pt x="226" y="2"/>
                  <a:pt x="224" y="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299" name="TextBox 298"/>
          <p:cNvSpPr txBox="1"/>
          <p:nvPr userDrawn="1"/>
        </p:nvSpPr>
        <p:spPr>
          <a:xfrm>
            <a:off x="4174110" y="3463575"/>
            <a:ext cx="635869" cy="123111"/>
          </a:xfrm>
          <a:prstGeom prst="rect">
            <a:avLst/>
          </a:prstGeom>
          <a:noFill/>
        </p:spPr>
        <p:txBody>
          <a:bodyPr wrap="square" lIns="0" tIns="0" rIns="0" bIns="0" rtlCol="0" anchor="t" anchorCtr="0">
            <a:spAutoFit/>
          </a:bodyPr>
          <a:lstStyle/>
          <a:p>
            <a:pPr algn="ctr"/>
            <a:r>
              <a:rPr lang="en-US" sz="800" b="1" dirty="0" smtClean="0">
                <a:solidFill>
                  <a:schemeClr val="bg1"/>
                </a:solidFill>
                <a:latin typeface="Arial" pitchFamily="34" charset="0"/>
                <a:cs typeface="Arial" pitchFamily="34" charset="0"/>
              </a:rPr>
              <a:t>Marine</a:t>
            </a:r>
          </a:p>
        </p:txBody>
      </p:sp>
      <p:sp>
        <p:nvSpPr>
          <p:cNvPr id="300" name="Freeform 220"/>
          <p:cNvSpPr>
            <a:spLocks noChangeAspect="1"/>
          </p:cNvSpPr>
          <p:nvPr userDrawn="1"/>
        </p:nvSpPr>
        <p:spPr bwMode="auto">
          <a:xfrm>
            <a:off x="3270799" y="3900220"/>
            <a:ext cx="586434" cy="324077"/>
          </a:xfrm>
          <a:custGeom>
            <a:avLst/>
            <a:gdLst/>
            <a:ahLst/>
            <a:cxnLst>
              <a:cxn ang="0">
                <a:pos x="46" y="10"/>
              </a:cxn>
              <a:cxn ang="0">
                <a:pos x="0" y="96"/>
              </a:cxn>
              <a:cxn ang="0">
                <a:pos x="29" y="171"/>
              </a:cxn>
              <a:cxn ang="0">
                <a:pos x="39" y="176"/>
              </a:cxn>
              <a:cxn ang="0">
                <a:pos x="49" y="176"/>
              </a:cxn>
              <a:cxn ang="0">
                <a:pos x="87" y="204"/>
              </a:cxn>
              <a:cxn ang="0">
                <a:pos x="127" y="164"/>
              </a:cxn>
              <a:cxn ang="0">
                <a:pos x="127" y="148"/>
              </a:cxn>
              <a:cxn ang="0">
                <a:pos x="115" y="136"/>
              </a:cxn>
              <a:cxn ang="0">
                <a:pos x="103" y="148"/>
              </a:cxn>
              <a:cxn ang="0">
                <a:pos x="103" y="165"/>
              </a:cxn>
              <a:cxn ang="0">
                <a:pos x="87" y="181"/>
              </a:cxn>
              <a:cxn ang="0">
                <a:pos x="71" y="164"/>
              </a:cxn>
              <a:cxn ang="0">
                <a:pos x="67" y="156"/>
              </a:cxn>
              <a:cxn ang="0">
                <a:pos x="59" y="153"/>
              </a:cxn>
              <a:cxn ang="0">
                <a:pos x="46" y="153"/>
              </a:cxn>
              <a:cxn ang="0">
                <a:pos x="24" y="96"/>
              </a:cxn>
              <a:cxn ang="0">
                <a:pos x="57" y="32"/>
              </a:cxn>
              <a:cxn ang="0">
                <a:pos x="224" y="32"/>
              </a:cxn>
              <a:cxn ang="0">
                <a:pos x="281" y="88"/>
              </a:cxn>
              <a:cxn ang="0">
                <a:pos x="284" y="90"/>
              </a:cxn>
              <a:cxn ang="0">
                <a:pos x="307" y="98"/>
              </a:cxn>
              <a:cxn ang="0">
                <a:pos x="341" y="110"/>
              </a:cxn>
              <a:cxn ang="0">
                <a:pos x="351" y="128"/>
              </a:cxn>
              <a:cxn ang="0">
                <a:pos x="350" y="131"/>
              </a:cxn>
              <a:cxn ang="0">
                <a:pos x="335" y="134"/>
              </a:cxn>
              <a:cxn ang="0">
                <a:pos x="332" y="134"/>
              </a:cxn>
              <a:cxn ang="0">
                <a:pos x="307" y="134"/>
              </a:cxn>
              <a:cxn ang="0">
                <a:pos x="296" y="142"/>
              </a:cxn>
              <a:cxn ang="0">
                <a:pos x="299" y="155"/>
              </a:cxn>
              <a:cxn ang="0">
                <a:pos x="304" y="166"/>
              </a:cxn>
              <a:cxn ang="0">
                <a:pos x="288" y="182"/>
              </a:cxn>
              <a:cxn ang="0">
                <a:pos x="272" y="166"/>
              </a:cxn>
              <a:cxn ang="0">
                <a:pos x="275" y="156"/>
              </a:cxn>
              <a:cxn ang="0">
                <a:pos x="277" y="143"/>
              </a:cxn>
              <a:cxn ang="0">
                <a:pos x="266" y="136"/>
              </a:cxn>
              <a:cxn ang="0">
                <a:pos x="156" y="136"/>
              </a:cxn>
              <a:cxn ang="0">
                <a:pos x="144" y="148"/>
              </a:cxn>
              <a:cxn ang="0">
                <a:pos x="156" y="160"/>
              </a:cxn>
              <a:cxn ang="0">
                <a:pos x="248" y="160"/>
              </a:cxn>
              <a:cxn ang="0">
                <a:pos x="248" y="166"/>
              </a:cxn>
              <a:cxn ang="0">
                <a:pos x="288" y="206"/>
              </a:cxn>
              <a:cxn ang="0">
                <a:pos x="328" y="166"/>
              </a:cxn>
              <a:cxn ang="0">
                <a:pos x="327" y="158"/>
              </a:cxn>
              <a:cxn ang="0">
                <a:pos x="332" y="158"/>
              </a:cxn>
              <a:cxn ang="0">
                <a:pos x="334" y="158"/>
              </a:cxn>
              <a:cxn ang="0">
                <a:pos x="373" y="139"/>
              </a:cxn>
              <a:cxn ang="0">
                <a:pos x="375" y="128"/>
              </a:cxn>
              <a:cxn ang="0">
                <a:pos x="352" y="89"/>
              </a:cxn>
              <a:cxn ang="0">
                <a:pos x="314" y="75"/>
              </a:cxn>
              <a:cxn ang="0">
                <a:pos x="296" y="70"/>
              </a:cxn>
              <a:cxn ang="0">
                <a:pos x="235" y="11"/>
              </a:cxn>
              <a:cxn ang="0">
                <a:pos x="46" y="10"/>
              </a:cxn>
            </a:cxnLst>
            <a:rect l="0" t="0" r="r" b="b"/>
            <a:pathLst>
              <a:path w="375" h="206">
                <a:moveTo>
                  <a:pt x="46" y="10"/>
                </a:moveTo>
                <a:cubicBezTo>
                  <a:pt x="28" y="19"/>
                  <a:pt x="0" y="59"/>
                  <a:pt x="0" y="96"/>
                </a:cubicBezTo>
                <a:cubicBezTo>
                  <a:pt x="0" y="126"/>
                  <a:pt x="26" y="166"/>
                  <a:pt x="29" y="171"/>
                </a:cubicBezTo>
                <a:cubicBezTo>
                  <a:pt x="31" y="174"/>
                  <a:pt x="35" y="176"/>
                  <a:pt x="39" y="176"/>
                </a:cubicBezTo>
                <a:cubicBezTo>
                  <a:pt x="39" y="176"/>
                  <a:pt x="44" y="176"/>
                  <a:pt x="49" y="176"/>
                </a:cubicBezTo>
                <a:cubicBezTo>
                  <a:pt x="54" y="193"/>
                  <a:pt x="69" y="204"/>
                  <a:pt x="87" y="204"/>
                </a:cubicBezTo>
                <a:cubicBezTo>
                  <a:pt x="109" y="204"/>
                  <a:pt x="127" y="186"/>
                  <a:pt x="127" y="164"/>
                </a:cubicBezTo>
                <a:cubicBezTo>
                  <a:pt x="127" y="164"/>
                  <a:pt x="127" y="148"/>
                  <a:pt x="127" y="148"/>
                </a:cubicBezTo>
                <a:cubicBezTo>
                  <a:pt x="126" y="141"/>
                  <a:pt x="121" y="136"/>
                  <a:pt x="115" y="136"/>
                </a:cubicBezTo>
                <a:cubicBezTo>
                  <a:pt x="108" y="136"/>
                  <a:pt x="103" y="141"/>
                  <a:pt x="103" y="148"/>
                </a:cubicBezTo>
                <a:cubicBezTo>
                  <a:pt x="103" y="165"/>
                  <a:pt x="103" y="165"/>
                  <a:pt x="103" y="165"/>
                </a:cubicBezTo>
                <a:cubicBezTo>
                  <a:pt x="103" y="173"/>
                  <a:pt x="96" y="181"/>
                  <a:pt x="87" y="181"/>
                </a:cubicBezTo>
                <a:cubicBezTo>
                  <a:pt x="78" y="181"/>
                  <a:pt x="71" y="173"/>
                  <a:pt x="71" y="164"/>
                </a:cubicBezTo>
                <a:cubicBezTo>
                  <a:pt x="71" y="161"/>
                  <a:pt x="69" y="158"/>
                  <a:pt x="67" y="156"/>
                </a:cubicBezTo>
                <a:cubicBezTo>
                  <a:pt x="65" y="154"/>
                  <a:pt x="62" y="153"/>
                  <a:pt x="59" y="153"/>
                </a:cubicBezTo>
                <a:cubicBezTo>
                  <a:pt x="59" y="153"/>
                  <a:pt x="51" y="153"/>
                  <a:pt x="46" y="153"/>
                </a:cubicBezTo>
                <a:cubicBezTo>
                  <a:pt x="37" y="139"/>
                  <a:pt x="24" y="113"/>
                  <a:pt x="24" y="96"/>
                </a:cubicBezTo>
                <a:cubicBezTo>
                  <a:pt x="24" y="67"/>
                  <a:pt x="47" y="36"/>
                  <a:pt x="57" y="32"/>
                </a:cubicBezTo>
                <a:cubicBezTo>
                  <a:pt x="71" y="25"/>
                  <a:pt x="207" y="25"/>
                  <a:pt x="224" y="32"/>
                </a:cubicBezTo>
                <a:cubicBezTo>
                  <a:pt x="230" y="36"/>
                  <a:pt x="258" y="64"/>
                  <a:pt x="281" y="88"/>
                </a:cubicBezTo>
                <a:cubicBezTo>
                  <a:pt x="282" y="89"/>
                  <a:pt x="283" y="89"/>
                  <a:pt x="284" y="90"/>
                </a:cubicBezTo>
                <a:cubicBezTo>
                  <a:pt x="288" y="92"/>
                  <a:pt x="296" y="95"/>
                  <a:pt x="307" y="98"/>
                </a:cubicBezTo>
                <a:cubicBezTo>
                  <a:pt x="319" y="101"/>
                  <a:pt x="334" y="106"/>
                  <a:pt x="341" y="110"/>
                </a:cubicBezTo>
                <a:cubicBezTo>
                  <a:pt x="345" y="112"/>
                  <a:pt x="351" y="121"/>
                  <a:pt x="351" y="128"/>
                </a:cubicBezTo>
                <a:cubicBezTo>
                  <a:pt x="351" y="129"/>
                  <a:pt x="351" y="130"/>
                  <a:pt x="350" y="131"/>
                </a:cubicBezTo>
                <a:cubicBezTo>
                  <a:pt x="349" y="134"/>
                  <a:pt x="342" y="134"/>
                  <a:pt x="335" y="134"/>
                </a:cubicBezTo>
                <a:cubicBezTo>
                  <a:pt x="332" y="134"/>
                  <a:pt x="332" y="134"/>
                  <a:pt x="332" y="134"/>
                </a:cubicBezTo>
                <a:cubicBezTo>
                  <a:pt x="307" y="134"/>
                  <a:pt x="307" y="134"/>
                  <a:pt x="307" y="134"/>
                </a:cubicBezTo>
                <a:cubicBezTo>
                  <a:pt x="303" y="134"/>
                  <a:pt x="298" y="137"/>
                  <a:pt x="296" y="142"/>
                </a:cubicBezTo>
                <a:cubicBezTo>
                  <a:pt x="295" y="146"/>
                  <a:pt x="296" y="151"/>
                  <a:pt x="299" y="155"/>
                </a:cubicBezTo>
                <a:cubicBezTo>
                  <a:pt x="302" y="158"/>
                  <a:pt x="304" y="162"/>
                  <a:pt x="304" y="166"/>
                </a:cubicBezTo>
                <a:cubicBezTo>
                  <a:pt x="304" y="175"/>
                  <a:pt x="297" y="182"/>
                  <a:pt x="288" y="182"/>
                </a:cubicBezTo>
                <a:cubicBezTo>
                  <a:pt x="279" y="182"/>
                  <a:pt x="272" y="175"/>
                  <a:pt x="272" y="166"/>
                </a:cubicBezTo>
                <a:cubicBezTo>
                  <a:pt x="272" y="161"/>
                  <a:pt x="274" y="158"/>
                  <a:pt x="275" y="156"/>
                </a:cubicBezTo>
                <a:cubicBezTo>
                  <a:pt x="278" y="152"/>
                  <a:pt x="279" y="147"/>
                  <a:pt x="277" y="143"/>
                </a:cubicBezTo>
                <a:cubicBezTo>
                  <a:pt x="275" y="139"/>
                  <a:pt x="271" y="136"/>
                  <a:pt x="266" y="136"/>
                </a:cubicBezTo>
                <a:cubicBezTo>
                  <a:pt x="156" y="136"/>
                  <a:pt x="156" y="136"/>
                  <a:pt x="156" y="136"/>
                </a:cubicBezTo>
                <a:cubicBezTo>
                  <a:pt x="149" y="136"/>
                  <a:pt x="144" y="142"/>
                  <a:pt x="144" y="148"/>
                </a:cubicBezTo>
                <a:cubicBezTo>
                  <a:pt x="144" y="155"/>
                  <a:pt x="149" y="160"/>
                  <a:pt x="156" y="160"/>
                </a:cubicBezTo>
                <a:cubicBezTo>
                  <a:pt x="156" y="160"/>
                  <a:pt x="223" y="160"/>
                  <a:pt x="248" y="160"/>
                </a:cubicBezTo>
                <a:cubicBezTo>
                  <a:pt x="248" y="162"/>
                  <a:pt x="248" y="164"/>
                  <a:pt x="248" y="166"/>
                </a:cubicBezTo>
                <a:cubicBezTo>
                  <a:pt x="248" y="188"/>
                  <a:pt x="266" y="206"/>
                  <a:pt x="288" y="206"/>
                </a:cubicBezTo>
                <a:cubicBezTo>
                  <a:pt x="310" y="206"/>
                  <a:pt x="328" y="188"/>
                  <a:pt x="328" y="166"/>
                </a:cubicBezTo>
                <a:cubicBezTo>
                  <a:pt x="328" y="163"/>
                  <a:pt x="328" y="161"/>
                  <a:pt x="327" y="158"/>
                </a:cubicBezTo>
                <a:cubicBezTo>
                  <a:pt x="329" y="158"/>
                  <a:pt x="332" y="158"/>
                  <a:pt x="332" y="158"/>
                </a:cubicBezTo>
                <a:cubicBezTo>
                  <a:pt x="334" y="158"/>
                  <a:pt x="334" y="158"/>
                  <a:pt x="334" y="158"/>
                </a:cubicBezTo>
                <a:cubicBezTo>
                  <a:pt x="344" y="158"/>
                  <a:pt x="365" y="158"/>
                  <a:pt x="373" y="139"/>
                </a:cubicBezTo>
                <a:cubicBezTo>
                  <a:pt x="374" y="135"/>
                  <a:pt x="375" y="131"/>
                  <a:pt x="375" y="128"/>
                </a:cubicBezTo>
                <a:cubicBezTo>
                  <a:pt x="375" y="111"/>
                  <a:pt x="363" y="95"/>
                  <a:pt x="352" y="89"/>
                </a:cubicBezTo>
                <a:cubicBezTo>
                  <a:pt x="343" y="84"/>
                  <a:pt x="328" y="79"/>
                  <a:pt x="314" y="75"/>
                </a:cubicBezTo>
                <a:cubicBezTo>
                  <a:pt x="308" y="73"/>
                  <a:pt x="300" y="71"/>
                  <a:pt x="296" y="70"/>
                </a:cubicBezTo>
                <a:cubicBezTo>
                  <a:pt x="277" y="49"/>
                  <a:pt x="244" y="15"/>
                  <a:pt x="235" y="11"/>
                </a:cubicBezTo>
                <a:cubicBezTo>
                  <a:pt x="214" y="0"/>
                  <a:pt x="68" y="0"/>
                  <a:pt x="46" y="1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1" name="TextBox 300"/>
          <p:cNvSpPr txBox="1"/>
          <p:nvPr userDrawn="1"/>
        </p:nvSpPr>
        <p:spPr>
          <a:xfrm>
            <a:off x="2985173" y="4284666"/>
            <a:ext cx="1126319"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Transportation</a:t>
            </a:r>
          </a:p>
        </p:txBody>
      </p:sp>
      <p:sp>
        <p:nvSpPr>
          <p:cNvPr id="302" name="Freeform 76"/>
          <p:cNvSpPr>
            <a:spLocks noChangeAspect="1"/>
          </p:cNvSpPr>
          <p:nvPr userDrawn="1"/>
        </p:nvSpPr>
        <p:spPr bwMode="auto">
          <a:xfrm>
            <a:off x="4268390" y="3831106"/>
            <a:ext cx="427715" cy="393192"/>
          </a:xfrm>
          <a:custGeom>
            <a:avLst/>
            <a:gdLst/>
            <a:ahLst/>
            <a:cxnLst>
              <a:cxn ang="0">
                <a:pos x="34" y="40"/>
              </a:cxn>
              <a:cxn ang="0">
                <a:pos x="74" y="80"/>
              </a:cxn>
              <a:cxn ang="0">
                <a:pos x="101" y="80"/>
              </a:cxn>
              <a:cxn ang="0">
                <a:pos x="101" y="129"/>
              </a:cxn>
              <a:cxn ang="0">
                <a:pos x="12" y="129"/>
              </a:cxn>
              <a:cxn ang="0">
                <a:pos x="0" y="141"/>
              </a:cxn>
              <a:cxn ang="0">
                <a:pos x="12" y="154"/>
              </a:cxn>
              <a:cxn ang="0">
                <a:pos x="113" y="154"/>
              </a:cxn>
              <a:cxn ang="0">
                <a:pos x="125" y="141"/>
              </a:cxn>
              <a:cxn ang="0">
                <a:pos x="125" y="68"/>
              </a:cxn>
              <a:cxn ang="0">
                <a:pos x="121" y="59"/>
              </a:cxn>
              <a:cxn ang="0">
                <a:pos x="113" y="55"/>
              </a:cxn>
              <a:cxn ang="0">
                <a:pos x="74" y="56"/>
              </a:cxn>
              <a:cxn ang="0">
                <a:pos x="59" y="40"/>
              </a:cxn>
              <a:cxn ang="0">
                <a:pos x="74" y="25"/>
              </a:cxn>
              <a:cxn ang="0">
                <a:pos x="192" y="25"/>
              </a:cxn>
              <a:cxn ang="0">
                <a:pos x="207" y="40"/>
              </a:cxn>
              <a:cxn ang="0">
                <a:pos x="192" y="56"/>
              </a:cxn>
              <a:cxn ang="0">
                <a:pos x="153" y="56"/>
              </a:cxn>
              <a:cxn ang="0">
                <a:pos x="144" y="59"/>
              </a:cxn>
              <a:cxn ang="0">
                <a:pos x="141" y="68"/>
              </a:cxn>
              <a:cxn ang="0">
                <a:pos x="141" y="140"/>
              </a:cxn>
              <a:cxn ang="0">
                <a:pos x="153" y="153"/>
              </a:cxn>
              <a:cxn ang="0">
                <a:pos x="198" y="153"/>
              </a:cxn>
              <a:cxn ang="0">
                <a:pos x="288" y="243"/>
              </a:cxn>
              <a:cxn ang="0">
                <a:pos x="288" y="264"/>
              </a:cxn>
              <a:cxn ang="0">
                <a:pos x="234" y="264"/>
              </a:cxn>
              <a:cxn ang="0">
                <a:pos x="234" y="243"/>
              </a:cxn>
              <a:cxn ang="0">
                <a:pos x="198" y="207"/>
              </a:cxn>
              <a:cxn ang="0">
                <a:pos x="12" y="207"/>
              </a:cxn>
              <a:cxn ang="0">
                <a:pos x="0" y="220"/>
              </a:cxn>
              <a:cxn ang="0">
                <a:pos x="12" y="232"/>
              </a:cxn>
              <a:cxn ang="0">
                <a:pos x="198" y="232"/>
              </a:cxn>
              <a:cxn ang="0">
                <a:pos x="209" y="243"/>
              </a:cxn>
              <a:cxn ang="0">
                <a:pos x="209" y="276"/>
              </a:cxn>
              <a:cxn ang="0">
                <a:pos x="221" y="288"/>
              </a:cxn>
              <a:cxn ang="0">
                <a:pos x="301" y="288"/>
              </a:cxn>
              <a:cxn ang="0">
                <a:pos x="313" y="276"/>
              </a:cxn>
              <a:cxn ang="0">
                <a:pos x="313" y="243"/>
              </a:cxn>
              <a:cxn ang="0">
                <a:pos x="198" y="128"/>
              </a:cxn>
              <a:cxn ang="0">
                <a:pos x="165" y="128"/>
              </a:cxn>
              <a:cxn ang="0">
                <a:pos x="165" y="80"/>
              </a:cxn>
              <a:cxn ang="0">
                <a:pos x="192" y="80"/>
              </a:cxn>
              <a:cxn ang="0">
                <a:pos x="232" y="40"/>
              </a:cxn>
              <a:cxn ang="0">
                <a:pos x="192" y="0"/>
              </a:cxn>
              <a:cxn ang="0">
                <a:pos x="74" y="0"/>
              </a:cxn>
              <a:cxn ang="0">
                <a:pos x="34" y="40"/>
              </a:cxn>
            </a:cxnLst>
            <a:rect l="0" t="0" r="r" b="b"/>
            <a:pathLst>
              <a:path w="313" h="288">
                <a:moveTo>
                  <a:pt x="34" y="40"/>
                </a:moveTo>
                <a:cubicBezTo>
                  <a:pt x="34" y="62"/>
                  <a:pt x="52" y="80"/>
                  <a:pt x="74" y="80"/>
                </a:cubicBezTo>
                <a:cubicBezTo>
                  <a:pt x="74" y="80"/>
                  <a:pt x="89" y="80"/>
                  <a:pt x="101" y="80"/>
                </a:cubicBezTo>
                <a:cubicBezTo>
                  <a:pt x="101" y="94"/>
                  <a:pt x="101" y="115"/>
                  <a:pt x="101" y="129"/>
                </a:cubicBezTo>
                <a:cubicBezTo>
                  <a:pt x="82" y="129"/>
                  <a:pt x="12" y="129"/>
                  <a:pt x="12" y="129"/>
                </a:cubicBezTo>
                <a:cubicBezTo>
                  <a:pt x="5" y="129"/>
                  <a:pt x="0" y="135"/>
                  <a:pt x="0" y="141"/>
                </a:cubicBezTo>
                <a:cubicBezTo>
                  <a:pt x="0" y="148"/>
                  <a:pt x="5" y="154"/>
                  <a:pt x="12" y="154"/>
                </a:cubicBezTo>
                <a:cubicBezTo>
                  <a:pt x="113" y="154"/>
                  <a:pt x="113" y="154"/>
                  <a:pt x="113" y="154"/>
                </a:cubicBezTo>
                <a:cubicBezTo>
                  <a:pt x="120" y="154"/>
                  <a:pt x="125" y="148"/>
                  <a:pt x="125" y="141"/>
                </a:cubicBezTo>
                <a:cubicBezTo>
                  <a:pt x="125" y="68"/>
                  <a:pt x="125" y="68"/>
                  <a:pt x="125" y="68"/>
                </a:cubicBezTo>
                <a:cubicBezTo>
                  <a:pt x="125" y="64"/>
                  <a:pt x="124" y="61"/>
                  <a:pt x="121" y="59"/>
                </a:cubicBezTo>
                <a:cubicBezTo>
                  <a:pt x="119" y="57"/>
                  <a:pt x="116" y="55"/>
                  <a:pt x="113" y="55"/>
                </a:cubicBezTo>
                <a:cubicBezTo>
                  <a:pt x="74" y="56"/>
                  <a:pt x="74" y="56"/>
                  <a:pt x="74" y="56"/>
                </a:cubicBezTo>
                <a:cubicBezTo>
                  <a:pt x="66" y="56"/>
                  <a:pt x="59" y="49"/>
                  <a:pt x="59" y="40"/>
                </a:cubicBezTo>
                <a:cubicBezTo>
                  <a:pt x="59" y="32"/>
                  <a:pt x="66" y="25"/>
                  <a:pt x="74" y="25"/>
                </a:cubicBezTo>
                <a:cubicBezTo>
                  <a:pt x="192" y="25"/>
                  <a:pt x="192" y="25"/>
                  <a:pt x="192" y="25"/>
                </a:cubicBezTo>
                <a:cubicBezTo>
                  <a:pt x="200" y="25"/>
                  <a:pt x="207" y="32"/>
                  <a:pt x="207" y="40"/>
                </a:cubicBezTo>
                <a:cubicBezTo>
                  <a:pt x="207" y="49"/>
                  <a:pt x="200" y="56"/>
                  <a:pt x="192" y="56"/>
                </a:cubicBezTo>
                <a:cubicBezTo>
                  <a:pt x="192" y="56"/>
                  <a:pt x="153" y="56"/>
                  <a:pt x="153" y="56"/>
                </a:cubicBezTo>
                <a:cubicBezTo>
                  <a:pt x="150" y="56"/>
                  <a:pt x="147" y="57"/>
                  <a:pt x="144" y="59"/>
                </a:cubicBezTo>
                <a:cubicBezTo>
                  <a:pt x="142" y="62"/>
                  <a:pt x="141" y="65"/>
                  <a:pt x="141" y="68"/>
                </a:cubicBezTo>
                <a:cubicBezTo>
                  <a:pt x="141" y="140"/>
                  <a:pt x="141" y="140"/>
                  <a:pt x="141" y="140"/>
                </a:cubicBezTo>
                <a:cubicBezTo>
                  <a:pt x="141" y="147"/>
                  <a:pt x="146" y="153"/>
                  <a:pt x="153" y="153"/>
                </a:cubicBezTo>
                <a:cubicBezTo>
                  <a:pt x="198" y="153"/>
                  <a:pt x="198" y="153"/>
                  <a:pt x="198" y="153"/>
                </a:cubicBezTo>
                <a:cubicBezTo>
                  <a:pt x="248" y="153"/>
                  <a:pt x="288" y="193"/>
                  <a:pt x="288" y="243"/>
                </a:cubicBezTo>
                <a:cubicBezTo>
                  <a:pt x="288" y="243"/>
                  <a:pt x="288" y="254"/>
                  <a:pt x="288" y="264"/>
                </a:cubicBezTo>
                <a:cubicBezTo>
                  <a:pt x="274" y="264"/>
                  <a:pt x="248" y="264"/>
                  <a:pt x="234" y="264"/>
                </a:cubicBezTo>
                <a:cubicBezTo>
                  <a:pt x="234" y="254"/>
                  <a:pt x="234" y="243"/>
                  <a:pt x="234" y="243"/>
                </a:cubicBezTo>
                <a:cubicBezTo>
                  <a:pt x="234" y="223"/>
                  <a:pt x="218" y="207"/>
                  <a:pt x="198" y="207"/>
                </a:cubicBezTo>
                <a:cubicBezTo>
                  <a:pt x="12" y="207"/>
                  <a:pt x="12" y="207"/>
                  <a:pt x="12" y="207"/>
                </a:cubicBezTo>
                <a:cubicBezTo>
                  <a:pt x="5" y="207"/>
                  <a:pt x="0" y="213"/>
                  <a:pt x="0" y="220"/>
                </a:cubicBezTo>
                <a:cubicBezTo>
                  <a:pt x="0" y="227"/>
                  <a:pt x="5" y="232"/>
                  <a:pt x="12" y="232"/>
                </a:cubicBezTo>
                <a:cubicBezTo>
                  <a:pt x="198" y="232"/>
                  <a:pt x="198" y="232"/>
                  <a:pt x="198" y="232"/>
                </a:cubicBezTo>
                <a:cubicBezTo>
                  <a:pt x="204" y="232"/>
                  <a:pt x="209" y="237"/>
                  <a:pt x="209" y="243"/>
                </a:cubicBezTo>
                <a:cubicBezTo>
                  <a:pt x="209" y="243"/>
                  <a:pt x="209" y="276"/>
                  <a:pt x="209" y="276"/>
                </a:cubicBezTo>
                <a:cubicBezTo>
                  <a:pt x="209" y="283"/>
                  <a:pt x="215" y="288"/>
                  <a:pt x="221" y="288"/>
                </a:cubicBezTo>
                <a:cubicBezTo>
                  <a:pt x="301" y="288"/>
                  <a:pt x="301" y="288"/>
                  <a:pt x="301" y="288"/>
                </a:cubicBezTo>
                <a:cubicBezTo>
                  <a:pt x="307" y="288"/>
                  <a:pt x="313" y="283"/>
                  <a:pt x="313" y="276"/>
                </a:cubicBezTo>
                <a:cubicBezTo>
                  <a:pt x="313" y="243"/>
                  <a:pt x="313" y="243"/>
                  <a:pt x="313" y="243"/>
                </a:cubicBezTo>
                <a:cubicBezTo>
                  <a:pt x="313" y="180"/>
                  <a:pt x="261" y="128"/>
                  <a:pt x="198" y="128"/>
                </a:cubicBezTo>
                <a:cubicBezTo>
                  <a:pt x="198" y="128"/>
                  <a:pt x="179" y="128"/>
                  <a:pt x="165" y="128"/>
                </a:cubicBezTo>
                <a:cubicBezTo>
                  <a:pt x="165" y="115"/>
                  <a:pt x="165" y="94"/>
                  <a:pt x="165" y="80"/>
                </a:cubicBezTo>
                <a:cubicBezTo>
                  <a:pt x="177" y="80"/>
                  <a:pt x="192" y="80"/>
                  <a:pt x="192" y="80"/>
                </a:cubicBezTo>
                <a:cubicBezTo>
                  <a:pt x="214" y="80"/>
                  <a:pt x="232" y="63"/>
                  <a:pt x="232" y="40"/>
                </a:cubicBezTo>
                <a:cubicBezTo>
                  <a:pt x="232" y="18"/>
                  <a:pt x="214" y="0"/>
                  <a:pt x="192" y="0"/>
                </a:cubicBezTo>
                <a:cubicBezTo>
                  <a:pt x="192" y="0"/>
                  <a:pt x="74" y="0"/>
                  <a:pt x="74" y="0"/>
                </a:cubicBezTo>
                <a:cubicBezTo>
                  <a:pt x="52" y="0"/>
                  <a:pt x="34" y="18"/>
                  <a:pt x="34" y="4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3" name="TextBox 302"/>
          <p:cNvSpPr txBox="1"/>
          <p:nvPr userDrawn="1"/>
        </p:nvSpPr>
        <p:spPr>
          <a:xfrm>
            <a:off x="3947784" y="4284666"/>
            <a:ext cx="1088520"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Water &amp; </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waste water</a:t>
            </a:r>
          </a:p>
        </p:txBody>
      </p:sp>
      <p:sp>
        <p:nvSpPr>
          <p:cNvPr id="304" name="Freeform 120"/>
          <p:cNvSpPr>
            <a:spLocks noChangeAspect="1"/>
          </p:cNvSpPr>
          <p:nvPr userDrawn="1"/>
        </p:nvSpPr>
        <p:spPr bwMode="auto">
          <a:xfrm>
            <a:off x="5194806" y="3004938"/>
            <a:ext cx="473683" cy="362948"/>
          </a:xfrm>
          <a:custGeom>
            <a:avLst/>
            <a:gdLst/>
            <a:ahLst/>
            <a:cxnLst>
              <a:cxn ang="0">
                <a:pos x="344" y="10"/>
              </a:cxn>
              <a:cxn ang="0">
                <a:pos x="334" y="27"/>
              </a:cxn>
              <a:cxn ang="0">
                <a:pos x="160" y="118"/>
              </a:cxn>
              <a:cxn ang="0">
                <a:pos x="55" y="128"/>
              </a:cxn>
              <a:cxn ang="0">
                <a:pos x="35" y="237"/>
              </a:cxn>
              <a:cxn ang="0">
                <a:pos x="97" y="259"/>
              </a:cxn>
              <a:cxn ang="0">
                <a:pos x="34" y="263"/>
              </a:cxn>
              <a:cxn ang="0">
                <a:pos x="34" y="333"/>
              </a:cxn>
              <a:cxn ang="0">
                <a:pos x="292" y="298"/>
              </a:cxn>
              <a:cxn ang="0">
                <a:pos x="201" y="263"/>
              </a:cxn>
              <a:cxn ang="0">
                <a:pos x="204" y="259"/>
              </a:cxn>
              <a:cxn ang="0">
                <a:pos x="217" y="167"/>
              </a:cxn>
              <a:cxn ang="0">
                <a:pos x="269" y="106"/>
              </a:cxn>
              <a:cxn ang="0">
                <a:pos x="350" y="73"/>
              </a:cxn>
              <a:cxn ang="0">
                <a:pos x="333" y="60"/>
              </a:cxn>
              <a:cxn ang="0">
                <a:pos x="259" y="81"/>
              </a:cxn>
              <a:cxn ang="0">
                <a:pos x="198" y="142"/>
              </a:cxn>
              <a:cxn ang="0">
                <a:pos x="189" y="166"/>
              </a:cxn>
              <a:cxn ang="0">
                <a:pos x="198" y="232"/>
              </a:cxn>
              <a:cxn ang="0">
                <a:pos x="175" y="246"/>
              </a:cxn>
              <a:cxn ang="0">
                <a:pos x="188" y="290"/>
              </a:cxn>
              <a:cxn ang="0">
                <a:pos x="265" y="298"/>
              </a:cxn>
              <a:cxn ang="0">
                <a:pos x="34" y="306"/>
              </a:cxn>
              <a:cxn ang="0">
                <a:pos x="34" y="290"/>
              </a:cxn>
              <a:cxn ang="0">
                <a:pos x="123" y="277"/>
              </a:cxn>
              <a:cxn ang="0">
                <a:pos x="110" y="232"/>
              </a:cxn>
              <a:cxn ang="0">
                <a:pos x="61" y="155"/>
              </a:cxn>
              <a:cxn ang="0">
                <a:pos x="181" y="145"/>
              </a:cxn>
              <a:cxn ang="0">
                <a:pos x="233" y="77"/>
              </a:cxn>
              <a:cxn ang="0">
                <a:pos x="348" y="50"/>
              </a:cxn>
              <a:cxn ang="0">
                <a:pos x="354" y="45"/>
              </a:cxn>
              <a:cxn ang="0">
                <a:pos x="371" y="41"/>
              </a:cxn>
              <a:cxn ang="0">
                <a:pos x="388" y="175"/>
              </a:cxn>
              <a:cxn ang="0">
                <a:pos x="405" y="190"/>
              </a:cxn>
              <a:cxn ang="0">
                <a:pos x="404" y="201"/>
              </a:cxn>
              <a:cxn ang="0">
                <a:pos x="394" y="209"/>
              </a:cxn>
              <a:cxn ang="0">
                <a:pos x="330" y="245"/>
              </a:cxn>
              <a:cxn ang="0">
                <a:pos x="348" y="257"/>
              </a:cxn>
              <a:cxn ang="0">
                <a:pos x="403" y="234"/>
              </a:cxn>
              <a:cxn ang="0">
                <a:pos x="433" y="194"/>
              </a:cxn>
              <a:cxn ang="0">
                <a:pos x="411" y="156"/>
              </a:cxn>
              <a:cxn ang="0">
                <a:pos x="406" y="154"/>
              </a:cxn>
              <a:cxn ang="0">
                <a:pos x="393" y="25"/>
              </a:cxn>
              <a:cxn ang="0">
                <a:pos x="374" y="6"/>
              </a:cxn>
            </a:cxnLst>
            <a:rect l="0" t="0" r="r" b="b"/>
            <a:pathLst>
              <a:path w="433" h="333">
                <a:moveTo>
                  <a:pt x="358" y="0"/>
                </a:moveTo>
                <a:cubicBezTo>
                  <a:pt x="351" y="1"/>
                  <a:pt x="346" y="6"/>
                  <a:pt x="344" y="10"/>
                </a:cubicBezTo>
                <a:cubicBezTo>
                  <a:pt x="344" y="10"/>
                  <a:pt x="345" y="9"/>
                  <a:pt x="345" y="9"/>
                </a:cubicBezTo>
                <a:cubicBezTo>
                  <a:pt x="345" y="9"/>
                  <a:pt x="337" y="21"/>
                  <a:pt x="334" y="27"/>
                </a:cubicBezTo>
                <a:cubicBezTo>
                  <a:pt x="325" y="29"/>
                  <a:pt x="227" y="51"/>
                  <a:pt x="227" y="51"/>
                </a:cubicBezTo>
                <a:cubicBezTo>
                  <a:pt x="192" y="60"/>
                  <a:pt x="169" y="82"/>
                  <a:pt x="160" y="118"/>
                </a:cubicBezTo>
                <a:cubicBezTo>
                  <a:pt x="160" y="118"/>
                  <a:pt x="159" y="123"/>
                  <a:pt x="157" y="128"/>
                </a:cubicBezTo>
                <a:cubicBezTo>
                  <a:pt x="140" y="128"/>
                  <a:pt x="55" y="128"/>
                  <a:pt x="55" y="128"/>
                </a:cubicBezTo>
                <a:cubicBezTo>
                  <a:pt x="44" y="128"/>
                  <a:pt x="35" y="137"/>
                  <a:pt x="35" y="148"/>
                </a:cubicBezTo>
                <a:cubicBezTo>
                  <a:pt x="35" y="148"/>
                  <a:pt x="35" y="237"/>
                  <a:pt x="35" y="237"/>
                </a:cubicBezTo>
                <a:cubicBezTo>
                  <a:pt x="35" y="249"/>
                  <a:pt x="44" y="259"/>
                  <a:pt x="56" y="259"/>
                </a:cubicBezTo>
                <a:cubicBezTo>
                  <a:pt x="56" y="259"/>
                  <a:pt x="82" y="259"/>
                  <a:pt x="97" y="259"/>
                </a:cubicBezTo>
                <a:cubicBezTo>
                  <a:pt x="97" y="261"/>
                  <a:pt x="97" y="261"/>
                  <a:pt x="97" y="263"/>
                </a:cubicBezTo>
                <a:cubicBezTo>
                  <a:pt x="78" y="263"/>
                  <a:pt x="34" y="263"/>
                  <a:pt x="34" y="263"/>
                </a:cubicBezTo>
                <a:cubicBezTo>
                  <a:pt x="15" y="263"/>
                  <a:pt x="0" y="279"/>
                  <a:pt x="0" y="298"/>
                </a:cubicBezTo>
                <a:cubicBezTo>
                  <a:pt x="0" y="317"/>
                  <a:pt x="15" y="333"/>
                  <a:pt x="34" y="333"/>
                </a:cubicBezTo>
                <a:cubicBezTo>
                  <a:pt x="257" y="333"/>
                  <a:pt x="257" y="333"/>
                  <a:pt x="257" y="333"/>
                </a:cubicBezTo>
                <a:cubicBezTo>
                  <a:pt x="277" y="333"/>
                  <a:pt x="292" y="317"/>
                  <a:pt x="292" y="298"/>
                </a:cubicBezTo>
                <a:cubicBezTo>
                  <a:pt x="292" y="279"/>
                  <a:pt x="277" y="263"/>
                  <a:pt x="257" y="263"/>
                </a:cubicBezTo>
                <a:cubicBezTo>
                  <a:pt x="257" y="263"/>
                  <a:pt x="219" y="263"/>
                  <a:pt x="201" y="263"/>
                </a:cubicBezTo>
                <a:cubicBezTo>
                  <a:pt x="201" y="261"/>
                  <a:pt x="201" y="261"/>
                  <a:pt x="201" y="259"/>
                </a:cubicBezTo>
                <a:cubicBezTo>
                  <a:pt x="202" y="259"/>
                  <a:pt x="204" y="259"/>
                  <a:pt x="204" y="259"/>
                </a:cubicBezTo>
                <a:cubicBezTo>
                  <a:pt x="216" y="259"/>
                  <a:pt x="225" y="250"/>
                  <a:pt x="225" y="239"/>
                </a:cubicBezTo>
                <a:cubicBezTo>
                  <a:pt x="225" y="209"/>
                  <a:pt x="222" y="185"/>
                  <a:pt x="217" y="167"/>
                </a:cubicBezTo>
                <a:cubicBezTo>
                  <a:pt x="219" y="162"/>
                  <a:pt x="223" y="151"/>
                  <a:pt x="223" y="151"/>
                </a:cubicBezTo>
                <a:cubicBezTo>
                  <a:pt x="230" y="130"/>
                  <a:pt x="246" y="115"/>
                  <a:pt x="269" y="106"/>
                </a:cubicBezTo>
                <a:cubicBezTo>
                  <a:pt x="270" y="105"/>
                  <a:pt x="341" y="85"/>
                  <a:pt x="341" y="85"/>
                </a:cubicBezTo>
                <a:cubicBezTo>
                  <a:pt x="347" y="84"/>
                  <a:pt x="350" y="78"/>
                  <a:pt x="350" y="73"/>
                </a:cubicBezTo>
                <a:cubicBezTo>
                  <a:pt x="350" y="71"/>
                  <a:pt x="350" y="70"/>
                  <a:pt x="350" y="69"/>
                </a:cubicBezTo>
                <a:cubicBezTo>
                  <a:pt x="348" y="62"/>
                  <a:pt x="341" y="58"/>
                  <a:pt x="333" y="60"/>
                </a:cubicBezTo>
                <a:cubicBezTo>
                  <a:pt x="260" y="80"/>
                  <a:pt x="260" y="80"/>
                  <a:pt x="260" y="80"/>
                </a:cubicBezTo>
                <a:cubicBezTo>
                  <a:pt x="260" y="80"/>
                  <a:pt x="260" y="81"/>
                  <a:pt x="259" y="81"/>
                </a:cubicBezTo>
                <a:cubicBezTo>
                  <a:pt x="229" y="93"/>
                  <a:pt x="208" y="114"/>
                  <a:pt x="198" y="142"/>
                </a:cubicBezTo>
                <a:cubicBezTo>
                  <a:pt x="198" y="142"/>
                  <a:pt x="198" y="142"/>
                  <a:pt x="198" y="142"/>
                </a:cubicBezTo>
                <a:cubicBezTo>
                  <a:pt x="190" y="162"/>
                  <a:pt x="190" y="162"/>
                  <a:pt x="190" y="162"/>
                </a:cubicBezTo>
                <a:cubicBezTo>
                  <a:pt x="190" y="163"/>
                  <a:pt x="189" y="165"/>
                  <a:pt x="189" y="166"/>
                </a:cubicBezTo>
                <a:cubicBezTo>
                  <a:pt x="189" y="168"/>
                  <a:pt x="190" y="169"/>
                  <a:pt x="190" y="171"/>
                </a:cubicBezTo>
                <a:cubicBezTo>
                  <a:pt x="195" y="185"/>
                  <a:pt x="197" y="206"/>
                  <a:pt x="198" y="232"/>
                </a:cubicBezTo>
                <a:cubicBezTo>
                  <a:pt x="193" y="232"/>
                  <a:pt x="188" y="232"/>
                  <a:pt x="188" y="232"/>
                </a:cubicBezTo>
                <a:cubicBezTo>
                  <a:pt x="181" y="232"/>
                  <a:pt x="175" y="238"/>
                  <a:pt x="175" y="246"/>
                </a:cubicBezTo>
                <a:cubicBezTo>
                  <a:pt x="175" y="277"/>
                  <a:pt x="175" y="277"/>
                  <a:pt x="175" y="277"/>
                </a:cubicBezTo>
                <a:cubicBezTo>
                  <a:pt x="175" y="284"/>
                  <a:pt x="181" y="290"/>
                  <a:pt x="188" y="290"/>
                </a:cubicBezTo>
                <a:cubicBezTo>
                  <a:pt x="257" y="290"/>
                  <a:pt x="257" y="290"/>
                  <a:pt x="257" y="290"/>
                </a:cubicBezTo>
                <a:cubicBezTo>
                  <a:pt x="262" y="290"/>
                  <a:pt x="265" y="294"/>
                  <a:pt x="265" y="298"/>
                </a:cubicBezTo>
                <a:cubicBezTo>
                  <a:pt x="265" y="303"/>
                  <a:pt x="262" y="306"/>
                  <a:pt x="257" y="306"/>
                </a:cubicBezTo>
                <a:cubicBezTo>
                  <a:pt x="34" y="306"/>
                  <a:pt x="34" y="306"/>
                  <a:pt x="34" y="306"/>
                </a:cubicBezTo>
                <a:cubicBezTo>
                  <a:pt x="30" y="306"/>
                  <a:pt x="26" y="303"/>
                  <a:pt x="26" y="298"/>
                </a:cubicBezTo>
                <a:cubicBezTo>
                  <a:pt x="26" y="294"/>
                  <a:pt x="30" y="290"/>
                  <a:pt x="34" y="290"/>
                </a:cubicBezTo>
                <a:cubicBezTo>
                  <a:pt x="110" y="290"/>
                  <a:pt x="110" y="290"/>
                  <a:pt x="110" y="290"/>
                </a:cubicBezTo>
                <a:cubicBezTo>
                  <a:pt x="117" y="290"/>
                  <a:pt x="123" y="284"/>
                  <a:pt x="123" y="277"/>
                </a:cubicBezTo>
                <a:cubicBezTo>
                  <a:pt x="123" y="246"/>
                  <a:pt x="123" y="246"/>
                  <a:pt x="123" y="246"/>
                </a:cubicBezTo>
                <a:cubicBezTo>
                  <a:pt x="123" y="238"/>
                  <a:pt x="117" y="232"/>
                  <a:pt x="110" y="232"/>
                </a:cubicBezTo>
                <a:cubicBezTo>
                  <a:pt x="110" y="232"/>
                  <a:pt x="69" y="232"/>
                  <a:pt x="61" y="232"/>
                </a:cubicBezTo>
                <a:cubicBezTo>
                  <a:pt x="61" y="218"/>
                  <a:pt x="61" y="172"/>
                  <a:pt x="61" y="155"/>
                </a:cubicBezTo>
                <a:cubicBezTo>
                  <a:pt x="73" y="155"/>
                  <a:pt x="168" y="155"/>
                  <a:pt x="168" y="155"/>
                </a:cubicBezTo>
                <a:cubicBezTo>
                  <a:pt x="174" y="155"/>
                  <a:pt x="179" y="151"/>
                  <a:pt x="181" y="145"/>
                </a:cubicBezTo>
                <a:cubicBezTo>
                  <a:pt x="186" y="125"/>
                  <a:pt x="186" y="125"/>
                  <a:pt x="186" y="125"/>
                </a:cubicBezTo>
                <a:cubicBezTo>
                  <a:pt x="193" y="98"/>
                  <a:pt x="208" y="83"/>
                  <a:pt x="233" y="77"/>
                </a:cubicBezTo>
                <a:cubicBezTo>
                  <a:pt x="233" y="77"/>
                  <a:pt x="345" y="51"/>
                  <a:pt x="345" y="51"/>
                </a:cubicBezTo>
                <a:cubicBezTo>
                  <a:pt x="346" y="51"/>
                  <a:pt x="347" y="51"/>
                  <a:pt x="348" y="50"/>
                </a:cubicBezTo>
                <a:cubicBezTo>
                  <a:pt x="349" y="49"/>
                  <a:pt x="349" y="49"/>
                  <a:pt x="349" y="49"/>
                </a:cubicBezTo>
                <a:cubicBezTo>
                  <a:pt x="351" y="48"/>
                  <a:pt x="352" y="47"/>
                  <a:pt x="354" y="45"/>
                </a:cubicBezTo>
                <a:cubicBezTo>
                  <a:pt x="354" y="45"/>
                  <a:pt x="358" y="38"/>
                  <a:pt x="362" y="32"/>
                </a:cubicBezTo>
                <a:cubicBezTo>
                  <a:pt x="366" y="36"/>
                  <a:pt x="368" y="38"/>
                  <a:pt x="371" y="41"/>
                </a:cubicBezTo>
                <a:cubicBezTo>
                  <a:pt x="372" y="50"/>
                  <a:pt x="380" y="164"/>
                  <a:pt x="380" y="164"/>
                </a:cubicBezTo>
                <a:cubicBezTo>
                  <a:pt x="381" y="169"/>
                  <a:pt x="384" y="173"/>
                  <a:pt x="388" y="175"/>
                </a:cubicBezTo>
                <a:cubicBezTo>
                  <a:pt x="388" y="175"/>
                  <a:pt x="399" y="180"/>
                  <a:pt x="400" y="180"/>
                </a:cubicBezTo>
                <a:cubicBezTo>
                  <a:pt x="402" y="181"/>
                  <a:pt x="403" y="184"/>
                  <a:pt x="405" y="190"/>
                </a:cubicBezTo>
                <a:cubicBezTo>
                  <a:pt x="406" y="191"/>
                  <a:pt x="406" y="193"/>
                  <a:pt x="406" y="194"/>
                </a:cubicBezTo>
                <a:cubicBezTo>
                  <a:pt x="406" y="196"/>
                  <a:pt x="405" y="199"/>
                  <a:pt x="404" y="201"/>
                </a:cubicBezTo>
                <a:cubicBezTo>
                  <a:pt x="402" y="205"/>
                  <a:pt x="399" y="208"/>
                  <a:pt x="395" y="209"/>
                </a:cubicBezTo>
                <a:cubicBezTo>
                  <a:pt x="395" y="209"/>
                  <a:pt x="394" y="209"/>
                  <a:pt x="394" y="209"/>
                </a:cubicBezTo>
                <a:cubicBezTo>
                  <a:pt x="338" y="232"/>
                  <a:pt x="338" y="232"/>
                  <a:pt x="338" y="232"/>
                </a:cubicBezTo>
                <a:cubicBezTo>
                  <a:pt x="333" y="234"/>
                  <a:pt x="330" y="239"/>
                  <a:pt x="330" y="245"/>
                </a:cubicBezTo>
                <a:cubicBezTo>
                  <a:pt x="330" y="246"/>
                  <a:pt x="330" y="248"/>
                  <a:pt x="331" y="250"/>
                </a:cubicBezTo>
                <a:cubicBezTo>
                  <a:pt x="334" y="256"/>
                  <a:pt x="341" y="260"/>
                  <a:pt x="348" y="257"/>
                </a:cubicBezTo>
                <a:cubicBezTo>
                  <a:pt x="404" y="234"/>
                  <a:pt x="404" y="234"/>
                  <a:pt x="404" y="234"/>
                </a:cubicBezTo>
                <a:cubicBezTo>
                  <a:pt x="404" y="234"/>
                  <a:pt x="404" y="234"/>
                  <a:pt x="403" y="234"/>
                </a:cubicBezTo>
                <a:cubicBezTo>
                  <a:pt x="414" y="231"/>
                  <a:pt x="423" y="223"/>
                  <a:pt x="428" y="213"/>
                </a:cubicBezTo>
                <a:cubicBezTo>
                  <a:pt x="431" y="207"/>
                  <a:pt x="433" y="200"/>
                  <a:pt x="433" y="194"/>
                </a:cubicBezTo>
                <a:cubicBezTo>
                  <a:pt x="433" y="190"/>
                  <a:pt x="432" y="186"/>
                  <a:pt x="431" y="182"/>
                </a:cubicBezTo>
                <a:cubicBezTo>
                  <a:pt x="428" y="173"/>
                  <a:pt x="423" y="162"/>
                  <a:pt x="411" y="156"/>
                </a:cubicBezTo>
                <a:cubicBezTo>
                  <a:pt x="411" y="156"/>
                  <a:pt x="411" y="156"/>
                  <a:pt x="411" y="156"/>
                </a:cubicBezTo>
                <a:cubicBezTo>
                  <a:pt x="411" y="156"/>
                  <a:pt x="408" y="155"/>
                  <a:pt x="406" y="154"/>
                </a:cubicBezTo>
                <a:cubicBezTo>
                  <a:pt x="405" y="140"/>
                  <a:pt x="398" y="33"/>
                  <a:pt x="398" y="33"/>
                </a:cubicBezTo>
                <a:cubicBezTo>
                  <a:pt x="397" y="30"/>
                  <a:pt x="396" y="27"/>
                  <a:pt x="393" y="25"/>
                </a:cubicBezTo>
                <a:cubicBezTo>
                  <a:pt x="374" y="6"/>
                  <a:pt x="374" y="6"/>
                  <a:pt x="374" y="6"/>
                </a:cubicBezTo>
                <a:cubicBezTo>
                  <a:pt x="374" y="6"/>
                  <a:pt x="374" y="6"/>
                  <a:pt x="374" y="6"/>
                </a:cubicBezTo>
                <a:cubicBezTo>
                  <a:pt x="368" y="0"/>
                  <a:pt x="361" y="0"/>
                  <a:pt x="35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5" name="TextBox 304"/>
          <p:cNvSpPr txBox="1"/>
          <p:nvPr userDrawn="1"/>
        </p:nvSpPr>
        <p:spPr>
          <a:xfrm>
            <a:off x="4902556" y="3463575"/>
            <a:ext cx="1060977" cy="246221"/>
          </a:xfrm>
          <a:prstGeom prst="rect">
            <a:avLst/>
          </a:prstGeom>
          <a:noFill/>
        </p:spPr>
        <p:txBody>
          <a:bodyPr wrap="square" lIns="0" tIns="0" rIns="0" bIns="0" rtlCol="0" anchor="t" anchorCtr="0">
            <a:spAutoFit/>
          </a:bodyPr>
          <a:lstStyle/>
          <a:p>
            <a:pPr algn="ctr"/>
            <a:r>
              <a:rPr lang="en-US" sz="800" b="1" dirty="0" smtClean="0">
                <a:solidFill>
                  <a:schemeClr val="bg1"/>
                </a:solidFill>
                <a:latin typeface="Arial" pitchFamily="34" charset="0"/>
                <a:cs typeface="Arial" pitchFamily="34" charset="0"/>
              </a:rPr>
              <a:t>Mining, minerals</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&amp; metals</a:t>
            </a:r>
          </a:p>
        </p:txBody>
      </p:sp>
      <p:sp>
        <p:nvSpPr>
          <p:cNvPr id="306" name="Freeform 112"/>
          <p:cNvSpPr>
            <a:spLocks noChangeAspect="1"/>
          </p:cNvSpPr>
          <p:nvPr userDrawn="1"/>
        </p:nvSpPr>
        <p:spPr bwMode="auto">
          <a:xfrm>
            <a:off x="4230516" y="2195360"/>
            <a:ext cx="500144" cy="393192"/>
          </a:xfrm>
          <a:custGeom>
            <a:avLst/>
            <a:gdLst/>
            <a:ahLst/>
            <a:cxnLst>
              <a:cxn ang="0">
                <a:pos x="49" y="5"/>
              </a:cxn>
              <a:cxn ang="0">
                <a:pos x="32" y="98"/>
              </a:cxn>
              <a:cxn ang="0">
                <a:pos x="0" y="335"/>
              </a:cxn>
              <a:cxn ang="0">
                <a:pos x="26" y="335"/>
              </a:cxn>
              <a:cxn ang="0">
                <a:pos x="58" y="107"/>
              </a:cxn>
              <a:cxn ang="0">
                <a:pos x="59" y="34"/>
              </a:cxn>
              <a:cxn ang="0">
                <a:pos x="78" y="27"/>
              </a:cxn>
              <a:cxn ang="0">
                <a:pos x="95" y="29"/>
              </a:cxn>
              <a:cxn ang="0">
                <a:pos x="97" y="101"/>
              </a:cxn>
              <a:cxn ang="0">
                <a:pos x="130" y="183"/>
              </a:cxn>
              <a:cxn ang="0">
                <a:pos x="143" y="349"/>
              </a:cxn>
              <a:cxn ang="0">
                <a:pos x="283" y="338"/>
              </a:cxn>
              <a:cxn ang="0">
                <a:pos x="275" y="323"/>
              </a:cxn>
              <a:cxn ang="0">
                <a:pos x="235" y="256"/>
              </a:cxn>
              <a:cxn ang="0">
                <a:pos x="302" y="173"/>
              </a:cxn>
              <a:cxn ang="0">
                <a:pos x="302" y="163"/>
              </a:cxn>
              <a:cxn ang="0">
                <a:pos x="299" y="116"/>
              </a:cxn>
              <a:cxn ang="0">
                <a:pos x="322" y="154"/>
              </a:cxn>
              <a:cxn ang="0">
                <a:pos x="366" y="129"/>
              </a:cxn>
              <a:cxn ang="0">
                <a:pos x="378" y="151"/>
              </a:cxn>
              <a:cxn ang="0">
                <a:pos x="349" y="172"/>
              </a:cxn>
              <a:cxn ang="0">
                <a:pos x="357" y="184"/>
              </a:cxn>
              <a:cxn ang="0">
                <a:pos x="390" y="303"/>
              </a:cxn>
              <a:cxn ang="0">
                <a:pos x="358" y="335"/>
              </a:cxn>
              <a:cxn ang="0">
                <a:pos x="378" y="347"/>
              </a:cxn>
              <a:cxn ang="0">
                <a:pos x="433" y="256"/>
              </a:cxn>
              <a:cxn ang="0">
                <a:pos x="446" y="113"/>
              </a:cxn>
              <a:cxn ang="0">
                <a:pos x="445" y="102"/>
              </a:cxn>
              <a:cxn ang="0">
                <a:pos x="354" y="106"/>
              </a:cxn>
              <a:cxn ang="0">
                <a:pos x="314" y="92"/>
              </a:cxn>
              <a:cxn ang="0">
                <a:pos x="251" y="102"/>
              </a:cxn>
              <a:cxn ang="0">
                <a:pos x="242" y="115"/>
              </a:cxn>
              <a:cxn ang="0">
                <a:pos x="272" y="160"/>
              </a:cxn>
              <a:cxn ang="0">
                <a:pos x="208" y="256"/>
              </a:cxn>
              <a:cxn ang="0">
                <a:pos x="232" y="322"/>
              </a:cxn>
              <a:cxn ang="0">
                <a:pos x="157" y="183"/>
              </a:cxn>
              <a:cxn ang="0">
                <a:pos x="124" y="34"/>
              </a:cxn>
              <a:cxn ang="0">
                <a:pos x="79" y="0"/>
              </a:cxn>
            </a:cxnLst>
            <a:rect l="0" t="0" r="r" b="b"/>
            <a:pathLst>
              <a:path w="447" h="351">
                <a:moveTo>
                  <a:pt x="78" y="0"/>
                </a:moveTo>
                <a:cubicBezTo>
                  <a:pt x="69" y="0"/>
                  <a:pt x="58" y="1"/>
                  <a:pt x="49" y="5"/>
                </a:cubicBezTo>
                <a:cubicBezTo>
                  <a:pt x="38" y="11"/>
                  <a:pt x="32" y="21"/>
                  <a:pt x="32" y="34"/>
                </a:cubicBezTo>
                <a:cubicBezTo>
                  <a:pt x="32" y="34"/>
                  <a:pt x="32" y="92"/>
                  <a:pt x="32" y="98"/>
                </a:cubicBezTo>
                <a:cubicBezTo>
                  <a:pt x="23" y="116"/>
                  <a:pt x="0" y="165"/>
                  <a:pt x="0" y="183"/>
                </a:cubicBezTo>
                <a:cubicBezTo>
                  <a:pt x="0" y="335"/>
                  <a:pt x="0" y="335"/>
                  <a:pt x="0" y="335"/>
                </a:cubicBezTo>
                <a:cubicBezTo>
                  <a:pt x="0" y="343"/>
                  <a:pt x="6" y="349"/>
                  <a:pt x="13" y="349"/>
                </a:cubicBezTo>
                <a:cubicBezTo>
                  <a:pt x="20" y="349"/>
                  <a:pt x="26" y="343"/>
                  <a:pt x="26" y="335"/>
                </a:cubicBezTo>
                <a:cubicBezTo>
                  <a:pt x="26" y="183"/>
                  <a:pt x="26" y="183"/>
                  <a:pt x="26" y="183"/>
                </a:cubicBezTo>
                <a:cubicBezTo>
                  <a:pt x="26" y="175"/>
                  <a:pt x="42" y="137"/>
                  <a:pt x="58" y="107"/>
                </a:cubicBezTo>
                <a:cubicBezTo>
                  <a:pt x="58" y="105"/>
                  <a:pt x="59" y="103"/>
                  <a:pt x="59" y="101"/>
                </a:cubicBezTo>
                <a:cubicBezTo>
                  <a:pt x="59" y="34"/>
                  <a:pt x="59" y="34"/>
                  <a:pt x="59" y="34"/>
                </a:cubicBezTo>
                <a:cubicBezTo>
                  <a:pt x="59" y="30"/>
                  <a:pt x="60" y="29"/>
                  <a:pt x="61" y="29"/>
                </a:cubicBezTo>
                <a:cubicBezTo>
                  <a:pt x="64" y="27"/>
                  <a:pt x="70" y="27"/>
                  <a:pt x="78" y="27"/>
                </a:cubicBezTo>
                <a:cubicBezTo>
                  <a:pt x="79" y="27"/>
                  <a:pt x="79" y="27"/>
                  <a:pt x="79" y="27"/>
                </a:cubicBezTo>
                <a:cubicBezTo>
                  <a:pt x="87" y="27"/>
                  <a:pt x="92" y="27"/>
                  <a:pt x="95" y="29"/>
                </a:cubicBezTo>
                <a:cubicBezTo>
                  <a:pt x="96" y="29"/>
                  <a:pt x="97" y="30"/>
                  <a:pt x="97" y="34"/>
                </a:cubicBezTo>
                <a:cubicBezTo>
                  <a:pt x="97" y="101"/>
                  <a:pt x="97" y="101"/>
                  <a:pt x="97" y="101"/>
                </a:cubicBezTo>
                <a:cubicBezTo>
                  <a:pt x="97" y="103"/>
                  <a:pt x="98" y="105"/>
                  <a:pt x="99" y="107"/>
                </a:cubicBezTo>
                <a:cubicBezTo>
                  <a:pt x="114" y="137"/>
                  <a:pt x="130" y="175"/>
                  <a:pt x="130" y="183"/>
                </a:cubicBezTo>
                <a:cubicBezTo>
                  <a:pt x="130" y="335"/>
                  <a:pt x="130" y="335"/>
                  <a:pt x="130" y="335"/>
                </a:cubicBezTo>
                <a:cubicBezTo>
                  <a:pt x="130" y="343"/>
                  <a:pt x="136" y="349"/>
                  <a:pt x="143" y="349"/>
                </a:cubicBezTo>
                <a:cubicBezTo>
                  <a:pt x="270" y="349"/>
                  <a:pt x="270" y="349"/>
                  <a:pt x="270" y="349"/>
                </a:cubicBezTo>
                <a:cubicBezTo>
                  <a:pt x="276" y="349"/>
                  <a:pt x="282" y="344"/>
                  <a:pt x="283" y="338"/>
                </a:cubicBezTo>
                <a:cubicBezTo>
                  <a:pt x="283" y="337"/>
                  <a:pt x="283" y="336"/>
                  <a:pt x="283" y="335"/>
                </a:cubicBezTo>
                <a:cubicBezTo>
                  <a:pt x="283" y="330"/>
                  <a:pt x="280" y="325"/>
                  <a:pt x="275" y="323"/>
                </a:cubicBezTo>
                <a:cubicBezTo>
                  <a:pt x="274" y="323"/>
                  <a:pt x="253" y="314"/>
                  <a:pt x="241" y="286"/>
                </a:cubicBezTo>
                <a:cubicBezTo>
                  <a:pt x="237" y="276"/>
                  <a:pt x="235" y="266"/>
                  <a:pt x="235" y="256"/>
                </a:cubicBezTo>
                <a:cubicBezTo>
                  <a:pt x="235" y="221"/>
                  <a:pt x="259" y="191"/>
                  <a:pt x="294" y="180"/>
                </a:cubicBezTo>
                <a:cubicBezTo>
                  <a:pt x="297" y="179"/>
                  <a:pt x="300" y="177"/>
                  <a:pt x="302" y="173"/>
                </a:cubicBezTo>
                <a:cubicBezTo>
                  <a:pt x="303" y="172"/>
                  <a:pt x="303" y="170"/>
                  <a:pt x="303" y="168"/>
                </a:cubicBezTo>
                <a:cubicBezTo>
                  <a:pt x="303" y="166"/>
                  <a:pt x="303" y="164"/>
                  <a:pt x="302" y="163"/>
                </a:cubicBezTo>
                <a:cubicBezTo>
                  <a:pt x="295" y="144"/>
                  <a:pt x="288" y="133"/>
                  <a:pt x="279" y="122"/>
                </a:cubicBezTo>
                <a:cubicBezTo>
                  <a:pt x="289" y="119"/>
                  <a:pt x="293" y="118"/>
                  <a:pt x="299" y="116"/>
                </a:cubicBezTo>
                <a:cubicBezTo>
                  <a:pt x="303" y="123"/>
                  <a:pt x="309" y="133"/>
                  <a:pt x="313" y="145"/>
                </a:cubicBezTo>
                <a:cubicBezTo>
                  <a:pt x="314" y="150"/>
                  <a:pt x="317" y="153"/>
                  <a:pt x="322" y="154"/>
                </a:cubicBezTo>
                <a:cubicBezTo>
                  <a:pt x="326" y="156"/>
                  <a:pt x="331" y="155"/>
                  <a:pt x="335" y="151"/>
                </a:cubicBezTo>
                <a:cubicBezTo>
                  <a:pt x="343" y="144"/>
                  <a:pt x="354" y="136"/>
                  <a:pt x="366" y="129"/>
                </a:cubicBezTo>
                <a:cubicBezTo>
                  <a:pt x="382" y="121"/>
                  <a:pt x="399" y="119"/>
                  <a:pt x="412" y="119"/>
                </a:cubicBezTo>
                <a:cubicBezTo>
                  <a:pt x="404" y="130"/>
                  <a:pt x="393" y="143"/>
                  <a:pt x="378" y="151"/>
                </a:cubicBezTo>
                <a:cubicBezTo>
                  <a:pt x="371" y="154"/>
                  <a:pt x="365" y="157"/>
                  <a:pt x="358" y="159"/>
                </a:cubicBezTo>
                <a:cubicBezTo>
                  <a:pt x="353" y="161"/>
                  <a:pt x="350" y="166"/>
                  <a:pt x="349" y="172"/>
                </a:cubicBezTo>
                <a:cubicBezTo>
                  <a:pt x="349" y="172"/>
                  <a:pt x="349" y="172"/>
                  <a:pt x="349" y="172"/>
                </a:cubicBezTo>
                <a:cubicBezTo>
                  <a:pt x="349" y="177"/>
                  <a:pt x="353" y="182"/>
                  <a:pt x="357" y="184"/>
                </a:cubicBezTo>
                <a:cubicBezTo>
                  <a:pt x="387" y="197"/>
                  <a:pt x="406" y="225"/>
                  <a:pt x="406" y="256"/>
                </a:cubicBezTo>
                <a:cubicBezTo>
                  <a:pt x="406" y="273"/>
                  <a:pt x="401" y="289"/>
                  <a:pt x="390" y="303"/>
                </a:cubicBezTo>
                <a:cubicBezTo>
                  <a:pt x="383" y="311"/>
                  <a:pt x="375" y="318"/>
                  <a:pt x="365" y="324"/>
                </a:cubicBezTo>
                <a:cubicBezTo>
                  <a:pt x="361" y="326"/>
                  <a:pt x="358" y="331"/>
                  <a:pt x="358" y="335"/>
                </a:cubicBezTo>
                <a:cubicBezTo>
                  <a:pt x="358" y="338"/>
                  <a:pt x="359" y="340"/>
                  <a:pt x="360" y="342"/>
                </a:cubicBezTo>
                <a:cubicBezTo>
                  <a:pt x="364" y="348"/>
                  <a:pt x="372" y="351"/>
                  <a:pt x="378" y="347"/>
                </a:cubicBezTo>
                <a:cubicBezTo>
                  <a:pt x="391" y="340"/>
                  <a:pt x="402" y="330"/>
                  <a:pt x="411" y="319"/>
                </a:cubicBezTo>
                <a:cubicBezTo>
                  <a:pt x="425" y="301"/>
                  <a:pt x="433" y="279"/>
                  <a:pt x="433" y="256"/>
                </a:cubicBezTo>
                <a:cubicBezTo>
                  <a:pt x="433" y="224"/>
                  <a:pt x="417" y="194"/>
                  <a:pt x="391" y="174"/>
                </a:cubicBezTo>
                <a:cubicBezTo>
                  <a:pt x="428" y="154"/>
                  <a:pt x="445" y="115"/>
                  <a:pt x="446" y="113"/>
                </a:cubicBezTo>
                <a:cubicBezTo>
                  <a:pt x="447" y="112"/>
                  <a:pt x="447" y="110"/>
                  <a:pt x="447" y="108"/>
                </a:cubicBezTo>
                <a:cubicBezTo>
                  <a:pt x="447" y="106"/>
                  <a:pt x="446" y="104"/>
                  <a:pt x="445" y="102"/>
                </a:cubicBezTo>
                <a:cubicBezTo>
                  <a:pt x="444" y="98"/>
                  <a:pt x="440" y="96"/>
                  <a:pt x="436" y="95"/>
                </a:cubicBezTo>
                <a:cubicBezTo>
                  <a:pt x="435" y="95"/>
                  <a:pt x="392" y="86"/>
                  <a:pt x="354" y="106"/>
                </a:cubicBezTo>
                <a:cubicBezTo>
                  <a:pt x="346" y="110"/>
                  <a:pt x="338" y="115"/>
                  <a:pt x="331" y="120"/>
                </a:cubicBezTo>
                <a:cubicBezTo>
                  <a:pt x="324" y="104"/>
                  <a:pt x="315" y="93"/>
                  <a:pt x="314" y="92"/>
                </a:cubicBezTo>
                <a:cubicBezTo>
                  <a:pt x="311" y="88"/>
                  <a:pt x="305" y="86"/>
                  <a:pt x="300" y="88"/>
                </a:cubicBezTo>
                <a:cubicBezTo>
                  <a:pt x="251" y="102"/>
                  <a:pt x="251" y="102"/>
                  <a:pt x="251" y="102"/>
                </a:cubicBezTo>
                <a:cubicBezTo>
                  <a:pt x="247" y="104"/>
                  <a:pt x="243" y="107"/>
                  <a:pt x="242" y="112"/>
                </a:cubicBezTo>
                <a:cubicBezTo>
                  <a:pt x="242" y="113"/>
                  <a:pt x="242" y="114"/>
                  <a:pt x="242" y="115"/>
                </a:cubicBezTo>
                <a:cubicBezTo>
                  <a:pt x="242" y="119"/>
                  <a:pt x="243" y="122"/>
                  <a:pt x="245" y="124"/>
                </a:cubicBezTo>
                <a:cubicBezTo>
                  <a:pt x="258" y="138"/>
                  <a:pt x="265" y="145"/>
                  <a:pt x="272" y="160"/>
                </a:cubicBezTo>
                <a:cubicBezTo>
                  <a:pt x="233" y="178"/>
                  <a:pt x="208" y="214"/>
                  <a:pt x="208" y="256"/>
                </a:cubicBezTo>
                <a:cubicBezTo>
                  <a:pt x="208" y="256"/>
                  <a:pt x="208" y="256"/>
                  <a:pt x="208" y="256"/>
                </a:cubicBezTo>
                <a:cubicBezTo>
                  <a:pt x="208" y="269"/>
                  <a:pt x="211" y="283"/>
                  <a:pt x="216" y="296"/>
                </a:cubicBezTo>
                <a:cubicBezTo>
                  <a:pt x="221" y="307"/>
                  <a:pt x="226" y="315"/>
                  <a:pt x="232" y="322"/>
                </a:cubicBezTo>
                <a:cubicBezTo>
                  <a:pt x="206" y="322"/>
                  <a:pt x="172" y="322"/>
                  <a:pt x="157" y="322"/>
                </a:cubicBezTo>
                <a:cubicBezTo>
                  <a:pt x="157" y="300"/>
                  <a:pt x="157" y="183"/>
                  <a:pt x="157" y="183"/>
                </a:cubicBezTo>
                <a:cubicBezTo>
                  <a:pt x="157" y="165"/>
                  <a:pt x="133" y="116"/>
                  <a:pt x="124" y="98"/>
                </a:cubicBezTo>
                <a:cubicBezTo>
                  <a:pt x="124" y="92"/>
                  <a:pt x="124" y="34"/>
                  <a:pt x="124" y="34"/>
                </a:cubicBezTo>
                <a:cubicBezTo>
                  <a:pt x="124" y="21"/>
                  <a:pt x="118" y="11"/>
                  <a:pt x="107" y="5"/>
                </a:cubicBezTo>
                <a:cubicBezTo>
                  <a:pt x="98" y="1"/>
                  <a:pt x="87" y="0"/>
                  <a:pt x="79" y="0"/>
                </a:cubicBezTo>
                <a:lnTo>
                  <a:pt x="7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7" name="TextBox 306"/>
          <p:cNvSpPr txBox="1"/>
          <p:nvPr userDrawn="1"/>
        </p:nvSpPr>
        <p:spPr>
          <a:xfrm>
            <a:off x="4230515" y="2639098"/>
            <a:ext cx="523058"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Food &amp;</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beverage</a:t>
            </a:r>
          </a:p>
        </p:txBody>
      </p:sp>
      <p:sp>
        <p:nvSpPr>
          <p:cNvPr id="308" name="Freeform 108"/>
          <p:cNvSpPr>
            <a:spLocks noChangeAspect="1"/>
          </p:cNvSpPr>
          <p:nvPr userDrawn="1"/>
        </p:nvSpPr>
        <p:spPr bwMode="auto">
          <a:xfrm>
            <a:off x="2370514" y="3060615"/>
            <a:ext cx="479320" cy="337566"/>
          </a:xfrm>
          <a:custGeom>
            <a:avLst/>
            <a:gdLst/>
            <a:ahLst/>
            <a:cxnLst>
              <a:cxn ang="0">
                <a:pos x="13" y="0"/>
              </a:cxn>
              <a:cxn ang="0">
                <a:pos x="0" y="13"/>
              </a:cxn>
              <a:cxn ang="0">
                <a:pos x="0" y="311"/>
              </a:cxn>
              <a:cxn ang="0">
                <a:pos x="13" y="325"/>
              </a:cxn>
              <a:cxn ang="0">
                <a:pos x="70" y="325"/>
              </a:cxn>
              <a:cxn ang="0">
                <a:pos x="84" y="311"/>
              </a:cxn>
              <a:cxn ang="0">
                <a:pos x="84" y="259"/>
              </a:cxn>
              <a:cxn ang="0">
                <a:pos x="377" y="259"/>
              </a:cxn>
              <a:cxn ang="0">
                <a:pos x="377" y="311"/>
              </a:cxn>
              <a:cxn ang="0">
                <a:pos x="390" y="325"/>
              </a:cxn>
              <a:cxn ang="0">
                <a:pos x="448" y="325"/>
              </a:cxn>
              <a:cxn ang="0">
                <a:pos x="461" y="311"/>
              </a:cxn>
              <a:cxn ang="0">
                <a:pos x="461" y="183"/>
              </a:cxn>
              <a:cxn ang="0">
                <a:pos x="461" y="182"/>
              </a:cxn>
              <a:cxn ang="0">
                <a:pos x="381" y="126"/>
              </a:cxn>
              <a:cxn ang="0">
                <a:pos x="199" y="126"/>
              </a:cxn>
              <a:cxn ang="0">
                <a:pos x="186" y="140"/>
              </a:cxn>
              <a:cxn ang="0">
                <a:pos x="186" y="193"/>
              </a:cxn>
              <a:cxn ang="0">
                <a:pos x="199" y="207"/>
              </a:cxn>
              <a:cxn ang="0">
                <a:pos x="213" y="193"/>
              </a:cxn>
              <a:cxn ang="0">
                <a:pos x="213" y="153"/>
              </a:cxn>
              <a:cxn ang="0">
                <a:pos x="381" y="153"/>
              </a:cxn>
              <a:cxn ang="0">
                <a:pos x="434" y="184"/>
              </a:cxn>
              <a:cxn ang="0">
                <a:pos x="434" y="298"/>
              </a:cxn>
              <a:cxn ang="0">
                <a:pos x="404" y="298"/>
              </a:cxn>
              <a:cxn ang="0">
                <a:pos x="404" y="246"/>
              </a:cxn>
              <a:cxn ang="0">
                <a:pos x="390" y="232"/>
              </a:cxn>
              <a:cxn ang="0">
                <a:pos x="70" y="232"/>
              </a:cxn>
              <a:cxn ang="0">
                <a:pos x="57" y="246"/>
              </a:cxn>
              <a:cxn ang="0">
                <a:pos x="57" y="298"/>
              </a:cxn>
              <a:cxn ang="0">
                <a:pos x="26" y="298"/>
              </a:cxn>
              <a:cxn ang="0">
                <a:pos x="26" y="27"/>
              </a:cxn>
              <a:cxn ang="0">
                <a:pos x="57" y="27"/>
              </a:cxn>
              <a:cxn ang="0">
                <a:pos x="57" y="140"/>
              </a:cxn>
              <a:cxn ang="0">
                <a:pos x="70" y="153"/>
              </a:cxn>
              <a:cxn ang="0">
                <a:pos x="160" y="153"/>
              </a:cxn>
              <a:cxn ang="0">
                <a:pos x="173" y="141"/>
              </a:cxn>
              <a:cxn ang="0">
                <a:pos x="155" y="81"/>
              </a:cxn>
              <a:cxn ang="0">
                <a:pos x="113" y="64"/>
              </a:cxn>
              <a:cxn ang="0">
                <a:pos x="100" y="77"/>
              </a:cxn>
              <a:cxn ang="0">
                <a:pos x="113" y="90"/>
              </a:cxn>
              <a:cxn ang="0">
                <a:pos x="135" y="99"/>
              </a:cxn>
              <a:cxn ang="0">
                <a:pos x="146" y="126"/>
              </a:cxn>
              <a:cxn ang="0">
                <a:pos x="84" y="126"/>
              </a:cxn>
              <a:cxn ang="0">
                <a:pos x="84" y="13"/>
              </a:cxn>
              <a:cxn ang="0">
                <a:pos x="70" y="0"/>
              </a:cxn>
              <a:cxn ang="0">
                <a:pos x="13" y="0"/>
              </a:cxn>
            </a:cxnLst>
            <a:rect l="0" t="0" r="r" b="b"/>
            <a:pathLst>
              <a:path w="461" h="325">
                <a:moveTo>
                  <a:pt x="13" y="0"/>
                </a:moveTo>
                <a:cubicBezTo>
                  <a:pt x="6" y="0"/>
                  <a:pt x="0" y="6"/>
                  <a:pt x="0" y="13"/>
                </a:cubicBezTo>
                <a:cubicBezTo>
                  <a:pt x="0" y="311"/>
                  <a:pt x="0" y="311"/>
                  <a:pt x="0" y="311"/>
                </a:cubicBezTo>
                <a:cubicBezTo>
                  <a:pt x="0" y="319"/>
                  <a:pt x="6" y="325"/>
                  <a:pt x="13" y="325"/>
                </a:cubicBezTo>
                <a:cubicBezTo>
                  <a:pt x="70" y="325"/>
                  <a:pt x="70" y="325"/>
                  <a:pt x="70" y="325"/>
                </a:cubicBezTo>
                <a:cubicBezTo>
                  <a:pt x="78" y="325"/>
                  <a:pt x="84" y="319"/>
                  <a:pt x="84" y="311"/>
                </a:cubicBezTo>
                <a:cubicBezTo>
                  <a:pt x="84" y="311"/>
                  <a:pt x="84" y="276"/>
                  <a:pt x="84" y="259"/>
                </a:cubicBezTo>
                <a:cubicBezTo>
                  <a:pt x="107" y="259"/>
                  <a:pt x="354" y="259"/>
                  <a:pt x="377" y="259"/>
                </a:cubicBezTo>
                <a:cubicBezTo>
                  <a:pt x="377" y="276"/>
                  <a:pt x="377" y="311"/>
                  <a:pt x="377" y="311"/>
                </a:cubicBezTo>
                <a:cubicBezTo>
                  <a:pt x="377" y="319"/>
                  <a:pt x="383" y="325"/>
                  <a:pt x="390" y="325"/>
                </a:cubicBezTo>
                <a:cubicBezTo>
                  <a:pt x="448" y="325"/>
                  <a:pt x="448" y="325"/>
                  <a:pt x="448" y="325"/>
                </a:cubicBezTo>
                <a:cubicBezTo>
                  <a:pt x="455" y="325"/>
                  <a:pt x="461" y="319"/>
                  <a:pt x="461" y="311"/>
                </a:cubicBezTo>
                <a:cubicBezTo>
                  <a:pt x="461" y="183"/>
                  <a:pt x="461" y="183"/>
                  <a:pt x="461" y="183"/>
                </a:cubicBezTo>
                <a:cubicBezTo>
                  <a:pt x="461" y="182"/>
                  <a:pt x="461" y="182"/>
                  <a:pt x="461" y="182"/>
                </a:cubicBezTo>
                <a:cubicBezTo>
                  <a:pt x="460" y="163"/>
                  <a:pt x="441" y="126"/>
                  <a:pt x="381" y="126"/>
                </a:cubicBezTo>
                <a:cubicBezTo>
                  <a:pt x="199" y="126"/>
                  <a:pt x="199" y="126"/>
                  <a:pt x="199" y="126"/>
                </a:cubicBezTo>
                <a:cubicBezTo>
                  <a:pt x="192" y="126"/>
                  <a:pt x="186" y="132"/>
                  <a:pt x="186" y="140"/>
                </a:cubicBezTo>
                <a:cubicBezTo>
                  <a:pt x="186" y="193"/>
                  <a:pt x="186" y="193"/>
                  <a:pt x="186" y="193"/>
                </a:cubicBezTo>
                <a:cubicBezTo>
                  <a:pt x="186" y="201"/>
                  <a:pt x="192" y="207"/>
                  <a:pt x="199" y="207"/>
                </a:cubicBezTo>
                <a:cubicBezTo>
                  <a:pt x="207" y="207"/>
                  <a:pt x="213" y="201"/>
                  <a:pt x="213" y="193"/>
                </a:cubicBezTo>
                <a:cubicBezTo>
                  <a:pt x="213" y="193"/>
                  <a:pt x="213" y="168"/>
                  <a:pt x="213" y="153"/>
                </a:cubicBezTo>
                <a:cubicBezTo>
                  <a:pt x="231" y="153"/>
                  <a:pt x="381" y="153"/>
                  <a:pt x="381" y="153"/>
                </a:cubicBezTo>
                <a:cubicBezTo>
                  <a:pt x="428" y="153"/>
                  <a:pt x="434" y="179"/>
                  <a:pt x="434" y="184"/>
                </a:cubicBezTo>
                <a:cubicBezTo>
                  <a:pt x="434" y="185"/>
                  <a:pt x="434" y="277"/>
                  <a:pt x="434" y="298"/>
                </a:cubicBezTo>
                <a:cubicBezTo>
                  <a:pt x="423" y="298"/>
                  <a:pt x="415" y="298"/>
                  <a:pt x="404" y="298"/>
                </a:cubicBezTo>
                <a:cubicBezTo>
                  <a:pt x="404" y="281"/>
                  <a:pt x="404" y="246"/>
                  <a:pt x="404" y="246"/>
                </a:cubicBezTo>
                <a:cubicBezTo>
                  <a:pt x="404" y="238"/>
                  <a:pt x="398" y="232"/>
                  <a:pt x="390" y="232"/>
                </a:cubicBezTo>
                <a:cubicBezTo>
                  <a:pt x="70" y="232"/>
                  <a:pt x="70" y="232"/>
                  <a:pt x="70" y="232"/>
                </a:cubicBezTo>
                <a:cubicBezTo>
                  <a:pt x="63" y="232"/>
                  <a:pt x="57" y="238"/>
                  <a:pt x="57" y="246"/>
                </a:cubicBezTo>
                <a:cubicBezTo>
                  <a:pt x="57" y="246"/>
                  <a:pt x="57" y="281"/>
                  <a:pt x="57" y="298"/>
                </a:cubicBezTo>
                <a:cubicBezTo>
                  <a:pt x="46" y="298"/>
                  <a:pt x="37" y="298"/>
                  <a:pt x="26" y="298"/>
                </a:cubicBezTo>
                <a:cubicBezTo>
                  <a:pt x="26" y="275"/>
                  <a:pt x="26" y="50"/>
                  <a:pt x="26" y="27"/>
                </a:cubicBezTo>
                <a:cubicBezTo>
                  <a:pt x="37" y="27"/>
                  <a:pt x="46" y="27"/>
                  <a:pt x="57" y="27"/>
                </a:cubicBezTo>
                <a:cubicBezTo>
                  <a:pt x="57" y="48"/>
                  <a:pt x="57" y="140"/>
                  <a:pt x="57" y="140"/>
                </a:cubicBezTo>
                <a:cubicBezTo>
                  <a:pt x="57" y="147"/>
                  <a:pt x="63" y="153"/>
                  <a:pt x="70" y="153"/>
                </a:cubicBezTo>
                <a:cubicBezTo>
                  <a:pt x="160" y="153"/>
                  <a:pt x="160" y="153"/>
                  <a:pt x="160" y="153"/>
                </a:cubicBezTo>
                <a:cubicBezTo>
                  <a:pt x="167" y="153"/>
                  <a:pt x="172" y="148"/>
                  <a:pt x="173" y="141"/>
                </a:cubicBezTo>
                <a:cubicBezTo>
                  <a:pt x="173" y="139"/>
                  <a:pt x="175" y="103"/>
                  <a:pt x="155" y="81"/>
                </a:cubicBezTo>
                <a:cubicBezTo>
                  <a:pt x="144" y="70"/>
                  <a:pt x="130" y="64"/>
                  <a:pt x="113" y="64"/>
                </a:cubicBezTo>
                <a:cubicBezTo>
                  <a:pt x="106" y="64"/>
                  <a:pt x="100" y="70"/>
                  <a:pt x="100" y="77"/>
                </a:cubicBezTo>
                <a:cubicBezTo>
                  <a:pt x="100" y="84"/>
                  <a:pt x="106" y="90"/>
                  <a:pt x="113" y="90"/>
                </a:cubicBezTo>
                <a:cubicBezTo>
                  <a:pt x="123" y="90"/>
                  <a:pt x="130" y="93"/>
                  <a:pt x="135" y="99"/>
                </a:cubicBezTo>
                <a:cubicBezTo>
                  <a:pt x="142" y="106"/>
                  <a:pt x="145" y="117"/>
                  <a:pt x="146" y="126"/>
                </a:cubicBezTo>
                <a:cubicBezTo>
                  <a:pt x="129" y="126"/>
                  <a:pt x="99" y="126"/>
                  <a:pt x="84" y="126"/>
                </a:cubicBezTo>
                <a:cubicBezTo>
                  <a:pt x="84" y="105"/>
                  <a:pt x="84" y="13"/>
                  <a:pt x="84" y="13"/>
                </a:cubicBezTo>
                <a:cubicBezTo>
                  <a:pt x="84" y="6"/>
                  <a:pt x="78" y="0"/>
                  <a:pt x="70" y="0"/>
                </a:cubicBezTo>
                <a:lnTo>
                  <a:pt x="1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09" name="TextBox 308"/>
          <p:cNvSpPr txBox="1"/>
          <p:nvPr userDrawn="1"/>
        </p:nvSpPr>
        <p:spPr>
          <a:xfrm>
            <a:off x="2292240" y="3463575"/>
            <a:ext cx="635869"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Hotels</a:t>
            </a:r>
          </a:p>
        </p:txBody>
      </p:sp>
      <p:sp>
        <p:nvSpPr>
          <p:cNvPr id="310" name="Freeform 80"/>
          <p:cNvSpPr>
            <a:spLocks noChangeAspect="1"/>
          </p:cNvSpPr>
          <p:nvPr userDrawn="1"/>
        </p:nvSpPr>
        <p:spPr bwMode="auto">
          <a:xfrm>
            <a:off x="1494880" y="3004989"/>
            <a:ext cx="332363" cy="393192"/>
          </a:xfrm>
          <a:custGeom>
            <a:avLst/>
            <a:gdLst/>
            <a:ahLst/>
            <a:cxnLst>
              <a:cxn ang="0">
                <a:pos x="237" y="0"/>
              </a:cxn>
              <a:cxn ang="0">
                <a:pos x="200" y="37"/>
              </a:cxn>
              <a:cxn ang="0">
                <a:pos x="200" y="129"/>
              </a:cxn>
              <a:cxn ang="0">
                <a:pos x="199" y="132"/>
              </a:cxn>
              <a:cxn ang="0">
                <a:pos x="115" y="132"/>
              </a:cxn>
              <a:cxn ang="0">
                <a:pos x="115" y="130"/>
              </a:cxn>
              <a:cxn ang="0">
                <a:pos x="115" y="37"/>
              </a:cxn>
              <a:cxn ang="0">
                <a:pos x="78" y="1"/>
              </a:cxn>
              <a:cxn ang="0">
                <a:pos x="37" y="1"/>
              </a:cxn>
              <a:cxn ang="0">
                <a:pos x="0" y="37"/>
              </a:cxn>
              <a:cxn ang="0">
                <a:pos x="0" y="336"/>
              </a:cxn>
              <a:cxn ang="0">
                <a:pos x="11" y="362"/>
              </a:cxn>
              <a:cxn ang="0">
                <a:pos x="37" y="373"/>
              </a:cxn>
              <a:cxn ang="0">
                <a:pos x="78" y="373"/>
              </a:cxn>
              <a:cxn ang="0">
                <a:pos x="104" y="362"/>
              </a:cxn>
              <a:cxn ang="0">
                <a:pos x="115" y="337"/>
              </a:cxn>
              <a:cxn ang="0">
                <a:pos x="115" y="337"/>
              </a:cxn>
              <a:cxn ang="0">
                <a:pos x="115" y="336"/>
              </a:cxn>
              <a:cxn ang="0">
                <a:pos x="115" y="336"/>
              </a:cxn>
              <a:cxn ang="0">
                <a:pos x="115" y="336"/>
              </a:cxn>
              <a:cxn ang="0">
                <a:pos x="115" y="336"/>
              </a:cxn>
              <a:cxn ang="0">
                <a:pos x="115" y="336"/>
              </a:cxn>
              <a:cxn ang="0">
                <a:pos x="115" y="233"/>
              </a:cxn>
              <a:cxn ang="0">
                <a:pos x="116" y="229"/>
              </a:cxn>
              <a:cxn ang="0">
                <a:pos x="199" y="229"/>
              </a:cxn>
              <a:cxn ang="0">
                <a:pos x="200" y="232"/>
              </a:cxn>
              <a:cxn ang="0">
                <a:pos x="200" y="336"/>
              </a:cxn>
              <a:cxn ang="0">
                <a:pos x="200" y="336"/>
              </a:cxn>
              <a:cxn ang="0">
                <a:pos x="237" y="372"/>
              </a:cxn>
              <a:cxn ang="0">
                <a:pos x="278" y="372"/>
              </a:cxn>
              <a:cxn ang="0">
                <a:pos x="315" y="335"/>
              </a:cxn>
              <a:cxn ang="0">
                <a:pos x="315" y="100"/>
              </a:cxn>
              <a:cxn ang="0">
                <a:pos x="301" y="86"/>
              </a:cxn>
              <a:cxn ang="0">
                <a:pos x="288" y="100"/>
              </a:cxn>
              <a:cxn ang="0">
                <a:pos x="288" y="335"/>
              </a:cxn>
              <a:cxn ang="0">
                <a:pos x="278" y="345"/>
              </a:cxn>
              <a:cxn ang="0">
                <a:pos x="237" y="345"/>
              </a:cxn>
              <a:cxn ang="0">
                <a:pos x="227" y="335"/>
              </a:cxn>
              <a:cxn ang="0">
                <a:pos x="227" y="335"/>
              </a:cxn>
              <a:cxn ang="0">
                <a:pos x="227" y="232"/>
              </a:cxn>
              <a:cxn ang="0">
                <a:pos x="201" y="202"/>
              </a:cxn>
              <a:cxn ang="0">
                <a:pos x="114" y="202"/>
              </a:cxn>
              <a:cxn ang="0">
                <a:pos x="88" y="233"/>
              </a:cxn>
              <a:cxn ang="0">
                <a:pos x="88" y="336"/>
              </a:cxn>
              <a:cxn ang="0">
                <a:pos x="78" y="346"/>
              </a:cxn>
              <a:cxn ang="0">
                <a:pos x="37" y="346"/>
              </a:cxn>
              <a:cxn ang="0">
                <a:pos x="27" y="336"/>
              </a:cxn>
              <a:cxn ang="0">
                <a:pos x="27" y="37"/>
              </a:cxn>
              <a:cxn ang="0">
                <a:pos x="37" y="27"/>
              </a:cxn>
              <a:cxn ang="0">
                <a:pos x="78" y="27"/>
              </a:cxn>
              <a:cxn ang="0">
                <a:pos x="88" y="37"/>
              </a:cxn>
              <a:cxn ang="0">
                <a:pos x="88" y="130"/>
              </a:cxn>
              <a:cxn ang="0">
                <a:pos x="114" y="158"/>
              </a:cxn>
              <a:cxn ang="0">
                <a:pos x="201" y="158"/>
              </a:cxn>
              <a:cxn ang="0">
                <a:pos x="227" y="129"/>
              </a:cxn>
              <a:cxn ang="0">
                <a:pos x="227" y="37"/>
              </a:cxn>
              <a:cxn ang="0">
                <a:pos x="237" y="27"/>
              </a:cxn>
              <a:cxn ang="0">
                <a:pos x="289" y="27"/>
              </a:cxn>
              <a:cxn ang="0">
                <a:pos x="302" y="13"/>
              </a:cxn>
              <a:cxn ang="0">
                <a:pos x="289" y="0"/>
              </a:cxn>
              <a:cxn ang="0">
                <a:pos x="237" y="0"/>
              </a:cxn>
            </a:cxnLst>
            <a:rect l="0" t="0" r="r" b="b"/>
            <a:pathLst>
              <a:path w="315" h="373">
                <a:moveTo>
                  <a:pt x="237" y="0"/>
                </a:moveTo>
                <a:cubicBezTo>
                  <a:pt x="217" y="0"/>
                  <a:pt x="200" y="16"/>
                  <a:pt x="200" y="37"/>
                </a:cubicBezTo>
                <a:cubicBezTo>
                  <a:pt x="200" y="37"/>
                  <a:pt x="200" y="129"/>
                  <a:pt x="200" y="129"/>
                </a:cubicBezTo>
                <a:cubicBezTo>
                  <a:pt x="200" y="130"/>
                  <a:pt x="200" y="131"/>
                  <a:pt x="199" y="132"/>
                </a:cubicBezTo>
                <a:cubicBezTo>
                  <a:pt x="197" y="132"/>
                  <a:pt x="117" y="132"/>
                  <a:pt x="115" y="132"/>
                </a:cubicBezTo>
                <a:cubicBezTo>
                  <a:pt x="115" y="131"/>
                  <a:pt x="115" y="130"/>
                  <a:pt x="115" y="130"/>
                </a:cubicBezTo>
                <a:cubicBezTo>
                  <a:pt x="115" y="129"/>
                  <a:pt x="115" y="37"/>
                  <a:pt x="115" y="37"/>
                </a:cubicBezTo>
                <a:cubicBezTo>
                  <a:pt x="115" y="17"/>
                  <a:pt x="98" y="1"/>
                  <a:pt x="78" y="1"/>
                </a:cubicBezTo>
                <a:cubicBezTo>
                  <a:pt x="37" y="1"/>
                  <a:pt x="37" y="1"/>
                  <a:pt x="37" y="1"/>
                </a:cubicBezTo>
                <a:cubicBezTo>
                  <a:pt x="17" y="1"/>
                  <a:pt x="0" y="17"/>
                  <a:pt x="0" y="37"/>
                </a:cubicBezTo>
                <a:cubicBezTo>
                  <a:pt x="0" y="336"/>
                  <a:pt x="0" y="336"/>
                  <a:pt x="0" y="336"/>
                </a:cubicBezTo>
                <a:cubicBezTo>
                  <a:pt x="0" y="346"/>
                  <a:pt x="4" y="355"/>
                  <a:pt x="11" y="362"/>
                </a:cubicBezTo>
                <a:cubicBezTo>
                  <a:pt x="18" y="369"/>
                  <a:pt x="27" y="373"/>
                  <a:pt x="37" y="373"/>
                </a:cubicBezTo>
                <a:cubicBezTo>
                  <a:pt x="78" y="373"/>
                  <a:pt x="78" y="373"/>
                  <a:pt x="78" y="373"/>
                </a:cubicBezTo>
                <a:cubicBezTo>
                  <a:pt x="87" y="373"/>
                  <a:pt x="97" y="369"/>
                  <a:pt x="104" y="362"/>
                </a:cubicBezTo>
                <a:cubicBezTo>
                  <a:pt x="111" y="355"/>
                  <a:pt x="114" y="346"/>
                  <a:pt x="115" y="337"/>
                </a:cubicBezTo>
                <a:cubicBezTo>
                  <a:pt x="115" y="337"/>
                  <a:pt x="115" y="337"/>
                  <a:pt x="115" y="337"/>
                </a:cubicBezTo>
                <a:cubicBezTo>
                  <a:pt x="115" y="336"/>
                  <a:pt x="115" y="336"/>
                  <a:pt x="115" y="336"/>
                </a:cubicBezTo>
                <a:cubicBezTo>
                  <a:pt x="115" y="336"/>
                  <a:pt x="115" y="336"/>
                  <a:pt x="115" y="336"/>
                </a:cubicBezTo>
                <a:cubicBezTo>
                  <a:pt x="115" y="336"/>
                  <a:pt x="115" y="336"/>
                  <a:pt x="115" y="336"/>
                </a:cubicBezTo>
                <a:cubicBezTo>
                  <a:pt x="115" y="336"/>
                  <a:pt x="115" y="336"/>
                  <a:pt x="115" y="336"/>
                </a:cubicBezTo>
                <a:cubicBezTo>
                  <a:pt x="115" y="336"/>
                  <a:pt x="115" y="336"/>
                  <a:pt x="115" y="336"/>
                </a:cubicBezTo>
                <a:cubicBezTo>
                  <a:pt x="115" y="335"/>
                  <a:pt x="115" y="233"/>
                  <a:pt x="115" y="233"/>
                </a:cubicBezTo>
                <a:cubicBezTo>
                  <a:pt x="115" y="232"/>
                  <a:pt x="115" y="230"/>
                  <a:pt x="116" y="229"/>
                </a:cubicBezTo>
                <a:cubicBezTo>
                  <a:pt x="118" y="229"/>
                  <a:pt x="197" y="229"/>
                  <a:pt x="199" y="229"/>
                </a:cubicBezTo>
                <a:cubicBezTo>
                  <a:pt x="200" y="230"/>
                  <a:pt x="200" y="231"/>
                  <a:pt x="200" y="232"/>
                </a:cubicBezTo>
                <a:cubicBezTo>
                  <a:pt x="200" y="232"/>
                  <a:pt x="200" y="336"/>
                  <a:pt x="200" y="336"/>
                </a:cubicBezTo>
                <a:cubicBezTo>
                  <a:pt x="200" y="336"/>
                  <a:pt x="200" y="336"/>
                  <a:pt x="200" y="336"/>
                </a:cubicBezTo>
                <a:cubicBezTo>
                  <a:pt x="200" y="356"/>
                  <a:pt x="217" y="372"/>
                  <a:pt x="237" y="372"/>
                </a:cubicBezTo>
                <a:cubicBezTo>
                  <a:pt x="278" y="372"/>
                  <a:pt x="278" y="372"/>
                  <a:pt x="278" y="372"/>
                </a:cubicBezTo>
                <a:cubicBezTo>
                  <a:pt x="298" y="372"/>
                  <a:pt x="315" y="356"/>
                  <a:pt x="315" y="335"/>
                </a:cubicBezTo>
                <a:cubicBezTo>
                  <a:pt x="315" y="100"/>
                  <a:pt x="315" y="100"/>
                  <a:pt x="315" y="100"/>
                </a:cubicBezTo>
                <a:cubicBezTo>
                  <a:pt x="315" y="92"/>
                  <a:pt x="309" y="86"/>
                  <a:pt x="301" y="86"/>
                </a:cubicBezTo>
                <a:cubicBezTo>
                  <a:pt x="294" y="86"/>
                  <a:pt x="288" y="92"/>
                  <a:pt x="288" y="100"/>
                </a:cubicBezTo>
                <a:cubicBezTo>
                  <a:pt x="288" y="335"/>
                  <a:pt x="288" y="335"/>
                  <a:pt x="288" y="335"/>
                </a:cubicBezTo>
                <a:cubicBezTo>
                  <a:pt x="288" y="341"/>
                  <a:pt x="283" y="345"/>
                  <a:pt x="278" y="345"/>
                </a:cubicBezTo>
                <a:cubicBezTo>
                  <a:pt x="237" y="345"/>
                  <a:pt x="237" y="345"/>
                  <a:pt x="237" y="345"/>
                </a:cubicBezTo>
                <a:cubicBezTo>
                  <a:pt x="231" y="345"/>
                  <a:pt x="227" y="341"/>
                  <a:pt x="227" y="335"/>
                </a:cubicBezTo>
                <a:cubicBezTo>
                  <a:pt x="227" y="335"/>
                  <a:pt x="227" y="335"/>
                  <a:pt x="227" y="335"/>
                </a:cubicBezTo>
                <a:cubicBezTo>
                  <a:pt x="227" y="334"/>
                  <a:pt x="227" y="232"/>
                  <a:pt x="227" y="232"/>
                </a:cubicBezTo>
                <a:cubicBezTo>
                  <a:pt x="227" y="217"/>
                  <a:pt x="218" y="202"/>
                  <a:pt x="201" y="202"/>
                </a:cubicBezTo>
                <a:cubicBezTo>
                  <a:pt x="114" y="202"/>
                  <a:pt x="114" y="202"/>
                  <a:pt x="114" y="202"/>
                </a:cubicBezTo>
                <a:cubicBezTo>
                  <a:pt x="97" y="202"/>
                  <a:pt x="88" y="217"/>
                  <a:pt x="88" y="233"/>
                </a:cubicBezTo>
                <a:cubicBezTo>
                  <a:pt x="88" y="233"/>
                  <a:pt x="88" y="335"/>
                  <a:pt x="88" y="336"/>
                </a:cubicBezTo>
                <a:cubicBezTo>
                  <a:pt x="88" y="342"/>
                  <a:pt x="83" y="346"/>
                  <a:pt x="78" y="346"/>
                </a:cubicBezTo>
                <a:cubicBezTo>
                  <a:pt x="37" y="346"/>
                  <a:pt x="37" y="346"/>
                  <a:pt x="37" y="346"/>
                </a:cubicBezTo>
                <a:cubicBezTo>
                  <a:pt x="31" y="346"/>
                  <a:pt x="27" y="342"/>
                  <a:pt x="27" y="336"/>
                </a:cubicBezTo>
                <a:cubicBezTo>
                  <a:pt x="27" y="37"/>
                  <a:pt x="27" y="37"/>
                  <a:pt x="27" y="37"/>
                </a:cubicBezTo>
                <a:cubicBezTo>
                  <a:pt x="27" y="32"/>
                  <a:pt x="31" y="27"/>
                  <a:pt x="37" y="27"/>
                </a:cubicBezTo>
                <a:cubicBezTo>
                  <a:pt x="78" y="27"/>
                  <a:pt x="78" y="27"/>
                  <a:pt x="78" y="27"/>
                </a:cubicBezTo>
                <a:cubicBezTo>
                  <a:pt x="83" y="27"/>
                  <a:pt x="88" y="32"/>
                  <a:pt x="88" y="37"/>
                </a:cubicBezTo>
                <a:cubicBezTo>
                  <a:pt x="88" y="130"/>
                  <a:pt x="88" y="130"/>
                  <a:pt x="88" y="130"/>
                </a:cubicBezTo>
                <a:cubicBezTo>
                  <a:pt x="88" y="144"/>
                  <a:pt x="97" y="158"/>
                  <a:pt x="114" y="158"/>
                </a:cubicBezTo>
                <a:cubicBezTo>
                  <a:pt x="201" y="158"/>
                  <a:pt x="201" y="158"/>
                  <a:pt x="201" y="158"/>
                </a:cubicBezTo>
                <a:cubicBezTo>
                  <a:pt x="218" y="158"/>
                  <a:pt x="227" y="144"/>
                  <a:pt x="227" y="129"/>
                </a:cubicBezTo>
                <a:cubicBezTo>
                  <a:pt x="227" y="37"/>
                  <a:pt x="227" y="37"/>
                  <a:pt x="227" y="37"/>
                </a:cubicBezTo>
                <a:cubicBezTo>
                  <a:pt x="227" y="31"/>
                  <a:pt x="231" y="27"/>
                  <a:pt x="237" y="27"/>
                </a:cubicBezTo>
                <a:cubicBezTo>
                  <a:pt x="289" y="27"/>
                  <a:pt x="289" y="27"/>
                  <a:pt x="289" y="27"/>
                </a:cubicBezTo>
                <a:cubicBezTo>
                  <a:pt x="296" y="27"/>
                  <a:pt x="302" y="21"/>
                  <a:pt x="302" y="13"/>
                </a:cubicBezTo>
                <a:cubicBezTo>
                  <a:pt x="302" y="6"/>
                  <a:pt x="296" y="0"/>
                  <a:pt x="289" y="0"/>
                </a:cubicBezTo>
                <a:lnTo>
                  <a:pt x="23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1" name="TextBox 310"/>
          <p:cNvSpPr txBox="1"/>
          <p:nvPr userDrawn="1"/>
        </p:nvSpPr>
        <p:spPr>
          <a:xfrm>
            <a:off x="1283709" y="3463575"/>
            <a:ext cx="769928"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Healthcare</a:t>
            </a:r>
          </a:p>
        </p:txBody>
      </p:sp>
      <p:sp>
        <p:nvSpPr>
          <p:cNvPr id="312" name="Freeform 100"/>
          <p:cNvSpPr>
            <a:spLocks noChangeAspect="1"/>
          </p:cNvSpPr>
          <p:nvPr userDrawn="1"/>
        </p:nvSpPr>
        <p:spPr bwMode="auto">
          <a:xfrm>
            <a:off x="3418411" y="2874434"/>
            <a:ext cx="330960" cy="523747"/>
          </a:xfrm>
          <a:custGeom>
            <a:avLst/>
            <a:gdLst/>
            <a:ahLst/>
            <a:cxnLst>
              <a:cxn ang="0">
                <a:pos x="116" y="75"/>
              </a:cxn>
              <a:cxn ang="0">
                <a:pos x="46" y="287"/>
              </a:cxn>
              <a:cxn ang="0">
                <a:pos x="131" y="323"/>
              </a:cxn>
              <a:cxn ang="0">
                <a:pos x="148" y="314"/>
              </a:cxn>
              <a:cxn ang="0">
                <a:pos x="157" y="229"/>
              </a:cxn>
              <a:cxn ang="0">
                <a:pos x="144" y="189"/>
              </a:cxn>
              <a:cxn ang="0">
                <a:pos x="181" y="184"/>
              </a:cxn>
              <a:cxn ang="0">
                <a:pos x="185" y="220"/>
              </a:cxn>
              <a:cxn ang="0">
                <a:pos x="204" y="302"/>
              </a:cxn>
              <a:cxn ang="0">
                <a:pos x="125" y="348"/>
              </a:cxn>
              <a:cxn ang="0">
                <a:pos x="32" y="337"/>
              </a:cxn>
              <a:cxn ang="0">
                <a:pos x="4" y="453"/>
              </a:cxn>
              <a:cxn ang="0">
                <a:pos x="276" y="459"/>
              </a:cxn>
              <a:cxn ang="0">
                <a:pos x="276" y="432"/>
              </a:cxn>
              <a:cxn ang="0">
                <a:pos x="54" y="357"/>
              </a:cxn>
              <a:cxn ang="0">
                <a:pos x="187" y="365"/>
              </a:cxn>
              <a:cxn ang="0">
                <a:pos x="233" y="285"/>
              </a:cxn>
              <a:cxn ang="0">
                <a:pos x="217" y="205"/>
              </a:cxn>
              <a:cxn ang="0">
                <a:pos x="197" y="163"/>
              </a:cxn>
              <a:cxn ang="0">
                <a:pos x="123" y="173"/>
              </a:cxn>
              <a:cxn ang="0">
                <a:pos x="113" y="211"/>
              </a:cxn>
              <a:cxn ang="0">
                <a:pos x="125" y="294"/>
              </a:cxn>
              <a:cxn ang="0">
                <a:pos x="122" y="104"/>
              </a:cxn>
              <a:cxn ang="0">
                <a:pos x="155" y="32"/>
              </a:cxn>
              <a:cxn ang="0">
                <a:pos x="163" y="101"/>
              </a:cxn>
              <a:cxn ang="0">
                <a:pos x="172" y="117"/>
              </a:cxn>
              <a:cxn ang="0">
                <a:pos x="169" y="132"/>
              </a:cxn>
              <a:cxn ang="0">
                <a:pos x="195" y="136"/>
              </a:cxn>
              <a:cxn ang="0">
                <a:pos x="202" y="108"/>
              </a:cxn>
              <a:cxn ang="0">
                <a:pos x="193" y="95"/>
              </a:cxn>
              <a:cxn ang="0">
                <a:pos x="210" y="29"/>
              </a:cxn>
              <a:cxn ang="0">
                <a:pos x="200" y="16"/>
              </a:cxn>
              <a:cxn ang="0">
                <a:pos x="133" y="12"/>
              </a:cxn>
            </a:cxnLst>
            <a:rect l="0" t="0" r="r" b="b"/>
            <a:pathLst>
              <a:path w="290" h="459">
                <a:moveTo>
                  <a:pt x="133" y="12"/>
                </a:moveTo>
                <a:cubicBezTo>
                  <a:pt x="133" y="12"/>
                  <a:pt x="121" y="57"/>
                  <a:pt x="116" y="75"/>
                </a:cubicBezTo>
                <a:cubicBezTo>
                  <a:pt x="109" y="73"/>
                  <a:pt x="102" y="77"/>
                  <a:pt x="100" y="84"/>
                </a:cubicBezTo>
                <a:cubicBezTo>
                  <a:pt x="46" y="287"/>
                  <a:pt x="46" y="287"/>
                  <a:pt x="46" y="287"/>
                </a:cubicBezTo>
                <a:cubicBezTo>
                  <a:pt x="44" y="294"/>
                  <a:pt x="48" y="301"/>
                  <a:pt x="55" y="303"/>
                </a:cubicBezTo>
                <a:cubicBezTo>
                  <a:pt x="131" y="323"/>
                  <a:pt x="131" y="323"/>
                  <a:pt x="131" y="323"/>
                </a:cubicBezTo>
                <a:cubicBezTo>
                  <a:pt x="135" y="324"/>
                  <a:pt x="138" y="324"/>
                  <a:pt x="141" y="322"/>
                </a:cubicBezTo>
                <a:cubicBezTo>
                  <a:pt x="144" y="320"/>
                  <a:pt x="147" y="317"/>
                  <a:pt x="148" y="314"/>
                </a:cubicBezTo>
                <a:cubicBezTo>
                  <a:pt x="166" y="245"/>
                  <a:pt x="166" y="245"/>
                  <a:pt x="166" y="245"/>
                </a:cubicBezTo>
                <a:cubicBezTo>
                  <a:pt x="168" y="238"/>
                  <a:pt x="164" y="231"/>
                  <a:pt x="157" y="229"/>
                </a:cubicBezTo>
                <a:cubicBezTo>
                  <a:pt x="147" y="226"/>
                  <a:pt x="140" y="218"/>
                  <a:pt x="139" y="208"/>
                </a:cubicBezTo>
                <a:cubicBezTo>
                  <a:pt x="138" y="201"/>
                  <a:pt x="140" y="194"/>
                  <a:pt x="144" y="189"/>
                </a:cubicBezTo>
                <a:cubicBezTo>
                  <a:pt x="150" y="182"/>
                  <a:pt x="159" y="178"/>
                  <a:pt x="168" y="179"/>
                </a:cubicBezTo>
                <a:cubicBezTo>
                  <a:pt x="173" y="179"/>
                  <a:pt x="177" y="181"/>
                  <a:pt x="181" y="184"/>
                </a:cubicBezTo>
                <a:cubicBezTo>
                  <a:pt x="186" y="188"/>
                  <a:pt x="190" y="194"/>
                  <a:pt x="191" y="201"/>
                </a:cubicBezTo>
                <a:cubicBezTo>
                  <a:pt x="191" y="208"/>
                  <a:pt x="190" y="215"/>
                  <a:pt x="185" y="220"/>
                </a:cubicBezTo>
                <a:cubicBezTo>
                  <a:pt x="181" y="226"/>
                  <a:pt x="182" y="233"/>
                  <a:pt x="187" y="238"/>
                </a:cubicBezTo>
                <a:cubicBezTo>
                  <a:pt x="204" y="255"/>
                  <a:pt x="211" y="279"/>
                  <a:pt x="204" y="302"/>
                </a:cubicBezTo>
                <a:cubicBezTo>
                  <a:pt x="200" y="319"/>
                  <a:pt x="189" y="333"/>
                  <a:pt x="174" y="342"/>
                </a:cubicBezTo>
                <a:cubicBezTo>
                  <a:pt x="159" y="350"/>
                  <a:pt x="141" y="353"/>
                  <a:pt x="125" y="348"/>
                </a:cubicBezTo>
                <a:cubicBezTo>
                  <a:pt x="49" y="328"/>
                  <a:pt x="49" y="328"/>
                  <a:pt x="49" y="328"/>
                </a:cubicBezTo>
                <a:cubicBezTo>
                  <a:pt x="42" y="326"/>
                  <a:pt x="35" y="330"/>
                  <a:pt x="32" y="337"/>
                </a:cubicBezTo>
                <a:cubicBezTo>
                  <a:pt x="2" y="442"/>
                  <a:pt x="2" y="442"/>
                  <a:pt x="2" y="442"/>
                </a:cubicBezTo>
                <a:cubicBezTo>
                  <a:pt x="0" y="446"/>
                  <a:pt x="1" y="450"/>
                  <a:pt x="4" y="453"/>
                </a:cubicBezTo>
                <a:cubicBezTo>
                  <a:pt x="6" y="457"/>
                  <a:pt x="10" y="459"/>
                  <a:pt x="14" y="459"/>
                </a:cubicBezTo>
                <a:cubicBezTo>
                  <a:pt x="276" y="459"/>
                  <a:pt x="276" y="459"/>
                  <a:pt x="276" y="459"/>
                </a:cubicBezTo>
                <a:cubicBezTo>
                  <a:pt x="284" y="459"/>
                  <a:pt x="290" y="453"/>
                  <a:pt x="290" y="445"/>
                </a:cubicBezTo>
                <a:cubicBezTo>
                  <a:pt x="290" y="438"/>
                  <a:pt x="284" y="432"/>
                  <a:pt x="276" y="432"/>
                </a:cubicBezTo>
                <a:cubicBezTo>
                  <a:pt x="276" y="432"/>
                  <a:pt x="63" y="432"/>
                  <a:pt x="32" y="432"/>
                </a:cubicBezTo>
                <a:cubicBezTo>
                  <a:pt x="38" y="412"/>
                  <a:pt x="50" y="373"/>
                  <a:pt x="54" y="357"/>
                </a:cubicBezTo>
                <a:cubicBezTo>
                  <a:pt x="72" y="362"/>
                  <a:pt x="118" y="374"/>
                  <a:pt x="118" y="374"/>
                </a:cubicBezTo>
                <a:cubicBezTo>
                  <a:pt x="141" y="380"/>
                  <a:pt x="166" y="377"/>
                  <a:pt x="187" y="365"/>
                </a:cubicBezTo>
                <a:cubicBezTo>
                  <a:pt x="209" y="352"/>
                  <a:pt x="224" y="333"/>
                  <a:pt x="230" y="309"/>
                </a:cubicBezTo>
                <a:cubicBezTo>
                  <a:pt x="232" y="301"/>
                  <a:pt x="233" y="293"/>
                  <a:pt x="233" y="285"/>
                </a:cubicBezTo>
                <a:cubicBezTo>
                  <a:pt x="233" y="264"/>
                  <a:pt x="226" y="243"/>
                  <a:pt x="213" y="227"/>
                </a:cubicBezTo>
                <a:cubicBezTo>
                  <a:pt x="216" y="220"/>
                  <a:pt x="217" y="212"/>
                  <a:pt x="217" y="205"/>
                </a:cubicBezTo>
                <a:cubicBezTo>
                  <a:pt x="217" y="202"/>
                  <a:pt x="217" y="200"/>
                  <a:pt x="217" y="198"/>
                </a:cubicBezTo>
                <a:cubicBezTo>
                  <a:pt x="215" y="184"/>
                  <a:pt x="208" y="171"/>
                  <a:pt x="197" y="163"/>
                </a:cubicBezTo>
                <a:cubicBezTo>
                  <a:pt x="189" y="157"/>
                  <a:pt x="181" y="154"/>
                  <a:pt x="171" y="152"/>
                </a:cubicBezTo>
                <a:cubicBezTo>
                  <a:pt x="153" y="150"/>
                  <a:pt x="134" y="158"/>
                  <a:pt x="123" y="173"/>
                </a:cubicBezTo>
                <a:cubicBezTo>
                  <a:pt x="116" y="182"/>
                  <a:pt x="112" y="193"/>
                  <a:pt x="112" y="205"/>
                </a:cubicBezTo>
                <a:cubicBezTo>
                  <a:pt x="112" y="207"/>
                  <a:pt x="112" y="209"/>
                  <a:pt x="113" y="211"/>
                </a:cubicBezTo>
                <a:cubicBezTo>
                  <a:pt x="115" y="227"/>
                  <a:pt x="124" y="241"/>
                  <a:pt x="137" y="249"/>
                </a:cubicBezTo>
                <a:cubicBezTo>
                  <a:pt x="134" y="261"/>
                  <a:pt x="129" y="280"/>
                  <a:pt x="125" y="294"/>
                </a:cubicBezTo>
                <a:cubicBezTo>
                  <a:pt x="111" y="290"/>
                  <a:pt x="89" y="284"/>
                  <a:pt x="75" y="281"/>
                </a:cubicBezTo>
                <a:cubicBezTo>
                  <a:pt x="81" y="260"/>
                  <a:pt x="117" y="125"/>
                  <a:pt x="122" y="104"/>
                </a:cubicBezTo>
                <a:cubicBezTo>
                  <a:pt x="130" y="106"/>
                  <a:pt x="137" y="102"/>
                  <a:pt x="139" y="95"/>
                </a:cubicBezTo>
                <a:cubicBezTo>
                  <a:pt x="139" y="95"/>
                  <a:pt x="151" y="49"/>
                  <a:pt x="155" y="32"/>
                </a:cubicBezTo>
                <a:cubicBezTo>
                  <a:pt x="165" y="34"/>
                  <a:pt x="171" y="36"/>
                  <a:pt x="180" y="38"/>
                </a:cubicBezTo>
                <a:cubicBezTo>
                  <a:pt x="176" y="56"/>
                  <a:pt x="163" y="101"/>
                  <a:pt x="163" y="101"/>
                </a:cubicBezTo>
                <a:cubicBezTo>
                  <a:pt x="163" y="102"/>
                  <a:pt x="163" y="104"/>
                  <a:pt x="163" y="105"/>
                </a:cubicBezTo>
                <a:cubicBezTo>
                  <a:pt x="163" y="110"/>
                  <a:pt x="167" y="116"/>
                  <a:pt x="172" y="117"/>
                </a:cubicBezTo>
                <a:cubicBezTo>
                  <a:pt x="171" y="123"/>
                  <a:pt x="169" y="128"/>
                  <a:pt x="169" y="128"/>
                </a:cubicBezTo>
                <a:cubicBezTo>
                  <a:pt x="169" y="130"/>
                  <a:pt x="169" y="131"/>
                  <a:pt x="169" y="132"/>
                </a:cubicBezTo>
                <a:cubicBezTo>
                  <a:pt x="169" y="138"/>
                  <a:pt x="172" y="143"/>
                  <a:pt x="178" y="145"/>
                </a:cubicBezTo>
                <a:cubicBezTo>
                  <a:pt x="185" y="147"/>
                  <a:pt x="193" y="143"/>
                  <a:pt x="195" y="136"/>
                </a:cubicBezTo>
                <a:cubicBezTo>
                  <a:pt x="202" y="112"/>
                  <a:pt x="202" y="112"/>
                  <a:pt x="202" y="112"/>
                </a:cubicBezTo>
                <a:cubicBezTo>
                  <a:pt x="202" y="111"/>
                  <a:pt x="202" y="109"/>
                  <a:pt x="202" y="108"/>
                </a:cubicBezTo>
                <a:cubicBezTo>
                  <a:pt x="202" y="106"/>
                  <a:pt x="202" y="104"/>
                  <a:pt x="201" y="102"/>
                </a:cubicBezTo>
                <a:cubicBezTo>
                  <a:pt x="199" y="98"/>
                  <a:pt x="196" y="96"/>
                  <a:pt x="193" y="95"/>
                </a:cubicBezTo>
                <a:cubicBezTo>
                  <a:pt x="197" y="78"/>
                  <a:pt x="209" y="32"/>
                  <a:pt x="209" y="32"/>
                </a:cubicBezTo>
                <a:cubicBezTo>
                  <a:pt x="210" y="31"/>
                  <a:pt x="210" y="30"/>
                  <a:pt x="210" y="29"/>
                </a:cubicBezTo>
                <a:cubicBezTo>
                  <a:pt x="210" y="26"/>
                  <a:pt x="209" y="24"/>
                  <a:pt x="208" y="22"/>
                </a:cubicBezTo>
                <a:cubicBezTo>
                  <a:pt x="206" y="19"/>
                  <a:pt x="203" y="17"/>
                  <a:pt x="200" y="16"/>
                </a:cubicBezTo>
                <a:cubicBezTo>
                  <a:pt x="149" y="2"/>
                  <a:pt x="149" y="2"/>
                  <a:pt x="149" y="2"/>
                </a:cubicBezTo>
                <a:cubicBezTo>
                  <a:pt x="142" y="0"/>
                  <a:pt x="135" y="5"/>
                  <a:pt x="133" y="1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3" name="TextBox 312"/>
          <p:cNvSpPr txBox="1"/>
          <p:nvPr userDrawn="1"/>
        </p:nvSpPr>
        <p:spPr>
          <a:xfrm>
            <a:off x="3286803" y="3463575"/>
            <a:ext cx="523058" cy="246221"/>
          </a:xfrm>
          <a:prstGeom prst="rect">
            <a:avLst/>
          </a:prstGeom>
          <a:noFill/>
        </p:spPr>
        <p:txBody>
          <a:bodyPr wrap="square" lIns="0" tIns="0" rIns="0" bIns="0" rtlCol="0" anchor="t" anchorCtr="0">
            <a:spAutoFit/>
          </a:bodyPr>
          <a:lstStyle/>
          <a:p>
            <a:pPr algn="ctr"/>
            <a:r>
              <a:rPr lang="en-US" sz="800" b="1" dirty="0" smtClean="0">
                <a:solidFill>
                  <a:schemeClr val="bg1"/>
                </a:solidFill>
                <a:latin typeface="Arial" pitchFamily="34" charset="0"/>
                <a:cs typeface="Arial" pitchFamily="34" charset="0"/>
              </a:rPr>
              <a:t>Life</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sciences</a:t>
            </a:r>
          </a:p>
        </p:txBody>
      </p:sp>
      <p:sp>
        <p:nvSpPr>
          <p:cNvPr id="314" name="Freeform 104"/>
          <p:cNvSpPr>
            <a:spLocks noChangeAspect="1"/>
          </p:cNvSpPr>
          <p:nvPr userDrawn="1"/>
        </p:nvSpPr>
        <p:spPr bwMode="auto">
          <a:xfrm>
            <a:off x="2359068" y="3733689"/>
            <a:ext cx="479233" cy="479229"/>
          </a:xfrm>
          <a:custGeom>
            <a:avLst/>
            <a:gdLst/>
            <a:ahLst/>
            <a:cxnLst>
              <a:cxn ang="0">
                <a:pos x="0" y="38"/>
              </a:cxn>
              <a:cxn ang="0">
                <a:pos x="3" y="55"/>
              </a:cxn>
              <a:cxn ang="0">
                <a:pos x="69" y="253"/>
              </a:cxn>
              <a:cxn ang="0">
                <a:pos x="95" y="253"/>
              </a:cxn>
              <a:cxn ang="0">
                <a:pos x="94" y="173"/>
              </a:cxn>
              <a:cxn ang="0">
                <a:pos x="26" y="38"/>
              </a:cxn>
              <a:cxn ang="0">
                <a:pos x="38" y="26"/>
              </a:cxn>
              <a:cxn ang="0">
                <a:pos x="50" y="34"/>
              </a:cxn>
              <a:cxn ang="0">
                <a:pos x="105" y="142"/>
              </a:cxn>
              <a:cxn ang="0">
                <a:pos x="338" y="305"/>
              </a:cxn>
              <a:cxn ang="0">
                <a:pos x="68" y="318"/>
              </a:cxn>
              <a:cxn ang="0">
                <a:pos x="82" y="386"/>
              </a:cxn>
              <a:cxn ang="0">
                <a:pos x="93" y="394"/>
              </a:cxn>
              <a:cxn ang="0">
                <a:pos x="131" y="433"/>
              </a:cxn>
              <a:cxn ang="0">
                <a:pos x="169" y="386"/>
              </a:cxn>
              <a:cxn ang="0">
                <a:pos x="281" y="394"/>
              </a:cxn>
              <a:cxn ang="0">
                <a:pos x="358" y="394"/>
              </a:cxn>
              <a:cxn ang="0">
                <a:pos x="323" y="364"/>
              </a:cxn>
              <a:cxn ang="0">
                <a:pos x="331" y="394"/>
              </a:cxn>
              <a:cxn ang="0">
                <a:pos x="319" y="406"/>
              </a:cxn>
              <a:cxn ang="0">
                <a:pos x="308" y="394"/>
              </a:cxn>
              <a:cxn ang="0">
                <a:pos x="311" y="365"/>
              </a:cxn>
              <a:cxn ang="0">
                <a:pos x="151" y="359"/>
              </a:cxn>
              <a:cxn ang="0">
                <a:pos x="139" y="377"/>
              </a:cxn>
              <a:cxn ang="0">
                <a:pos x="140" y="403"/>
              </a:cxn>
              <a:cxn ang="0">
                <a:pos x="123" y="403"/>
              </a:cxn>
              <a:cxn ang="0">
                <a:pos x="122" y="382"/>
              </a:cxn>
              <a:cxn ang="0">
                <a:pos x="114" y="359"/>
              </a:cxn>
              <a:cxn ang="0">
                <a:pos x="95" y="331"/>
              </a:cxn>
              <a:cxn ang="0">
                <a:pos x="359" y="323"/>
              </a:cxn>
              <a:cxn ang="0">
                <a:pos x="432" y="129"/>
              </a:cxn>
              <a:cxn ang="0">
                <a:pos x="418" y="115"/>
              </a:cxn>
              <a:cxn ang="0">
                <a:pos x="74" y="24"/>
              </a:cxn>
              <a:cxn ang="0">
                <a:pos x="38" y="0"/>
              </a:cxn>
            </a:cxnLst>
            <a:rect l="0" t="0" r="r" b="b"/>
            <a:pathLst>
              <a:path w="432" h="433">
                <a:moveTo>
                  <a:pt x="11" y="11"/>
                </a:moveTo>
                <a:cubicBezTo>
                  <a:pt x="4" y="18"/>
                  <a:pt x="0" y="28"/>
                  <a:pt x="0" y="38"/>
                </a:cubicBezTo>
                <a:cubicBezTo>
                  <a:pt x="0" y="44"/>
                  <a:pt x="1" y="49"/>
                  <a:pt x="3" y="54"/>
                </a:cubicBezTo>
                <a:cubicBezTo>
                  <a:pt x="3" y="54"/>
                  <a:pt x="3" y="55"/>
                  <a:pt x="3" y="55"/>
                </a:cubicBezTo>
                <a:cubicBezTo>
                  <a:pt x="3" y="55"/>
                  <a:pt x="66" y="177"/>
                  <a:pt x="69" y="182"/>
                </a:cubicBezTo>
                <a:cubicBezTo>
                  <a:pt x="69" y="188"/>
                  <a:pt x="69" y="253"/>
                  <a:pt x="69" y="253"/>
                </a:cubicBezTo>
                <a:cubicBezTo>
                  <a:pt x="69" y="261"/>
                  <a:pt x="74" y="267"/>
                  <a:pt x="82" y="267"/>
                </a:cubicBezTo>
                <a:cubicBezTo>
                  <a:pt x="89" y="267"/>
                  <a:pt x="95" y="261"/>
                  <a:pt x="95" y="253"/>
                </a:cubicBezTo>
                <a:cubicBezTo>
                  <a:pt x="95" y="179"/>
                  <a:pt x="95" y="179"/>
                  <a:pt x="95" y="179"/>
                </a:cubicBezTo>
                <a:cubicBezTo>
                  <a:pt x="95" y="177"/>
                  <a:pt x="95" y="175"/>
                  <a:pt x="94" y="173"/>
                </a:cubicBezTo>
                <a:cubicBezTo>
                  <a:pt x="94" y="173"/>
                  <a:pt x="28" y="44"/>
                  <a:pt x="27" y="43"/>
                </a:cubicBezTo>
                <a:cubicBezTo>
                  <a:pt x="27" y="42"/>
                  <a:pt x="26" y="40"/>
                  <a:pt x="26" y="38"/>
                </a:cubicBezTo>
                <a:cubicBezTo>
                  <a:pt x="26" y="35"/>
                  <a:pt x="28" y="32"/>
                  <a:pt x="30" y="30"/>
                </a:cubicBezTo>
                <a:cubicBezTo>
                  <a:pt x="32" y="28"/>
                  <a:pt x="35" y="26"/>
                  <a:pt x="38" y="26"/>
                </a:cubicBezTo>
                <a:cubicBezTo>
                  <a:pt x="43" y="26"/>
                  <a:pt x="48" y="29"/>
                  <a:pt x="49" y="34"/>
                </a:cubicBezTo>
                <a:cubicBezTo>
                  <a:pt x="49" y="34"/>
                  <a:pt x="50" y="34"/>
                  <a:pt x="50" y="34"/>
                </a:cubicBezTo>
                <a:cubicBezTo>
                  <a:pt x="93" y="134"/>
                  <a:pt x="93" y="134"/>
                  <a:pt x="93" y="134"/>
                </a:cubicBezTo>
                <a:cubicBezTo>
                  <a:pt x="95" y="139"/>
                  <a:pt x="100" y="142"/>
                  <a:pt x="105" y="142"/>
                </a:cubicBezTo>
                <a:cubicBezTo>
                  <a:pt x="105" y="142"/>
                  <a:pt x="365" y="142"/>
                  <a:pt x="399" y="142"/>
                </a:cubicBezTo>
                <a:cubicBezTo>
                  <a:pt x="388" y="170"/>
                  <a:pt x="343" y="291"/>
                  <a:pt x="338" y="305"/>
                </a:cubicBezTo>
                <a:cubicBezTo>
                  <a:pt x="320" y="305"/>
                  <a:pt x="82" y="305"/>
                  <a:pt x="82" y="305"/>
                </a:cubicBezTo>
                <a:cubicBezTo>
                  <a:pt x="74" y="305"/>
                  <a:pt x="68" y="311"/>
                  <a:pt x="68" y="318"/>
                </a:cubicBezTo>
                <a:cubicBezTo>
                  <a:pt x="68" y="372"/>
                  <a:pt x="68" y="372"/>
                  <a:pt x="68" y="372"/>
                </a:cubicBezTo>
                <a:cubicBezTo>
                  <a:pt x="68" y="380"/>
                  <a:pt x="74" y="386"/>
                  <a:pt x="82" y="386"/>
                </a:cubicBezTo>
                <a:cubicBezTo>
                  <a:pt x="82" y="386"/>
                  <a:pt x="88" y="386"/>
                  <a:pt x="93" y="386"/>
                </a:cubicBezTo>
                <a:cubicBezTo>
                  <a:pt x="93" y="389"/>
                  <a:pt x="93" y="393"/>
                  <a:pt x="93" y="394"/>
                </a:cubicBezTo>
                <a:cubicBezTo>
                  <a:pt x="93" y="405"/>
                  <a:pt x="97" y="414"/>
                  <a:pt x="104" y="422"/>
                </a:cubicBezTo>
                <a:cubicBezTo>
                  <a:pt x="111" y="429"/>
                  <a:pt x="121" y="433"/>
                  <a:pt x="131" y="433"/>
                </a:cubicBezTo>
                <a:cubicBezTo>
                  <a:pt x="152" y="433"/>
                  <a:pt x="170" y="416"/>
                  <a:pt x="170" y="394"/>
                </a:cubicBezTo>
                <a:cubicBezTo>
                  <a:pt x="170" y="392"/>
                  <a:pt x="169" y="389"/>
                  <a:pt x="169" y="386"/>
                </a:cubicBezTo>
                <a:cubicBezTo>
                  <a:pt x="193" y="386"/>
                  <a:pt x="258" y="386"/>
                  <a:pt x="282" y="386"/>
                </a:cubicBezTo>
                <a:cubicBezTo>
                  <a:pt x="281" y="389"/>
                  <a:pt x="281" y="392"/>
                  <a:pt x="281" y="394"/>
                </a:cubicBezTo>
                <a:cubicBezTo>
                  <a:pt x="281" y="416"/>
                  <a:pt x="298" y="433"/>
                  <a:pt x="319" y="433"/>
                </a:cubicBezTo>
                <a:cubicBezTo>
                  <a:pt x="341" y="433"/>
                  <a:pt x="358" y="416"/>
                  <a:pt x="358" y="394"/>
                </a:cubicBezTo>
                <a:cubicBezTo>
                  <a:pt x="358" y="381"/>
                  <a:pt x="352" y="368"/>
                  <a:pt x="342" y="361"/>
                </a:cubicBezTo>
                <a:cubicBezTo>
                  <a:pt x="336" y="357"/>
                  <a:pt x="328" y="358"/>
                  <a:pt x="323" y="364"/>
                </a:cubicBezTo>
                <a:cubicBezTo>
                  <a:pt x="319" y="370"/>
                  <a:pt x="320" y="379"/>
                  <a:pt x="326" y="383"/>
                </a:cubicBezTo>
                <a:cubicBezTo>
                  <a:pt x="329" y="385"/>
                  <a:pt x="331" y="390"/>
                  <a:pt x="331" y="394"/>
                </a:cubicBezTo>
                <a:cubicBezTo>
                  <a:pt x="331" y="398"/>
                  <a:pt x="330" y="401"/>
                  <a:pt x="328" y="403"/>
                </a:cubicBezTo>
                <a:cubicBezTo>
                  <a:pt x="326" y="405"/>
                  <a:pt x="323" y="406"/>
                  <a:pt x="319" y="406"/>
                </a:cubicBezTo>
                <a:cubicBezTo>
                  <a:pt x="316" y="406"/>
                  <a:pt x="313" y="405"/>
                  <a:pt x="311" y="403"/>
                </a:cubicBezTo>
                <a:cubicBezTo>
                  <a:pt x="309" y="401"/>
                  <a:pt x="308" y="398"/>
                  <a:pt x="308" y="394"/>
                </a:cubicBezTo>
                <a:cubicBezTo>
                  <a:pt x="308" y="391"/>
                  <a:pt x="310" y="383"/>
                  <a:pt x="312" y="377"/>
                </a:cubicBezTo>
                <a:cubicBezTo>
                  <a:pt x="314" y="373"/>
                  <a:pt x="313" y="368"/>
                  <a:pt x="311" y="365"/>
                </a:cubicBezTo>
                <a:cubicBezTo>
                  <a:pt x="308" y="361"/>
                  <a:pt x="304" y="359"/>
                  <a:pt x="300" y="359"/>
                </a:cubicBezTo>
                <a:cubicBezTo>
                  <a:pt x="151" y="359"/>
                  <a:pt x="151" y="359"/>
                  <a:pt x="151" y="359"/>
                </a:cubicBezTo>
                <a:cubicBezTo>
                  <a:pt x="147" y="359"/>
                  <a:pt x="143" y="361"/>
                  <a:pt x="140" y="365"/>
                </a:cubicBezTo>
                <a:cubicBezTo>
                  <a:pt x="138" y="368"/>
                  <a:pt x="137" y="373"/>
                  <a:pt x="139" y="377"/>
                </a:cubicBezTo>
                <a:cubicBezTo>
                  <a:pt x="141" y="382"/>
                  <a:pt x="143" y="390"/>
                  <a:pt x="143" y="394"/>
                </a:cubicBezTo>
                <a:cubicBezTo>
                  <a:pt x="143" y="398"/>
                  <a:pt x="142" y="401"/>
                  <a:pt x="140" y="403"/>
                </a:cubicBezTo>
                <a:cubicBezTo>
                  <a:pt x="137" y="405"/>
                  <a:pt x="134" y="406"/>
                  <a:pt x="131" y="406"/>
                </a:cubicBezTo>
                <a:cubicBezTo>
                  <a:pt x="128" y="406"/>
                  <a:pt x="125" y="405"/>
                  <a:pt x="123" y="403"/>
                </a:cubicBezTo>
                <a:cubicBezTo>
                  <a:pt x="121" y="401"/>
                  <a:pt x="119" y="398"/>
                  <a:pt x="119" y="394"/>
                </a:cubicBezTo>
                <a:cubicBezTo>
                  <a:pt x="119" y="388"/>
                  <a:pt x="121" y="383"/>
                  <a:pt x="122" y="382"/>
                </a:cubicBezTo>
                <a:cubicBezTo>
                  <a:pt x="126" y="379"/>
                  <a:pt x="128" y="373"/>
                  <a:pt x="126" y="368"/>
                </a:cubicBezTo>
                <a:cubicBezTo>
                  <a:pt x="124" y="362"/>
                  <a:pt x="119" y="359"/>
                  <a:pt x="114" y="359"/>
                </a:cubicBezTo>
                <a:cubicBezTo>
                  <a:pt x="114" y="359"/>
                  <a:pt x="104" y="359"/>
                  <a:pt x="95" y="359"/>
                </a:cubicBezTo>
                <a:cubicBezTo>
                  <a:pt x="95" y="349"/>
                  <a:pt x="95" y="342"/>
                  <a:pt x="95" y="331"/>
                </a:cubicBezTo>
                <a:cubicBezTo>
                  <a:pt x="119" y="331"/>
                  <a:pt x="347" y="331"/>
                  <a:pt x="347" y="331"/>
                </a:cubicBezTo>
                <a:cubicBezTo>
                  <a:pt x="352" y="331"/>
                  <a:pt x="357" y="328"/>
                  <a:pt x="359" y="323"/>
                </a:cubicBezTo>
                <a:cubicBezTo>
                  <a:pt x="431" y="133"/>
                  <a:pt x="431" y="133"/>
                  <a:pt x="431" y="133"/>
                </a:cubicBezTo>
                <a:cubicBezTo>
                  <a:pt x="431" y="132"/>
                  <a:pt x="432" y="130"/>
                  <a:pt x="432" y="129"/>
                </a:cubicBezTo>
                <a:cubicBezTo>
                  <a:pt x="432" y="126"/>
                  <a:pt x="431" y="123"/>
                  <a:pt x="429" y="121"/>
                </a:cubicBezTo>
                <a:cubicBezTo>
                  <a:pt x="427" y="118"/>
                  <a:pt x="423" y="115"/>
                  <a:pt x="418" y="115"/>
                </a:cubicBezTo>
                <a:cubicBezTo>
                  <a:pt x="418" y="115"/>
                  <a:pt x="131" y="115"/>
                  <a:pt x="114" y="115"/>
                </a:cubicBezTo>
                <a:cubicBezTo>
                  <a:pt x="108" y="102"/>
                  <a:pt x="74" y="24"/>
                  <a:pt x="74" y="24"/>
                </a:cubicBezTo>
                <a:cubicBezTo>
                  <a:pt x="74" y="24"/>
                  <a:pt x="74" y="24"/>
                  <a:pt x="74" y="24"/>
                </a:cubicBezTo>
                <a:cubicBezTo>
                  <a:pt x="68" y="9"/>
                  <a:pt x="54" y="0"/>
                  <a:pt x="38" y="0"/>
                </a:cubicBezTo>
                <a:cubicBezTo>
                  <a:pt x="28" y="0"/>
                  <a:pt x="18" y="4"/>
                  <a:pt x="11" y="1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5" name="TextBox 314"/>
          <p:cNvSpPr txBox="1"/>
          <p:nvPr userDrawn="1"/>
        </p:nvSpPr>
        <p:spPr>
          <a:xfrm>
            <a:off x="2225210" y="4284666"/>
            <a:ext cx="769928"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Retail</a:t>
            </a:r>
          </a:p>
        </p:txBody>
      </p:sp>
      <p:sp>
        <p:nvSpPr>
          <p:cNvPr id="316" name="Freeform 56"/>
          <p:cNvSpPr>
            <a:spLocks noChangeAspect="1"/>
          </p:cNvSpPr>
          <p:nvPr userDrawn="1"/>
        </p:nvSpPr>
        <p:spPr bwMode="auto">
          <a:xfrm>
            <a:off x="5234357" y="2195360"/>
            <a:ext cx="379970" cy="393192"/>
          </a:xfrm>
          <a:custGeom>
            <a:avLst/>
            <a:gdLst/>
            <a:ahLst/>
            <a:cxnLst>
              <a:cxn ang="0">
                <a:pos x="427" y="4"/>
              </a:cxn>
              <a:cxn ang="0">
                <a:pos x="238" y="2"/>
              </a:cxn>
              <a:cxn ang="0">
                <a:pos x="119" y="27"/>
              </a:cxn>
              <a:cxn ang="0">
                <a:pos x="23" y="257"/>
              </a:cxn>
              <a:cxn ang="0">
                <a:pos x="97" y="324"/>
              </a:cxn>
              <a:cxn ang="0">
                <a:pos x="111" y="311"/>
              </a:cxn>
              <a:cxn ang="0">
                <a:pos x="123" y="199"/>
              </a:cxn>
              <a:cxn ang="0">
                <a:pos x="136" y="112"/>
              </a:cxn>
              <a:cxn ang="0">
                <a:pos x="181" y="241"/>
              </a:cxn>
              <a:cxn ang="0">
                <a:pos x="218" y="255"/>
              </a:cxn>
              <a:cxn ang="0">
                <a:pos x="231" y="305"/>
              </a:cxn>
              <a:cxn ang="0">
                <a:pos x="283" y="291"/>
              </a:cxn>
              <a:cxn ang="0">
                <a:pos x="298" y="154"/>
              </a:cxn>
              <a:cxn ang="0">
                <a:pos x="312" y="246"/>
              </a:cxn>
              <a:cxn ang="0">
                <a:pos x="325" y="141"/>
              </a:cxn>
              <a:cxn ang="0">
                <a:pos x="270" y="127"/>
              </a:cxn>
              <a:cxn ang="0">
                <a:pos x="257" y="278"/>
              </a:cxn>
              <a:cxn ang="0">
                <a:pos x="245" y="241"/>
              </a:cxn>
              <a:cxn ang="0">
                <a:pos x="208" y="228"/>
              </a:cxn>
              <a:cxn ang="0">
                <a:pos x="195" y="86"/>
              </a:cxn>
              <a:cxn ang="0">
                <a:pos x="110" y="99"/>
              </a:cxn>
              <a:cxn ang="0">
                <a:pos x="98" y="172"/>
              </a:cxn>
              <a:cxn ang="0">
                <a:pos x="84" y="289"/>
              </a:cxn>
              <a:cxn ang="0">
                <a:pos x="39" y="150"/>
              </a:cxn>
              <a:cxn ang="0">
                <a:pos x="240" y="28"/>
              </a:cxn>
              <a:cxn ang="0">
                <a:pos x="396" y="32"/>
              </a:cxn>
              <a:cxn ang="0">
                <a:pos x="342" y="262"/>
              </a:cxn>
              <a:cxn ang="0">
                <a:pos x="135" y="348"/>
              </a:cxn>
              <a:cxn ang="0">
                <a:pos x="134" y="348"/>
              </a:cxn>
              <a:cxn ang="0">
                <a:pos x="132" y="347"/>
              </a:cxn>
              <a:cxn ang="0">
                <a:pos x="131" y="347"/>
              </a:cxn>
              <a:cxn ang="0">
                <a:pos x="130" y="348"/>
              </a:cxn>
              <a:cxn ang="0">
                <a:pos x="128" y="348"/>
              </a:cxn>
              <a:cxn ang="0">
                <a:pos x="127" y="348"/>
              </a:cxn>
              <a:cxn ang="0">
                <a:pos x="126" y="349"/>
              </a:cxn>
              <a:cxn ang="0">
                <a:pos x="125" y="349"/>
              </a:cxn>
              <a:cxn ang="0">
                <a:pos x="124" y="350"/>
              </a:cxn>
              <a:cxn ang="0">
                <a:pos x="123" y="351"/>
              </a:cxn>
              <a:cxn ang="0">
                <a:pos x="122" y="352"/>
              </a:cxn>
              <a:cxn ang="0">
                <a:pos x="121" y="353"/>
              </a:cxn>
              <a:cxn ang="0">
                <a:pos x="112" y="412"/>
              </a:cxn>
              <a:cxn ang="0">
                <a:pos x="158" y="460"/>
              </a:cxn>
              <a:cxn ang="0">
                <a:pos x="162" y="434"/>
              </a:cxn>
              <a:cxn ang="0">
                <a:pos x="138" y="376"/>
              </a:cxn>
              <a:cxn ang="0">
                <a:pos x="366" y="273"/>
              </a:cxn>
              <a:cxn ang="0">
                <a:pos x="436" y="29"/>
              </a:cxn>
            </a:cxnLst>
            <a:rect l="0" t="0" r="r" b="b"/>
            <a:pathLst>
              <a:path w="443" h="460">
                <a:moveTo>
                  <a:pt x="441" y="13"/>
                </a:moveTo>
                <a:cubicBezTo>
                  <a:pt x="439" y="7"/>
                  <a:pt x="433" y="4"/>
                  <a:pt x="427" y="4"/>
                </a:cubicBezTo>
                <a:cubicBezTo>
                  <a:pt x="411" y="6"/>
                  <a:pt x="374" y="5"/>
                  <a:pt x="338" y="3"/>
                </a:cubicBezTo>
                <a:cubicBezTo>
                  <a:pt x="300" y="1"/>
                  <a:pt x="260" y="0"/>
                  <a:pt x="238" y="2"/>
                </a:cubicBezTo>
                <a:cubicBezTo>
                  <a:pt x="236" y="2"/>
                  <a:pt x="235" y="2"/>
                  <a:pt x="233" y="2"/>
                </a:cubicBezTo>
                <a:cubicBezTo>
                  <a:pt x="209" y="5"/>
                  <a:pt x="163" y="9"/>
                  <a:pt x="119" y="27"/>
                </a:cubicBezTo>
                <a:cubicBezTo>
                  <a:pt x="63" y="51"/>
                  <a:pt x="28" y="90"/>
                  <a:pt x="14" y="143"/>
                </a:cubicBezTo>
                <a:cubicBezTo>
                  <a:pt x="0" y="193"/>
                  <a:pt x="12" y="233"/>
                  <a:pt x="23" y="257"/>
                </a:cubicBezTo>
                <a:cubicBezTo>
                  <a:pt x="38" y="287"/>
                  <a:pt x="63" y="311"/>
                  <a:pt x="90" y="323"/>
                </a:cubicBezTo>
                <a:cubicBezTo>
                  <a:pt x="92" y="324"/>
                  <a:pt x="95" y="324"/>
                  <a:pt x="97" y="324"/>
                </a:cubicBezTo>
                <a:cubicBezTo>
                  <a:pt x="97" y="324"/>
                  <a:pt x="97" y="324"/>
                  <a:pt x="98" y="324"/>
                </a:cubicBezTo>
                <a:cubicBezTo>
                  <a:pt x="105" y="324"/>
                  <a:pt x="111" y="318"/>
                  <a:pt x="111" y="311"/>
                </a:cubicBezTo>
                <a:cubicBezTo>
                  <a:pt x="111" y="199"/>
                  <a:pt x="111" y="199"/>
                  <a:pt x="111" y="199"/>
                </a:cubicBezTo>
                <a:cubicBezTo>
                  <a:pt x="123" y="199"/>
                  <a:pt x="123" y="199"/>
                  <a:pt x="123" y="199"/>
                </a:cubicBezTo>
                <a:cubicBezTo>
                  <a:pt x="130" y="199"/>
                  <a:pt x="136" y="193"/>
                  <a:pt x="136" y="185"/>
                </a:cubicBezTo>
                <a:cubicBezTo>
                  <a:pt x="136" y="112"/>
                  <a:pt x="136" y="112"/>
                  <a:pt x="136" y="112"/>
                </a:cubicBezTo>
                <a:cubicBezTo>
                  <a:pt x="181" y="112"/>
                  <a:pt x="181" y="112"/>
                  <a:pt x="181" y="112"/>
                </a:cubicBezTo>
                <a:cubicBezTo>
                  <a:pt x="181" y="241"/>
                  <a:pt x="181" y="241"/>
                  <a:pt x="181" y="241"/>
                </a:cubicBezTo>
                <a:cubicBezTo>
                  <a:pt x="181" y="249"/>
                  <a:pt x="187" y="255"/>
                  <a:pt x="195" y="255"/>
                </a:cubicBezTo>
                <a:cubicBezTo>
                  <a:pt x="218" y="255"/>
                  <a:pt x="218" y="255"/>
                  <a:pt x="218" y="255"/>
                </a:cubicBezTo>
                <a:cubicBezTo>
                  <a:pt x="218" y="291"/>
                  <a:pt x="218" y="291"/>
                  <a:pt x="218" y="291"/>
                </a:cubicBezTo>
                <a:cubicBezTo>
                  <a:pt x="218" y="299"/>
                  <a:pt x="224" y="305"/>
                  <a:pt x="231" y="305"/>
                </a:cubicBezTo>
                <a:cubicBezTo>
                  <a:pt x="270" y="305"/>
                  <a:pt x="270" y="305"/>
                  <a:pt x="270" y="305"/>
                </a:cubicBezTo>
                <a:cubicBezTo>
                  <a:pt x="277" y="305"/>
                  <a:pt x="283" y="299"/>
                  <a:pt x="283" y="291"/>
                </a:cubicBezTo>
                <a:cubicBezTo>
                  <a:pt x="283" y="154"/>
                  <a:pt x="283" y="154"/>
                  <a:pt x="283" y="154"/>
                </a:cubicBezTo>
                <a:cubicBezTo>
                  <a:pt x="298" y="154"/>
                  <a:pt x="298" y="154"/>
                  <a:pt x="298" y="154"/>
                </a:cubicBezTo>
                <a:cubicBezTo>
                  <a:pt x="298" y="232"/>
                  <a:pt x="298" y="232"/>
                  <a:pt x="298" y="232"/>
                </a:cubicBezTo>
                <a:cubicBezTo>
                  <a:pt x="298" y="240"/>
                  <a:pt x="304" y="246"/>
                  <a:pt x="312" y="246"/>
                </a:cubicBezTo>
                <a:cubicBezTo>
                  <a:pt x="319" y="246"/>
                  <a:pt x="325" y="240"/>
                  <a:pt x="325" y="232"/>
                </a:cubicBezTo>
                <a:cubicBezTo>
                  <a:pt x="325" y="141"/>
                  <a:pt x="325" y="141"/>
                  <a:pt x="325" y="141"/>
                </a:cubicBezTo>
                <a:cubicBezTo>
                  <a:pt x="325" y="133"/>
                  <a:pt x="319" y="127"/>
                  <a:pt x="312" y="127"/>
                </a:cubicBezTo>
                <a:cubicBezTo>
                  <a:pt x="270" y="127"/>
                  <a:pt x="270" y="127"/>
                  <a:pt x="270" y="127"/>
                </a:cubicBezTo>
                <a:cubicBezTo>
                  <a:pt x="263" y="127"/>
                  <a:pt x="257" y="133"/>
                  <a:pt x="257" y="141"/>
                </a:cubicBezTo>
                <a:cubicBezTo>
                  <a:pt x="257" y="278"/>
                  <a:pt x="257" y="278"/>
                  <a:pt x="257" y="278"/>
                </a:cubicBezTo>
                <a:cubicBezTo>
                  <a:pt x="245" y="278"/>
                  <a:pt x="245" y="278"/>
                  <a:pt x="245" y="278"/>
                </a:cubicBezTo>
                <a:cubicBezTo>
                  <a:pt x="245" y="241"/>
                  <a:pt x="245" y="241"/>
                  <a:pt x="245" y="241"/>
                </a:cubicBezTo>
                <a:cubicBezTo>
                  <a:pt x="245" y="234"/>
                  <a:pt x="239" y="228"/>
                  <a:pt x="231" y="228"/>
                </a:cubicBezTo>
                <a:cubicBezTo>
                  <a:pt x="208" y="228"/>
                  <a:pt x="208" y="228"/>
                  <a:pt x="208" y="228"/>
                </a:cubicBezTo>
                <a:cubicBezTo>
                  <a:pt x="208" y="99"/>
                  <a:pt x="208" y="99"/>
                  <a:pt x="208" y="99"/>
                </a:cubicBezTo>
                <a:cubicBezTo>
                  <a:pt x="208" y="92"/>
                  <a:pt x="202" y="86"/>
                  <a:pt x="195" y="86"/>
                </a:cubicBezTo>
                <a:cubicBezTo>
                  <a:pt x="123" y="86"/>
                  <a:pt x="123" y="86"/>
                  <a:pt x="123" y="86"/>
                </a:cubicBezTo>
                <a:cubicBezTo>
                  <a:pt x="116" y="86"/>
                  <a:pt x="110" y="92"/>
                  <a:pt x="110" y="99"/>
                </a:cubicBezTo>
                <a:cubicBezTo>
                  <a:pt x="110" y="172"/>
                  <a:pt x="110" y="172"/>
                  <a:pt x="110" y="172"/>
                </a:cubicBezTo>
                <a:cubicBezTo>
                  <a:pt x="98" y="172"/>
                  <a:pt x="98" y="172"/>
                  <a:pt x="98" y="172"/>
                </a:cubicBezTo>
                <a:cubicBezTo>
                  <a:pt x="90" y="172"/>
                  <a:pt x="84" y="178"/>
                  <a:pt x="84" y="185"/>
                </a:cubicBezTo>
                <a:cubicBezTo>
                  <a:pt x="84" y="289"/>
                  <a:pt x="84" y="289"/>
                  <a:pt x="84" y="289"/>
                </a:cubicBezTo>
                <a:cubicBezTo>
                  <a:pt x="69" y="279"/>
                  <a:pt x="56" y="264"/>
                  <a:pt x="47" y="245"/>
                </a:cubicBezTo>
                <a:cubicBezTo>
                  <a:pt x="38" y="225"/>
                  <a:pt x="28" y="192"/>
                  <a:pt x="39" y="150"/>
                </a:cubicBezTo>
                <a:cubicBezTo>
                  <a:pt x="68" y="45"/>
                  <a:pt x="190" y="33"/>
                  <a:pt x="236" y="29"/>
                </a:cubicBezTo>
                <a:cubicBezTo>
                  <a:pt x="237" y="29"/>
                  <a:pt x="239" y="29"/>
                  <a:pt x="240" y="28"/>
                </a:cubicBezTo>
                <a:cubicBezTo>
                  <a:pt x="261" y="26"/>
                  <a:pt x="300" y="28"/>
                  <a:pt x="337" y="30"/>
                </a:cubicBezTo>
                <a:cubicBezTo>
                  <a:pt x="358" y="31"/>
                  <a:pt x="379" y="32"/>
                  <a:pt x="396" y="32"/>
                </a:cubicBezTo>
                <a:cubicBezTo>
                  <a:pt x="374" y="64"/>
                  <a:pt x="370" y="108"/>
                  <a:pt x="365" y="152"/>
                </a:cubicBezTo>
                <a:cubicBezTo>
                  <a:pt x="361" y="190"/>
                  <a:pt x="357" y="230"/>
                  <a:pt x="342" y="262"/>
                </a:cubicBezTo>
                <a:cubicBezTo>
                  <a:pt x="305" y="338"/>
                  <a:pt x="222" y="373"/>
                  <a:pt x="135" y="348"/>
                </a:cubicBezTo>
                <a:cubicBezTo>
                  <a:pt x="135" y="348"/>
                  <a:pt x="135" y="348"/>
                  <a:pt x="135" y="348"/>
                </a:cubicBezTo>
                <a:cubicBezTo>
                  <a:pt x="135" y="348"/>
                  <a:pt x="134" y="348"/>
                  <a:pt x="134" y="348"/>
                </a:cubicBezTo>
                <a:cubicBezTo>
                  <a:pt x="134" y="348"/>
                  <a:pt x="134" y="348"/>
                  <a:pt x="134" y="348"/>
                </a:cubicBezTo>
                <a:cubicBezTo>
                  <a:pt x="133" y="348"/>
                  <a:pt x="133" y="348"/>
                  <a:pt x="133" y="348"/>
                </a:cubicBezTo>
                <a:cubicBezTo>
                  <a:pt x="133" y="348"/>
                  <a:pt x="132" y="347"/>
                  <a:pt x="132" y="347"/>
                </a:cubicBezTo>
                <a:cubicBezTo>
                  <a:pt x="132" y="347"/>
                  <a:pt x="132" y="347"/>
                  <a:pt x="132" y="347"/>
                </a:cubicBezTo>
                <a:cubicBezTo>
                  <a:pt x="131" y="347"/>
                  <a:pt x="131" y="347"/>
                  <a:pt x="131" y="347"/>
                </a:cubicBezTo>
                <a:cubicBezTo>
                  <a:pt x="131" y="347"/>
                  <a:pt x="131" y="347"/>
                  <a:pt x="131" y="347"/>
                </a:cubicBezTo>
                <a:cubicBezTo>
                  <a:pt x="130" y="348"/>
                  <a:pt x="130" y="348"/>
                  <a:pt x="130" y="348"/>
                </a:cubicBezTo>
                <a:cubicBezTo>
                  <a:pt x="130" y="348"/>
                  <a:pt x="129" y="348"/>
                  <a:pt x="129" y="348"/>
                </a:cubicBezTo>
                <a:cubicBezTo>
                  <a:pt x="129" y="348"/>
                  <a:pt x="129" y="348"/>
                  <a:pt x="128" y="348"/>
                </a:cubicBezTo>
                <a:cubicBezTo>
                  <a:pt x="128" y="348"/>
                  <a:pt x="128" y="348"/>
                  <a:pt x="128" y="348"/>
                </a:cubicBezTo>
                <a:cubicBezTo>
                  <a:pt x="128" y="348"/>
                  <a:pt x="127" y="348"/>
                  <a:pt x="127" y="348"/>
                </a:cubicBezTo>
                <a:cubicBezTo>
                  <a:pt x="127" y="348"/>
                  <a:pt x="127" y="348"/>
                  <a:pt x="127" y="348"/>
                </a:cubicBezTo>
                <a:cubicBezTo>
                  <a:pt x="126" y="348"/>
                  <a:pt x="126" y="349"/>
                  <a:pt x="126" y="349"/>
                </a:cubicBezTo>
                <a:cubicBezTo>
                  <a:pt x="126" y="349"/>
                  <a:pt x="126" y="349"/>
                  <a:pt x="125" y="349"/>
                </a:cubicBezTo>
                <a:cubicBezTo>
                  <a:pt x="125" y="349"/>
                  <a:pt x="125" y="349"/>
                  <a:pt x="125" y="349"/>
                </a:cubicBezTo>
                <a:cubicBezTo>
                  <a:pt x="125" y="349"/>
                  <a:pt x="124" y="349"/>
                  <a:pt x="124" y="350"/>
                </a:cubicBezTo>
                <a:cubicBezTo>
                  <a:pt x="124" y="350"/>
                  <a:pt x="124" y="350"/>
                  <a:pt x="124" y="350"/>
                </a:cubicBezTo>
                <a:cubicBezTo>
                  <a:pt x="124" y="350"/>
                  <a:pt x="123" y="350"/>
                  <a:pt x="123" y="350"/>
                </a:cubicBezTo>
                <a:cubicBezTo>
                  <a:pt x="123" y="350"/>
                  <a:pt x="123" y="351"/>
                  <a:pt x="123" y="351"/>
                </a:cubicBezTo>
                <a:cubicBezTo>
                  <a:pt x="123" y="351"/>
                  <a:pt x="122" y="351"/>
                  <a:pt x="122" y="351"/>
                </a:cubicBezTo>
                <a:cubicBezTo>
                  <a:pt x="122" y="351"/>
                  <a:pt x="122" y="351"/>
                  <a:pt x="122" y="352"/>
                </a:cubicBezTo>
                <a:cubicBezTo>
                  <a:pt x="122" y="352"/>
                  <a:pt x="122" y="352"/>
                  <a:pt x="121" y="352"/>
                </a:cubicBezTo>
                <a:cubicBezTo>
                  <a:pt x="121" y="352"/>
                  <a:pt x="121" y="352"/>
                  <a:pt x="121" y="353"/>
                </a:cubicBezTo>
                <a:cubicBezTo>
                  <a:pt x="121" y="353"/>
                  <a:pt x="121" y="353"/>
                  <a:pt x="121" y="353"/>
                </a:cubicBezTo>
                <a:cubicBezTo>
                  <a:pt x="108" y="370"/>
                  <a:pt x="105" y="391"/>
                  <a:pt x="112" y="412"/>
                </a:cubicBezTo>
                <a:cubicBezTo>
                  <a:pt x="119" y="434"/>
                  <a:pt x="138" y="455"/>
                  <a:pt x="155" y="459"/>
                </a:cubicBezTo>
                <a:cubicBezTo>
                  <a:pt x="156" y="460"/>
                  <a:pt x="157" y="460"/>
                  <a:pt x="158" y="460"/>
                </a:cubicBezTo>
                <a:cubicBezTo>
                  <a:pt x="164" y="460"/>
                  <a:pt x="170" y="456"/>
                  <a:pt x="171" y="450"/>
                </a:cubicBezTo>
                <a:cubicBezTo>
                  <a:pt x="173" y="443"/>
                  <a:pt x="169" y="436"/>
                  <a:pt x="162" y="434"/>
                </a:cubicBezTo>
                <a:cubicBezTo>
                  <a:pt x="156" y="432"/>
                  <a:pt x="143" y="420"/>
                  <a:pt x="137" y="403"/>
                </a:cubicBezTo>
                <a:cubicBezTo>
                  <a:pt x="134" y="394"/>
                  <a:pt x="134" y="384"/>
                  <a:pt x="138" y="376"/>
                </a:cubicBezTo>
                <a:cubicBezTo>
                  <a:pt x="156" y="381"/>
                  <a:pt x="173" y="383"/>
                  <a:pt x="191" y="383"/>
                </a:cubicBezTo>
                <a:cubicBezTo>
                  <a:pt x="266" y="383"/>
                  <a:pt x="332" y="343"/>
                  <a:pt x="366" y="273"/>
                </a:cubicBezTo>
                <a:cubicBezTo>
                  <a:pt x="383" y="238"/>
                  <a:pt x="387" y="196"/>
                  <a:pt x="392" y="155"/>
                </a:cubicBezTo>
                <a:cubicBezTo>
                  <a:pt x="397" y="102"/>
                  <a:pt x="402" y="51"/>
                  <a:pt x="436" y="29"/>
                </a:cubicBezTo>
                <a:cubicBezTo>
                  <a:pt x="441" y="25"/>
                  <a:pt x="443" y="19"/>
                  <a:pt x="441" y="1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7" name="TextBox 316"/>
          <p:cNvSpPr txBox="1"/>
          <p:nvPr userDrawn="1"/>
        </p:nvSpPr>
        <p:spPr>
          <a:xfrm>
            <a:off x="5048080" y="2639098"/>
            <a:ext cx="769928"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Green buildings</a:t>
            </a:r>
          </a:p>
        </p:txBody>
      </p:sp>
      <p:sp>
        <p:nvSpPr>
          <p:cNvPr id="318" name="Freeform 216"/>
          <p:cNvSpPr>
            <a:spLocks noChangeAspect="1"/>
          </p:cNvSpPr>
          <p:nvPr userDrawn="1"/>
        </p:nvSpPr>
        <p:spPr bwMode="auto">
          <a:xfrm>
            <a:off x="3327989" y="2195360"/>
            <a:ext cx="421382" cy="393192"/>
          </a:xfrm>
          <a:custGeom>
            <a:avLst/>
            <a:gdLst/>
            <a:ahLst/>
            <a:cxnLst>
              <a:cxn ang="0">
                <a:pos x="15" y="392"/>
              </a:cxn>
              <a:cxn ang="0">
                <a:pos x="2" y="163"/>
              </a:cxn>
              <a:cxn ang="0">
                <a:pos x="70" y="150"/>
              </a:cxn>
              <a:cxn ang="0">
                <a:pos x="83" y="321"/>
              </a:cxn>
              <a:cxn ang="0">
                <a:pos x="101" y="163"/>
              </a:cxn>
              <a:cxn ang="0">
                <a:pos x="114" y="150"/>
              </a:cxn>
              <a:cxn ang="0">
                <a:pos x="181" y="154"/>
              </a:cxn>
              <a:cxn ang="0">
                <a:pos x="184" y="321"/>
              </a:cxn>
              <a:cxn ang="0">
                <a:pos x="254" y="163"/>
              </a:cxn>
              <a:cxn ang="0">
                <a:pos x="323" y="150"/>
              </a:cxn>
              <a:cxn ang="0">
                <a:pos x="336" y="321"/>
              </a:cxn>
              <a:cxn ang="0">
                <a:pos x="355" y="161"/>
              </a:cxn>
              <a:cxn ang="0">
                <a:pos x="380" y="161"/>
              </a:cxn>
              <a:cxn ang="0">
                <a:pos x="368" y="346"/>
              </a:cxn>
              <a:cxn ang="0">
                <a:pos x="311" y="334"/>
              </a:cxn>
              <a:cxn ang="0">
                <a:pos x="279" y="176"/>
              </a:cxn>
              <a:cxn ang="0">
                <a:pos x="261" y="347"/>
              </a:cxn>
              <a:cxn ang="0">
                <a:pos x="162" y="343"/>
              </a:cxn>
              <a:cxn ang="0">
                <a:pos x="159" y="176"/>
              </a:cxn>
              <a:cxn ang="0">
                <a:pos x="127" y="334"/>
              </a:cxn>
              <a:cxn ang="0">
                <a:pos x="115" y="347"/>
              </a:cxn>
              <a:cxn ang="0">
                <a:pos x="70" y="347"/>
              </a:cxn>
              <a:cxn ang="0">
                <a:pos x="57" y="334"/>
              </a:cxn>
              <a:cxn ang="0">
                <a:pos x="27" y="176"/>
              </a:cxn>
              <a:cxn ang="0">
                <a:pos x="395" y="366"/>
              </a:cxn>
              <a:cxn ang="0">
                <a:pos x="209" y="28"/>
              </a:cxn>
              <a:cxn ang="0">
                <a:pos x="340" y="113"/>
              </a:cxn>
              <a:cxn ang="0">
                <a:pos x="340" y="139"/>
              </a:cxn>
              <a:cxn ang="0">
                <a:pos x="1" y="129"/>
              </a:cxn>
              <a:cxn ang="0">
                <a:pos x="203" y="3"/>
              </a:cxn>
              <a:cxn ang="0">
                <a:pos x="414" y="111"/>
              </a:cxn>
              <a:cxn ang="0">
                <a:pos x="421" y="379"/>
              </a:cxn>
            </a:cxnLst>
            <a:rect l="0" t="0" r="r" b="b"/>
            <a:pathLst>
              <a:path w="421" h="392">
                <a:moveTo>
                  <a:pt x="408" y="392"/>
                </a:moveTo>
                <a:cubicBezTo>
                  <a:pt x="15" y="392"/>
                  <a:pt x="15" y="392"/>
                  <a:pt x="15" y="392"/>
                </a:cubicBezTo>
                <a:cubicBezTo>
                  <a:pt x="8" y="392"/>
                  <a:pt x="2" y="386"/>
                  <a:pt x="2" y="379"/>
                </a:cubicBezTo>
                <a:cubicBezTo>
                  <a:pt x="2" y="163"/>
                  <a:pt x="2" y="163"/>
                  <a:pt x="2" y="163"/>
                </a:cubicBezTo>
                <a:cubicBezTo>
                  <a:pt x="2" y="156"/>
                  <a:pt x="8" y="150"/>
                  <a:pt x="15" y="150"/>
                </a:cubicBezTo>
                <a:cubicBezTo>
                  <a:pt x="70" y="150"/>
                  <a:pt x="70" y="150"/>
                  <a:pt x="70" y="150"/>
                </a:cubicBezTo>
                <a:cubicBezTo>
                  <a:pt x="77" y="150"/>
                  <a:pt x="83" y="156"/>
                  <a:pt x="83" y="163"/>
                </a:cubicBezTo>
                <a:cubicBezTo>
                  <a:pt x="83" y="321"/>
                  <a:pt x="83" y="321"/>
                  <a:pt x="83" y="321"/>
                </a:cubicBezTo>
                <a:cubicBezTo>
                  <a:pt x="102" y="321"/>
                  <a:pt x="102" y="321"/>
                  <a:pt x="102" y="321"/>
                </a:cubicBezTo>
                <a:cubicBezTo>
                  <a:pt x="101" y="163"/>
                  <a:pt x="101" y="163"/>
                  <a:pt x="101" y="163"/>
                </a:cubicBezTo>
                <a:cubicBezTo>
                  <a:pt x="101" y="160"/>
                  <a:pt x="103" y="156"/>
                  <a:pt x="105" y="154"/>
                </a:cubicBezTo>
                <a:cubicBezTo>
                  <a:pt x="107" y="151"/>
                  <a:pt x="111" y="150"/>
                  <a:pt x="114" y="150"/>
                </a:cubicBezTo>
                <a:cubicBezTo>
                  <a:pt x="172" y="150"/>
                  <a:pt x="172" y="150"/>
                  <a:pt x="172" y="150"/>
                </a:cubicBezTo>
                <a:cubicBezTo>
                  <a:pt x="175" y="150"/>
                  <a:pt x="178" y="151"/>
                  <a:pt x="181" y="154"/>
                </a:cubicBezTo>
                <a:cubicBezTo>
                  <a:pt x="183" y="156"/>
                  <a:pt x="184" y="160"/>
                  <a:pt x="184" y="163"/>
                </a:cubicBezTo>
                <a:cubicBezTo>
                  <a:pt x="184" y="321"/>
                  <a:pt x="184" y="321"/>
                  <a:pt x="184" y="321"/>
                </a:cubicBezTo>
                <a:cubicBezTo>
                  <a:pt x="253" y="321"/>
                  <a:pt x="253" y="321"/>
                  <a:pt x="253" y="321"/>
                </a:cubicBezTo>
                <a:cubicBezTo>
                  <a:pt x="254" y="163"/>
                  <a:pt x="254" y="163"/>
                  <a:pt x="254" y="163"/>
                </a:cubicBezTo>
                <a:cubicBezTo>
                  <a:pt x="254" y="156"/>
                  <a:pt x="260" y="150"/>
                  <a:pt x="267" y="150"/>
                </a:cubicBezTo>
                <a:cubicBezTo>
                  <a:pt x="323" y="150"/>
                  <a:pt x="323" y="150"/>
                  <a:pt x="323" y="150"/>
                </a:cubicBezTo>
                <a:cubicBezTo>
                  <a:pt x="330" y="150"/>
                  <a:pt x="336" y="156"/>
                  <a:pt x="336" y="163"/>
                </a:cubicBezTo>
                <a:cubicBezTo>
                  <a:pt x="336" y="321"/>
                  <a:pt x="336" y="321"/>
                  <a:pt x="336" y="321"/>
                </a:cubicBezTo>
                <a:cubicBezTo>
                  <a:pt x="355" y="321"/>
                  <a:pt x="355" y="321"/>
                  <a:pt x="355" y="321"/>
                </a:cubicBezTo>
                <a:cubicBezTo>
                  <a:pt x="355" y="161"/>
                  <a:pt x="355" y="161"/>
                  <a:pt x="355" y="161"/>
                </a:cubicBezTo>
                <a:cubicBezTo>
                  <a:pt x="355" y="154"/>
                  <a:pt x="361" y="148"/>
                  <a:pt x="368" y="148"/>
                </a:cubicBezTo>
                <a:cubicBezTo>
                  <a:pt x="375" y="148"/>
                  <a:pt x="380" y="154"/>
                  <a:pt x="380" y="161"/>
                </a:cubicBezTo>
                <a:cubicBezTo>
                  <a:pt x="380" y="334"/>
                  <a:pt x="380" y="334"/>
                  <a:pt x="380" y="334"/>
                </a:cubicBezTo>
                <a:cubicBezTo>
                  <a:pt x="380" y="341"/>
                  <a:pt x="375" y="346"/>
                  <a:pt x="368" y="346"/>
                </a:cubicBezTo>
                <a:cubicBezTo>
                  <a:pt x="323" y="346"/>
                  <a:pt x="323" y="346"/>
                  <a:pt x="323" y="346"/>
                </a:cubicBezTo>
                <a:cubicBezTo>
                  <a:pt x="316" y="346"/>
                  <a:pt x="311" y="341"/>
                  <a:pt x="311" y="334"/>
                </a:cubicBezTo>
                <a:cubicBezTo>
                  <a:pt x="311" y="176"/>
                  <a:pt x="311" y="176"/>
                  <a:pt x="311" y="176"/>
                </a:cubicBezTo>
                <a:cubicBezTo>
                  <a:pt x="279" y="176"/>
                  <a:pt x="279" y="176"/>
                  <a:pt x="279" y="176"/>
                </a:cubicBezTo>
                <a:cubicBezTo>
                  <a:pt x="279" y="334"/>
                  <a:pt x="279" y="334"/>
                  <a:pt x="279" y="334"/>
                </a:cubicBezTo>
                <a:cubicBezTo>
                  <a:pt x="279" y="341"/>
                  <a:pt x="268" y="347"/>
                  <a:pt x="261" y="347"/>
                </a:cubicBezTo>
                <a:cubicBezTo>
                  <a:pt x="171" y="347"/>
                  <a:pt x="171" y="347"/>
                  <a:pt x="171" y="347"/>
                </a:cubicBezTo>
                <a:cubicBezTo>
                  <a:pt x="168" y="347"/>
                  <a:pt x="165" y="345"/>
                  <a:pt x="162" y="343"/>
                </a:cubicBezTo>
                <a:cubicBezTo>
                  <a:pt x="160" y="341"/>
                  <a:pt x="159" y="337"/>
                  <a:pt x="159" y="334"/>
                </a:cubicBezTo>
                <a:cubicBezTo>
                  <a:pt x="159" y="176"/>
                  <a:pt x="159" y="176"/>
                  <a:pt x="159" y="176"/>
                </a:cubicBezTo>
                <a:cubicBezTo>
                  <a:pt x="127" y="176"/>
                  <a:pt x="127" y="176"/>
                  <a:pt x="127" y="176"/>
                </a:cubicBezTo>
                <a:cubicBezTo>
                  <a:pt x="127" y="334"/>
                  <a:pt x="127" y="334"/>
                  <a:pt x="127" y="334"/>
                </a:cubicBezTo>
                <a:cubicBezTo>
                  <a:pt x="127" y="337"/>
                  <a:pt x="126" y="340"/>
                  <a:pt x="124" y="343"/>
                </a:cubicBezTo>
                <a:cubicBezTo>
                  <a:pt x="121" y="345"/>
                  <a:pt x="118" y="347"/>
                  <a:pt x="115" y="347"/>
                </a:cubicBezTo>
                <a:cubicBezTo>
                  <a:pt x="70" y="347"/>
                  <a:pt x="70" y="347"/>
                  <a:pt x="70" y="347"/>
                </a:cubicBezTo>
                <a:cubicBezTo>
                  <a:pt x="70" y="347"/>
                  <a:pt x="70" y="347"/>
                  <a:pt x="70" y="347"/>
                </a:cubicBezTo>
                <a:cubicBezTo>
                  <a:pt x="67" y="347"/>
                  <a:pt x="64" y="345"/>
                  <a:pt x="61" y="343"/>
                </a:cubicBezTo>
                <a:cubicBezTo>
                  <a:pt x="59" y="341"/>
                  <a:pt x="57" y="337"/>
                  <a:pt x="57" y="334"/>
                </a:cubicBezTo>
                <a:cubicBezTo>
                  <a:pt x="57" y="176"/>
                  <a:pt x="57" y="176"/>
                  <a:pt x="57" y="176"/>
                </a:cubicBezTo>
                <a:cubicBezTo>
                  <a:pt x="27" y="176"/>
                  <a:pt x="27" y="176"/>
                  <a:pt x="27" y="176"/>
                </a:cubicBezTo>
                <a:cubicBezTo>
                  <a:pt x="27" y="366"/>
                  <a:pt x="27" y="366"/>
                  <a:pt x="27" y="366"/>
                </a:cubicBezTo>
                <a:cubicBezTo>
                  <a:pt x="395" y="366"/>
                  <a:pt x="395" y="366"/>
                  <a:pt x="395" y="366"/>
                </a:cubicBezTo>
                <a:cubicBezTo>
                  <a:pt x="395" y="130"/>
                  <a:pt x="395" y="130"/>
                  <a:pt x="395" y="130"/>
                </a:cubicBezTo>
                <a:cubicBezTo>
                  <a:pt x="209" y="28"/>
                  <a:pt x="209" y="28"/>
                  <a:pt x="209" y="28"/>
                </a:cubicBezTo>
                <a:cubicBezTo>
                  <a:pt x="62" y="113"/>
                  <a:pt x="62" y="113"/>
                  <a:pt x="62" y="113"/>
                </a:cubicBezTo>
                <a:cubicBezTo>
                  <a:pt x="340" y="113"/>
                  <a:pt x="340" y="113"/>
                  <a:pt x="340" y="113"/>
                </a:cubicBezTo>
                <a:cubicBezTo>
                  <a:pt x="347" y="113"/>
                  <a:pt x="353" y="119"/>
                  <a:pt x="353" y="126"/>
                </a:cubicBezTo>
                <a:cubicBezTo>
                  <a:pt x="353" y="133"/>
                  <a:pt x="347" y="139"/>
                  <a:pt x="340" y="139"/>
                </a:cubicBezTo>
                <a:cubicBezTo>
                  <a:pt x="13" y="139"/>
                  <a:pt x="13" y="139"/>
                  <a:pt x="13" y="139"/>
                </a:cubicBezTo>
                <a:cubicBezTo>
                  <a:pt x="8" y="139"/>
                  <a:pt x="3" y="135"/>
                  <a:pt x="1" y="129"/>
                </a:cubicBezTo>
                <a:cubicBezTo>
                  <a:pt x="0" y="123"/>
                  <a:pt x="2" y="118"/>
                  <a:pt x="7" y="115"/>
                </a:cubicBezTo>
                <a:cubicBezTo>
                  <a:pt x="203" y="3"/>
                  <a:pt x="203" y="3"/>
                  <a:pt x="203" y="3"/>
                </a:cubicBezTo>
                <a:cubicBezTo>
                  <a:pt x="207" y="0"/>
                  <a:pt x="211" y="0"/>
                  <a:pt x="215" y="3"/>
                </a:cubicBezTo>
                <a:cubicBezTo>
                  <a:pt x="414" y="111"/>
                  <a:pt x="414" y="111"/>
                  <a:pt x="414" y="111"/>
                </a:cubicBezTo>
                <a:cubicBezTo>
                  <a:pt x="418" y="113"/>
                  <a:pt x="421" y="118"/>
                  <a:pt x="421" y="122"/>
                </a:cubicBezTo>
                <a:cubicBezTo>
                  <a:pt x="421" y="379"/>
                  <a:pt x="421" y="379"/>
                  <a:pt x="421" y="379"/>
                </a:cubicBezTo>
                <a:cubicBezTo>
                  <a:pt x="421" y="386"/>
                  <a:pt x="415" y="392"/>
                  <a:pt x="408" y="39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19" name="TextBox 318"/>
          <p:cNvSpPr txBox="1"/>
          <p:nvPr userDrawn="1"/>
        </p:nvSpPr>
        <p:spPr>
          <a:xfrm>
            <a:off x="3230398" y="2639098"/>
            <a:ext cx="635869" cy="12311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Finance</a:t>
            </a:r>
          </a:p>
        </p:txBody>
      </p:sp>
      <p:sp>
        <p:nvSpPr>
          <p:cNvPr id="320" name="Freeform 224"/>
          <p:cNvSpPr>
            <a:spLocks noChangeAspect="1"/>
          </p:cNvSpPr>
          <p:nvPr userDrawn="1"/>
        </p:nvSpPr>
        <p:spPr bwMode="auto">
          <a:xfrm>
            <a:off x="1438331" y="2242598"/>
            <a:ext cx="525440" cy="345954"/>
          </a:xfrm>
          <a:custGeom>
            <a:avLst/>
            <a:gdLst/>
            <a:ahLst/>
            <a:cxnLst>
              <a:cxn ang="0">
                <a:pos x="221" y="248"/>
              </a:cxn>
              <a:cxn ang="0">
                <a:pos x="342" y="248"/>
              </a:cxn>
              <a:cxn ang="0">
                <a:pos x="419" y="171"/>
              </a:cxn>
              <a:cxn ang="0">
                <a:pos x="344" y="92"/>
              </a:cxn>
              <a:cxn ang="0">
                <a:pos x="324" y="95"/>
              </a:cxn>
              <a:cxn ang="0">
                <a:pos x="286" y="32"/>
              </a:cxn>
              <a:cxn ang="0">
                <a:pos x="201" y="0"/>
              </a:cxn>
              <a:cxn ang="0">
                <a:pos x="86" y="76"/>
              </a:cxn>
              <a:cxn ang="0">
                <a:pos x="30" y="95"/>
              </a:cxn>
              <a:cxn ang="0">
                <a:pos x="0" y="162"/>
              </a:cxn>
              <a:cxn ang="0">
                <a:pos x="25" y="224"/>
              </a:cxn>
              <a:cxn ang="0">
                <a:pos x="86" y="248"/>
              </a:cxn>
              <a:cxn ang="0">
                <a:pos x="126" y="248"/>
              </a:cxn>
              <a:cxn ang="0">
                <a:pos x="139" y="235"/>
              </a:cxn>
              <a:cxn ang="0">
                <a:pos x="126" y="221"/>
              </a:cxn>
              <a:cxn ang="0">
                <a:pos x="86" y="221"/>
              </a:cxn>
              <a:cxn ang="0">
                <a:pos x="44" y="205"/>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2"/>
              </a:cxn>
              <a:cxn ang="0">
                <a:pos x="344" y="119"/>
              </a:cxn>
              <a:cxn ang="0">
                <a:pos x="378" y="134"/>
              </a:cxn>
              <a:cxn ang="0">
                <a:pos x="392" y="171"/>
              </a:cxn>
              <a:cxn ang="0">
                <a:pos x="342" y="221"/>
              </a:cxn>
              <a:cxn ang="0">
                <a:pos x="196" y="222"/>
              </a:cxn>
              <a:cxn ang="0">
                <a:pos x="185" y="227"/>
              </a:cxn>
              <a:cxn ang="0">
                <a:pos x="184" y="240"/>
              </a:cxn>
              <a:cxn ang="0">
                <a:pos x="189" y="246"/>
              </a:cxn>
              <a:cxn ang="0">
                <a:pos x="193" y="247"/>
              </a:cxn>
              <a:cxn ang="0">
                <a:pos x="197" y="248"/>
              </a:cxn>
              <a:cxn ang="0">
                <a:pos x="205" y="248"/>
              </a:cxn>
              <a:cxn ang="0">
                <a:pos x="216" y="248"/>
              </a:cxn>
              <a:cxn ang="0">
                <a:pos x="221" y="248"/>
              </a:cxn>
            </a:cxnLst>
            <a:rect l="0" t="0" r="r" b="b"/>
            <a:pathLst>
              <a:path w="419" h="248">
                <a:moveTo>
                  <a:pt x="221" y="248"/>
                </a:moveTo>
                <a:cubicBezTo>
                  <a:pt x="342" y="248"/>
                  <a:pt x="342" y="248"/>
                  <a:pt x="342" y="248"/>
                </a:cubicBezTo>
                <a:cubicBezTo>
                  <a:pt x="385" y="248"/>
                  <a:pt x="419" y="213"/>
                  <a:pt x="419" y="171"/>
                </a:cubicBezTo>
                <a:cubicBezTo>
                  <a:pt x="419" y="127"/>
                  <a:pt x="385" y="92"/>
                  <a:pt x="344" y="92"/>
                </a:cubicBezTo>
                <a:cubicBezTo>
                  <a:pt x="337" y="92"/>
                  <a:pt x="330" y="93"/>
                  <a:pt x="324" y="95"/>
                </a:cubicBezTo>
                <a:cubicBezTo>
                  <a:pt x="318" y="71"/>
                  <a:pt x="305" y="49"/>
                  <a:pt x="286" y="32"/>
                </a:cubicBezTo>
                <a:cubicBezTo>
                  <a:pt x="262" y="11"/>
                  <a:pt x="232" y="0"/>
                  <a:pt x="201" y="0"/>
                </a:cubicBezTo>
                <a:cubicBezTo>
                  <a:pt x="150" y="0"/>
                  <a:pt x="105" y="30"/>
                  <a:pt x="86" y="76"/>
                </a:cubicBezTo>
                <a:cubicBezTo>
                  <a:pt x="66" y="74"/>
                  <a:pt x="46" y="81"/>
                  <a:pt x="30" y="95"/>
                </a:cubicBezTo>
                <a:cubicBezTo>
                  <a:pt x="11" y="112"/>
                  <a:pt x="0" y="137"/>
                  <a:pt x="0" y="162"/>
                </a:cubicBezTo>
                <a:cubicBezTo>
                  <a:pt x="0" y="185"/>
                  <a:pt x="9" y="207"/>
                  <a:pt x="25" y="224"/>
                </a:cubicBezTo>
                <a:cubicBezTo>
                  <a:pt x="41" y="240"/>
                  <a:pt x="63" y="248"/>
                  <a:pt x="86" y="248"/>
                </a:cubicBezTo>
                <a:cubicBezTo>
                  <a:pt x="126" y="248"/>
                  <a:pt x="126" y="248"/>
                  <a:pt x="126" y="248"/>
                </a:cubicBezTo>
                <a:cubicBezTo>
                  <a:pt x="133" y="248"/>
                  <a:pt x="139" y="242"/>
                  <a:pt x="139" y="235"/>
                </a:cubicBezTo>
                <a:cubicBezTo>
                  <a:pt x="139" y="227"/>
                  <a:pt x="133" y="221"/>
                  <a:pt x="126" y="221"/>
                </a:cubicBezTo>
                <a:cubicBezTo>
                  <a:pt x="86" y="221"/>
                  <a:pt x="86" y="221"/>
                  <a:pt x="86" y="221"/>
                </a:cubicBezTo>
                <a:cubicBezTo>
                  <a:pt x="70" y="221"/>
                  <a:pt x="55" y="216"/>
                  <a:pt x="44" y="205"/>
                </a:cubicBezTo>
                <a:cubicBezTo>
                  <a:pt x="32" y="193"/>
                  <a:pt x="26" y="178"/>
                  <a:pt x="26" y="162"/>
                </a:cubicBezTo>
                <a:cubicBezTo>
                  <a:pt x="26" y="144"/>
                  <a:pt x="34" y="127"/>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2"/>
                  <a:pt x="306" y="124"/>
                </a:cubicBezTo>
                <a:cubicBezTo>
                  <a:pt x="310" y="126"/>
                  <a:pt x="314" y="126"/>
                  <a:pt x="318" y="125"/>
                </a:cubicBezTo>
                <a:cubicBezTo>
                  <a:pt x="318" y="125"/>
                  <a:pt x="327" y="122"/>
                  <a:pt x="327" y="122"/>
                </a:cubicBezTo>
                <a:cubicBezTo>
                  <a:pt x="332" y="120"/>
                  <a:pt x="338" y="119"/>
                  <a:pt x="344" y="119"/>
                </a:cubicBezTo>
                <a:cubicBezTo>
                  <a:pt x="357" y="119"/>
                  <a:pt x="369" y="124"/>
                  <a:pt x="378" y="134"/>
                </a:cubicBezTo>
                <a:cubicBezTo>
                  <a:pt x="387" y="144"/>
                  <a:pt x="392" y="157"/>
                  <a:pt x="392" y="171"/>
                </a:cubicBezTo>
                <a:cubicBezTo>
                  <a:pt x="392" y="198"/>
                  <a:pt x="370" y="221"/>
                  <a:pt x="342" y="221"/>
                </a:cubicBezTo>
                <a:cubicBezTo>
                  <a:pt x="196" y="222"/>
                  <a:pt x="196" y="222"/>
                  <a:pt x="196" y="222"/>
                </a:cubicBezTo>
                <a:cubicBezTo>
                  <a:pt x="192" y="222"/>
                  <a:pt x="188" y="224"/>
                  <a:pt x="185" y="227"/>
                </a:cubicBezTo>
                <a:cubicBezTo>
                  <a:pt x="183" y="231"/>
                  <a:pt x="182" y="237"/>
                  <a:pt x="184" y="240"/>
                </a:cubicBezTo>
                <a:cubicBezTo>
                  <a:pt x="184" y="240"/>
                  <a:pt x="186" y="244"/>
                  <a:pt x="189" y="246"/>
                </a:cubicBezTo>
                <a:cubicBezTo>
                  <a:pt x="190" y="246"/>
                  <a:pt x="192" y="247"/>
                  <a:pt x="193" y="247"/>
                </a:cubicBezTo>
                <a:cubicBezTo>
                  <a:pt x="195" y="248"/>
                  <a:pt x="197" y="248"/>
                  <a:pt x="197" y="248"/>
                </a:cubicBezTo>
                <a:cubicBezTo>
                  <a:pt x="205" y="248"/>
                  <a:pt x="205" y="248"/>
                  <a:pt x="205" y="248"/>
                </a:cubicBezTo>
                <a:cubicBezTo>
                  <a:pt x="216" y="248"/>
                  <a:pt x="216" y="248"/>
                  <a:pt x="216" y="248"/>
                </a:cubicBezTo>
                <a:lnTo>
                  <a:pt x="221" y="24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21" name="TextBox 320"/>
          <p:cNvSpPr txBox="1"/>
          <p:nvPr userDrawn="1"/>
        </p:nvSpPr>
        <p:spPr>
          <a:xfrm>
            <a:off x="1342302" y="2639098"/>
            <a:ext cx="652701" cy="246221"/>
          </a:xfrm>
          <a:prstGeom prst="rect">
            <a:avLst/>
          </a:prstGeom>
          <a:noFill/>
        </p:spPr>
        <p:txBody>
          <a:bodyPr wrap="square" lIns="0" tIns="0" rIns="0" bIns="0" rtlCol="0" anchor="b" anchorCtr="0">
            <a:spAutoFit/>
          </a:bodyPr>
          <a:lstStyle/>
          <a:p>
            <a:pPr algn="ctr"/>
            <a:r>
              <a:rPr lang="en-US" sz="800" b="1" dirty="0" smtClean="0">
                <a:solidFill>
                  <a:schemeClr val="bg1"/>
                </a:solidFill>
                <a:latin typeface="Arial" pitchFamily="34" charset="0"/>
                <a:cs typeface="Arial" pitchFamily="34" charset="0"/>
              </a:rPr>
              <a:t>Cloud and telecom</a:t>
            </a:r>
          </a:p>
        </p:txBody>
      </p:sp>
      <p:sp>
        <p:nvSpPr>
          <p:cNvPr id="322" name="TextBox 321"/>
          <p:cNvSpPr txBox="1"/>
          <p:nvPr userDrawn="1"/>
        </p:nvSpPr>
        <p:spPr>
          <a:xfrm>
            <a:off x="9111403" y="3463575"/>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Management software</a:t>
            </a:r>
          </a:p>
        </p:txBody>
      </p:sp>
      <p:sp>
        <p:nvSpPr>
          <p:cNvPr id="323" name="TextBox 322"/>
          <p:cNvSpPr txBox="1"/>
          <p:nvPr userDrawn="1"/>
        </p:nvSpPr>
        <p:spPr>
          <a:xfrm>
            <a:off x="8216668" y="4284666"/>
            <a:ext cx="923938"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Power</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Measurement</a:t>
            </a:r>
          </a:p>
        </p:txBody>
      </p:sp>
      <p:sp>
        <p:nvSpPr>
          <p:cNvPr id="324" name="TextBox 323"/>
          <p:cNvSpPr txBox="1"/>
          <p:nvPr userDrawn="1"/>
        </p:nvSpPr>
        <p:spPr>
          <a:xfrm>
            <a:off x="11002917" y="2639098"/>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Intelligent power and motor control</a:t>
            </a:r>
          </a:p>
        </p:txBody>
      </p:sp>
      <p:sp>
        <p:nvSpPr>
          <p:cNvPr id="325" name="TextBox 324"/>
          <p:cNvSpPr txBox="1"/>
          <p:nvPr userDrawn="1"/>
        </p:nvSpPr>
        <p:spPr>
          <a:xfrm>
            <a:off x="10011711" y="4284666"/>
            <a:ext cx="1088520" cy="205184"/>
          </a:xfrm>
          <a:prstGeom prst="rect">
            <a:avLst/>
          </a:prstGeom>
          <a:noFill/>
        </p:spPr>
        <p:txBody>
          <a:bodyPr wrap="square" tIns="0" bIns="0" rtlCol="0" anchor="t" anchorCtr="0">
            <a:spAutoFit/>
          </a:bodyPr>
          <a:lstStyle/>
          <a:p>
            <a:pPr algn="ctr">
              <a:lnSpc>
                <a:spcPts val="800"/>
              </a:lnSpc>
            </a:pPr>
            <a:r>
              <a:rPr lang="en-US" sz="800" b="1" dirty="0" smtClean="0">
                <a:solidFill>
                  <a:schemeClr val="bg1"/>
                </a:solidFill>
                <a:latin typeface="Arial" pitchFamily="34" charset="0"/>
                <a:cs typeface="Arial" pitchFamily="34" charset="0"/>
              </a:rPr>
              <a:t>Renewable energy conversion</a:t>
            </a:r>
          </a:p>
        </p:txBody>
      </p:sp>
      <p:sp>
        <p:nvSpPr>
          <p:cNvPr id="326" name="TextBox 325"/>
          <p:cNvSpPr txBox="1"/>
          <p:nvPr userDrawn="1"/>
        </p:nvSpPr>
        <p:spPr>
          <a:xfrm>
            <a:off x="8155724" y="2639098"/>
            <a:ext cx="1045826"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Electric vehicle recharging</a:t>
            </a:r>
          </a:p>
        </p:txBody>
      </p:sp>
      <p:sp>
        <p:nvSpPr>
          <p:cNvPr id="327" name="TextBox 326"/>
          <p:cNvSpPr txBox="1"/>
          <p:nvPr userDrawn="1"/>
        </p:nvSpPr>
        <p:spPr>
          <a:xfrm>
            <a:off x="7161499" y="3463575"/>
            <a:ext cx="1131215"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Lifts and</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escalators control</a:t>
            </a:r>
          </a:p>
        </p:txBody>
      </p:sp>
      <p:sp>
        <p:nvSpPr>
          <p:cNvPr id="328" name="TextBox 327"/>
          <p:cNvSpPr txBox="1"/>
          <p:nvPr userDrawn="1"/>
        </p:nvSpPr>
        <p:spPr>
          <a:xfrm>
            <a:off x="10011711" y="3463575"/>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Material handling control</a:t>
            </a:r>
          </a:p>
        </p:txBody>
      </p:sp>
      <p:sp>
        <p:nvSpPr>
          <p:cNvPr id="329" name="TextBox 328"/>
          <p:cNvSpPr txBox="1"/>
          <p:nvPr userDrawn="1"/>
        </p:nvSpPr>
        <p:spPr>
          <a:xfrm>
            <a:off x="9111403" y="2639098"/>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Hoisting</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control</a:t>
            </a:r>
          </a:p>
        </p:txBody>
      </p:sp>
      <p:sp>
        <p:nvSpPr>
          <p:cNvPr id="330" name="TextBox 329"/>
          <p:cNvSpPr txBox="1"/>
          <p:nvPr userDrawn="1"/>
        </p:nvSpPr>
        <p:spPr>
          <a:xfrm>
            <a:off x="7220946" y="5053355"/>
            <a:ext cx="1088520" cy="338554"/>
          </a:xfrm>
          <a:prstGeom prst="rect">
            <a:avLst/>
          </a:prstGeom>
          <a:noFill/>
        </p:spPr>
        <p:txBody>
          <a:bodyPr wrap="square" rtlCol="0" anchor="b" anchorCtr="0">
            <a:spAutoFit/>
          </a:bodyPr>
          <a:lstStyle/>
          <a:p>
            <a:pPr algn="ctr"/>
            <a:r>
              <a:rPr lang="en-US" sz="800" b="1" dirty="0" smtClean="0">
                <a:solidFill>
                  <a:schemeClr val="bg1"/>
                </a:solidFill>
                <a:latin typeface="Arial" pitchFamily="34" charset="0"/>
                <a:cs typeface="Arial" pitchFamily="34" charset="0"/>
              </a:rPr>
              <a:t>Uninterruptable</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power supply</a:t>
            </a:r>
          </a:p>
        </p:txBody>
      </p:sp>
      <p:sp>
        <p:nvSpPr>
          <p:cNvPr id="331" name="TextBox 330"/>
          <p:cNvSpPr txBox="1"/>
          <p:nvPr userDrawn="1"/>
        </p:nvSpPr>
        <p:spPr>
          <a:xfrm>
            <a:off x="11002917" y="4284666"/>
            <a:ext cx="1088520" cy="12311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Surveillance</a:t>
            </a:r>
          </a:p>
        </p:txBody>
      </p:sp>
      <p:sp>
        <p:nvSpPr>
          <p:cNvPr id="332" name="TextBox 331"/>
          <p:cNvSpPr txBox="1"/>
          <p:nvPr userDrawn="1"/>
        </p:nvSpPr>
        <p:spPr>
          <a:xfrm>
            <a:off x="10011711" y="2639098"/>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HVAC</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control</a:t>
            </a:r>
          </a:p>
        </p:txBody>
      </p:sp>
      <p:sp>
        <p:nvSpPr>
          <p:cNvPr id="333" name="TextBox 332"/>
          <p:cNvSpPr txBox="1"/>
          <p:nvPr userDrawn="1"/>
        </p:nvSpPr>
        <p:spPr>
          <a:xfrm>
            <a:off x="8113030" y="3463575"/>
            <a:ext cx="1131215"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Lighting</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control</a:t>
            </a:r>
          </a:p>
        </p:txBody>
      </p:sp>
      <p:sp>
        <p:nvSpPr>
          <p:cNvPr id="334" name="Freeform 196"/>
          <p:cNvSpPr>
            <a:spLocks noChangeAspect="1"/>
          </p:cNvSpPr>
          <p:nvPr userDrawn="1"/>
        </p:nvSpPr>
        <p:spPr bwMode="auto">
          <a:xfrm>
            <a:off x="7555769" y="2195360"/>
            <a:ext cx="327661" cy="393192"/>
          </a:xfrm>
          <a:custGeom>
            <a:avLst/>
            <a:gdLst/>
            <a:ahLst/>
            <a:cxnLst>
              <a:cxn ang="0">
                <a:pos x="47" y="131"/>
              </a:cxn>
              <a:cxn ang="0">
                <a:pos x="47" y="135"/>
              </a:cxn>
              <a:cxn ang="0">
                <a:pos x="86" y="174"/>
              </a:cxn>
              <a:cxn ang="0">
                <a:pos x="133" y="107"/>
              </a:cxn>
              <a:cxn ang="0">
                <a:pos x="226" y="133"/>
              </a:cxn>
              <a:cxn ang="0">
                <a:pos x="181" y="196"/>
              </a:cxn>
              <a:cxn ang="0">
                <a:pos x="167" y="240"/>
              </a:cxn>
              <a:cxn ang="0">
                <a:pos x="181" y="344"/>
              </a:cxn>
              <a:cxn ang="0">
                <a:pos x="231" y="275"/>
              </a:cxn>
              <a:cxn ang="0">
                <a:pos x="205" y="283"/>
              </a:cxn>
              <a:cxn ang="0">
                <a:pos x="181" y="317"/>
              </a:cxn>
              <a:cxn ang="0">
                <a:pos x="181" y="265"/>
              </a:cxn>
              <a:cxn ang="0">
                <a:pos x="194" y="223"/>
              </a:cxn>
              <a:cxn ang="0">
                <a:pos x="253" y="209"/>
              </a:cxn>
              <a:cxn ang="0">
                <a:pos x="175" y="55"/>
              </a:cxn>
              <a:cxn ang="0">
                <a:pos x="97" y="134"/>
              </a:cxn>
              <a:cxn ang="0">
                <a:pos x="86" y="147"/>
              </a:cxn>
              <a:cxn ang="0">
                <a:pos x="74" y="135"/>
              </a:cxn>
              <a:cxn ang="0">
                <a:pos x="73" y="130"/>
              </a:cxn>
              <a:cxn ang="0">
                <a:pos x="281" y="130"/>
              </a:cxn>
              <a:cxn ang="0">
                <a:pos x="281" y="206"/>
              </a:cxn>
              <a:cxn ang="0">
                <a:pos x="295" y="223"/>
              </a:cxn>
              <a:cxn ang="0">
                <a:pos x="346" y="370"/>
              </a:cxn>
              <a:cxn ang="0">
                <a:pos x="79" y="422"/>
              </a:cxn>
              <a:cxn ang="0">
                <a:pos x="26" y="276"/>
              </a:cxn>
              <a:cxn ang="0">
                <a:pos x="99" y="223"/>
              </a:cxn>
              <a:cxn ang="0">
                <a:pos x="99" y="197"/>
              </a:cxn>
              <a:cxn ang="0">
                <a:pos x="0" y="276"/>
              </a:cxn>
              <a:cxn ang="0">
                <a:pos x="79" y="449"/>
              </a:cxn>
              <a:cxn ang="0">
                <a:pos x="373" y="370"/>
              </a:cxn>
              <a:cxn ang="0">
                <a:pos x="308" y="198"/>
              </a:cxn>
              <a:cxn ang="0">
                <a:pos x="177" y="0"/>
              </a:cxn>
            </a:cxnLst>
            <a:rect l="0" t="0" r="r" b="b"/>
            <a:pathLst>
              <a:path w="373" h="449">
                <a:moveTo>
                  <a:pt x="47" y="130"/>
                </a:moveTo>
                <a:cubicBezTo>
                  <a:pt x="47" y="130"/>
                  <a:pt x="47" y="131"/>
                  <a:pt x="47" y="131"/>
                </a:cubicBezTo>
                <a:cubicBezTo>
                  <a:pt x="47" y="136"/>
                  <a:pt x="47" y="136"/>
                  <a:pt x="47" y="136"/>
                </a:cubicBezTo>
                <a:cubicBezTo>
                  <a:pt x="47" y="136"/>
                  <a:pt x="47" y="136"/>
                  <a:pt x="47" y="135"/>
                </a:cubicBezTo>
                <a:cubicBezTo>
                  <a:pt x="47" y="146"/>
                  <a:pt x="51" y="155"/>
                  <a:pt x="58" y="163"/>
                </a:cubicBezTo>
                <a:cubicBezTo>
                  <a:pt x="66" y="170"/>
                  <a:pt x="75" y="174"/>
                  <a:pt x="86" y="174"/>
                </a:cubicBezTo>
                <a:cubicBezTo>
                  <a:pt x="106" y="174"/>
                  <a:pt x="123" y="157"/>
                  <a:pt x="124" y="136"/>
                </a:cubicBezTo>
                <a:cubicBezTo>
                  <a:pt x="124" y="136"/>
                  <a:pt x="125" y="121"/>
                  <a:pt x="133" y="107"/>
                </a:cubicBezTo>
                <a:cubicBezTo>
                  <a:pt x="142" y="90"/>
                  <a:pt x="156" y="82"/>
                  <a:pt x="175" y="82"/>
                </a:cubicBezTo>
                <a:cubicBezTo>
                  <a:pt x="204" y="82"/>
                  <a:pt x="226" y="105"/>
                  <a:pt x="226" y="133"/>
                </a:cubicBezTo>
                <a:cubicBezTo>
                  <a:pt x="226" y="133"/>
                  <a:pt x="226" y="178"/>
                  <a:pt x="226" y="196"/>
                </a:cubicBezTo>
                <a:cubicBezTo>
                  <a:pt x="210" y="196"/>
                  <a:pt x="181" y="196"/>
                  <a:pt x="181" y="196"/>
                </a:cubicBezTo>
                <a:cubicBezTo>
                  <a:pt x="173" y="196"/>
                  <a:pt x="167" y="202"/>
                  <a:pt x="167" y="209"/>
                </a:cubicBezTo>
                <a:cubicBezTo>
                  <a:pt x="167" y="209"/>
                  <a:pt x="167" y="228"/>
                  <a:pt x="167" y="240"/>
                </a:cubicBezTo>
                <a:cubicBezTo>
                  <a:pt x="145" y="246"/>
                  <a:pt x="128" y="267"/>
                  <a:pt x="128" y="291"/>
                </a:cubicBezTo>
                <a:cubicBezTo>
                  <a:pt x="128" y="320"/>
                  <a:pt x="152" y="344"/>
                  <a:pt x="181" y="344"/>
                </a:cubicBezTo>
                <a:cubicBezTo>
                  <a:pt x="210" y="344"/>
                  <a:pt x="233" y="320"/>
                  <a:pt x="233" y="291"/>
                </a:cubicBezTo>
                <a:cubicBezTo>
                  <a:pt x="233" y="285"/>
                  <a:pt x="232" y="280"/>
                  <a:pt x="231" y="275"/>
                </a:cubicBezTo>
                <a:cubicBezTo>
                  <a:pt x="228" y="268"/>
                  <a:pt x="221" y="264"/>
                  <a:pt x="214" y="266"/>
                </a:cubicBezTo>
                <a:cubicBezTo>
                  <a:pt x="207" y="268"/>
                  <a:pt x="203" y="276"/>
                  <a:pt x="205" y="283"/>
                </a:cubicBezTo>
                <a:cubicBezTo>
                  <a:pt x="206" y="285"/>
                  <a:pt x="207" y="288"/>
                  <a:pt x="207" y="291"/>
                </a:cubicBezTo>
                <a:cubicBezTo>
                  <a:pt x="207" y="305"/>
                  <a:pt x="195" y="317"/>
                  <a:pt x="181" y="317"/>
                </a:cubicBezTo>
                <a:cubicBezTo>
                  <a:pt x="166" y="317"/>
                  <a:pt x="155" y="305"/>
                  <a:pt x="155" y="291"/>
                </a:cubicBezTo>
                <a:cubicBezTo>
                  <a:pt x="155" y="277"/>
                  <a:pt x="166" y="265"/>
                  <a:pt x="181" y="265"/>
                </a:cubicBezTo>
                <a:cubicBezTo>
                  <a:pt x="188" y="265"/>
                  <a:pt x="194" y="259"/>
                  <a:pt x="194" y="252"/>
                </a:cubicBezTo>
                <a:cubicBezTo>
                  <a:pt x="194" y="252"/>
                  <a:pt x="194" y="235"/>
                  <a:pt x="194" y="223"/>
                </a:cubicBezTo>
                <a:cubicBezTo>
                  <a:pt x="210" y="223"/>
                  <a:pt x="240" y="223"/>
                  <a:pt x="240" y="223"/>
                </a:cubicBezTo>
                <a:cubicBezTo>
                  <a:pt x="247" y="223"/>
                  <a:pt x="253" y="217"/>
                  <a:pt x="253" y="209"/>
                </a:cubicBezTo>
                <a:cubicBezTo>
                  <a:pt x="253" y="133"/>
                  <a:pt x="253" y="133"/>
                  <a:pt x="253" y="133"/>
                </a:cubicBezTo>
                <a:cubicBezTo>
                  <a:pt x="253" y="90"/>
                  <a:pt x="218" y="55"/>
                  <a:pt x="175" y="55"/>
                </a:cubicBezTo>
                <a:cubicBezTo>
                  <a:pt x="146" y="55"/>
                  <a:pt x="123" y="69"/>
                  <a:pt x="109" y="96"/>
                </a:cubicBezTo>
                <a:cubicBezTo>
                  <a:pt x="99" y="114"/>
                  <a:pt x="97" y="133"/>
                  <a:pt x="97" y="134"/>
                </a:cubicBezTo>
                <a:cubicBezTo>
                  <a:pt x="97" y="134"/>
                  <a:pt x="97" y="135"/>
                  <a:pt x="97" y="135"/>
                </a:cubicBezTo>
                <a:cubicBezTo>
                  <a:pt x="97" y="142"/>
                  <a:pt x="92" y="147"/>
                  <a:pt x="86" y="147"/>
                </a:cubicBezTo>
                <a:cubicBezTo>
                  <a:pt x="82" y="147"/>
                  <a:pt x="79" y="146"/>
                  <a:pt x="77" y="144"/>
                </a:cubicBezTo>
                <a:cubicBezTo>
                  <a:pt x="75" y="141"/>
                  <a:pt x="74" y="138"/>
                  <a:pt x="74" y="135"/>
                </a:cubicBezTo>
                <a:cubicBezTo>
                  <a:pt x="74" y="135"/>
                  <a:pt x="74" y="135"/>
                  <a:pt x="74" y="135"/>
                </a:cubicBezTo>
                <a:cubicBezTo>
                  <a:pt x="74" y="135"/>
                  <a:pt x="73" y="131"/>
                  <a:pt x="73" y="130"/>
                </a:cubicBezTo>
                <a:cubicBezTo>
                  <a:pt x="74" y="73"/>
                  <a:pt x="120" y="27"/>
                  <a:pt x="177" y="27"/>
                </a:cubicBezTo>
                <a:cubicBezTo>
                  <a:pt x="235" y="27"/>
                  <a:pt x="281" y="73"/>
                  <a:pt x="281" y="130"/>
                </a:cubicBezTo>
                <a:cubicBezTo>
                  <a:pt x="281" y="206"/>
                  <a:pt x="281" y="206"/>
                  <a:pt x="281" y="206"/>
                </a:cubicBezTo>
                <a:cubicBezTo>
                  <a:pt x="281" y="206"/>
                  <a:pt x="281" y="206"/>
                  <a:pt x="281" y="206"/>
                </a:cubicBezTo>
                <a:cubicBezTo>
                  <a:pt x="281" y="210"/>
                  <a:pt x="281" y="210"/>
                  <a:pt x="281" y="210"/>
                </a:cubicBezTo>
                <a:cubicBezTo>
                  <a:pt x="281" y="217"/>
                  <a:pt x="287" y="223"/>
                  <a:pt x="295" y="223"/>
                </a:cubicBezTo>
                <a:cubicBezTo>
                  <a:pt x="323" y="223"/>
                  <a:pt x="346" y="247"/>
                  <a:pt x="346" y="276"/>
                </a:cubicBezTo>
                <a:cubicBezTo>
                  <a:pt x="346" y="370"/>
                  <a:pt x="346" y="370"/>
                  <a:pt x="346" y="370"/>
                </a:cubicBezTo>
                <a:cubicBezTo>
                  <a:pt x="346" y="399"/>
                  <a:pt x="323" y="422"/>
                  <a:pt x="294" y="422"/>
                </a:cubicBezTo>
                <a:cubicBezTo>
                  <a:pt x="79" y="422"/>
                  <a:pt x="79" y="422"/>
                  <a:pt x="79" y="422"/>
                </a:cubicBezTo>
                <a:cubicBezTo>
                  <a:pt x="50" y="422"/>
                  <a:pt x="26" y="399"/>
                  <a:pt x="26" y="370"/>
                </a:cubicBezTo>
                <a:cubicBezTo>
                  <a:pt x="26" y="276"/>
                  <a:pt x="26" y="276"/>
                  <a:pt x="26" y="276"/>
                </a:cubicBezTo>
                <a:cubicBezTo>
                  <a:pt x="26" y="247"/>
                  <a:pt x="50" y="223"/>
                  <a:pt x="79" y="223"/>
                </a:cubicBezTo>
                <a:cubicBezTo>
                  <a:pt x="99" y="223"/>
                  <a:pt x="99" y="223"/>
                  <a:pt x="99" y="223"/>
                </a:cubicBezTo>
                <a:cubicBezTo>
                  <a:pt x="106" y="223"/>
                  <a:pt x="112" y="217"/>
                  <a:pt x="112" y="210"/>
                </a:cubicBezTo>
                <a:cubicBezTo>
                  <a:pt x="112" y="202"/>
                  <a:pt x="106" y="197"/>
                  <a:pt x="99" y="197"/>
                </a:cubicBezTo>
                <a:cubicBezTo>
                  <a:pt x="79" y="197"/>
                  <a:pt x="79" y="197"/>
                  <a:pt x="79" y="197"/>
                </a:cubicBezTo>
                <a:cubicBezTo>
                  <a:pt x="35" y="197"/>
                  <a:pt x="0" y="232"/>
                  <a:pt x="0" y="276"/>
                </a:cubicBezTo>
                <a:cubicBezTo>
                  <a:pt x="0" y="370"/>
                  <a:pt x="0" y="370"/>
                  <a:pt x="0" y="370"/>
                </a:cubicBezTo>
                <a:cubicBezTo>
                  <a:pt x="0" y="413"/>
                  <a:pt x="35" y="449"/>
                  <a:pt x="79" y="449"/>
                </a:cubicBezTo>
                <a:cubicBezTo>
                  <a:pt x="294" y="449"/>
                  <a:pt x="294" y="449"/>
                  <a:pt x="294" y="449"/>
                </a:cubicBezTo>
                <a:cubicBezTo>
                  <a:pt x="337" y="449"/>
                  <a:pt x="373" y="413"/>
                  <a:pt x="373" y="370"/>
                </a:cubicBezTo>
                <a:cubicBezTo>
                  <a:pt x="373" y="276"/>
                  <a:pt x="373" y="276"/>
                  <a:pt x="373" y="276"/>
                </a:cubicBezTo>
                <a:cubicBezTo>
                  <a:pt x="373" y="237"/>
                  <a:pt x="345" y="204"/>
                  <a:pt x="308" y="198"/>
                </a:cubicBezTo>
                <a:cubicBezTo>
                  <a:pt x="308" y="185"/>
                  <a:pt x="308" y="130"/>
                  <a:pt x="308" y="130"/>
                </a:cubicBezTo>
                <a:cubicBezTo>
                  <a:pt x="308" y="58"/>
                  <a:pt x="249" y="0"/>
                  <a:pt x="177" y="0"/>
                </a:cubicBezTo>
                <a:cubicBezTo>
                  <a:pt x="105" y="0"/>
                  <a:pt x="47" y="58"/>
                  <a:pt x="47" y="13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a:p>
        </p:txBody>
      </p:sp>
      <p:sp>
        <p:nvSpPr>
          <p:cNvPr id="335" name="TextBox 334"/>
          <p:cNvSpPr txBox="1"/>
          <p:nvPr userDrawn="1"/>
        </p:nvSpPr>
        <p:spPr>
          <a:xfrm>
            <a:off x="7182846" y="2639098"/>
            <a:ext cx="1088520"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Access</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control</a:t>
            </a:r>
          </a:p>
        </p:txBody>
      </p:sp>
      <p:sp>
        <p:nvSpPr>
          <p:cNvPr id="336" name="Freeform 335"/>
          <p:cNvSpPr>
            <a:spLocks noChangeAspect="1"/>
          </p:cNvSpPr>
          <p:nvPr userDrawn="1"/>
        </p:nvSpPr>
        <p:spPr bwMode="auto">
          <a:xfrm>
            <a:off x="11279225" y="3000094"/>
            <a:ext cx="509366" cy="393192"/>
          </a:xfrm>
          <a:custGeom>
            <a:avLst/>
            <a:gdLst/>
            <a:ahLst/>
            <a:cxnLst>
              <a:cxn ang="0">
                <a:pos x="197" y="14"/>
              </a:cxn>
              <a:cxn ang="0">
                <a:pos x="180" y="79"/>
              </a:cxn>
              <a:cxn ang="0">
                <a:pos x="167" y="92"/>
              </a:cxn>
              <a:cxn ang="0">
                <a:pos x="196" y="139"/>
              </a:cxn>
              <a:cxn ang="0">
                <a:pos x="220" y="175"/>
              </a:cxn>
              <a:cxn ang="0">
                <a:pos x="234" y="185"/>
              </a:cxn>
              <a:cxn ang="0">
                <a:pos x="233" y="291"/>
              </a:cxn>
              <a:cxn ang="0">
                <a:pos x="185" y="188"/>
              </a:cxn>
              <a:cxn ang="0">
                <a:pos x="194" y="168"/>
              </a:cxn>
              <a:cxn ang="0">
                <a:pos x="125" y="79"/>
              </a:cxn>
              <a:cxn ang="0">
                <a:pos x="69" y="89"/>
              </a:cxn>
              <a:cxn ang="0">
                <a:pos x="3" y="354"/>
              </a:cxn>
              <a:cxn ang="0">
                <a:pos x="450" y="359"/>
              </a:cxn>
              <a:cxn ang="0">
                <a:pos x="463" y="343"/>
              </a:cxn>
              <a:cxn ang="0">
                <a:pos x="385" y="79"/>
              </a:cxn>
              <a:cxn ang="0">
                <a:pos x="316" y="92"/>
              </a:cxn>
              <a:cxn ang="0">
                <a:pos x="375" y="106"/>
              </a:cxn>
              <a:cxn ang="0">
                <a:pos x="31" y="333"/>
              </a:cxn>
              <a:cxn ang="0">
                <a:pos x="118" y="106"/>
              </a:cxn>
              <a:cxn ang="0">
                <a:pos x="72" y="241"/>
              </a:cxn>
              <a:cxn ang="0">
                <a:pos x="341" y="300"/>
              </a:cxn>
              <a:cxn ang="0">
                <a:pos x="342" y="180"/>
              </a:cxn>
              <a:cxn ang="0">
                <a:pos x="205" y="106"/>
              </a:cxn>
              <a:cxn ang="0">
                <a:pos x="223" y="92"/>
              </a:cxn>
              <a:cxn ang="0">
                <a:pos x="244" y="27"/>
              </a:cxn>
              <a:cxn ang="0">
                <a:pos x="257" y="106"/>
              </a:cxn>
              <a:cxn ang="0">
                <a:pos x="245" y="131"/>
              </a:cxn>
              <a:cxn ang="0">
                <a:pos x="248" y="150"/>
              </a:cxn>
              <a:cxn ang="0">
                <a:pos x="298" y="100"/>
              </a:cxn>
              <a:cxn ang="0">
                <a:pos x="287" y="79"/>
              </a:cxn>
              <a:cxn ang="0">
                <a:pos x="270" y="14"/>
              </a:cxn>
              <a:cxn ang="0">
                <a:pos x="210" y="0"/>
              </a:cxn>
            </a:cxnLst>
            <a:rect l="0" t="0" r="r" b="b"/>
            <a:pathLst>
              <a:path w="464" h="359">
                <a:moveTo>
                  <a:pt x="210" y="0"/>
                </a:moveTo>
                <a:cubicBezTo>
                  <a:pt x="203" y="0"/>
                  <a:pt x="197" y="6"/>
                  <a:pt x="197" y="14"/>
                </a:cubicBezTo>
                <a:cubicBezTo>
                  <a:pt x="197" y="14"/>
                  <a:pt x="197" y="61"/>
                  <a:pt x="197" y="79"/>
                </a:cubicBezTo>
                <a:cubicBezTo>
                  <a:pt x="188" y="79"/>
                  <a:pt x="180" y="79"/>
                  <a:pt x="180" y="79"/>
                </a:cubicBezTo>
                <a:cubicBezTo>
                  <a:pt x="175" y="79"/>
                  <a:pt x="171" y="82"/>
                  <a:pt x="168" y="86"/>
                </a:cubicBezTo>
                <a:cubicBezTo>
                  <a:pt x="167" y="88"/>
                  <a:pt x="167" y="90"/>
                  <a:pt x="167" y="92"/>
                </a:cubicBezTo>
                <a:cubicBezTo>
                  <a:pt x="167" y="95"/>
                  <a:pt x="168" y="98"/>
                  <a:pt x="169" y="100"/>
                </a:cubicBezTo>
                <a:cubicBezTo>
                  <a:pt x="196" y="139"/>
                  <a:pt x="196" y="139"/>
                  <a:pt x="196" y="139"/>
                </a:cubicBezTo>
                <a:cubicBezTo>
                  <a:pt x="214" y="166"/>
                  <a:pt x="214" y="166"/>
                  <a:pt x="214" y="166"/>
                </a:cubicBezTo>
                <a:cubicBezTo>
                  <a:pt x="220" y="175"/>
                  <a:pt x="220" y="175"/>
                  <a:pt x="220" y="175"/>
                </a:cubicBezTo>
                <a:cubicBezTo>
                  <a:pt x="224" y="180"/>
                  <a:pt x="226" y="184"/>
                  <a:pt x="233" y="185"/>
                </a:cubicBezTo>
                <a:cubicBezTo>
                  <a:pt x="233" y="185"/>
                  <a:pt x="234" y="185"/>
                  <a:pt x="234" y="185"/>
                </a:cubicBezTo>
                <a:cubicBezTo>
                  <a:pt x="311" y="185"/>
                  <a:pt x="365" y="215"/>
                  <a:pt x="365" y="241"/>
                </a:cubicBezTo>
                <a:cubicBezTo>
                  <a:pt x="365" y="266"/>
                  <a:pt x="316" y="291"/>
                  <a:pt x="233" y="291"/>
                </a:cubicBezTo>
                <a:cubicBezTo>
                  <a:pt x="150" y="291"/>
                  <a:pt x="99" y="265"/>
                  <a:pt x="99" y="241"/>
                </a:cubicBezTo>
                <a:cubicBezTo>
                  <a:pt x="99" y="219"/>
                  <a:pt x="135" y="197"/>
                  <a:pt x="185" y="188"/>
                </a:cubicBezTo>
                <a:cubicBezTo>
                  <a:pt x="190" y="188"/>
                  <a:pt x="193" y="185"/>
                  <a:pt x="195" y="180"/>
                </a:cubicBezTo>
                <a:cubicBezTo>
                  <a:pt x="197" y="176"/>
                  <a:pt x="196" y="171"/>
                  <a:pt x="194" y="168"/>
                </a:cubicBezTo>
                <a:cubicBezTo>
                  <a:pt x="136" y="85"/>
                  <a:pt x="136" y="85"/>
                  <a:pt x="136" y="85"/>
                </a:cubicBezTo>
                <a:cubicBezTo>
                  <a:pt x="134" y="81"/>
                  <a:pt x="130" y="79"/>
                  <a:pt x="125" y="79"/>
                </a:cubicBezTo>
                <a:cubicBezTo>
                  <a:pt x="82" y="79"/>
                  <a:pt x="82" y="79"/>
                  <a:pt x="82" y="79"/>
                </a:cubicBezTo>
                <a:cubicBezTo>
                  <a:pt x="76" y="79"/>
                  <a:pt x="70" y="83"/>
                  <a:pt x="69" y="89"/>
                </a:cubicBezTo>
                <a:cubicBezTo>
                  <a:pt x="1" y="342"/>
                  <a:pt x="1" y="342"/>
                  <a:pt x="1" y="342"/>
                </a:cubicBezTo>
                <a:cubicBezTo>
                  <a:pt x="0" y="346"/>
                  <a:pt x="1" y="351"/>
                  <a:pt x="3" y="354"/>
                </a:cubicBezTo>
                <a:cubicBezTo>
                  <a:pt x="6" y="357"/>
                  <a:pt x="10" y="359"/>
                  <a:pt x="14" y="359"/>
                </a:cubicBezTo>
                <a:cubicBezTo>
                  <a:pt x="450" y="359"/>
                  <a:pt x="450" y="359"/>
                  <a:pt x="450" y="359"/>
                </a:cubicBezTo>
                <a:cubicBezTo>
                  <a:pt x="454" y="359"/>
                  <a:pt x="458" y="357"/>
                  <a:pt x="461" y="354"/>
                </a:cubicBezTo>
                <a:cubicBezTo>
                  <a:pt x="463" y="351"/>
                  <a:pt x="464" y="347"/>
                  <a:pt x="463" y="343"/>
                </a:cubicBezTo>
                <a:cubicBezTo>
                  <a:pt x="398" y="89"/>
                  <a:pt x="398" y="89"/>
                  <a:pt x="398" y="89"/>
                </a:cubicBezTo>
                <a:cubicBezTo>
                  <a:pt x="397" y="83"/>
                  <a:pt x="391" y="79"/>
                  <a:pt x="385" y="79"/>
                </a:cubicBezTo>
                <a:cubicBezTo>
                  <a:pt x="329" y="79"/>
                  <a:pt x="329" y="79"/>
                  <a:pt x="329" y="79"/>
                </a:cubicBezTo>
                <a:cubicBezTo>
                  <a:pt x="321" y="79"/>
                  <a:pt x="316" y="85"/>
                  <a:pt x="316" y="92"/>
                </a:cubicBezTo>
                <a:cubicBezTo>
                  <a:pt x="316" y="100"/>
                  <a:pt x="321" y="106"/>
                  <a:pt x="329" y="106"/>
                </a:cubicBezTo>
                <a:cubicBezTo>
                  <a:pt x="329" y="106"/>
                  <a:pt x="361" y="106"/>
                  <a:pt x="375" y="106"/>
                </a:cubicBezTo>
                <a:cubicBezTo>
                  <a:pt x="379" y="123"/>
                  <a:pt x="426" y="305"/>
                  <a:pt x="433" y="333"/>
                </a:cubicBezTo>
                <a:cubicBezTo>
                  <a:pt x="403" y="333"/>
                  <a:pt x="62" y="333"/>
                  <a:pt x="31" y="333"/>
                </a:cubicBezTo>
                <a:cubicBezTo>
                  <a:pt x="39" y="304"/>
                  <a:pt x="87" y="123"/>
                  <a:pt x="92" y="106"/>
                </a:cubicBezTo>
                <a:cubicBezTo>
                  <a:pt x="101" y="106"/>
                  <a:pt x="111" y="106"/>
                  <a:pt x="118" y="106"/>
                </a:cubicBezTo>
                <a:cubicBezTo>
                  <a:pt x="124" y="113"/>
                  <a:pt x="147" y="147"/>
                  <a:pt x="160" y="166"/>
                </a:cubicBezTo>
                <a:cubicBezTo>
                  <a:pt x="106" y="180"/>
                  <a:pt x="72" y="208"/>
                  <a:pt x="72" y="241"/>
                </a:cubicBezTo>
                <a:cubicBezTo>
                  <a:pt x="72" y="286"/>
                  <a:pt x="138" y="318"/>
                  <a:pt x="233" y="318"/>
                </a:cubicBezTo>
                <a:cubicBezTo>
                  <a:pt x="275" y="318"/>
                  <a:pt x="313" y="311"/>
                  <a:pt x="341" y="300"/>
                </a:cubicBezTo>
                <a:cubicBezTo>
                  <a:pt x="374" y="286"/>
                  <a:pt x="392" y="265"/>
                  <a:pt x="392" y="241"/>
                </a:cubicBezTo>
                <a:cubicBezTo>
                  <a:pt x="392" y="217"/>
                  <a:pt x="374" y="195"/>
                  <a:pt x="342" y="180"/>
                </a:cubicBezTo>
                <a:cubicBezTo>
                  <a:pt x="315" y="167"/>
                  <a:pt x="279" y="159"/>
                  <a:pt x="241" y="158"/>
                </a:cubicBezTo>
                <a:cubicBezTo>
                  <a:pt x="234" y="148"/>
                  <a:pt x="218" y="125"/>
                  <a:pt x="205" y="106"/>
                </a:cubicBezTo>
                <a:cubicBezTo>
                  <a:pt x="206" y="106"/>
                  <a:pt x="210" y="106"/>
                  <a:pt x="210" y="106"/>
                </a:cubicBezTo>
                <a:cubicBezTo>
                  <a:pt x="217" y="106"/>
                  <a:pt x="223" y="100"/>
                  <a:pt x="223" y="92"/>
                </a:cubicBezTo>
                <a:cubicBezTo>
                  <a:pt x="223" y="92"/>
                  <a:pt x="223" y="45"/>
                  <a:pt x="223" y="27"/>
                </a:cubicBezTo>
                <a:cubicBezTo>
                  <a:pt x="232" y="27"/>
                  <a:pt x="235" y="27"/>
                  <a:pt x="244" y="27"/>
                </a:cubicBezTo>
                <a:cubicBezTo>
                  <a:pt x="244" y="45"/>
                  <a:pt x="244" y="92"/>
                  <a:pt x="244" y="92"/>
                </a:cubicBezTo>
                <a:cubicBezTo>
                  <a:pt x="244" y="100"/>
                  <a:pt x="250" y="106"/>
                  <a:pt x="257" y="106"/>
                </a:cubicBezTo>
                <a:cubicBezTo>
                  <a:pt x="257" y="106"/>
                  <a:pt x="261" y="106"/>
                  <a:pt x="262" y="106"/>
                </a:cubicBezTo>
                <a:cubicBezTo>
                  <a:pt x="253" y="118"/>
                  <a:pt x="245" y="131"/>
                  <a:pt x="245" y="131"/>
                </a:cubicBezTo>
                <a:cubicBezTo>
                  <a:pt x="243" y="133"/>
                  <a:pt x="242" y="136"/>
                  <a:pt x="242" y="139"/>
                </a:cubicBezTo>
                <a:cubicBezTo>
                  <a:pt x="242" y="143"/>
                  <a:pt x="244" y="147"/>
                  <a:pt x="248" y="150"/>
                </a:cubicBezTo>
                <a:cubicBezTo>
                  <a:pt x="254" y="154"/>
                  <a:pt x="262" y="152"/>
                  <a:pt x="267" y="146"/>
                </a:cubicBezTo>
                <a:cubicBezTo>
                  <a:pt x="298" y="100"/>
                  <a:pt x="298" y="100"/>
                  <a:pt x="298" y="100"/>
                </a:cubicBezTo>
                <a:cubicBezTo>
                  <a:pt x="301" y="96"/>
                  <a:pt x="301" y="91"/>
                  <a:pt x="299" y="86"/>
                </a:cubicBezTo>
                <a:cubicBezTo>
                  <a:pt x="296" y="82"/>
                  <a:pt x="292" y="79"/>
                  <a:pt x="287" y="79"/>
                </a:cubicBezTo>
                <a:cubicBezTo>
                  <a:pt x="287" y="79"/>
                  <a:pt x="279" y="79"/>
                  <a:pt x="270" y="79"/>
                </a:cubicBezTo>
                <a:cubicBezTo>
                  <a:pt x="270" y="61"/>
                  <a:pt x="270" y="14"/>
                  <a:pt x="270" y="14"/>
                </a:cubicBezTo>
                <a:cubicBezTo>
                  <a:pt x="270" y="6"/>
                  <a:pt x="265" y="0"/>
                  <a:pt x="257" y="0"/>
                </a:cubicBezTo>
                <a:lnTo>
                  <a:pt x="21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Freeform 160"/>
          <p:cNvSpPr>
            <a:spLocks noChangeAspect="1" noEditPoints="1"/>
          </p:cNvSpPr>
          <p:nvPr userDrawn="1"/>
        </p:nvSpPr>
        <p:spPr bwMode="auto">
          <a:xfrm>
            <a:off x="7452677" y="3824021"/>
            <a:ext cx="521678" cy="393192"/>
          </a:xfrm>
          <a:custGeom>
            <a:avLst/>
            <a:gdLst/>
            <a:ahLst/>
            <a:cxnLst>
              <a:cxn ang="0">
                <a:pos x="457" y="83"/>
              </a:cxn>
              <a:cxn ang="0">
                <a:pos x="449" y="73"/>
              </a:cxn>
              <a:cxn ang="0">
                <a:pos x="277" y="2"/>
              </a:cxn>
              <a:cxn ang="0">
                <a:pos x="264" y="3"/>
              </a:cxn>
              <a:cxn ang="0">
                <a:pos x="191" y="57"/>
              </a:cxn>
              <a:cxn ang="0">
                <a:pos x="186" y="69"/>
              </a:cxn>
              <a:cxn ang="0">
                <a:pos x="194" y="80"/>
              </a:cxn>
              <a:cxn ang="0">
                <a:pos x="311" y="126"/>
              </a:cxn>
              <a:cxn ang="0">
                <a:pos x="214" y="153"/>
              </a:cxn>
              <a:cxn ang="0">
                <a:pos x="179" y="87"/>
              </a:cxn>
              <a:cxn ang="0">
                <a:pos x="173" y="81"/>
              </a:cxn>
              <a:cxn ang="0">
                <a:pos x="21" y="7"/>
              </a:cxn>
              <a:cxn ang="0">
                <a:pos x="5" y="10"/>
              </a:cxn>
              <a:cxn ang="0">
                <a:pos x="3" y="26"/>
              </a:cxn>
              <a:cxn ang="0">
                <a:pos x="44" y="98"/>
              </a:cxn>
              <a:cxn ang="0">
                <a:pos x="44" y="250"/>
              </a:cxn>
              <a:cxn ang="0">
                <a:pos x="50" y="261"/>
              </a:cxn>
              <a:cxn ang="0">
                <a:pos x="168" y="336"/>
              </a:cxn>
              <a:cxn ang="0">
                <a:pos x="186" y="332"/>
              </a:cxn>
              <a:cxn ang="0">
                <a:pos x="182" y="314"/>
              </a:cxn>
              <a:cxn ang="0">
                <a:pos x="70" y="243"/>
              </a:cxn>
              <a:cxn ang="0">
                <a:pos x="70" y="95"/>
              </a:cxn>
              <a:cxn ang="0">
                <a:pos x="69" y="88"/>
              </a:cxn>
              <a:cxn ang="0">
                <a:pos x="47" y="50"/>
              </a:cxn>
              <a:cxn ang="0">
                <a:pos x="157" y="103"/>
              </a:cxn>
              <a:cxn ang="0">
                <a:pos x="176" y="139"/>
              </a:cxn>
              <a:cxn ang="0">
                <a:pos x="99" y="98"/>
              </a:cxn>
              <a:cxn ang="0">
                <a:pos x="81" y="104"/>
              </a:cxn>
              <a:cxn ang="0">
                <a:pos x="87" y="122"/>
              </a:cxn>
              <a:cxn ang="0">
                <a:pos x="196" y="179"/>
              </a:cxn>
              <a:cxn ang="0">
                <a:pos x="196" y="331"/>
              </a:cxn>
              <a:cxn ang="0">
                <a:pos x="201" y="342"/>
              </a:cxn>
              <a:cxn ang="0">
                <a:pos x="213" y="343"/>
              </a:cxn>
              <a:cxn ang="0">
                <a:pos x="389" y="285"/>
              </a:cxn>
              <a:cxn ang="0">
                <a:pos x="398" y="273"/>
              </a:cxn>
              <a:cxn ang="0">
                <a:pos x="398" y="139"/>
              </a:cxn>
              <a:cxn ang="0">
                <a:pos x="452" y="95"/>
              </a:cxn>
              <a:cxn ang="0">
                <a:pos x="457" y="83"/>
              </a:cxn>
              <a:cxn ang="0">
                <a:pos x="376" y="122"/>
              </a:cxn>
              <a:cxn ang="0">
                <a:pos x="371" y="133"/>
              </a:cxn>
              <a:cxn ang="0">
                <a:pos x="371" y="263"/>
              </a:cxn>
              <a:cxn ang="0">
                <a:pos x="222" y="312"/>
              </a:cxn>
              <a:cxn ang="0">
                <a:pos x="222" y="178"/>
              </a:cxn>
              <a:cxn ang="0">
                <a:pos x="357" y="141"/>
              </a:cxn>
              <a:cxn ang="0">
                <a:pos x="367" y="129"/>
              </a:cxn>
              <a:cxn ang="0">
                <a:pos x="359" y="116"/>
              </a:cxn>
              <a:cxn ang="0">
                <a:pos x="226" y="64"/>
              </a:cxn>
              <a:cxn ang="0">
                <a:pos x="274" y="29"/>
              </a:cxn>
              <a:cxn ang="0">
                <a:pos x="418" y="89"/>
              </a:cxn>
              <a:cxn ang="0">
                <a:pos x="376" y="122"/>
              </a:cxn>
            </a:cxnLst>
            <a:rect l="0" t="0" r="r" b="b"/>
            <a:pathLst>
              <a:path w="458" h="345">
                <a:moveTo>
                  <a:pt x="457" y="83"/>
                </a:moveTo>
                <a:cubicBezTo>
                  <a:pt x="456" y="78"/>
                  <a:pt x="453" y="75"/>
                  <a:pt x="449" y="73"/>
                </a:cubicBezTo>
                <a:cubicBezTo>
                  <a:pt x="277" y="2"/>
                  <a:pt x="277" y="2"/>
                  <a:pt x="277" y="2"/>
                </a:cubicBezTo>
                <a:cubicBezTo>
                  <a:pt x="273" y="0"/>
                  <a:pt x="268" y="0"/>
                  <a:pt x="264" y="3"/>
                </a:cubicBezTo>
                <a:cubicBezTo>
                  <a:pt x="191" y="57"/>
                  <a:pt x="191" y="57"/>
                  <a:pt x="191" y="57"/>
                </a:cubicBezTo>
                <a:cubicBezTo>
                  <a:pt x="187" y="59"/>
                  <a:pt x="185" y="64"/>
                  <a:pt x="186" y="69"/>
                </a:cubicBezTo>
                <a:cubicBezTo>
                  <a:pt x="186" y="74"/>
                  <a:pt x="189" y="78"/>
                  <a:pt x="194" y="80"/>
                </a:cubicBezTo>
                <a:cubicBezTo>
                  <a:pt x="311" y="126"/>
                  <a:pt x="311" y="126"/>
                  <a:pt x="311" y="126"/>
                </a:cubicBezTo>
                <a:cubicBezTo>
                  <a:pt x="214" y="153"/>
                  <a:pt x="214" y="153"/>
                  <a:pt x="214" y="153"/>
                </a:cubicBezTo>
                <a:cubicBezTo>
                  <a:pt x="179" y="87"/>
                  <a:pt x="179" y="87"/>
                  <a:pt x="179" y="87"/>
                </a:cubicBezTo>
                <a:cubicBezTo>
                  <a:pt x="177" y="84"/>
                  <a:pt x="175" y="82"/>
                  <a:pt x="173" y="81"/>
                </a:cubicBezTo>
                <a:cubicBezTo>
                  <a:pt x="21" y="7"/>
                  <a:pt x="21" y="7"/>
                  <a:pt x="21" y="7"/>
                </a:cubicBezTo>
                <a:cubicBezTo>
                  <a:pt x="15" y="5"/>
                  <a:pt x="9" y="6"/>
                  <a:pt x="5" y="10"/>
                </a:cubicBezTo>
                <a:cubicBezTo>
                  <a:pt x="1" y="14"/>
                  <a:pt x="0" y="21"/>
                  <a:pt x="3" y="26"/>
                </a:cubicBezTo>
                <a:cubicBezTo>
                  <a:pt x="44" y="98"/>
                  <a:pt x="44" y="98"/>
                  <a:pt x="44" y="98"/>
                </a:cubicBezTo>
                <a:cubicBezTo>
                  <a:pt x="44" y="250"/>
                  <a:pt x="44" y="250"/>
                  <a:pt x="44" y="250"/>
                </a:cubicBezTo>
                <a:cubicBezTo>
                  <a:pt x="44" y="254"/>
                  <a:pt x="46" y="259"/>
                  <a:pt x="50" y="261"/>
                </a:cubicBezTo>
                <a:cubicBezTo>
                  <a:pt x="168" y="336"/>
                  <a:pt x="168" y="336"/>
                  <a:pt x="168" y="336"/>
                </a:cubicBezTo>
                <a:cubicBezTo>
                  <a:pt x="174" y="340"/>
                  <a:pt x="182" y="339"/>
                  <a:pt x="186" y="332"/>
                </a:cubicBezTo>
                <a:cubicBezTo>
                  <a:pt x="190" y="326"/>
                  <a:pt x="189" y="318"/>
                  <a:pt x="182" y="314"/>
                </a:cubicBezTo>
                <a:cubicBezTo>
                  <a:pt x="70" y="243"/>
                  <a:pt x="70" y="243"/>
                  <a:pt x="70" y="243"/>
                </a:cubicBezTo>
                <a:cubicBezTo>
                  <a:pt x="70" y="95"/>
                  <a:pt x="70" y="95"/>
                  <a:pt x="70" y="95"/>
                </a:cubicBezTo>
                <a:cubicBezTo>
                  <a:pt x="70" y="92"/>
                  <a:pt x="70" y="90"/>
                  <a:pt x="69" y="88"/>
                </a:cubicBezTo>
                <a:cubicBezTo>
                  <a:pt x="47" y="50"/>
                  <a:pt x="47" y="50"/>
                  <a:pt x="47" y="50"/>
                </a:cubicBezTo>
                <a:cubicBezTo>
                  <a:pt x="157" y="103"/>
                  <a:pt x="157" y="103"/>
                  <a:pt x="157" y="103"/>
                </a:cubicBezTo>
                <a:cubicBezTo>
                  <a:pt x="176" y="139"/>
                  <a:pt x="176" y="139"/>
                  <a:pt x="176" y="139"/>
                </a:cubicBezTo>
                <a:cubicBezTo>
                  <a:pt x="99" y="98"/>
                  <a:pt x="99" y="98"/>
                  <a:pt x="99" y="98"/>
                </a:cubicBezTo>
                <a:cubicBezTo>
                  <a:pt x="93" y="95"/>
                  <a:pt x="84" y="97"/>
                  <a:pt x="81" y="104"/>
                </a:cubicBezTo>
                <a:cubicBezTo>
                  <a:pt x="78" y="110"/>
                  <a:pt x="80" y="118"/>
                  <a:pt x="87" y="122"/>
                </a:cubicBezTo>
                <a:cubicBezTo>
                  <a:pt x="196" y="179"/>
                  <a:pt x="196" y="179"/>
                  <a:pt x="196" y="179"/>
                </a:cubicBezTo>
                <a:cubicBezTo>
                  <a:pt x="196" y="331"/>
                  <a:pt x="196" y="331"/>
                  <a:pt x="196" y="331"/>
                </a:cubicBezTo>
                <a:cubicBezTo>
                  <a:pt x="196" y="335"/>
                  <a:pt x="198" y="339"/>
                  <a:pt x="201" y="342"/>
                </a:cubicBezTo>
                <a:cubicBezTo>
                  <a:pt x="205" y="344"/>
                  <a:pt x="209" y="345"/>
                  <a:pt x="213" y="343"/>
                </a:cubicBezTo>
                <a:cubicBezTo>
                  <a:pt x="389" y="285"/>
                  <a:pt x="389" y="285"/>
                  <a:pt x="389" y="285"/>
                </a:cubicBezTo>
                <a:cubicBezTo>
                  <a:pt x="394" y="284"/>
                  <a:pt x="398" y="279"/>
                  <a:pt x="398" y="273"/>
                </a:cubicBezTo>
                <a:cubicBezTo>
                  <a:pt x="398" y="139"/>
                  <a:pt x="398" y="139"/>
                  <a:pt x="398" y="139"/>
                </a:cubicBezTo>
                <a:cubicBezTo>
                  <a:pt x="452" y="95"/>
                  <a:pt x="452" y="95"/>
                  <a:pt x="452" y="95"/>
                </a:cubicBezTo>
                <a:cubicBezTo>
                  <a:pt x="456" y="92"/>
                  <a:pt x="458" y="88"/>
                  <a:pt x="457" y="83"/>
                </a:cubicBezTo>
                <a:close/>
                <a:moveTo>
                  <a:pt x="376" y="122"/>
                </a:moveTo>
                <a:cubicBezTo>
                  <a:pt x="373" y="125"/>
                  <a:pt x="371" y="129"/>
                  <a:pt x="371" y="133"/>
                </a:cubicBezTo>
                <a:cubicBezTo>
                  <a:pt x="371" y="263"/>
                  <a:pt x="371" y="263"/>
                  <a:pt x="371" y="263"/>
                </a:cubicBezTo>
                <a:cubicBezTo>
                  <a:pt x="222" y="312"/>
                  <a:pt x="222" y="312"/>
                  <a:pt x="222" y="312"/>
                </a:cubicBezTo>
                <a:cubicBezTo>
                  <a:pt x="222" y="178"/>
                  <a:pt x="222" y="178"/>
                  <a:pt x="222" y="178"/>
                </a:cubicBezTo>
                <a:cubicBezTo>
                  <a:pt x="357" y="141"/>
                  <a:pt x="357" y="141"/>
                  <a:pt x="357" y="141"/>
                </a:cubicBezTo>
                <a:cubicBezTo>
                  <a:pt x="363" y="140"/>
                  <a:pt x="367" y="135"/>
                  <a:pt x="367" y="129"/>
                </a:cubicBezTo>
                <a:cubicBezTo>
                  <a:pt x="367" y="123"/>
                  <a:pt x="364" y="118"/>
                  <a:pt x="359" y="116"/>
                </a:cubicBezTo>
                <a:cubicBezTo>
                  <a:pt x="226" y="64"/>
                  <a:pt x="226" y="64"/>
                  <a:pt x="226" y="64"/>
                </a:cubicBezTo>
                <a:cubicBezTo>
                  <a:pt x="274" y="29"/>
                  <a:pt x="274" y="29"/>
                  <a:pt x="274" y="29"/>
                </a:cubicBezTo>
                <a:cubicBezTo>
                  <a:pt x="418" y="89"/>
                  <a:pt x="418" y="89"/>
                  <a:pt x="418" y="89"/>
                </a:cubicBezTo>
                <a:lnTo>
                  <a:pt x="376" y="1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Freeform 164"/>
          <p:cNvSpPr>
            <a:spLocks noChangeAspect="1"/>
          </p:cNvSpPr>
          <p:nvPr userDrawn="1"/>
        </p:nvSpPr>
        <p:spPr bwMode="auto">
          <a:xfrm>
            <a:off x="9448825" y="3849421"/>
            <a:ext cx="393193" cy="393192"/>
          </a:xfrm>
          <a:custGeom>
            <a:avLst/>
            <a:gdLst/>
            <a:ahLst/>
            <a:cxnLst>
              <a:cxn ang="0">
                <a:pos x="307" y="183"/>
              </a:cxn>
              <a:cxn ang="0">
                <a:pos x="256" y="269"/>
              </a:cxn>
              <a:cxn ang="0">
                <a:pos x="207" y="180"/>
              </a:cxn>
              <a:cxn ang="0">
                <a:pos x="141" y="85"/>
              </a:cxn>
              <a:cxn ang="0">
                <a:pos x="27" y="183"/>
              </a:cxn>
              <a:cxn ang="0">
                <a:pos x="331" y="101"/>
              </a:cxn>
              <a:cxn ang="0">
                <a:pos x="369" y="143"/>
              </a:cxn>
              <a:cxn ang="0">
                <a:pos x="369" y="143"/>
              </a:cxn>
              <a:cxn ang="0">
                <a:pos x="371" y="144"/>
              </a:cxn>
              <a:cxn ang="0">
                <a:pos x="373" y="144"/>
              </a:cxn>
              <a:cxn ang="0">
                <a:pos x="375" y="144"/>
              </a:cxn>
              <a:cxn ang="0">
                <a:pos x="377" y="143"/>
              </a:cxn>
              <a:cxn ang="0">
                <a:pos x="379" y="143"/>
              </a:cxn>
              <a:cxn ang="0">
                <a:pos x="380" y="142"/>
              </a:cxn>
              <a:cxn ang="0">
                <a:pos x="382" y="141"/>
              </a:cxn>
              <a:cxn ang="0">
                <a:pos x="383" y="139"/>
              </a:cxn>
              <a:cxn ang="0">
                <a:pos x="384" y="138"/>
              </a:cxn>
              <a:cxn ang="0">
                <a:pos x="385" y="137"/>
              </a:cxn>
              <a:cxn ang="0">
                <a:pos x="386" y="135"/>
              </a:cxn>
              <a:cxn ang="0">
                <a:pos x="386" y="134"/>
              </a:cxn>
              <a:cxn ang="0">
                <a:pos x="387" y="132"/>
              </a:cxn>
              <a:cxn ang="0">
                <a:pos x="387" y="131"/>
              </a:cxn>
              <a:cxn ang="0">
                <a:pos x="363" y="79"/>
              </a:cxn>
              <a:cxn ang="0">
                <a:pos x="197" y="0"/>
              </a:cxn>
              <a:cxn ang="0">
                <a:pos x="86" y="210"/>
              </a:cxn>
              <a:cxn ang="0">
                <a:pos x="141" y="111"/>
              </a:cxn>
              <a:cxn ang="0">
                <a:pos x="185" y="200"/>
              </a:cxn>
              <a:cxn ang="0">
                <a:pos x="307" y="244"/>
              </a:cxn>
              <a:cxn ang="0">
                <a:pos x="197" y="367"/>
              </a:cxn>
              <a:cxn ang="0">
                <a:pos x="69" y="297"/>
              </a:cxn>
              <a:cxn ang="0">
                <a:pos x="29" y="251"/>
              </a:cxn>
              <a:cxn ang="0">
                <a:pos x="27" y="250"/>
              </a:cxn>
              <a:cxn ang="0">
                <a:pos x="21" y="250"/>
              </a:cxn>
              <a:cxn ang="0">
                <a:pos x="19" y="250"/>
              </a:cxn>
              <a:cxn ang="0">
                <a:pos x="18" y="251"/>
              </a:cxn>
              <a:cxn ang="0">
                <a:pos x="16" y="252"/>
              </a:cxn>
              <a:cxn ang="0">
                <a:pos x="15" y="253"/>
              </a:cxn>
              <a:cxn ang="0">
                <a:pos x="13" y="254"/>
              </a:cxn>
              <a:cxn ang="0">
                <a:pos x="11" y="259"/>
              </a:cxn>
              <a:cxn ang="0">
                <a:pos x="4" y="312"/>
              </a:cxn>
              <a:cxn ang="0">
                <a:pos x="30" y="315"/>
              </a:cxn>
              <a:cxn ang="0">
                <a:pos x="197" y="394"/>
              </a:cxn>
            </a:cxnLst>
            <a:rect l="0" t="0" r="r" b="b"/>
            <a:pathLst>
              <a:path w="394" h="394">
                <a:moveTo>
                  <a:pt x="380" y="183"/>
                </a:moveTo>
                <a:cubicBezTo>
                  <a:pt x="307" y="183"/>
                  <a:pt x="307" y="183"/>
                  <a:pt x="307" y="183"/>
                </a:cubicBezTo>
                <a:cubicBezTo>
                  <a:pt x="307" y="183"/>
                  <a:pt x="307" y="183"/>
                  <a:pt x="307" y="183"/>
                </a:cubicBezTo>
                <a:cubicBezTo>
                  <a:pt x="301" y="183"/>
                  <a:pt x="295" y="188"/>
                  <a:pt x="294" y="194"/>
                </a:cubicBezTo>
                <a:cubicBezTo>
                  <a:pt x="294" y="194"/>
                  <a:pt x="290" y="215"/>
                  <a:pt x="282" y="235"/>
                </a:cubicBezTo>
                <a:cubicBezTo>
                  <a:pt x="274" y="256"/>
                  <a:pt x="264" y="269"/>
                  <a:pt x="256" y="269"/>
                </a:cubicBezTo>
                <a:cubicBezTo>
                  <a:pt x="232" y="269"/>
                  <a:pt x="219" y="222"/>
                  <a:pt x="212" y="197"/>
                </a:cubicBezTo>
                <a:cubicBezTo>
                  <a:pt x="211" y="193"/>
                  <a:pt x="211" y="193"/>
                  <a:pt x="211" y="193"/>
                </a:cubicBezTo>
                <a:cubicBezTo>
                  <a:pt x="210" y="189"/>
                  <a:pt x="209" y="185"/>
                  <a:pt x="207" y="180"/>
                </a:cubicBezTo>
                <a:cubicBezTo>
                  <a:pt x="203" y="163"/>
                  <a:pt x="197" y="141"/>
                  <a:pt x="188" y="122"/>
                </a:cubicBezTo>
                <a:cubicBezTo>
                  <a:pt x="176" y="97"/>
                  <a:pt x="160" y="85"/>
                  <a:pt x="141" y="85"/>
                </a:cubicBezTo>
                <a:cubicBezTo>
                  <a:pt x="141" y="85"/>
                  <a:pt x="141" y="85"/>
                  <a:pt x="141" y="85"/>
                </a:cubicBezTo>
                <a:cubicBezTo>
                  <a:pt x="119" y="85"/>
                  <a:pt x="102" y="104"/>
                  <a:pt x="87" y="143"/>
                </a:cubicBezTo>
                <a:cubicBezTo>
                  <a:pt x="81" y="158"/>
                  <a:pt x="77" y="174"/>
                  <a:pt x="75" y="183"/>
                </a:cubicBezTo>
                <a:cubicBezTo>
                  <a:pt x="27" y="183"/>
                  <a:pt x="27" y="183"/>
                  <a:pt x="27" y="183"/>
                </a:cubicBezTo>
                <a:cubicBezTo>
                  <a:pt x="34" y="96"/>
                  <a:pt x="107" y="26"/>
                  <a:pt x="197" y="26"/>
                </a:cubicBezTo>
                <a:cubicBezTo>
                  <a:pt x="256" y="26"/>
                  <a:pt x="309" y="56"/>
                  <a:pt x="340" y="105"/>
                </a:cubicBezTo>
                <a:cubicBezTo>
                  <a:pt x="331" y="101"/>
                  <a:pt x="331" y="101"/>
                  <a:pt x="331" y="101"/>
                </a:cubicBezTo>
                <a:cubicBezTo>
                  <a:pt x="324" y="99"/>
                  <a:pt x="316" y="102"/>
                  <a:pt x="314" y="109"/>
                </a:cubicBezTo>
                <a:cubicBezTo>
                  <a:pt x="311" y="116"/>
                  <a:pt x="315" y="124"/>
                  <a:pt x="322" y="126"/>
                </a:cubicBezTo>
                <a:cubicBezTo>
                  <a:pt x="369" y="143"/>
                  <a:pt x="369" y="143"/>
                  <a:pt x="369" y="143"/>
                </a:cubicBezTo>
                <a:cubicBezTo>
                  <a:pt x="369" y="143"/>
                  <a:pt x="369" y="143"/>
                  <a:pt x="369" y="143"/>
                </a:cubicBezTo>
                <a:cubicBezTo>
                  <a:pt x="369" y="143"/>
                  <a:pt x="369" y="143"/>
                  <a:pt x="369" y="143"/>
                </a:cubicBezTo>
                <a:cubicBezTo>
                  <a:pt x="369" y="143"/>
                  <a:pt x="369" y="143"/>
                  <a:pt x="369" y="143"/>
                </a:cubicBezTo>
                <a:cubicBezTo>
                  <a:pt x="370" y="143"/>
                  <a:pt x="370" y="143"/>
                  <a:pt x="370" y="144"/>
                </a:cubicBezTo>
                <a:cubicBezTo>
                  <a:pt x="370" y="144"/>
                  <a:pt x="371" y="144"/>
                  <a:pt x="371" y="144"/>
                </a:cubicBezTo>
                <a:cubicBezTo>
                  <a:pt x="371" y="144"/>
                  <a:pt x="371" y="144"/>
                  <a:pt x="371" y="144"/>
                </a:cubicBezTo>
                <a:cubicBezTo>
                  <a:pt x="372" y="144"/>
                  <a:pt x="372" y="144"/>
                  <a:pt x="372" y="144"/>
                </a:cubicBezTo>
                <a:cubicBezTo>
                  <a:pt x="373" y="144"/>
                  <a:pt x="373" y="144"/>
                  <a:pt x="373" y="144"/>
                </a:cubicBezTo>
                <a:cubicBezTo>
                  <a:pt x="373" y="144"/>
                  <a:pt x="373" y="144"/>
                  <a:pt x="373" y="144"/>
                </a:cubicBezTo>
                <a:cubicBezTo>
                  <a:pt x="373" y="144"/>
                  <a:pt x="373" y="144"/>
                  <a:pt x="373" y="144"/>
                </a:cubicBezTo>
                <a:cubicBezTo>
                  <a:pt x="374" y="144"/>
                  <a:pt x="374" y="144"/>
                  <a:pt x="375" y="144"/>
                </a:cubicBezTo>
                <a:cubicBezTo>
                  <a:pt x="375" y="144"/>
                  <a:pt x="375" y="144"/>
                  <a:pt x="375" y="144"/>
                </a:cubicBezTo>
                <a:cubicBezTo>
                  <a:pt x="375" y="144"/>
                  <a:pt x="375" y="144"/>
                  <a:pt x="376" y="144"/>
                </a:cubicBezTo>
                <a:cubicBezTo>
                  <a:pt x="376" y="144"/>
                  <a:pt x="376" y="144"/>
                  <a:pt x="376" y="144"/>
                </a:cubicBezTo>
                <a:cubicBezTo>
                  <a:pt x="376" y="144"/>
                  <a:pt x="377" y="144"/>
                  <a:pt x="377" y="143"/>
                </a:cubicBezTo>
                <a:cubicBezTo>
                  <a:pt x="377" y="143"/>
                  <a:pt x="377" y="143"/>
                  <a:pt x="377" y="143"/>
                </a:cubicBezTo>
                <a:cubicBezTo>
                  <a:pt x="378" y="143"/>
                  <a:pt x="378" y="143"/>
                  <a:pt x="378" y="143"/>
                </a:cubicBezTo>
                <a:cubicBezTo>
                  <a:pt x="378" y="143"/>
                  <a:pt x="378" y="143"/>
                  <a:pt x="379" y="143"/>
                </a:cubicBezTo>
                <a:cubicBezTo>
                  <a:pt x="379" y="143"/>
                  <a:pt x="379" y="143"/>
                  <a:pt x="379" y="143"/>
                </a:cubicBezTo>
                <a:cubicBezTo>
                  <a:pt x="380" y="142"/>
                  <a:pt x="380" y="142"/>
                  <a:pt x="380" y="142"/>
                </a:cubicBezTo>
                <a:cubicBezTo>
                  <a:pt x="380" y="142"/>
                  <a:pt x="380" y="142"/>
                  <a:pt x="380" y="142"/>
                </a:cubicBezTo>
                <a:cubicBezTo>
                  <a:pt x="381" y="142"/>
                  <a:pt x="381" y="142"/>
                  <a:pt x="381" y="142"/>
                </a:cubicBezTo>
                <a:cubicBezTo>
                  <a:pt x="381" y="142"/>
                  <a:pt x="381" y="141"/>
                  <a:pt x="381" y="141"/>
                </a:cubicBezTo>
                <a:cubicBezTo>
                  <a:pt x="381" y="141"/>
                  <a:pt x="382" y="141"/>
                  <a:pt x="382" y="141"/>
                </a:cubicBezTo>
                <a:cubicBezTo>
                  <a:pt x="382" y="141"/>
                  <a:pt x="382" y="141"/>
                  <a:pt x="382" y="140"/>
                </a:cubicBezTo>
                <a:cubicBezTo>
                  <a:pt x="383" y="140"/>
                  <a:pt x="383" y="140"/>
                  <a:pt x="383" y="140"/>
                </a:cubicBezTo>
                <a:cubicBezTo>
                  <a:pt x="383" y="140"/>
                  <a:pt x="383" y="140"/>
                  <a:pt x="383" y="139"/>
                </a:cubicBezTo>
                <a:cubicBezTo>
                  <a:pt x="383" y="139"/>
                  <a:pt x="383" y="139"/>
                  <a:pt x="383" y="139"/>
                </a:cubicBezTo>
                <a:cubicBezTo>
                  <a:pt x="384" y="139"/>
                  <a:pt x="384" y="139"/>
                  <a:pt x="384" y="139"/>
                </a:cubicBezTo>
                <a:cubicBezTo>
                  <a:pt x="384" y="139"/>
                  <a:pt x="384" y="138"/>
                  <a:pt x="384" y="138"/>
                </a:cubicBezTo>
                <a:cubicBezTo>
                  <a:pt x="384" y="138"/>
                  <a:pt x="385" y="138"/>
                  <a:pt x="385" y="138"/>
                </a:cubicBezTo>
                <a:cubicBezTo>
                  <a:pt x="385" y="138"/>
                  <a:pt x="385" y="137"/>
                  <a:pt x="385" y="137"/>
                </a:cubicBezTo>
                <a:cubicBezTo>
                  <a:pt x="385" y="137"/>
                  <a:pt x="385" y="137"/>
                  <a:pt x="385" y="137"/>
                </a:cubicBezTo>
                <a:cubicBezTo>
                  <a:pt x="385" y="137"/>
                  <a:pt x="385" y="136"/>
                  <a:pt x="385" y="136"/>
                </a:cubicBezTo>
                <a:cubicBezTo>
                  <a:pt x="386" y="136"/>
                  <a:pt x="386" y="136"/>
                  <a:pt x="386" y="136"/>
                </a:cubicBezTo>
                <a:cubicBezTo>
                  <a:pt x="386" y="135"/>
                  <a:pt x="386" y="135"/>
                  <a:pt x="386" y="135"/>
                </a:cubicBezTo>
                <a:cubicBezTo>
                  <a:pt x="386" y="135"/>
                  <a:pt x="386" y="135"/>
                  <a:pt x="386" y="135"/>
                </a:cubicBezTo>
                <a:cubicBezTo>
                  <a:pt x="386" y="135"/>
                  <a:pt x="386" y="135"/>
                  <a:pt x="386" y="135"/>
                </a:cubicBezTo>
                <a:cubicBezTo>
                  <a:pt x="386" y="135"/>
                  <a:pt x="386" y="134"/>
                  <a:pt x="386" y="134"/>
                </a:cubicBezTo>
                <a:cubicBezTo>
                  <a:pt x="386" y="134"/>
                  <a:pt x="386" y="134"/>
                  <a:pt x="386" y="133"/>
                </a:cubicBezTo>
                <a:cubicBezTo>
                  <a:pt x="386" y="133"/>
                  <a:pt x="387" y="133"/>
                  <a:pt x="387" y="133"/>
                </a:cubicBezTo>
                <a:cubicBezTo>
                  <a:pt x="387" y="132"/>
                  <a:pt x="387" y="132"/>
                  <a:pt x="387" y="132"/>
                </a:cubicBezTo>
                <a:cubicBezTo>
                  <a:pt x="387" y="132"/>
                  <a:pt x="387" y="132"/>
                  <a:pt x="387" y="131"/>
                </a:cubicBezTo>
                <a:cubicBezTo>
                  <a:pt x="387" y="131"/>
                  <a:pt x="387" y="131"/>
                  <a:pt x="387" y="131"/>
                </a:cubicBezTo>
                <a:cubicBezTo>
                  <a:pt x="387" y="131"/>
                  <a:pt x="387" y="131"/>
                  <a:pt x="387" y="131"/>
                </a:cubicBezTo>
                <a:cubicBezTo>
                  <a:pt x="390" y="81"/>
                  <a:pt x="390" y="81"/>
                  <a:pt x="390" y="81"/>
                </a:cubicBezTo>
                <a:cubicBezTo>
                  <a:pt x="390" y="73"/>
                  <a:pt x="385" y="67"/>
                  <a:pt x="377" y="66"/>
                </a:cubicBezTo>
                <a:cubicBezTo>
                  <a:pt x="370" y="66"/>
                  <a:pt x="364" y="72"/>
                  <a:pt x="363" y="79"/>
                </a:cubicBezTo>
                <a:cubicBezTo>
                  <a:pt x="363" y="90"/>
                  <a:pt x="363" y="90"/>
                  <a:pt x="363" y="90"/>
                </a:cubicBezTo>
                <a:cubicBezTo>
                  <a:pt x="347" y="66"/>
                  <a:pt x="327" y="46"/>
                  <a:pt x="303" y="30"/>
                </a:cubicBezTo>
                <a:cubicBezTo>
                  <a:pt x="271" y="10"/>
                  <a:pt x="234" y="0"/>
                  <a:pt x="197" y="0"/>
                </a:cubicBezTo>
                <a:cubicBezTo>
                  <a:pt x="88" y="0"/>
                  <a:pt x="0" y="88"/>
                  <a:pt x="0" y="197"/>
                </a:cubicBezTo>
                <a:cubicBezTo>
                  <a:pt x="0" y="204"/>
                  <a:pt x="6" y="210"/>
                  <a:pt x="13" y="210"/>
                </a:cubicBezTo>
                <a:cubicBezTo>
                  <a:pt x="86" y="210"/>
                  <a:pt x="86" y="210"/>
                  <a:pt x="86" y="210"/>
                </a:cubicBezTo>
                <a:cubicBezTo>
                  <a:pt x="92" y="210"/>
                  <a:pt x="97" y="206"/>
                  <a:pt x="99" y="199"/>
                </a:cubicBezTo>
                <a:cubicBezTo>
                  <a:pt x="99" y="199"/>
                  <a:pt x="103" y="175"/>
                  <a:pt x="112" y="152"/>
                </a:cubicBezTo>
                <a:cubicBezTo>
                  <a:pt x="124" y="122"/>
                  <a:pt x="135" y="111"/>
                  <a:pt x="141" y="111"/>
                </a:cubicBezTo>
                <a:cubicBezTo>
                  <a:pt x="141" y="111"/>
                  <a:pt x="141" y="111"/>
                  <a:pt x="141" y="111"/>
                </a:cubicBezTo>
                <a:cubicBezTo>
                  <a:pt x="162" y="111"/>
                  <a:pt x="175" y="161"/>
                  <a:pt x="182" y="187"/>
                </a:cubicBezTo>
                <a:cubicBezTo>
                  <a:pt x="183" y="192"/>
                  <a:pt x="184" y="196"/>
                  <a:pt x="185" y="200"/>
                </a:cubicBezTo>
                <a:cubicBezTo>
                  <a:pt x="186" y="205"/>
                  <a:pt x="186" y="205"/>
                  <a:pt x="186" y="205"/>
                </a:cubicBezTo>
                <a:cubicBezTo>
                  <a:pt x="196" y="239"/>
                  <a:pt x="212" y="295"/>
                  <a:pt x="256" y="295"/>
                </a:cubicBezTo>
                <a:cubicBezTo>
                  <a:pt x="277" y="295"/>
                  <a:pt x="294" y="278"/>
                  <a:pt x="307" y="244"/>
                </a:cubicBezTo>
                <a:cubicBezTo>
                  <a:pt x="312" y="231"/>
                  <a:pt x="316" y="219"/>
                  <a:pt x="318" y="210"/>
                </a:cubicBezTo>
                <a:cubicBezTo>
                  <a:pt x="367" y="210"/>
                  <a:pt x="367" y="210"/>
                  <a:pt x="367" y="210"/>
                </a:cubicBezTo>
                <a:cubicBezTo>
                  <a:pt x="360" y="298"/>
                  <a:pt x="286" y="367"/>
                  <a:pt x="197" y="367"/>
                </a:cubicBezTo>
                <a:cubicBezTo>
                  <a:pt x="140" y="367"/>
                  <a:pt x="87" y="338"/>
                  <a:pt x="55" y="292"/>
                </a:cubicBezTo>
                <a:cubicBezTo>
                  <a:pt x="63" y="295"/>
                  <a:pt x="63" y="295"/>
                  <a:pt x="63" y="295"/>
                </a:cubicBezTo>
                <a:cubicBezTo>
                  <a:pt x="65" y="296"/>
                  <a:pt x="67" y="297"/>
                  <a:pt x="69" y="297"/>
                </a:cubicBezTo>
                <a:cubicBezTo>
                  <a:pt x="74" y="297"/>
                  <a:pt x="78" y="294"/>
                  <a:pt x="81" y="289"/>
                </a:cubicBezTo>
                <a:cubicBezTo>
                  <a:pt x="84" y="282"/>
                  <a:pt x="81" y="274"/>
                  <a:pt x="74" y="271"/>
                </a:cubicBezTo>
                <a:cubicBezTo>
                  <a:pt x="29" y="251"/>
                  <a:pt x="29" y="251"/>
                  <a:pt x="29" y="251"/>
                </a:cubicBezTo>
                <a:cubicBezTo>
                  <a:pt x="29" y="250"/>
                  <a:pt x="28" y="250"/>
                  <a:pt x="28" y="250"/>
                </a:cubicBezTo>
                <a:cubicBezTo>
                  <a:pt x="28" y="250"/>
                  <a:pt x="28" y="250"/>
                  <a:pt x="27" y="250"/>
                </a:cubicBezTo>
                <a:cubicBezTo>
                  <a:pt x="27" y="250"/>
                  <a:pt x="27" y="250"/>
                  <a:pt x="27" y="250"/>
                </a:cubicBezTo>
                <a:cubicBezTo>
                  <a:pt x="25" y="249"/>
                  <a:pt x="24" y="249"/>
                  <a:pt x="23" y="249"/>
                </a:cubicBezTo>
                <a:cubicBezTo>
                  <a:pt x="22" y="249"/>
                  <a:pt x="22" y="250"/>
                  <a:pt x="22" y="250"/>
                </a:cubicBezTo>
                <a:cubicBezTo>
                  <a:pt x="22" y="250"/>
                  <a:pt x="21" y="250"/>
                  <a:pt x="21" y="250"/>
                </a:cubicBezTo>
                <a:cubicBezTo>
                  <a:pt x="21" y="250"/>
                  <a:pt x="21" y="250"/>
                  <a:pt x="20" y="250"/>
                </a:cubicBezTo>
                <a:cubicBezTo>
                  <a:pt x="20" y="250"/>
                  <a:pt x="20" y="250"/>
                  <a:pt x="20" y="250"/>
                </a:cubicBezTo>
                <a:cubicBezTo>
                  <a:pt x="20" y="250"/>
                  <a:pt x="19" y="250"/>
                  <a:pt x="19" y="250"/>
                </a:cubicBezTo>
                <a:cubicBezTo>
                  <a:pt x="19" y="250"/>
                  <a:pt x="19" y="250"/>
                  <a:pt x="19" y="250"/>
                </a:cubicBezTo>
                <a:cubicBezTo>
                  <a:pt x="19" y="250"/>
                  <a:pt x="18" y="250"/>
                  <a:pt x="18" y="251"/>
                </a:cubicBezTo>
                <a:cubicBezTo>
                  <a:pt x="18" y="251"/>
                  <a:pt x="18" y="251"/>
                  <a:pt x="18" y="251"/>
                </a:cubicBezTo>
                <a:cubicBezTo>
                  <a:pt x="18" y="251"/>
                  <a:pt x="17" y="251"/>
                  <a:pt x="17" y="251"/>
                </a:cubicBezTo>
                <a:cubicBezTo>
                  <a:pt x="17" y="251"/>
                  <a:pt x="17" y="251"/>
                  <a:pt x="17" y="251"/>
                </a:cubicBezTo>
                <a:cubicBezTo>
                  <a:pt x="16" y="252"/>
                  <a:pt x="16" y="252"/>
                  <a:pt x="16" y="252"/>
                </a:cubicBezTo>
                <a:cubicBezTo>
                  <a:pt x="16" y="252"/>
                  <a:pt x="16" y="252"/>
                  <a:pt x="15" y="252"/>
                </a:cubicBezTo>
                <a:cubicBezTo>
                  <a:pt x="15" y="252"/>
                  <a:pt x="15" y="252"/>
                  <a:pt x="15" y="252"/>
                </a:cubicBezTo>
                <a:cubicBezTo>
                  <a:pt x="15" y="253"/>
                  <a:pt x="15" y="253"/>
                  <a:pt x="15" y="253"/>
                </a:cubicBezTo>
                <a:cubicBezTo>
                  <a:pt x="14" y="253"/>
                  <a:pt x="14" y="253"/>
                  <a:pt x="14" y="253"/>
                </a:cubicBezTo>
                <a:cubicBezTo>
                  <a:pt x="14" y="253"/>
                  <a:pt x="14" y="254"/>
                  <a:pt x="14" y="254"/>
                </a:cubicBezTo>
                <a:cubicBezTo>
                  <a:pt x="14" y="254"/>
                  <a:pt x="14" y="254"/>
                  <a:pt x="13" y="254"/>
                </a:cubicBezTo>
                <a:cubicBezTo>
                  <a:pt x="13" y="254"/>
                  <a:pt x="13" y="255"/>
                  <a:pt x="13" y="255"/>
                </a:cubicBezTo>
                <a:cubicBezTo>
                  <a:pt x="12" y="256"/>
                  <a:pt x="11" y="257"/>
                  <a:pt x="11" y="258"/>
                </a:cubicBezTo>
                <a:cubicBezTo>
                  <a:pt x="11" y="259"/>
                  <a:pt x="11" y="259"/>
                  <a:pt x="11" y="259"/>
                </a:cubicBezTo>
                <a:cubicBezTo>
                  <a:pt x="11" y="259"/>
                  <a:pt x="11" y="260"/>
                  <a:pt x="11" y="260"/>
                </a:cubicBezTo>
                <a:cubicBezTo>
                  <a:pt x="11" y="260"/>
                  <a:pt x="10" y="261"/>
                  <a:pt x="10" y="261"/>
                </a:cubicBezTo>
                <a:cubicBezTo>
                  <a:pt x="4" y="312"/>
                  <a:pt x="4" y="312"/>
                  <a:pt x="4" y="312"/>
                </a:cubicBezTo>
                <a:cubicBezTo>
                  <a:pt x="3" y="319"/>
                  <a:pt x="8" y="326"/>
                  <a:pt x="15" y="327"/>
                </a:cubicBezTo>
                <a:cubicBezTo>
                  <a:pt x="16" y="327"/>
                  <a:pt x="16" y="327"/>
                  <a:pt x="17" y="327"/>
                </a:cubicBezTo>
                <a:cubicBezTo>
                  <a:pt x="24" y="327"/>
                  <a:pt x="29" y="322"/>
                  <a:pt x="30" y="315"/>
                </a:cubicBezTo>
                <a:cubicBezTo>
                  <a:pt x="32" y="304"/>
                  <a:pt x="32" y="304"/>
                  <a:pt x="32" y="304"/>
                </a:cubicBezTo>
                <a:cubicBezTo>
                  <a:pt x="47" y="328"/>
                  <a:pt x="67" y="347"/>
                  <a:pt x="90" y="363"/>
                </a:cubicBezTo>
                <a:cubicBezTo>
                  <a:pt x="122" y="383"/>
                  <a:pt x="159" y="394"/>
                  <a:pt x="197" y="394"/>
                </a:cubicBezTo>
                <a:cubicBezTo>
                  <a:pt x="305" y="394"/>
                  <a:pt x="394" y="305"/>
                  <a:pt x="394" y="197"/>
                </a:cubicBezTo>
                <a:cubicBezTo>
                  <a:pt x="394" y="189"/>
                  <a:pt x="388" y="183"/>
                  <a:pt x="380" y="18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TextBox 338"/>
          <p:cNvSpPr txBox="1"/>
          <p:nvPr userDrawn="1"/>
        </p:nvSpPr>
        <p:spPr>
          <a:xfrm>
            <a:off x="9132750" y="4284666"/>
            <a:ext cx="1045826" cy="246221"/>
          </a:xfrm>
          <a:prstGeom prst="rect">
            <a:avLst/>
          </a:prstGeom>
          <a:noFill/>
        </p:spPr>
        <p:txBody>
          <a:bodyPr wrap="square" tIns="0" bIns="0" rtlCol="0" anchor="b" anchorCtr="0">
            <a:spAutoFit/>
          </a:bodyPr>
          <a:lstStyle/>
          <a:p>
            <a:pPr algn="ctr"/>
            <a:r>
              <a:rPr lang="en-US" sz="800" b="1" dirty="0" err="1" smtClean="0">
                <a:solidFill>
                  <a:schemeClr val="bg1"/>
                </a:solidFill>
                <a:latin typeface="Arial" pitchFamily="34" charset="0"/>
                <a:cs typeface="Arial" pitchFamily="34" charset="0"/>
              </a:rPr>
              <a:t>Prosumer</a:t>
            </a:r>
            <a:r>
              <a:rPr lang="en-US" sz="800" b="1" dirty="0" smtClean="0">
                <a:solidFill>
                  <a:schemeClr val="bg1"/>
                </a:solidFill>
                <a:latin typeface="Arial" pitchFamily="34" charset="0"/>
                <a:cs typeface="Arial" pitchFamily="34" charset="0"/>
              </a:rPr>
              <a:t> </a:t>
            </a:r>
            <a:r>
              <a:rPr lang="en-US" sz="800" b="1" dirty="0" err="1" smtClean="0">
                <a:solidFill>
                  <a:schemeClr val="bg1"/>
                </a:solidFill>
                <a:latin typeface="Arial" pitchFamily="34" charset="0"/>
                <a:cs typeface="Arial" pitchFamily="34" charset="0"/>
              </a:rPr>
              <a:t>microgrid</a:t>
            </a:r>
            <a:endParaRPr lang="en-US" sz="800" b="1" dirty="0" smtClean="0">
              <a:solidFill>
                <a:schemeClr val="bg1"/>
              </a:solidFill>
              <a:latin typeface="Arial" pitchFamily="34" charset="0"/>
              <a:cs typeface="Arial" pitchFamily="34" charset="0"/>
            </a:endParaRPr>
          </a:p>
        </p:txBody>
      </p:sp>
      <p:sp>
        <p:nvSpPr>
          <p:cNvPr id="340" name="TextBox 339"/>
          <p:cNvSpPr txBox="1"/>
          <p:nvPr userDrawn="1"/>
        </p:nvSpPr>
        <p:spPr>
          <a:xfrm>
            <a:off x="7204193" y="4284666"/>
            <a:ext cx="1045826"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Packaging control</a:t>
            </a:r>
          </a:p>
        </p:txBody>
      </p:sp>
      <p:sp>
        <p:nvSpPr>
          <p:cNvPr id="341" name="TextBox 340"/>
          <p:cNvSpPr txBox="1"/>
          <p:nvPr userDrawn="1"/>
        </p:nvSpPr>
        <p:spPr>
          <a:xfrm>
            <a:off x="11024264" y="3463575"/>
            <a:ext cx="1045826" cy="246221"/>
          </a:xfrm>
          <a:prstGeom prst="rect">
            <a:avLst/>
          </a:prstGeom>
          <a:noFill/>
        </p:spPr>
        <p:txBody>
          <a:bodyPr wrap="square" tIns="0" bIns="0" rtlCol="0" anchor="b" anchorCtr="0">
            <a:spAutoFit/>
          </a:bodyPr>
          <a:lstStyle/>
          <a:p>
            <a:pPr algn="ctr"/>
            <a:r>
              <a:rPr lang="en-US" sz="800" b="1" dirty="0" smtClean="0">
                <a:solidFill>
                  <a:schemeClr val="bg1"/>
                </a:solidFill>
                <a:latin typeface="Arial" pitchFamily="34" charset="0"/>
                <a:cs typeface="Arial" pitchFamily="34" charset="0"/>
              </a:rPr>
              <a:t>Material</a:t>
            </a:r>
            <a:br>
              <a:rPr lang="en-US" sz="800" b="1" dirty="0" smtClean="0">
                <a:solidFill>
                  <a:schemeClr val="bg1"/>
                </a:solidFill>
                <a:latin typeface="Arial" pitchFamily="34" charset="0"/>
                <a:cs typeface="Arial" pitchFamily="34" charset="0"/>
              </a:rPr>
            </a:br>
            <a:r>
              <a:rPr lang="en-US" sz="800" b="1" dirty="0" smtClean="0">
                <a:solidFill>
                  <a:schemeClr val="bg1"/>
                </a:solidFill>
                <a:latin typeface="Arial" pitchFamily="34" charset="0"/>
                <a:cs typeface="Arial" pitchFamily="34" charset="0"/>
              </a:rPr>
              <a:t>working</a:t>
            </a:r>
          </a:p>
        </p:txBody>
      </p:sp>
      <p:sp>
        <p:nvSpPr>
          <p:cNvPr id="342" name="Freeform 673"/>
          <p:cNvSpPr>
            <a:spLocks noEditPoints="1"/>
          </p:cNvSpPr>
          <p:nvPr userDrawn="1"/>
        </p:nvSpPr>
        <p:spPr bwMode="auto">
          <a:xfrm>
            <a:off x="7572046" y="5579234"/>
            <a:ext cx="386320" cy="504066"/>
          </a:xfrm>
          <a:custGeom>
            <a:avLst/>
            <a:gdLst/>
            <a:ahLst/>
            <a:cxnLst>
              <a:cxn ang="0">
                <a:pos x="313" y="120"/>
              </a:cxn>
              <a:cxn ang="0">
                <a:pos x="299" y="120"/>
              </a:cxn>
              <a:cxn ang="0">
                <a:pos x="196" y="181"/>
              </a:cxn>
              <a:cxn ang="0">
                <a:pos x="191" y="199"/>
              </a:cxn>
              <a:cxn ang="0">
                <a:pos x="210" y="204"/>
              </a:cxn>
              <a:cxn ang="0">
                <a:pos x="291" y="156"/>
              </a:cxn>
              <a:cxn ang="0">
                <a:pos x="279" y="343"/>
              </a:cxn>
              <a:cxn ang="0">
                <a:pos x="179" y="421"/>
              </a:cxn>
              <a:cxn ang="0">
                <a:pos x="179" y="172"/>
              </a:cxn>
              <a:cxn ang="0">
                <a:pos x="313" y="94"/>
              </a:cxn>
              <a:cxn ang="0">
                <a:pos x="320" y="82"/>
              </a:cxn>
              <a:cxn ang="0">
                <a:pos x="320" y="82"/>
              </a:cxn>
              <a:cxn ang="0">
                <a:pos x="312" y="70"/>
              </a:cxn>
              <a:cxn ang="0">
                <a:pos x="157" y="2"/>
              </a:cxn>
              <a:cxn ang="0">
                <a:pos x="145" y="2"/>
              </a:cxn>
              <a:cxn ang="0">
                <a:pos x="8" y="69"/>
              </a:cxn>
              <a:cxn ang="0">
                <a:pos x="1" y="82"/>
              </a:cxn>
              <a:cxn ang="0">
                <a:pos x="18" y="362"/>
              </a:cxn>
              <a:cxn ang="0">
                <a:pos x="24" y="373"/>
              </a:cxn>
              <a:cxn ang="0">
                <a:pos x="115" y="437"/>
              </a:cxn>
              <a:cxn ang="0">
                <a:pos x="129" y="438"/>
              </a:cxn>
              <a:cxn ang="0">
                <a:pos x="136" y="426"/>
              </a:cxn>
              <a:cxn ang="0">
                <a:pos x="136" y="177"/>
              </a:cxn>
              <a:cxn ang="0">
                <a:pos x="123" y="163"/>
              </a:cxn>
              <a:cxn ang="0">
                <a:pos x="110" y="177"/>
              </a:cxn>
              <a:cxn ang="0">
                <a:pos x="110" y="400"/>
              </a:cxn>
              <a:cxn ang="0">
                <a:pos x="44" y="354"/>
              </a:cxn>
              <a:cxn ang="0">
                <a:pos x="28" y="89"/>
              </a:cxn>
              <a:cxn ang="0">
                <a:pos x="151" y="29"/>
              </a:cxn>
              <a:cxn ang="0">
                <a:pos x="277" y="84"/>
              </a:cxn>
              <a:cxn ang="0">
                <a:pos x="159" y="152"/>
              </a:cxn>
              <a:cxn ang="0">
                <a:pos x="153" y="164"/>
              </a:cxn>
              <a:cxn ang="0">
                <a:pos x="152" y="449"/>
              </a:cxn>
              <a:cxn ang="0">
                <a:pos x="160" y="461"/>
              </a:cxn>
              <a:cxn ang="0">
                <a:pos x="174" y="459"/>
              </a:cxn>
              <a:cxn ang="0">
                <a:pos x="300" y="360"/>
              </a:cxn>
              <a:cxn ang="0">
                <a:pos x="305" y="350"/>
              </a:cxn>
              <a:cxn ang="0">
                <a:pos x="319" y="132"/>
              </a:cxn>
              <a:cxn ang="0">
                <a:pos x="313" y="120"/>
              </a:cxn>
              <a:cxn ang="0">
                <a:pos x="274" y="279"/>
              </a:cxn>
              <a:cxn ang="0">
                <a:pos x="275" y="256"/>
              </a:cxn>
              <a:cxn ang="0">
                <a:pos x="262" y="242"/>
              </a:cxn>
              <a:cxn ang="0">
                <a:pos x="248" y="255"/>
              </a:cxn>
              <a:cxn ang="0">
                <a:pos x="247" y="278"/>
              </a:cxn>
              <a:cxn ang="0">
                <a:pos x="260" y="292"/>
              </a:cxn>
              <a:cxn ang="0">
                <a:pos x="274" y="279"/>
              </a:cxn>
            </a:cxnLst>
            <a:rect l="0" t="0" r="r" b="b"/>
            <a:pathLst>
              <a:path w="320" h="463">
                <a:moveTo>
                  <a:pt x="313" y="120"/>
                </a:moveTo>
                <a:cubicBezTo>
                  <a:pt x="309" y="117"/>
                  <a:pt x="303" y="117"/>
                  <a:pt x="299" y="120"/>
                </a:cubicBezTo>
                <a:cubicBezTo>
                  <a:pt x="196" y="181"/>
                  <a:pt x="196" y="181"/>
                  <a:pt x="196" y="181"/>
                </a:cubicBezTo>
                <a:cubicBezTo>
                  <a:pt x="190" y="185"/>
                  <a:pt x="188" y="193"/>
                  <a:pt x="191" y="199"/>
                </a:cubicBezTo>
                <a:cubicBezTo>
                  <a:pt x="195" y="206"/>
                  <a:pt x="203" y="208"/>
                  <a:pt x="210" y="204"/>
                </a:cubicBezTo>
                <a:cubicBezTo>
                  <a:pt x="210" y="204"/>
                  <a:pt x="264" y="172"/>
                  <a:pt x="291" y="156"/>
                </a:cubicBezTo>
                <a:cubicBezTo>
                  <a:pt x="288" y="194"/>
                  <a:pt x="279" y="333"/>
                  <a:pt x="279" y="343"/>
                </a:cubicBezTo>
                <a:cubicBezTo>
                  <a:pt x="271" y="348"/>
                  <a:pt x="207" y="399"/>
                  <a:pt x="179" y="421"/>
                </a:cubicBezTo>
                <a:cubicBezTo>
                  <a:pt x="179" y="378"/>
                  <a:pt x="179" y="185"/>
                  <a:pt x="179" y="172"/>
                </a:cubicBezTo>
                <a:cubicBezTo>
                  <a:pt x="191" y="165"/>
                  <a:pt x="313" y="94"/>
                  <a:pt x="313" y="94"/>
                </a:cubicBezTo>
                <a:cubicBezTo>
                  <a:pt x="317" y="91"/>
                  <a:pt x="320" y="87"/>
                  <a:pt x="320" y="82"/>
                </a:cubicBezTo>
                <a:cubicBezTo>
                  <a:pt x="320" y="82"/>
                  <a:pt x="320" y="82"/>
                  <a:pt x="320" y="82"/>
                </a:cubicBezTo>
                <a:cubicBezTo>
                  <a:pt x="320" y="77"/>
                  <a:pt x="317" y="72"/>
                  <a:pt x="312" y="70"/>
                </a:cubicBezTo>
                <a:cubicBezTo>
                  <a:pt x="157" y="2"/>
                  <a:pt x="157" y="2"/>
                  <a:pt x="157" y="2"/>
                </a:cubicBezTo>
                <a:cubicBezTo>
                  <a:pt x="153" y="0"/>
                  <a:pt x="149" y="0"/>
                  <a:pt x="145" y="2"/>
                </a:cubicBezTo>
                <a:cubicBezTo>
                  <a:pt x="8" y="69"/>
                  <a:pt x="8" y="69"/>
                  <a:pt x="8" y="69"/>
                </a:cubicBezTo>
                <a:cubicBezTo>
                  <a:pt x="3" y="71"/>
                  <a:pt x="0" y="77"/>
                  <a:pt x="1" y="82"/>
                </a:cubicBezTo>
                <a:cubicBezTo>
                  <a:pt x="18" y="362"/>
                  <a:pt x="18" y="362"/>
                  <a:pt x="18" y="362"/>
                </a:cubicBezTo>
                <a:cubicBezTo>
                  <a:pt x="19" y="367"/>
                  <a:pt x="21" y="370"/>
                  <a:pt x="24" y="373"/>
                </a:cubicBezTo>
                <a:cubicBezTo>
                  <a:pt x="115" y="437"/>
                  <a:pt x="115" y="437"/>
                  <a:pt x="115" y="437"/>
                </a:cubicBezTo>
                <a:cubicBezTo>
                  <a:pt x="119" y="439"/>
                  <a:pt x="125" y="440"/>
                  <a:pt x="129" y="438"/>
                </a:cubicBezTo>
                <a:cubicBezTo>
                  <a:pt x="134" y="435"/>
                  <a:pt x="136" y="431"/>
                  <a:pt x="136" y="426"/>
                </a:cubicBezTo>
                <a:cubicBezTo>
                  <a:pt x="136" y="177"/>
                  <a:pt x="136" y="177"/>
                  <a:pt x="136" y="177"/>
                </a:cubicBezTo>
                <a:cubicBezTo>
                  <a:pt x="136" y="169"/>
                  <a:pt x="130" y="163"/>
                  <a:pt x="123" y="163"/>
                </a:cubicBezTo>
                <a:cubicBezTo>
                  <a:pt x="116" y="163"/>
                  <a:pt x="110" y="169"/>
                  <a:pt x="110" y="177"/>
                </a:cubicBezTo>
                <a:cubicBezTo>
                  <a:pt x="110" y="177"/>
                  <a:pt x="110" y="359"/>
                  <a:pt x="110" y="400"/>
                </a:cubicBezTo>
                <a:cubicBezTo>
                  <a:pt x="87" y="384"/>
                  <a:pt x="52" y="359"/>
                  <a:pt x="44" y="354"/>
                </a:cubicBezTo>
                <a:cubicBezTo>
                  <a:pt x="44" y="343"/>
                  <a:pt x="29" y="105"/>
                  <a:pt x="28" y="89"/>
                </a:cubicBezTo>
                <a:cubicBezTo>
                  <a:pt x="41" y="83"/>
                  <a:pt x="142" y="33"/>
                  <a:pt x="151" y="29"/>
                </a:cubicBezTo>
                <a:cubicBezTo>
                  <a:pt x="160" y="32"/>
                  <a:pt x="244" y="69"/>
                  <a:pt x="277" y="84"/>
                </a:cubicBezTo>
                <a:cubicBezTo>
                  <a:pt x="245" y="102"/>
                  <a:pt x="159" y="152"/>
                  <a:pt x="159" y="152"/>
                </a:cubicBezTo>
                <a:cubicBezTo>
                  <a:pt x="155" y="155"/>
                  <a:pt x="153" y="159"/>
                  <a:pt x="153" y="164"/>
                </a:cubicBezTo>
                <a:cubicBezTo>
                  <a:pt x="153" y="164"/>
                  <a:pt x="152" y="449"/>
                  <a:pt x="152" y="449"/>
                </a:cubicBezTo>
                <a:cubicBezTo>
                  <a:pt x="152" y="454"/>
                  <a:pt x="155" y="459"/>
                  <a:pt x="160" y="461"/>
                </a:cubicBezTo>
                <a:cubicBezTo>
                  <a:pt x="164" y="463"/>
                  <a:pt x="170" y="462"/>
                  <a:pt x="174" y="459"/>
                </a:cubicBezTo>
                <a:cubicBezTo>
                  <a:pt x="300" y="360"/>
                  <a:pt x="300" y="360"/>
                  <a:pt x="300" y="360"/>
                </a:cubicBezTo>
                <a:cubicBezTo>
                  <a:pt x="303" y="358"/>
                  <a:pt x="304" y="354"/>
                  <a:pt x="305" y="350"/>
                </a:cubicBezTo>
                <a:cubicBezTo>
                  <a:pt x="319" y="132"/>
                  <a:pt x="319" y="132"/>
                  <a:pt x="319" y="132"/>
                </a:cubicBezTo>
                <a:cubicBezTo>
                  <a:pt x="320" y="127"/>
                  <a:pt x="317" y="122"/>
                  <a:pt x="313" y="120"/>
                </a:cubicBezTo>
                <a:close/>
                <a:moveTo>
                  <a:pt x="274" y="279"/>
                </a:moveTo>
                <a:cubicBezTo>
                  <a:pt x="275" y="256"/>
                  <a:pt x="275" y="256"/>
                  <a:pt x="275" y="256"/>
                </a:cubicBezTo>
                <a:cubicBezTo>
                  <a:pt x="275" y="249"/>
                  <a:pt x="270" y="242"/>
                  <a:pt x="262" y="242"/>
                </a:cubicBezTo>
                <a:cubicBezTo>
                  <a:pt x="255" y="242"/>
                  <a:pt x="249" y="247"/>
                  <a:pt x="248" y="255"/>
                </a:cubicBezTo>
                <a:cubicBezTo>
                  <a:pt x="247" y="278"/>
                  <a:pt x="247" y="278"/>
                  <a:pt x="247" y="278"/>
                </a:cubicBezTo>
                <a:cubicBezTo>
                  <a:pt x="247" y="285"/>
                  <a:pt x="253" y="291"/>
                  <a:pt x="260" y="292"/>
                </a:cubicBezTo>
                <a:cubicBezTo>
                  <a:pt x="267" y="292"/>
                  <a:pt x="273" y="286"/>
                  <a:pt x="274" y="27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algn="ctr" defTabSz="914400" rtl="0" eaLnBrk="1" latinLnBrk="0" hangingPunct="1"/>
            <a:endParaRPr lang="en-US" sz="1800" kern="1200">
              <a:solidFill>
                <a:schemeClr val="tx1"/>
              </a:solidFill>
              <a:latin typeface="+mn-lt"/>
              <a:ea typeface="+mn-ea"/>
              <a:cs typeface="+mn-cs"/>
            </a:endParaRPr>
          </a:p>
        </p:txBody>
      </p:sp>
      <p:sp>
        <p:nvSpPr>
          <p:cNvPr id="343" name="TextBox 342"/>
          <p:cNvSpPr txBox="1"/>
          <p:nvPr userDrawn="1"/>
        </p:nvSpPr>
        <p:spPr>
          <a:xfrm>
            <a:off x="7310737" y="6054246"/>
            <a:ext cx="908938" cy="215444"/>
          </a:xfrm>
          <a:prstGeom prst="rect">
            <a:avLst/>
          </a:prstGeom>
          <a:noFill/>
        </p:spPr>
        <p:txBody>
          <a:bodyPr wrap="square" rtlCol="0" anchor="b" anchorCtr="0">
            <a:spAutoFit/>
          </a:bodyPr>
          <a:lstStyle/>
          <a:p>
            <a:pPr algn="ctr"/>
            <a:r>
              <a:rPr lang="en-US" sz="800" b="1" dirty="0" smtClean="0">
                <a:solidFill>
                  <a:schemeClr val="bg1"/>
                </a:solidFill>
                <a:latin typeface="Arial" pitchFamily="34" charset="0"/>
                <a:cs typeface="Arial" pitchFamily="34" charset="0"/>
              </a:rPr>
              <a:t>Panel builders</a:t>
            </a:r>
          </a:p>
        </p:txBody>
      </p:sp>
      <p:sp>
        <p:nvSpPr>
          <p:cNvPr id="344" name="Rounded Rectangle 343"/>
          <p:cNvSpPr/>
          <p:nvPr userDrawn="1"/>
        </p:nvSpPr>
        <p:spPr>
          <a:xfrm>
            <a:off x="609441" y="4684275"/>
            <a:ext cx="5291299" cy="1611134"/>
          </a:xfrm>
          <a:prstGeom prst="roundRect">
            <a:avLst>
              <a:gd name="adj" fmla="val 9427"/>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marL="520700" indent="-292100" algn="l">
              <a:spcAft>
                <a:spcPts val="200"/>
              </a:spcAft>
              <a:tabLst>
                <a:tab pos="173038" algn="l"/>
                <a:tab pos="457200" algn="l"/>
              </a:tabLst>
            </a:pPr>
            <a:r>
              <a:rPr lang="en-US" sz="1600" b="1" dirty="0" smtClean="0">
                <a:solidFill>
                  <a:srgbClr val="009530"/>
                </a:solidFill>
              </a:rPr>
              <a:t>To</a:t>
            </a:r>
            <a:r>
              <a:rPr lang="en-US" sz="1600" b="1" baseline="0" dirty="0" smtClean="0">
                <a:solidFill>
                  <a:srgbClr val="009530"/>
                </a:solidFill>
              </a:rPr>
              <a:t> add a </a:t>
            </a:r>
            <a:r>
              <a:rPr lang="en-US" sz="1600" b="1" baseline="0" dirty="0" err="1" smtClean="0">
                <a:solidFill>
                  <a:srgbClr val="009530"/>
                </a:solidFill>
              </a:rPr>
              <a:t>picto</a:t>
            </a:r>
            <a:r>
              <a:rPr lang="en-US" sz="1600" b="1" baseline="0" dirty="0" smtClean="0">
                <a:solidFill>
                  <a:srgbClr val="009530"/>
                </a:solidFill>
              </a:rPr>
              <a:t> to your presentation:</a:t>
            </a:r>
          </a:p>
          <a:p>
            <a:pPr marL="520700" indent="-292100" algn="l">
              <a:spcAft>
                <a:spcPts val="200"/>
              </a:spcAft>
              <a:buFont typeface="+mj-lt"/>
              <a:buAutoNum type="arabicPeriod"/>
              <a:tabLst>
                <a:tab pos="173038" algn="l"/>
                <a:tab pos="457200" algn="l"/>
              </a:tabLst>
            </a:pPr>
            <a:r>
              <a:rPr lang="en-US" sz="1400" baseline="0" dirty="0" smtClean="0">
                <a:solidFill>
                  <a:srgbClr val="009530"/>
                </a:solidFill>
              </a:rPr>
              <a:t>Select view/slide master</a:t>
            </a:r>
          </a:p>
          <a:p>
            <a:pPr marL="520700" indent="-292100" algn="l">
              <a:spcAft>
                <a:spcPts val="200"/>
              </a:spcAft>
              <a:buFont typeface="+mj-lt"/>
              <a:buAutoNum type="arabicPeriod"/>
              <a:tabLst>
                <a:tab pos="173038" algn="l"/>
                <a:tab pos="457200" algn="l"/>
              </a:tabLst>
            </a:pPr>
            <a:r>
              <a:rPr lang="en-US" sz="1400" baseline="0" dirty="0" smtClean="0">
                <a:solidFill>
                  <a:srgbClr val="009530"/>
                </a:solidFill>
              </a:rPr>
              <a:t>Go to slide with </a:t>
            </a:r>
            <a:r>
              <a:rPr lang="en-US" sz="1400" baseline="0" dirty="0" err="1" smtClean="0">
                <a:solidFill>
                  <a:srgbClr val="009530"/>
                </a:solidFill>
              </a:rPr>
              <a:t>pictos</a:t>
            </a:r>
            <a:endParaRPr lang="en-US" sz="1400" baseline="0" dirty="0" smtClean="0">
              <a:solidFill>
                <a:srgbClr val="009530"/>
              </a:solidFill>
            </a:endParaRPr>
          </a:p>
          <a:p>
            <a:pPr marL="520700" indent="-292100" algn="l">
              <a:spcAft>
                <a:spcPts val="200"/>
              </a:spcAft>
              <a:buFont typeface="+mj-lt"/>
              <a:buAutoNum type="arabicPeriod"/>
              <a:tabLst>
                <a:tab pos="173038" algn="l"/>
                <a:tab pos="457200" algn="l"/>
              </a:tabLst>
            </a:pPr>
            <a:r>
              <a:rPr lang="en-US" sz="1400" baseline="0" dirty="0" smtClean="0">
                <a:solidFill>
                  <a:srgbClr val="009530"/>
                </a:solidFill>
              </a:rPr>
              <a:t>Select and copy the </a:t>
            </a:r>
            <a:r>
              <a:rPr lang="en-US" sz="1400" baseline="0" dirty="0" err="1" smtClean="0">
                <a:solidFill>
                  <a:srgbClr val="009530"/>
                </a:solidFill>
              </a:rPr>
              <a:t>picto</a:t>
            </a:r>
            <a:r>
              <a:rPr lang="en-US" sz="1400" baseline="0" dirty="0" smtClean="0">
                <a:solidFill>
                  <a:srgbClr val="009530"/>
                </a:solidFill>
              </a:rPr>
              <a:t> that you would like to add (ctrl-c)</a:t>
            </a:r>
          </a:p>
          <a:p>
            <a:pPr marL="520700" indent="-292100" algn="l">
              <a:spcAft>
                <a:spcPts val="200"/>
              </a:spcAft>
              <a:buFont typeface="+mj-lt"/>
              <a:buAutoNum type="arabicPeriod"/>
              <a:tabLst>
                <a:tab pos="173038" algn="l"/>
                <a:tab pos="457200" algn="l"/>
              </a:tabLst>
            </a:pPr>
            <a:r>
              <a:rPr lang="en-US" sz="1400" baseline="0" dirty="0" smtClean="0">
                <a:solidFill>
                  <a:srgbClr val="009530"/>
                </a:solidFill>
              </a:rPr>
              <a:t>Close master view</a:t>
            </a:r>
          </a:p>
          <a:p>
            <a:pPr marL="520700" indent="-292100" algn="l">
              <a:spcAft>
                <a:spcPts val="200"/>
              </a:spcAft>
              <a:buFont typeface="+mj-lt"/>
              <a:buAutoNum type="arabicPeriod"/>
              <a:tabLst>
                <a:tab pos="173038" algn="l"/>
                <a:tab pos="457200" algn="l"/>
              </a:tabLst>
            </a:pPr>
            <a:r>
              <a:rPr lang="en-US" sz="1400" baseline="0" dirty="0" smtClean="0">
                <a:solidFill>
                  <a:srgbClr val="009530"/>
                </a:solidFill>
              </a:rPr>
              <a:t>Paste </a:t>
            </a:r>
            <a:r>
              <a:rPr lang="en-US" sz="1400" baseline="0" dirty="0" err="1" smtClean="0">
                <a:solidFill>
                  <a:srgbClr val="009530"/>
                </a:solidFill>
              </a:rPr>
              <a:t>picto</a:t>
            </a:r>
            <a:r>
              <a:rPr lang="en-US" sz="1400" baseline="0" dirty="0" smtClean="0">
                <a:solidFill>
                  <a:srgbClr val="009530"/>
                </a:solidFill>
              </a:rPr>
              <a:t> onto your slide (ctrl-p)</a:t>
            </a:r>
            <a:endParaRPr lang="en-US" sz="1400" dirty="0">
              <a:solidFill>
                <a:srgbClr val="009530"/>
              </a:solidFill>
            </a:endParaRPr>
          </a:p>
        </p:txBody>
      </p:sp>
      <p:sp>
        <p:nvSpPr>
          <p:cNvPr id="345" name="TextBox 344"/>
          <p:cNvSpPr txBox="1"/>
          <p:nvPr userDrawn="1"/>
        </p:nvSpPr>
        <p:spPr>
          <a:xfrm>
            <a:off x="523421" y="1235445"/>
            <a:ext cx="823124" cy="307777"/>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Markets</a:t>
            </a:r>
          </a:p>
        </p:txBody>
      </p:sp>
      <p:sp>
        <p:nvSpPr>
          <p:cNvPr id="346" name="TextBox 345"/>
          <p:cNvSpPr txBox="1"/>
          <p:nvPr userDrawn="1"/>
        </p:nvSpPr>
        <p:spPr>
          <a:xfrm>
            <a:off x="366227" y="2195140"/>
            <a:ext cx="993018" cy="523220"/>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Market </a:t>
            </a:r>
          </a:p>
          <a:p>
            <a:pPr algn="r"/>
            <a:r>
              <a:rPr lang="en-US" sz="1400" dirty="0" smtClean="0">
                <a:solidFill>
                  <a:schemeClr val="bg1"/>
                </a:solidFill>
                <a:latin typeface="Arial" pitchFamily="34" charset="0"/>
                <a:cs typeface="Arial" pitchFamily="34" charset="0"/>
              </a:rPr>
              <a:t>Segments</a:t>
            </a:r>
          </a:p>
        </p:txBody>
      </p:sp>
      <p:sp>
        <p:nvSpPr>
          <p:cNvPr id="347" name="TextBox 346"/>
          <p:cNvSpPr txBox="1"/>
          <p:nvPr userDrawn="1"/>
        </p:nvSpPr>
        <p:spPr>
          <a:xfrm>
            <a:off x="6476196" y="1231262"/>
            <a:ext cx="893081" cy="307777"/>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Domains</a:t>
            </a:r>
          </a:p>
        </p:txBody>
      </p:sp>
      <p:sp>
        <p:nvSpPr>
          <p:cNvPr id="348" name="TextBox 347"/>
          <p:cNvSpPr txBox="1"/>
          <p:nvPr userDrawn="1"/>
        </p:nvSpPr>
        <p:spPr>
          <a:xfrm>
            <a:off x="6216535" y="2187133"/>
            <a:ext cx="1152742" cy="307777"/>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Applications</a:t>
            </a:r>
          </a:p>
        </p:txBody>
      </p:sp>
      <p:sp>
        <p:nvSpPr>
          <p:cNvPr id="349" name="TextBox 348"/>
          <p:cNvSpPr txBox="1"/>
          <p:nvPr userDrawn="1"/>
        </p:nvSpPr>
        <p:spPr>
          <a:xfrm>
            <a:off x="6047080" y="5723014"/>
            <a:ext cx="1322197" cy="307777"/>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Intermediaries</a:t>
            </a:r>
          </a:p>
        </p:txBody>
      </p:sp>
      <p:sp>
        <p:nvSpPr>
          <p:cNvPr id="94" name="TextBox 93"/>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95"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eneric Pictos_Gree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a:lvl1pPr>
          </a:lstStyle>
          <a:p>
            <a:r>
              <a:rPr lang="en-US" dirty="0" smtClean="0"/>
              <a:t>Generic Pictograms and Symbols</a:t>
            </a:r>
            <a:endParaRPr lang="en-US" noProof="0" dirty="0"/>
          </a:p>
        </p:txBody>
      </p:sp>
      <p:sp>
        <p:nvSpPr>
          <p:cNvPr id="5" name="Freeform 171"/>
          <p:cNvSpPr>
            <a:spLocks/>
          </p:cNvSpPr>
          <p:nvPr userDrawn="1"/>
        </p:nvSpPr>
        <p:spPr bwMode="auto">
          <a:xfrm>
            <a:off x="553108" y="1163244"/>
            <a:ext cx="466725" cy="517525"/>
          </a:xfrm>
          <a:custGeom>
            <a:avLst/>
            <a:gdLst/>
            <a:ahLst/>
            <a:cxnLst>
              <a:cxn ang="0">
                <a:pos x="201" y="427"/>
              </a:cxn>
              <a:cxn ang="0">
                <a:pos x="166" y="301"/>
              </a:cxn>
              <a:cxn ang="0">
                <a:pos x="141" y="194"/>
              </a:cxn>
              <a:cxn ang="0">
                <a:pos x="128" y="238"/>
              </a:cxn>
              <a:cxn ang="0">
                <a:pos x="50" y="224"/>
              </a:cxn>
              <a:cxn ang="0">
                <a:pos x="63" y="122"/>
              </a:cxn>
              <a:cxn ang="0">
                <a:pos x="166" y="106"/>
              </a:cxn>
              <a:cxn ang="0">
                <a:pos x="39" y="97"/>
              </a:cxn>
              <a:cxn ang="0">
                <a:pos x="27" y="106"/>
              </a:cxn>
              <a:cxn ang="0">
                <a:pos x="115" y="416"/>
              </a:cxn>
              <a:cxn ang="0">
                <a:pos x="142" y="323"/>
              </a:cxn>
              <a:cxn ang="0">
                <a:pos x="129" y="442"/>
              </a:cxn>
              <a:cxn ang="0">
                <a:pos x="0" y="429"/>
              </a:cxn>
              <a:cxn ang="0">
                <a:pos x="39" y="70"/>
              </a:cxn>
              <a:cxn ang="0">
                <a:pos x="183" y="81"/>
              </a:cxn>
              <a:cxn ang="0">
                <a:pos x="179" y="148"/>
              </a:cxn>
              <a:cxn ang="0">
                <a:pos x="115" y="180"/>
              </a:cxn>
              <a:cxn ang="0">
                <a:pos x="179" y="167"/>
              </a:cxn>
              <a:cxn ang="0">
                <a:pos x="193" y="290"/>
              </a:cxn>
              <a:cxn ang="0">
                <a:pos x="193" y="346"/>
              </a:cxn>
              <a:cxn ang="0">
                <a:pos x="284" y="432"/>
              </a:cxn>
              <a:cxn ang="0">
                <a:pos x="333" y="422"/>
              </a:cxn>
              <a:cxn ang="0">
                <a:pos x="365" y="259"/>
              </a:cxn>
              <a:cxn ang="0">
                <a:pos x="303" y="179"/>
              </a:cxn>
              <a:cxn ang="0">
                <a:pos x="312" y="168"/>
              </a:cxn>
              <a:cxn ang="0">
                <a:pos x="321" y="164"/>
              </a:cxn>
              <a:cxn ang="0">
                <a:pos x="348" y="132"/>
              </a:cxn>
              <a:cxn ang="0">
                <a:pos x="349" y="95"/>
              </a:cxn>
              <a:cxn ang="0">
                <a:pos x="344" y="95"/>
              </a:cxn>
              <a:cxn ang="0">
                <a:pos x="330" y="32"/>
              </a:cxn>
              <a:cxn ang="0">
                <a:pos x="326" y="27"/>
              </a:cxn>
              <a:cxn ang="0">
                <a:pos x="321" y="81"/>
              </a:cxn>
              <a:cxn ang="0">
                <a:pos x="308" y="94"/>
              </a:cxn>
              <a:cxn ang="0">
                <a:pos x="261" y="81"/>
              </a:cxn>
              <a:cxn ang="0">
                <a:pos x="257" y="27"/>
              </a:cxn>
              <a:cxn ang="0">
                <a:pos x="252" y="32"/>
              </a:cxn>
              <a:cxn ang="0">
                <a:pos x="237" y="95"/>
              </a:cxn>
              <a:cxn ang="0">
                <a:pos x="233" y="95"/>
              </a:cxn>
              <a:cxn ang="0">
                <a:pos x="234" y="139"/>
              </a:cxn>
              <a:cxn ang="0">
                <a:pos x="240" y="152"/>
              </a:cxn>
              <a:cxn ang="0">
                <a:pos x="271" y="167"/>
              </a:cxn>
              <a:cxn ang="0">
                <a:pos x="264" y="192"/>
              </a:cxn>
              <a:cxn ang="0">
                <a:pos x="209" y="150"/>
              </a:cxn>
              <a:cxn ang="0">
                <a:pos x="207" y="132"/>
              </a:cxn>
              <a:cxn ang="0">
                <a:pos x="210" y="80"/>
              </a:cxn>
              <a:cxn ang="0">
                <a:pos x="225" y="70"/>
              </a:cxn>
              <a:cxn ang="0">
                <a:pos x="257" y="0"/>
              </a:cxn>
              <a:cxn ang="0">
                <a:pos x="287" y="32"/>
              </a:cxn>
              <a:cxn ang="0">
                <a:pos x="295" y="32"/>
              </a:cxn>
              <a:cxn ang="0">
                <a:pos x="348" y="10"/>
              </a:cxn>
              <a:cxn ang="0">
                <a:pos x="356" y="70"/>
              </a:cxn>
              <a:cxn ang="0">
                <a:pos x="375" y="111"/>
              </a:cxn>
              <a:cxn ang="0">
                <a:pos x="368" y="160"/>
              </a:cxn>
              <a:cxn ang="0">
                <a:pos x="388" y="246"/>
              </a:cxn>
              <a:cxn ang="0">
                <a:pos x="398" y="394"/>
              </a:cxn>
              <a:cxn ang="0">
                <a:pos x="285" y="459"/>
              </a:cxn>
            </a:cxnLst>
            <a:rect l="0" t="0" r="r" b="b"/>
            <a:pathLst>
              <a:path w="413" h="459">
                <a:moveTo>
                  <a:pt x="285" y="459"/>
                </a:moveTo>
                <a:cubicBezTo>
                  <a:pt x="285" y="459"/>
                  <a:pt x="284" y="459"/>
                  <a:pt x="284" y="459"/>
                </a:cubicBezTo>
                <a:cubicBezTo>
                  <a:pt x="284" y="459"/>
                  <a:pt x="284" y="459"/>
                  <a:pt x="284" y="459"/>
                </a:cubicBezTo>
                <a:cubicBezTo>
                  <a:pt x="246" y="459"/>
                  <a:pt x="219" y="445"/>
                  <a:pt x="201" y="427"/>
                </a:cubicBezTo>
                <a:cubicBezTo>
                  <a:pt x="201" y="427"/>
                  <a:pt x="201" y="427"/>
                  <a:pt x="201" y="427"/>
                </a:cubicBezTo>
                <a:cubicBezTo>
                  <a:pt x="183" y="409"/>
                  <a:pt x="175" y="388"/>
                  <a:pt x="171" y="372"/>
                </a:cubicBezTo>
                <a:cubicBezTo>
                  <a:pt x="171" y="372"/>
                  <a:pt x="171" y="372"/>
                  <a:pt x="171" y="372"/>
                </a:cubicBezTo>
                <a:cubicBezTo>
                  <a:pt x="168" y="361"/>
                  <a:pt x="167" y="352"/>
                  <a:pt x="167" y="348"/>
                </a:cubicBezTo>
                <a:cubicBezTo>
                  <a:pt x="167" y="348"/>
                  <a:pt x="167" y="348"/>
                  <a:pt x="167" y="348"/>
                </a:cubicBezTo>
                <a:cubicBezTo>
                  <a:pt x="166" y="335"/>
                  <a:pt x="166" y="314"/>
                  <a:pt x="166" y="301"/>
                </a:cubicBezTo>
                <a:cubicBezTo>
                  <a:pt x="166" y="301"/>
                  <a:pt x="166" y="301"/>
                  <a:pt x="166" y="301"/>
                </a:cubicBezTo>
                <a:cubicBezTo>
                  <a:pt x="166" y="294"/>
                  <a:pt x="166" y="290"/>
                  <a:pt x="166" y="290"/>
                </a:cubicBezTo>
                <a:cubicBezTo>
                  <a:pt x="166" y="290"/>
                  <a:pt x="166" y="290"/>
                  <a:pt x="166" y="290"/>
                </a:cubicBezTo>
                <a:cubicBezTo>
                  <a:pt x="166" y="194"/>
                  <a:pt x="166" y="194"/>
                  <a:pt x="166" y="194"/>
                </a:cubicBezTo>
                <a:cubicBezTo>
                  <a:pt x="141" y="194"/>
                  <a:pt x="141" y="194"/>
                  <a:pt x="141" y="194"/>
                </a:cubicBezTo>
                <a:cubicBezTo>
                  <a:pt x="141" y="224"/>
                  <a:pt x="141" y="224"/>
                  <a:pt x="141" y="224"/>
                </a:cubicBezTo>
                <a:cubicBezTo>
                  <a:pt x="141" y="228"/>
                  <a:pt x="140" y="231"/>
                  <a:pt x="137" y="234"/>
                </a:cubicBezTo>
                <a:cubicBezTo>
                  <a:pt x="137" y="234"/>
                  <a:pt x="137" y="234"/>
                  <a:pt x="137" y="234"/>
                </a:cubicBezTo>
                <a:cubicBezTo>
                  <a:pt x="135" y="236"/>
                  <a:pt x="132" y="238"/>
                  <a:pt x="128" y="238"/>
                </a:cubicBezTo>
                <a:cubicBezTo>
                  <a:pt x="128" y="238"/>
                  <a:pt x="128" y="238"/>
                  <a:pt x="128" y="238"/>
                </a:cubicBezTo>
                <a:cubicBezTo>
                  <a:pt x="63" y="238"/>
                  <a:pt x="63" y="238"/>
                  <a:pt x="63" y="238"/>
                </a:cubicBezTo>
                <a:cubicBezTo>
                  <a:pt x="60" y="238"/>
                  <a:pt x="56" y="236"/>
                  <a:pt x="54" y="234"/>
                </a:cubicBezTo>
                <a:cubicBezTo>
                  <a:pt x="54" y="234"/>
                  <a:pt x="54" y="234"/>
                  <a:pt x="54" y="234"/>
                </a:cubicBezTo>
                <a:cubicBezTo>
                  <a:pt x="51" y="231"/>
                  <a:pt x="50" y="228"/>
                  <a:pt x="50" y="224"/>
                </a:cubicBezTo>
                <a:cubicBezTo>
                  <a:pt x="50" y="224"/>
                  <a:pt x="50" y="224"/>
                  <a:pt x="50" y="224"/>
                </a:cubicBezTo>
                <a:cubicBezTo>
                  <a:pt x="50" y="135"/>
                  <a:pt x="50" y="135"/>
                  <a:pt x="50" y="135"/>
                </a:cubicBezTo>
                <a:cubicBezTo>
                  <a:pt x="50" y="131"/>
                  <a:pt x="51" y="128"/>
                  <a:pt x="54" y="126"/>
                </a:cubicBezTo>
                <a:cubicBezTo>
                  <a:pt x="54" y="126"/>
                  <a:pt x="54" y="126"/>
                  <a:pt x="54" y="126"/>
                </a:cubicBezTo>
                <a:cubicBezTo>
                  <a:pt x="56" y="123"/>
                  <a:pt x="60" y="122"/>
                  <a:pt x="63" y="122"/>
                </a:cubicBezTo>
                <a:cubicBezTo>
                  <a:pt x="63" y="122"/>
                  <a:pt x="63" y="122"/>
                  <a:pt x="63" y="122"/>
                </a:cubicBezTo>
                <a:cubicBezTo>
                  <a:pt x="166" y="122"/>
                  <a:pt x="166" y="122"/>
                  <a:pt x="166" y="122"/>
                </a:cubicBezTo>
                <a:cubicBezTo>
                  <a:pt x="166" y="122"/>
                  <a:pt x="166" y="122"/>
                  <a:pt x="166" y="122"/>
                </a:cubicBezTo>
                <a:cubicBezTo>
                  <a:pt x="166" y="122"/>
                  <a:pt x="166" y="122"/>
                  <a:pt x="166" y="122"/>
                </a:cubicBezTo>
                <a:cubicBezTo>
                  <a:pt x="166" y="115"/>
                  <a:pt x="166" y="107"/>
                  <a:pt x="166" y="106"/>
                </a:cubicBezTo>
                <a:cubicBezTo>
                  <a:pt x="166" y="106"/>
                  <a:pt x="166" y="106"/>
                  <a:pt x="166" y="106"/>
                </a:cubicBezTo>
                <a:cubicBezTo>
                  <a:pt x="166" y="103"/>
                  <a:pt x="165" y="101"/>
                  <a:pt x="164" y="99"/>
                </a:cubicBezTo>
                <a:cubicBezTo>
                  <a:pt x="164" y="99"/>
                  <a:pt x="164" y="99"/>
                  <a:pt x="164" y="99"/>
                </a:cubicBezTo>
                <a:cubicBezTo>
                  <a:pt x="162" y="98"/>
                  <a:pt x="160" y="97"/>
                  <a:pt x="159" y="97"/>
                </a:cubicBezTo>
                <a:cubicBezTo>
                  <a:pt x="159" y="97"/>
                  <a:pt x="159" y="97"/>
                  <a:pt x="159" y="97"/>
                </a:cubicBezTo>
                <a:cubicBezTo>
                  <a:pt x="128" y="97"/>
                  <a:pt x="52" y="97"/>
                  <a:pt x="39" y="97"/>
                </a:cubicBezTo>
                <a:cubicBezTo>
                  <a:pt x="39" y="97"/>
                  <a:pt x="39" y="97"/>
                  <a:pt x="39" y="97"/>
                </a:cubicBezTo>
                <a:cubicBezTo>
                  <a:pt x="32" y="97"/>
                  <a:pt x="30" y="99"/>
                  <a:pt x="29" y="100"/>
                </a:cubicBezTo>
                <a:cubicBezTo>
                  <a:pt x="29" y="100"/>
                  <a:pt x="29" y="100"/>
                  <a:pt x="29" y="100"/>
                </a:cubicBezTo>
                <a:cubicBezTo>
                  <a:pt x="28" y="101"/>
                  <a:pt x="27" y="104"/>
                  <a:pt x="27" y="106"/>
                </a:cubicBezTo>
                <a:cubicBezTo>
                  <a:pt x="27" y="106"/>
                  <a:pt x="27" y="106"/>
                  <a:pt x="27" y="106"/>
                </a:cubicBezTo>
                <a:cubicBezTo>
                  <a:pt x="27" y="108"/>
                  <a:pt x="27" y="188"/>
                  <a:pt x="27" y="269"/>
                </a:cubicBezTo>
                <a:cubicBezTo>
                  <a:pt x="27" y="269"/>
                  <a:pt x="27" y="269"/>
                  <a:pt x="27" y="269"/>
                </a:cubicBezTo>
                <a:cubicBezTo>
                  <a:pt x="27" y="329"/>
                  <a:pt x="27" y="390"/>
                  <a:pt x="27" y="416"/>
                </a:cubicBezTo>
                <a:cubicBezTo>
                  <a:pt x="27" y="416"/>
                  <a:pt x="27" y="416"/>
                  <a:pt x="27" y="416"/>
                </a:cubicBezTo>
                <a:cubicBezTo>
                  <a:pt x="115" y="416"/>
                  <a:pt x="115" y="416"/>
                  <a:pt x="115" y="416"/>
                </a:cubicBezTo>
                <a:cubicBezTo>
                  <a:pt x="115" y="323"/>
                  <a:pt x="115" y="323"/>
                  <a:pt x="115" y="323"/>
                </a:cubicBezTo>
                <a:cubicBezTo>
                  <a:pt x="115" y="316"/>
                  <a:pt x="121" y="310"/>
                  <a:pt x="129" y="310"/>
                </a:cubicBezTo>
                <a:cubicBezTo>
                  <a:pt x="129" y="310"/>
                  <a:pt x="129" y="310"/>
                  <a:pt x="129" y="310"/>
                </a:cubicBezTo>
                <a:cubicBezTo>
                  <a:pt x="136" y="310"/>
                  <a:pt x="142" y="316"/>
                  <a:pt x="142" y="323"/>
                </a:cubicBezTo>
                <a:cubicBezTo>
                  <a:pt x="142" y="323"/>
                  <a:pt x="142" y="323"/>
                  <a:pt x="142" y="323"/>
                </a:cubicBezTo>
                <a:cubicBezTo>
                  <a:pt x="142" y="429"/>
                  <a:pt x="142" y="429"/>
                  <a:pt x="142" y="429"/>
                </a:cubicBezTo>
                <a:cubicBezTo>
                  <a:pt x="142" y="433"/>
                  <a:pt x="141" y="436"/>
                  <a:pt x="138" y="438"/>
                </a:cubicBezTo>
                <a:cubicBezTo>
                  <a:pt x="138" y="438"/>
                  <a:pt x="138" y="438"/>
                  <a:pt x="138" y="438"/>
                </a:cubicBezTo>
                <a:cubicBezTo>
                  <a:pt x="136" y="441"/>
                  <a:pt x="132" y="442"/>
                  <a:pt x="129" y="442"/>
                </a:cubicBezTo>
                <a:cubicBezTo>
                  <a:pt x="129" y="442"/>
                  <a:pt x="129" y="442"/>
                  <a:pt x="129" y="442"/>
                </a:cubicBezTo>
                <a:cubicBezTo>
                  <a:pt x="13" y="442"/>
                  <a:pt x="13" y="442"/>
                  <a:pt x="13" y="442"/>
                </a:cubicBezTo>
                <a:cubicBezTo>
                  <a:pt x="10" y="442"/>
                  <a:pt x="6" y="441"/>
                  <a:pt x="4" y="438"/>
                </a:cubicBezTo>
                <a:cubicBezTo>
                  <a:pt x="4" y="438"/>
                  <a:pt x="4" y="438"/>
                  <a:pt x="4" y="438"/>
                </a:cubicBezTo>
                <a:cubicBezTo>
                  <a:pt x="1" y="436"/>
                  <a:pt x="0" y="433"/>
                  <a:pt x="0" y="429"/>
                </a:cubicBezTo>
                <a:cubicBezTo>
                  <a:pt x="0" y="429"/>
                  <a:pt x="0" y="429"/>
                  <a:pt x="0" y="429"/>
                </a:cubicBezTo>
                <a:cubicBezTo>
                  <a:pt x="0" y="429"/>
                  <a:pt x="0" y="109"/>
                  <a:pt x="0" y="106"/>
                </a:cubicBezTo>
                <a:cubicBezTo>
                  <a:pt x="0" y="106"/>
                  <a:pt x="0" y="106"/>
                  <a:pt x="0" y="106"/>
                </a:cubicBezTo>
                <a:cubicBezTo>
                  <a:pt x="0" y="98"/>
                  <a:pt x="3" y="89"/>
                  <a:pt x="9" y="82"/>
                </a:cubicBezTo>
                <a:cubicBezTo>
                  <a:pt x="9" y="82"/>
                  <a:pt x="9" y="82"/>
                  <a:pt x="9" y="82"/>
                </a:cubicBezTo>
                <a:cubicBezTo>
                  <a:pt x="16" y="75"/>
                  <a:pt x="27" y="70"/>
                  <a:pt x="39" y="70"/>
                </a:cubicBezTo>
                <a:cubicBezTo>
                  <a:pt x="39" y="70"/>
                  <a:pt x="39" y="70"/>
                  <a:pt x="39" y="70"/>
                </a:cubicBezTo>
                <a:cubicBezTo>
                  <a:pt x="52" y="70"/>
                  <a:pt x="128" y="70"/>
                  <a:pt x="159" y="70"/>
                </a:cubicBezTo>
                <a:cubicBezTo>
                  <a:pt x="159" y="70"/>
                  <a:pt x="159" y="70"/>
                  <a:pt x="159" y="70"/>
                </a:cubicBezTo>
                <a:cubicBezTo>
                  <a:pt x="168" y="70"/>
                  <a:pt x="176" y="74"/>
                  <a:pt x="183" y="81"/>
                </a:cubicBezTo>
                <a:cubicBezTo>
                  <a:pt x="183" y="81"/>
                  <a:pt x="183" y="81"/>
                  <a:pt x="183" y="81"/>
                </a:cubicBezTo>
                <a:cubicBezTo>
                  <a:pt x="189" y="87"/>
                  <a:pt x="193" y="96"/>
                  <a:pt x="193" y="106"/>
                </a:cubicBezTo>
                <a:cubicBezTo>
                  <a:pt x="193" y="106"/>
                  <a:pt x="193" y="106"/>
                  <a:pt x="193" y="106"/>
                </a:cubicBezTo>
                <a:cubicBezTo>
                  <a:pt x="193" y="110"/>
                  <a:pt x="193" y="135"/>
                  <a:pt x="193" y="135"/>
                </a:cubicBezTo>
                <a:cubicBezTo>
                  <a:pt x="193" y="135"/>
                  <a:pt x="193" y="135"/>
                  <a:pt x="193" y="135"/>
                </a:cubicBezTo>
                <a:cubicBezTo>
                  <a:pt x="193" y="143"/>
                  <a:pt x="187" y="148"/>
                  <a:pt x="179" y="148"/>
                </a:cubicBezTo>
                <a:cubicBezTo>
                  <a:pt x="179" y="148"/>
                  <a:pt x="179" y="148"/>
                  <a:pt x="179" y="148"/>
                </a:cubicBezTo>
                <a:cubicBezTo>
                  <a:pt x="77" y="148"/>
                  <a:pt x="77" y="148"/>
                  <a:pt x="77" y="148"/>
                </a:cubicBezTo>
                <a:cubicBezTo>
                  <a:pt x="77" y="211"/>
                  <a:pt x="77" y="211"/>
                  <a:pt x="77" y="211"/>
                </a:cubicBezTo>
                <a:cubicBezTo>
                  <a:pt x="115" y="211"/>
                  <a:pt x="115" y="211"/>
                  <a:pt x="115" y="211"/>
                </a:cubicBezTo>
                <a:cubicBezTo>
                  <a:pt x="115" y="180"/>
                  <a:pt x="115" y="180"/>
                  <a:pt x="115" y="180"/>
                </a:cubicBezTo>
                <a:cubicBezTo>
                  <a:pt x="115" y="177"/>
                  <a:pt x="116" y="173"/>
                  <a:pt x="119" y="171"/>
                </a:cubicBezTo>
                <a:cubicBezTo>
                  <a:pt x="119" y="171"/>
                  <a:pt x="119" y="171"/>
                  <a:pt x="119" y="171"/>
                </a:cubicBezTo>
                <a:cubicBezTo>
                  <a:pt x="121" y="168"/>
                  <a:pt x="124" y="167"/>
                  <a:pt x="128" y="167"/>
                </a:cubicBezTo>
                <a:cubicBezTo>
                  <a:pt x="128" y="167"/>
                  <a:pt x="128" y="167"/>
                  <a:pt x="128" y="167"/>
                </a:cubicBezTo>
                <a:cubicBezTo>
                  <a:pt x="179" y="167"/>
                  <a:pt x="179" y="167"/>
                  <a:pt x="179" y="167"/>
                </a:cubicBezTo>
                <a:cubicBezTo>
                  <a:pt x="183" y="167"/>
                  <a:pt x="186" y="168"/>
                  <a:pt x="189" y="171"/>
                </a:cubicBezTo>
                <a:cubicBezTo>
                  <a:pt x="189" y="171"/>
                  <a:pt x="189" y="171"/>
                  <a:pt x="189" y="171"/>
                </a:cubicBezTo>
                <a:cubicBezTo>
                  <a:pt x="191" y="173"/>
                  <a:pt x="193" y="177"/>
                  <a:pt x="193" y="180"/>
                </a:cubicBezTo>
                <a:cubicBezTo>
                  <a:pt x="193" y="180"/>
                  <a:pt x="193" y="180"/>
                  <a:pt x="193" y="180"/>
                </a:cubicBezTo>
                <a:cubicBezTo>
                  <a:pt x="193" y="290"/>
                  <a:pt x="193" y="290"/>
                  <a:pt x="193" y="290"/>
                </a:cubicBezTo>
                <a:cubicBezTo>
                  <a:pt x="193" y="290"/>
                  <a:pt x="193" y="290"/>
                  <a:pt x="193" y="290"/>
                </a:cubicBezTo>
                <a:cubicBezTo>
                  <a:pt x="193" y="290"/>
                  <a:pt x="193" y="294"/>
                  <a:pt x="193" y="301"/>
                </a:cubicBezTo>
                <a:cubicBezTo>
                  <a:pt x="193" y="301"/>
                  <a:pt x="193" y="301"/>
                  <a:pt x="193" y="301"/>
                </a:cubicBezTo>
                <a:cubicBezTo>
                  <a:pt x="193" y="314"/>
                  <a:pt x="193" y="334"/>
                  <a:pt x="193" y="346"/>
                </a:cubicBezTo>
                <a:cubicBezTo>
                  <a:pt x="193" y="346"/>
                  <a:pt x="193" y="346"/>
                  <a:pt x="193" y="346"/>
                </a:cubicBezTo>
                <a:cubicBezTo>
                  <a:pt x="193" y="350"/>
                  <a:pt x="195" y="364"/>
                  <a:pt x="201" y="379"/>
                </a:cubicBezTo>
                <a:cubicBezTo>
                  <a:pt x="201" y="379"/>
                  <a:pt x="201" y="379"/>
                  <a:pt x="201" y="379"/>
                </a:cubicBezTo>
                <a:cubicBezTo>
                  <a:pt x="207" y="394"/>
                  <a:pt x="218" y="410"/>
                  <a:pt x="235" y="420"/>
                </a:cubicBezTo>
                <a:cubicBezTo>
                  <a:pt x="235" y="420"/>
                  <a:pt x="235" y="420"/>
                  <a:pt x="235" y="420"/>
                </a:cubicBezTo>
                <a:cubicBezTo>
                  <a:pt x="247" y="427"/>
                  <a:pt x="263" y="432"/>
                  <a:pt x="284" y="432"/>
                </a:cubicBezTo>
                <a:cubicBezTo>
                  <a:pt x="284" y="432"/>
                  <a:pt x="284" y="432"/>
                  <a:pt x="284" y="432"/>
                </a:cubicBezTo>
                <a:cubicBezTo>
                  <a:pt x="284" y="432"/>
                  <a:pt x="285" y="432"/>
                  <a:pt x="285" y="432"/>
                </a:cubicBezTo>
                <a:cubicBezTo>
                  <a:pt x="285" y="432"/>
                  <a:pt x="285" y="432"/>
                  <a:pt x="285" y="432"/>
                </a:cubicBezTo>
                <a:cubicBezTo>
                  <a:pt x="304" y="432"/>
                  <a:pt x="320" y="429"/>
                  <a:pt x="333" y="422"/>
                </a:cubicBezTo>
                <a:cubicBezTo>
                  <a:pt x="333" y="422"/>
                  <a:pt x="333" y="422"/>
                  <a:pt x="333" y="422"/>
                </a:cubicBezTo>
                <a:cubicBezTo>
                  <a:pt x="345" y="416"/>
                  <a:pt x="356" y="408"/>
                  <a:pt x="364" y="398"/>
                </a:cubicBezTo>
                <a:cubicBezTo>
                  <a:pt x="364" y="398"/>
                  <a:pt x="364" y="398"/>
                  <a:pt x="364" y="398"/>
                </a:cubicBezTo>
                <a:cubicBezTo>
                  <a:pt x="380" y="378"/>
                  <a:pt x="387" y="352"/>
                  <a:pt x="387" y="330"/>
                </a:cubicBezTo>
                <a:cubicBezTo>
                  <a:pt x="387" y="330"/>
                  <a:pt x="387" y="330"/>
                  <a:pt x="387" y="330"/>
                </a:cubicBezTo>
                <a:cubicBezTo>
                  <a:pt x="387" y="308"/>
                  <a:pt x="379" y="283"/>
                  <a:pt x="365" y="259"/>
                </a:cubicBezTo>
                <a:cubicBezTo>
                  <a:pt x="365" y="259"/>
                  <a:pt x="365" y="259"/>
                  <a:pt x="365" y="259"/>
                </a:cubicBezTo>
                <a:cubicBezTo>
                  <a:pt x="351" y="234"/>
                  <a:pt x="331" y="211"/>
                  <a:pt x="308" y="191"/>
                </a:cubicBezTo>
                <a:cubicBezTo>
                  <a:pt x="308" y="191"/>
                  <a:pt x="308" y="191"/>
                  <a:pt x="308" y="191"/>
                </a:cubicBezTo>
                <a:cubicBezTo>
                  <a:pt x="304" y="188"/>
                  <a:pt x="303" y="184"/>
                  <a:pt x="303" y="179"/>
                </a:cubicBezTo>
                <a:cubicBezTo>
                  <a:pt x="303" y="179"/>
                  <a:pt x="303" y="179"/>
                  <a:pt x="303" y="179"/>
                </a:cubicBezTo>
                <a:cubicBezTo>
                  <a:pt x="304" y="174"/>
                  <a:pt x="307" y="170"/>
                  <a:pt x="311" y="169"/>
                </a:cubicBezTo>
                <a:cubicBezTo>
                  <a:pt x="311" y="169"/>
                  <a:pt x="311" y="169"/>
                  <a:pt x="311" y="169"/>
                </a:cubicBezTo>
                <a:cubicBezTo>
                  <a:pt x="311" y="169"/>
                  <a:pt x="311" y="169"/>
                  <a:pt x="312" y="169"/>
                </a:cubicBezTo>
                <a:cubicBezTo>
                  <a:pt x="312" y="169"/>
                  <a:pt x="312" y="169"/>
                  <a:pt x="312" y="169"/>
                </a:cubicBezTo>
                <a:cubicBezTo>
                  <a:pt x="312" y="169"/>
                  <a:pt x="312" y="168"/>
                  <a:pt x="312" y="168"/>
                </a:cubicBezTo>
                <a:cubicBezTo>
                  <a:pt x="312" y="168"/>
                  <a:pt x="312" y="168"/>
                  <a:pt x="312" y="168"/>
                </a:cubicBezTo>
                <a:cubicBezTo>
                  <a:pt x="313" y="168"/>
                  <a:pt x="313" y="168"/>
                  <a:pt x="314" y="168"/>
                </a:cubicBezTo>
                <a:cubicBezTo>
                  <a:pt x="314" y="168"/>
                  <a:pt x="314" y="168"/>
                  <a:pt x="314" y="168"/>
                </a:cubicBezTo>
                <a:cubicBezTo>
                  <a:pt x="316" y="167"/>
                  <a:pt x="318" y="166"/>
                  <a:pt x="321" y="164"/>
                </a:cubicBezTo>
                <a:cubicBezTo>
                  <a:pt x="321" y="164"/>
                  <a:pt x="321" y="164"/>
                  <a:pt x="321" y="164"/>
                </a:cubicBezTo>
                <a:cubicBezTo>
                  <a:pt x="327" y="161"/>
                  <a:pt x="333" y="158"/>
                  <a:pt x="338" y="154"/>
                </a:cubicBezTo>
                <a:cubicBezTo>
                  <a:pt x="338" y="154"/>
                  <a:pt x="338" y="154"/>
                  <a:pt x="338" y="154"/>
                </a:cubicBezTo>
                <a:cubicBezTo>
                  <a:pt x="342" y="151"/>
                  <a:pt x="344" y="148"/>
                  <a:pt x="344" y="147"/>
                </a:cubicBezTo>
                <a:cubicBezTo>
                  <a:pt x="344" y="147"/>
                  <a:pt x="344" y="147"/>
                  <a:pt x="344" y="147"/>
                </a:cubicBezTo>
                <a:cubicBezTo>
                  <a:pt x="346" y="145"/>
                  <a:pt x="347" y="139"/>
                  <a:pt x="348" y="132"/>
                </a:cubicBezTo>
                <a:cubicBezTo>
                  <a:pt x="348" y="132"/>
                  <a:pt x="348" y="132"/>
                  <a:pt x="348" y="132"/>
                </a:cubicBezTo>
                <a:cubicBezTo>
                  <a:pt x="349" y="125"/>
                  <a:pt x="349" y="117"/>
                  <a:pt x="349" y="111"/>
                </a:cubicBezTo>
                <a:cubicBezTo>
                  <a:pt x="349" y="111"/>
                  <a:pt x="349" y="111"/>
                  <a:pt x="349" y="111"/>
                </a:cubicBezTo>
                <a:cubicBezTo>
                  <a:pt x="349" y="104"/>
                  <a:pt x="349" y="99"/>
                  <a:pt x="349" y="95"/>
                </a:cubicBezTo>
                <a:cubicBezTo>
                  <a:pt x="349" y="95"/>
                  <a:pt x="349" y="95"/>
                  <a:pt x="349" y="95"/>
                </a:cubicBezTo>
                <a:cubicBezTo>
                  <a:pt x="348" y="95"/>
                  <a:pt x="346" y="95"/>
                  <a:pt x="345" y="95"/>
                </a:cubicBezTo>
                <a:cubicBezTo>
                  <a:pt x="345" y="95"/>
                  <a:pt x="345" y="95"/>
                  <a:pt x="345" y="95"/>
                </a:cubicBezTo>
                <a:cubicBezTo>
                  <a:pt x="344" y="95"/>
                  <a:pt x="344" y="95"/>
                  <a:pt x="344" y="95"/>
                </a:cubicBezTo>
                <a:cubicBezTo>
                  <a:pt x="344" y="95"/>
                  <a:pt x="344" y="95"/>
                  <a:pt x="344" y="95"/>
                </a:cubicBezTo>
                <a:cubicBezTo>
                  <a:pt x="344" y="95"/>
                  <a:pt x="344" y="95"/>
                  <a:pt x="344" y="95"/>
                </a:cubicBezTo>
                <a:cubicBezTo>
                  <a:pt x="340" y="95"/>
                  <a:pt x="337" y="94"/>
                  <a:pt x="334" y="91"/>
                </a:cubicBezTo>
                <a:cubicBezTo>
                  <a:pt x="334" y="91"/>
                  <a:pt x="334" y="91"/>
                  <a:pt x="334" y="91"/>
                </a:cubicBezTo>
                <a:cubicBezTo>
                  <a:pt x="331" y="89"/>
                  <a:pt x="330" y="85"/>
                  <a:pt x="330" y="81"/>
                </a:cubicBezTo>
                <a:cubicBezTo>
                  <a:pt x="330" y="81"/>
                  <a:pt x="330" y="81"/>
                  <a:pt x="330" y="81"/>
                </a:cubicBezTo>
                <a:cubicBezTo>
                  <a:pt x="330" y="81"/>
                  <a:pt x="330" y="40"/>
                  <a:pt x="330" y="32"/>
                </a:cubicBezTo>
                <a:cubicBezTo>
                  <a:pt x="330" y="32"/>
                  <a:pt x="330" y="32"/>
                  <a:pt x="330" y="32"/>
                </a:cubicBezTo>
                <a:cubicBezTo>
                  <a:pt x="330" y="30"/>
                  <a:pt x="329" y="28"/>
                  <a:pt x="328" y="28"/>
                </a:cubicBezTo>
                <a:cubicBezTo>
                  <a:pt x="328" y="28"/>
                  <a:pt x="328" y="28"/>
                  <a:pt x="328" y="28"/>
                </a:cubicBezTo>
                <a:cubicBezTo>
                  <a:pt x="328" y="27"/>
                  <a:pt x="327" y="27"/>
                  <a:pt x="326" y="27"/>
                </a:cubicBezTo>
                <a:cubicBezTo>
                  <a:pt x="326" y="27"/>
                  <a:pt x="326" y="27"/>
                  <a:pt x="326" y="27"/>
                </a:cubicBezTo>
                <a:cubicBezTo>
                  <a:pt x="324" y="27"/>
                  <a:pt x="323" y="27"/>
                  <a:pt x="323" y="28"/>
                </a:cubicBezTo>
                <a:cubicBezTo>
                  <a:pt x="323" y="28"/>
                  <a:pt x="323" y="28"/>
                  <a:pt x="323" y="28"/>
                </a:cubicBezTo>
                <a:cubicBezTo>
                  <a:pt x="322" y="28"/>
                  <a:pt x="321" y="29"/>
                  <a:pt x="321" y="32"/>
                </a:cubicBezTo>
                <a:cubicBezTo>
                  <a:pt x="321" y="32"/>
                  <a:pt x="321" y="32"/>
                  <a:pt x="321" y="32"/>
                </a:cubicBezTo>
                <a:cubicBezTo>
                  <a:pt x="321" y="41"/>
                  <a:pt x="321" y="76"/>
                  <a:pt x="321" y="81"/>
                </a:cubicBezTo>
                <a:cubicBezTo>
                  <a:pt x="321" y="81"/>
                  <a:pt x="321" y="81"/>
                  <a:pt x="321" y="81"/>
                </a:cubicBezTo>
                <a:cubicBezTo>
                  <a:pt x="321" y="85"/>
                  <a:pt x="320" y="88"/>
                  <a:pt x="317" y="90"/>
                </a:cubicBezTo>
                <a:cubicBezTo>
                  <a:pt x="317" y="90"/>
                  <a:pt x="317" y="90"/>
                  <a:pt x="317" y="90"/>
                </a:cubicBezTo>
                <a:cubicBezTo>
                  <a:pt x="315" y="93"/>
                  <a:pt x="312" y="94"/>
                  <a:pt x="308" y="94"/>
                </a:cubicBezTo>
                <a:cubicBezTo>
                  <a:pt x="308" y="94"/>
                  <a:pt x="308" y="94"/>
                  <a:pt x="308" y="94"/>
                </a:cubicBezTo>
                <a:cubicBezTo>
                  <a:pt x="274" y="94"/>
                  <a:pt x="274" y="94"/>
                  <a:pt x="274" y="94"/>
                </a:cubicBezTo>
                <a:cubicBezTo>
                  <a:pt x="270" y="94"/>
                  <a:pt x="267" y="93"/>
                  <a:pt x="265" y="90"/>
                </a:cubicBezTo>
                <a:cubicBezTo>
                  <a:pt x="265" y="90"/>
                  <a:pt x="265" y="90"/>
                  <a:pt x="265" y="90"/>
                </a:cubicBezTo>
                <a:cubicBezTo>
                  <a:pt x="262" y="88"/>
                  <a:pt x="261" y="85"/>
                  <a:pt x="261" y="81"/>
                </a:cubicBezTo>
                <a:cubicBezTo>
                  <a:pt x="261" y="81"/>
                  <a:pt x="261" y="81"/>
                  <a:pt x="261" y="81"/>
                </a:cubicBezTo>
                <a:cubicBezTo>
                  <a:pt x="261" y="81"/>
                  <a:pt x="261" y="42"/>
                  <a:pt x="261" y="32"/>
                </a:cubicBezTo>
                <a:cubicBezTo>
                  <a:pt x="261" y="32"/>
                  <a:pt x="261" y="32"/>
                  <a:pt x="261" y="32"/>
                </a:cubicBezTo>
                <a:cubicBezTo>
                  <a:pt x="261" y="29"/>
                  <a:pt x="260" y="28"/>
                  <a:pt x="259" y="28"/>
                </a:cubicBezTo>
                <a:cubicBezTo>
                  <a:pt x="259" y="28"/>
                  <a:pt x="259" y="28"/>
                  <a:pt x="259" y="28"/>
                </a:cubicBezTo>
                <a:cubicBezTo>
                  <a:pt x="259" y="27"/>
                  <a:pt x="258" y="27"/>
                  <a:pt x="257" y="27"/>
                </a:cubicBezTo>
                <a:cubicBezTo>
                  <a:pt x="257" y="27"/>
                  <a:pt x="257" y="27"/>
                  <a:pt x="257" y="27"/>
                </a:cubicBezTo>
                <a:cubicBezTo>
                  <a:pt x="255" y="27"/>
                  <a:pt x="254" y="27"/>
                  <a:pt x="253" y="28"/>
                </a:cubicBezTo>
                <a:cubicBezTo>
                  <a:pt x="253" y="28"/>
                  <a:pt x="253" y="28"/>
                  <a:pt x="253" y="28"/>
                </a:cubicBezTo>
                <a:cubicBezTo>
                  <a:pt x="253" y="28"/>
                  <a:pt x="252" y="29"/>
                  <a:pt x="252" y="32"/>
                </a:cubicBezTo>
                <a:cubicBezTo>
                  <a:pt x="252" y="32"/>
                  <a:pt x="252" y="32"/>
                  <a:pt x="252" y="32"/>
                </a:cubicBezTo>
                <a:cubicBezTo>
                  <a:pt x="252" y="41"/>
                  <a:pt x="252" y="74"/>
                  <a:pt x="252" y="82"/>
                </a:cubicBezTo>
                <a:cubicBezTo>
                  <a:pt x="252" y="82"/>
                  <a:pt x="252" y="82"/>
                  <a:pt x="252" y="82"/>
                </a:cubicBezTo>
                <a:cubicBezTo>
                  <a:pt x="252" y="86"/>
                  <a:pt x="250" y="89"/>
                  <a:pt x="247" y="92"/>
                </a:cubicBezTo>
                <a:cubicBezTo>
                  <a:pt x="247" y="92"/>
                  <a:pt x="247" y="92"/>
                  <a:pt x="247" y="92"/>
                </a:cubicBezTo>
                <a:cubicBezTo>
                  <a:pt x="245" y="94"/>
                  <a:pt x="241" y="95"/>
                  <a:pt x="237" y="95"/>
                </a:cubicBezTo>
                <a:cubicBezTo>
                  <a:pt x="237" y="95"/>
                  <a:pt x="237" y="95"/>
                  <a:pt x="237" y="95"/>
                </a:cubicBezTo>
                <a:cubicBezTo>
                  <a:pt x="237" y="95"/>
                  <a:pt x="237" y="95"/>
                  <a:pt x="237" y="95"/>
                </a:cubicBezTo>
                <a:cubicBezTo>
                  <a:pt x="237" y="95"/>
                  <a:pt x="236" y="95"/>
                  <a:pt x="236" y="95"/>
                </a:cubicBezTo>
                <a:cubicBezTo>
                  <a:pt x="236" y="95"/>
                  <a:pt x="236" y="95"/>
                  <a:pt x="236" y="95"/>
                </a:cubicBezTo>
                <a:cubicBezTo>
                  <a:pt x="235" y="95"/>
                  <a:pt x="234" y="95"/>
                  <a:pt x="233" y="95"/>
                </a:cubicBezTo>
                <a:cubicBezTo>
                  <a:pt x="233" y="95"/>
                  <a:pt x="233" y="95"/>
                  <a:pt x="233" y="95"/>
                </a:cubicBezTo>
                <a:cubicBezTo>
                  <a:pt x="233" y="98"/>
                  <a:pt x="233" y="102"/>
                  <a:pt x="233" y="106"/>
                </a:cubicBezTo>
                <a:cubicBezTo>
                  <a:pt x="233" y="106"/>
                  <a:pt x="233" y="106"/>
                  <a:pt x="233" y="106"/>
                </a:cubicBezTo>
                <a:cubicBezTo>
                  <a:pt x="233" y="116"/>
                  <a:pt x="233" y="130"/>
                  <a:pt x="234" y="139"/>
                </a:cubicBezTo>
                <a:cubicBezTo>
                  <a:pt x="234" y="139"/>
                  <a:pt x="234" y="139"/>
                  <a:pt x="234" y="139"/>
                </a:cubicBezTo>
                <a:cubicBezTo>
                  <a:pt x="234" y="142"/>
                  <a:pt x="235" y="144"/>
                  <a:pt x="235" y="145"/>
                </a:cubicBezTo>
                <a:cubicBezTo>
                  <a:pt x="235" y="145"/>
                  <a:pt x="235" y="145"/>
                  <a:pt x="235" y="145"/>
                </a:cubicBezTo>
                <a:cubicBezTo>
                  <a:pt x="235" y="145"/>
                  <a:pt x="235" y="145"/>
                  <a:pt x="235" y="145"/>
                </a:cubicBezTo>
                <a:cubicBezTo>
                  <a:pt x="235" y="145"/>
                  <a:pt x="235" y="145"/>
                  <a:pt x="235" y="145"/>
                </a:cubicBezTo>
                <a:cubicBezTo>
                  <a:pt x="236" y="148"/>
                  <a:pt x="238" y="150"/>
                  <a:pt x="240" y="152"/>
                </a:cubicBezTo>
                <a:cubicBezTo>
                  <a:pt x="240" y="152"/>
                  <a:pt x="240" y="152"/>
                  <a:pt x="240" y="152"/>
                </a:cubicBezTo>
                <a:cubicBezTo>
                  <a:pt x="242" y="154"/>
                  <a:pt x="246" y="156"/>
                  <a:pt x="249" y="158"/>
                </a:cubicBezTo>
                <a:cubicBezTo>
                  <a:pt x="249" y="158"/>
                  <a:pt x="249" y="158"/>
                  <a:pt x="249" y="158"/>
                </a:cubicBezTo>
                <a:cubicBezTo>
                  <a:pt x="256" y="162"/>
                  <a:pt x="265" y="165"/>
                  <a:pt x="271" y="167"/>
                </a:cubicBezTo>
                <a:cubicBezTo>
                  <a:pt x="271" y="167"/>
                  <a:pt x="271" y="167"/>
                  <a:pt x="271" y="167"/>
                </a:cubicBezTo>
                <a:cubicBezTo>
                  <a:pt x="271" y="167"/>
                  <a:pt x="271" y="167"/>
                  <a:pt x="271" y="167"/>
                </a:cubicBezTo>
                <a:cubicBezTo>
                  <a:pt x="279" y="169"/>
                  <a:pt x="283" y="176"/>
                  <a:pt x="281" y="183"/>
                </a:cubicBezTo>
                <a:cubicBezTo>
                  <a:pt x="281" y="183"/>
                  <a:pt x="281" y="183"/>
                  <a:pt x="281" y="183"/>
                </a:cubicBezTo>
                <a:cubicBezTo>
                  <a:pt x="279" y="190"/>
                  <a:pt x="271" y="194"/>
                  <a:pt x="264" y="192"/>
                </a:cubicBezTo>
                <a:cubicBezTo>
                  <a:pt x="264" y="192"/>
                  <a:pt x="264" y="192"/>
                  <a:pt x="264" y="192"/>
                </a:cubicBezTo>
                <a:cubicBezTo>
                  <a:pt x="253" y="189"/>
                  <a:pt x="236" y="184"/>
                  <a:pt x="222" y="172"/>
                </a:cubicBezTo>
                <a:cubicBezTo>
                  <a:pt x="222" y="172"/>
                  <a:pt x="222" y="172"/>
                  <a:pt x="222" y="172"/>
                </a:cubicBezTo>
                <a:cubicBezTo>
                  <a:pt x="217" y="167"/>
                  <a:pt x="213" y="162"/>
                  <a:pt x="210" y="156"/>
                </a:cubicBezTo>
                <a:cubicBezTo>
                  <a:pt x="210" y="156"/>
                  <a:pt x="210" y="156"/>
                  <a:pt x="210" y="156"/>
                </a:cubicBezTo>
                <a:cubicBezTo>
                  <a:pt x="210" y="154"/>
                  <a:pt x="209" y="152"/>
                  <a:pt x="209" y="150"/>
                </a:cubicBezTo>
                <a:cubicBezTo>
                  <a:pt x="209" y="150"/>
                  <a:pt x="209" y="150"/>
                  <a:pt x="209" y="150"/>
                </a:cubicBezTo>
                <a:cubicBezTo>
                  <a:pt x="208" y="148"/>
                  <a:pt x="208" y="147"/>
                  <a:pt x="208" y="145"/>
                </a:cubicBezTo>
                <a:cubicBezTo>
                  <a:pt x="208" y="145"/>
                  <a:pt x="208" y="145"/>
                  <a:pt x="208" y="145"/>
                </a:cubicBezTo>
                <a:cubicBezTo>
                  <a:pt x="207" y="141"/>
                  <a:pt x="207" y="137"/>
                  <a:pt x="207" y="132"/>
                </a:cubicBezTo>
                <a:cubicBezTo>
                  <a:pt x="207" y="132"/>
                  <a:pt x="207" y="132"/>
                  <a:pt x="207" y="132"/>
                </a:cubicBezTo>
                <a:cubicBezTo>
                  <a:pt x="206" y="124"/>
                  <a:pt x="206" y="114"/>
                  <a:pt x="206" y="106"/>
                </a:cubicBezTo>
                <a:cubicBezTo>
                  <a:pt x="206" y="106"/>
                  <a:pt x="206" y="106"/>
                  <a:pt x="206" y="106"/>
                </a:cubicBezTo>
                <a:cubicBezTo>
                  <a:pt x="206" y="101"/>
                  <a:pt x="206" y="97"/>
                  <a:pt x="206" y="94"/>
                </a:cubicBezTo>
                <a:cubicBezTo>
                  <a:pt x="206" y="94"/>
                  <a:pt x="206" y="94"/>
                  <a:pt x="206" y="94"/>
                </a:cubicBezTo>
                <a:cubicBezTo>
                  <a:pt x="206" y="89"/>
                  <a:pt x="208" y="84"/>
                  <a:pt x="210" y="80"/>
                </a:cubicBezTo>
                <a:cubicBezTo>
                  <a:pt x="210" y="80"/>
                  <a:pt x="210" y="80"/>
                  <a:pt x="210" y="80"/>
                </a:cubicBezTo>
                <a:cubicBezTo>
                  <a:pt x="213" y="76"/>
                  <a:pt x="216" y="74"/>
                  <a:pt x="220" y="72"/>
                </a:cubicBezTo>
                <a:cubicBezTo>
                  <a:pt x="220" y="72"/>
                  <a:pt x="220" y="72"/>
                  <a:pt x="220" y="72"/>
                </a:cubicBezTo>
                <a:cubicBezTo>
                  <a:pt x="222" y="71"/>
                  <a:pt x="223" y="70"/>
                  <a:pt x="225" y="70"/>
                </a:cubicBezTo>
                <a:cubicBezTo>
                  <a:pt x="225" y="70"/>
                  <a:pt x="225" y="70"/>
                  <a:pt x="225" y="70"/>
                </a:cubicBezTo>
                <a:cubicBezTo>
                  <a:pt x="225" y="57"/>
                  <a:pt x="225" y="38"/>
                  <a:pt x="225" y="32"/>
                </a:cubicBezTo>
                <a:cubicBezTo>
                  <a:pt x="225" y="32"/>
                  <a:pt x="225" y="32"/>
                  <a:pt x="225" y="32"/>
                </a:cubicBezTo>
                <a:cubicBezTo>
                  <a:pt x="225" y="23"/>
                  <a:pt x="229" y="14"/>
                  <a:pt x="235" y="8"/>
                </a:cubicBezTo>
                <a:cubicBezTo>
                  <a:pt x="235" y="8"/>
                  <a:pt x="235" y="8"/>
                  <a:pt x="235" y="8"/>
                </a:cubicBezTo>
                <a:cubicBezTo>
                  <a:pt x="242" y="2"/>
                  <a:pt x="249" y="0"/>
                  <a:pt x="257" y="0"/>
                </a:cubicBezTo>
                <a:cubicBezTo>
                  <a:pt x="257" y="0"/>
                  <a:pt x="257" y="0"/>
                  <a:pt x="257" y="0"/>
                </a:cubicBezTo>
                <a:cubicBezTo>
                  <a:pt x="265" y="0"/>
                  <a:pt x="273" y="3"/>
                  <a:pt x="278" y="9"/>
                </a:cubicBezTo>
                <a:cubicBezTo>
                  <a:pt x="278" y="9"/>
                  <a:pt x="278" y="9"/>
                  <a:pt x="278" y="9"/>
                </a:cubicBezTo>
                <a:cubicBezTo>
                  <a:pt x="284" y="15"/>
                  <a:pt x="287" y="23"/>
                  <a:pt x="287" y="32"/>
                </a:cubicBezTo>
                <a:cubicBezTo>
                  <a:pt x="287" y="32"/>
                  <a:pt x="287" y="32"/>
                  <a:pt x="287" y="32"/>
                </a:cubicBezTo>
                <a:cubicBezTo>
                  <a:pt x="287" y="38"/>
                  <a:pt x="287" y="55"/>
                  <a:pt x="287" y="68"/>
                </a:cubicBezTo>
                <a:cubicBezTo>
                  <a:pt x="287" y="68"/>
                  <a:pt x="287" y="68"/>
                  <a:pt x="287" y="68"/>
                </a:cubicBezTo>
                <a:cubicBezTo>
                  <a:pt x="295" y="68"/>
                  <a:pt x="295" y="68"/>
                  <a:pt x="295" y="68"/>
                </a:cubicBezTo>
                <a:cubicBezTo>
                  <a:pt x="295" y="55"/>
                  <a:pt x="295" y="38"/>
                  <a:pt x="295" y="32"/>
                </a:cubicBezTo>
                <a:cubicBezTo>
                  <a:pt x="295" y="32"/>
                  <a:pt x="295" y="32"/>
                  <a:pt x="295" y="32"/>
                </a:cubicBezTo>
                <a:cubicBezTo>
                  <a:pt x="295" y="23"/>
                  <a:pt x="298" y="15"/>
                  <a:pt x="304" y="9"/>
                </a:cubicBezTo>
                <a:cubicBezTo>
                  <a:pt x="304" y="9"/>
                  <a:pt x="304" y="9"/>
                  <a:pt x="304" y="9"/>
                </a:cubicBezTo>
                <a:cubicBezTo>
                  <a:pt x="309" y="3"/>
                  <a:pt x="318" y="0"/>
                  <a:pt x="326" y="0"/>
                </a:cubicBezTo>
                <a:cubicBezTo>
                  <a:pt x="326" y="0"/>
                  <a:pt x="326" y="0"/>
                  <a:pt x="326" y="0"/>
                </a:cubicBezTo>
                <a:cubicBezTo>
                  <a:pt x="334" y="0"/>
                  <a:pt x="342" y="4"/>
                  <a:pt x="348" y="10"/>
                </a:cubicBezTo>
                <a:cubicBezTo>
                  <a:pt x="348" y="10"/>
                  <a:pt x="348" y="10"/>
                  <a:pt x="348" y="10"/>
                </a:cubicBezTo>
                <a:cubicBezTo>
                  <a:pt x="353" y="15"/>
                  <a:pt x="356" y="24"/>
                  <a:pt x="356" y="32"/>
                </a:cubicBezTo>
                <a:cubicBezTo>
                  <a:pt x="356" y="32"/>
                  <a:pt x="356" y="32"/>
                  <a:pt x="356" y="32"/>
                </a:cubicBezTo>
                <a:cubicBezTo>
                  <a:pt x="356" y="37"/>
                  <a:pt x="356" y="57"/>
                  <a:pt x="356" y="70"/>
                </a:cubicBezTo>
                <a:cubicBezTo>
                  <a:pt x="356" y="70"/>
                  <a:pt x="356" y="70"/>
                  <a:pt x="356" y="70"/>
                </a:cubicBezTo>
                <a:cubicBezTo>
                  <a:pt x="361" y="71"/>
                  <a:pt x="367" y="74"/>
                  <a:pt x="371" y="80"/>
                </a:cubicBezTo>
                <a:cubicBezTo>
                  <a:pt x="371" y="80"/>
                  <a:pt x="371" y="80"/>
                  <a:pt x="371" y="80"/>
                </a:cubicBezTo>
                <a:cubicBezTo>
                  <a:pt x="374" y="84"/>
                  <a:pt x="375" y="89"/>
                  <a:pt x="375" y="95"/>
                </a:cubicBezTo>
                <a:cubicBezTo>
                  <a:pt x="375" y="95"/>
                  <a:pt x="375" y="95"/>
                  <a:pt x="375" y="95"/>
                </a:cubicBezTo>
                <a:cubicBezTo>
                  <a:pt x="375" y="98"/>
                  <a:pt x="375" y="104"/>
                  <a:pt x="375" y="111"/>
                </a:cubicBezTo>
                <a:cubicBezTo>
                  <a:pt x="375" y="111"/>
                  <a:pt x="375" y="111"/>
                  <a:pt x="375" y="111"/>
                </a:cubicBezTo>
                <a:cubicBezTo>
                  <a:pt x="375" y="118"/>
                  <a:pt x="375" y="127"/>
                  <a:pt x="374" y="135"/>
                </a:cubicBezTo>
                <a:cubicBezTo>
                  <a:pt x="374" y="135"/>
                  <a:pt x="374" y="135"/>
                  <a:pt x="374" y="135"/>
                </a:cubicBezTo>
                <a:cubicBezTo>
                  <a:pt x="373" y="144"/>
                  <a:pt x="372" y="152"/>
                  <a:pt x="368" y="160"/>
                </a:cubicBezTo>
                <a:cubicBezTo>
                  <a:pt x="368" y="160"/>
                  <a:pt x="368" y="160"/>
                  <a:pt x="368" y="160"/>
                </a:cubicBezTo>
                <a:cubicBezTo>
                  <a:pt x="364" y="166"/>
                  <a:pt x="360" y="171"/>
                  <a:pt x="355" y="174"/>
                </a:cubicBezTo>
                <a:cubicBezTo>
                  <a:pt x="355" y="174"/>
                  <a:pt x="355" y="174"/>
                  <a:pt x="355" y="174"/>
                </a:cubicBezTo>
                <a:cubicBezTo>
                  <a:pt x="350" y="178"/>
                  <a:pt x="345" y="182"/>
                  <a:pt x="340" y="184"/>
                </a:cubicBezTo>
                <a:cubicBezTo>
                  <a:pt x="340" y="184"/>
                  <a:pt x="340" y="184"/>
                  <a:pt x="340" y="184"/>
                </a:cubicBezTo>
                <a:cubicBezTo>
                  <a:pt x="359" y="203"/>
                  <a:pt x="376" y="224"/>
                  <a:pt x="388" y="246"/>
                </a:cubicBezTo>
                <a:cubicBezTo>
                  <a:pt x="388" y="246"/>
                  <a:pt x="388" y="246"/>
                  <a:pt x="388" y="246"/>
                </a:cubicBezTo>
                <a:cubicBezTo>
                  <a:pt x="404" y="273"/>
                  <a:pt x="413" y="302"/>
                  <a:pt x="413" y="330"/>
                </a:cubicBezTo>
                <a:cubicBezTo>
                  <a:pt x="413" y="330"/>
                  <a:pt x="413" y="330"/>
                  <a:pt x="413" y="330"/>
                </a:cubicBezTo>
                <a:cubicBezTo>
                  <a:pt x="413" y="351"/>
                  <a:pt x="409" y="373"/>
                  <a:pt x="398" y="394"/>
                </a:cubicBezTo>
                <a:cubicBezTo>
                  <a:pt x="398" y="394"/>
                  <a:pt x="398" y="394"/>
                  <a:pt x="398" y="394"/>
                </a:cubicBezTo>
                <a:cubicBezTo>
                  <a:pt x="387" y="415"/>
                  <a:pt x="369" y="435"/>
                  <a:pt x="344" y="447"/>
                </a:cubicBezTo>
                <a:cubicBezTo>
                  <a:pt x="344" y="447"/>
                  <a:pt x="344" y="447"/>
                  <a:pt x="344" y="447"/>
                </a:cubicBezTo>
                <a:cubicBezTo>
                  <a:pt x="328" y="454"/>
                  <a:pt x="308" y="459"/>
                  <a:pt x="285" y="459"/>
                </a:cubicBezTo>
                <a:cubicBezTo>
                  <a:pt x="285" y="459"/>
                  <a:pt x="285" y="459"/>
                  <a:pt x="285" y="459"/>
                </a:cubicBezTo>
                <a:cubicBezTo>
                  <a:pt x="285" y="459"/>
                  <a:pt x="285" y="459"/>
                  <a:pt x="285" y="45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175"/>
          <p:cNvSpPr>
            <a:spLocks/>
          </p:cNvSpPr>
          <p:nvPr userDrawn="1"/>
        </p:nvSpPr>
        <p:spPr bwMode="auto">
          <a:xfrm>
            <a:off x="584858" y="1746154"/>
            <a:ext cx="403225" cy="515938"/>
          </a:xfrm>
          <a:custGeom>
            <a:avLst/>
            <a:gdLst/>
            <a:ahLst/>
            <a:cxnLst>
              <a:cxn ang="0">
                <a:pos x="113" y="28"/>
              </a:cxn>
              <a:cxn ang="0">
                <a:pos x="89" y="84"/>
              </a:cxn>
              <a:cxn ang="0">
                <a:pos x="101" y="134"/>
              </a:cxn>
              <a:cxn ang="0">
                <a:pos x="13" y="134"/>
              </a:cxn>
              <a:cxn ang="0">
                <a:pos x="0" y="147"/>
              </a:cxn>
              <a:cxn ang="0">
                <a:pos x="0" y="266"/>
              </a:cxn>
              <a:cxn ang="0">
                <a:pos x="8" y="278"/>
              </a:cxn>
              <a:cxn ang="0">
                <a:pos x="22" y="276"/>
              </a:cxn>
              <a:cxn ang="0">
                <a:pos x="66" y="268"/>
              </a:cxn>
              <a:cxn ang="0">
                <a:pos x="79" y="329"/>
              </a:cxn>
              <a:cxn ang="0">
                <a:pos x="18" y="337"/>
              </a:cxn>
              <a:cxn ang="0">
                <a:pos x="5" y="338"/>
              </a:cxn>
              <a:cxn ang="0">
                <a:pos x="0" y="349"/>
              </a:cxn>
              <a:cxn ang="0">
                <a:pos x="0" y="444"/>
              </a:cxn>
              <a:cxn ang="0">
                <a:pos x="13" y="457"/>
              </a:cxn>
              <a:cxn ang="0">
                <a:pos x="26" y="444"/>
              </a:cxn>
              <a:cxn ang="0">
                <a:pos x="26" y="367"/>
              </a:cxn>
              <a:cxn ang="0">
                <a:pos x="102" y="342"/>
              </a:cxn>
              <a:cxn ang="0">
                <a:pos x="82" y="247"/>
              </a:cxn>
              <a:cxn ang="0">
                <a:pos x="26" y="241"/>
              </a:cxn>
              <a:cxn ang="0">
                <a:pos x="26" y="161"/>
              </a:cxn>
              <a:cxn ang="0">
                <a:pos x="123" y="161"/>
              </a:cxn>
              <a:cxn ang="0">
                <a:pos x="134" y="154"/>
              </a:cxn>
              <a:cxn ang="0">
                <a:pos x="136" y="147"/>
              </a:cxn>
              <a:cxn ang="0">
                <a:pos x="134" y="141"/>
              </a:cxn>
              <a:cxn ang="0">
                <a:pos x="116" y="83"/>
              </a:cxn>
              <a:cxn ang="0">
                <a:pos x="131" y="47"/>
              </a:cxn>
              <a:cxn ang="0">
                <a:pos x="200" y="44"/>
              </a:cxn>
              <a:cxn ang="0">
                <a:pos x="213" y="142"/>
              </a:cxn>
              <a:cxn ang="0">
                <a:pos x="214" y="155"/>
              </a:cxn>
              <a:cxn ang="0">
                <a:pos x="225" y="161"/>
              </a:cxn>
              <a:cxn ang="0">
                <a:pos x="332" y="161"/>
              </a:cxn>
              <a:cxn ang="0">
                <a:pos x="332" y="226"/>
              </a:cxn>
              <a:cxn ang="0">
                <a:pos x="253" y="245"/>
              </a:cxn>
              <a:cxn ang="0">
                <a:pos x="252" y="330"/>
              </a:cxn>
              <a:cxn ang="0">
                <a:pos x="332" y="356"/>
              </a:cxn>
              <a:cxn ang="0">
                <a:pos x="332" y="431"/>
              </a:cxn>
              <a:cxn ang="0">
                <a:pos x="122" y="431"/>
              </a:cxn>
              <a:cxn ang="0">
                <a:pos x="109" y="444"/>
              </a:cxn>
              <a:cxn ang="0">
                <a:pos x="122" y="457"/>
              </a:cxn>
              <a:cxn ang="0">
                <a:pos x="346" y="457"/>
              </a:cxn>
              <a:cxn ang="0">
                <a:pos x="359" y="444"/>
              </a:cxn>
              <a:cxn ang="0">
                <a:pos x="359" y="338"/>
              </a:cxn>
              <a:cxn ang="0">
                <a:pos x="353" y="327"/>
              </a:cxn>
              <a:cxn ang="0">
                <a:pos x="341" y="326"/>
              </a:cxn>
              <a:cxn ang="0">
                <a:pos x="274" y="314"/>
              </a:cxn>
              <a:cxn ang="0">
                <a:pos x="274" y="262"/>
              </a:cxn>
              <a:cxn ang="0">
                <a:pos x="340" y="258"/>
              </a:cxn>
              <a:cxn ang="0">
                <a:pos x="353" y="257"/>
              </a:cxn>
              <a:cxn ang="0">
                <a:pos x="359" y="245"/>
              </a:cxn>
              <a:cxn ang="0">
                <a:pos x="359" y="147"/>
              </a:cxn>
              <a:cxn ang="0">
                <a:pos x="346" y="134"/>
              </a:cxn>
              <a:cxn ang="0">
                <a:pos x="244" y="134"/>
              </a:cxn>
              <a:cxn ang="0">
                <a:pos x="250" y="93"/>
              </a:cxn>
              <a:cxn ang="0">
                <a:pos x="248" y="72"/>
              </a:cxn>
              <a:cxn ang="0">
                <a:pos x="215" y="22"/>
              </a:cxn>
              <a:cxn ang="0">
                <a:pos x="113" y="28"/>
              </a:cxn>
            </a:cxnLst>
            <a:rect l="0" t="0" r="r" b="b"/>
            <a:pathLst>
              <a:path w="359" h="457">
                <a:moveTo>
                  <a:pt x="113" y="28"/>
                </a:moveTo>
                <a:cubicBezTo>
                  <a:pt x="104" y="36"/>
                  <a:pt x="89" y="54"/>
                  <a:pt x="89" y="84"/>
                </a:cubicBezTo>
                <a:cubicBezTo>
                  <a:pt x="89" y="98"/>
                  <a:pt x="93" y="114"/>
                  <a:pt x="101" y="134"/>
                </a:cubicBezTo>
                <a:cubicBezTo>
                  <a:pt x="73" y="134"/>
                  <a:pt x="13" y="134"/>
                  <a:pt x="13" y="134"/>
                </a:cubicBezTo>
                <a:cubicBezTo>
                  <a:pt x="6" y="134"/>
                  <a:pt x="0" y="140"/>
                  <a:pt x="0" y="147"/>
                </a:cubicBezTo>
                <a:cubicBezTo>
                  <a:pt x="0" y="266"/>
                  <a:pt x="0" y="266"/>
                  <a:pt x="0" y="266"/>
                </a:cubicBezTo>
                <a:cubicBezTo>
                  <a:pt x="0" y="272"/>
                  <a:pt x="3" y="276"/>
                  <a:pt x="8" y="278"/>
                </a:cubicBezTo>
                <a:cubicBezTo>
                  <a:pt x="13" y="281"/>
                  <a:pt x="18" y="280"/>
                  <a:pt x="22" y="276"/>
                </a:cubicBezTo>
                <a:cubicBezTo>
                  <a:pt x="39" y="261"/>
                  <a:pt x="53" y="259"/>
                  <a:pt x="66" y="268"/>
                </a:cubicBezTo>
                <a:cubicBezTo>
                  <a:pt x="82" y="281"/>
                  <a:pt x="89" y="311"/>
                  <a:pt x="79" y="329"/>
                </a:cubicBezTo>
                <a:cubicBezTo>
                  <a:pt x="67" y="350"/>
                  <a:pt x="35" y="343"/>
                  <a:pt x="18" y="337"/>
                </a:cubicBezTo>
                <a:cubicBezTo>
                  <a:pt x="13" y="335"/>
                  <a:pt x="9" y="336"/>
                  <a:pt x="5" y="338"/>
                </a:cubicBezTo>
                <a:cubicBezTo>
                  <a:pt x="2" y="341"/>
                  <a:pt x="0" y="345"/>
                  <a:pt x="0" y="349"/>
                </a:cubicBezTo>
                <a:cubicBezTo>
                  <a:pt x="0" y="444"/>
                  <a:pt x="0" y="444"/>
                  <a:pt x="0" y="444"/>
                </a:cubicBezTo>
                <a:cubicBezTo>
                  <a:pt x="0" y="451"/>
                  <a:pt x="6" y="457"/>
                  <a:pt x="13" y="457"/>
                </a:cubicBezTo>
                <a:cubicBezTo>
                  <a:pt x="20" y="457"/>
                  <a:pt x="26" y="451"/>
                  <a:pt x="26" y="444"/>
                </a:cubicBezTo>
                <a:cubicBezTo>
                  <a:pt x="26" y="444"/>
                  <a:pt x="26" y="390"/>
                  <a:pt x="26" y="367"/>
                </a:cubicBezTo>
                <a:cubicBezTo>
                  <a:pt x="76" y="378"/>
                  <a:pt x="96" y="354"/>
                  <a:pt x="102" y="342"/>
                </a:cubicBezTo>
                <a:cubicBezTo>
                  <a:pt x="118" y="313"/>
                  <a:pt x="109" y="269"/>
                  <a:pt x="82" y="247"/>
                </a:cubicBezTo>
                <a:cubicBezTo>
                  <a:pt x="66" y="234"/>
                  <a:pt x="46" y="233"/>
                  <a:pt x="26" y="241"/>
                </a:cubicBezTo>
                <a:cubicBezTo>
                  <a:pt x="26" y="215"/>
                  <a:pt x="26" y="177"/>
                  <a:pt x="26" y="161"/>
                </a:cubicBezTo>
                <a:cubicBezTo>
                  <a:pt x="47" y="161"/>
                  <a:pt x="123" y="161"/>
                  <a:pt x="123" y="161"/>
                </a:cubicBezTo>
                <a:cubicBezTo>
                  <a:pt x="127" y="161"/>
                  <a:pt x="132" y="158"/>
                  <a:pt x="134" y="154"/>
                </a:cubicBezTo>
                <a:cubicBezTo>
                  <a:pt x="135" y="152"/>
                  <a:pt x="136" y="150"/>
                  <a:pt x="136" y="147"/>
                </a:cubicBezTo>
                <a:cubicBezTo>
                  <a:pt x="136" y="145"/>
                  <a:pt x="135" y="143"/>
                  <a:pt x="134" y="141"/>
                </a:cubicBezTo>
                <a:cubicBezTo>
                  <a:pt x="122" y="119"/>
                  <a:pt x="116" y="100"/>
                  <a:pt x="116" y="83"/>
                </a:cubicBezTo>
                <a:cubicBezTo>
                  <a:pt x="116" y="69"/>
                  <a:pt x="121" y="56"/>
                  <a:pt x="131" y="47"/>
                </a:cubicBezTo>
                <a:cubicBezTo>
                  <a:pt x="149" y="31"/>
                  <a:pt x="179" y="29"/>
                  <a:pt x="200" y="44"/>
                </a:cubicBezTo>
                <a:cubicBezTo>
                  <a:pt x="226" y="61"/>
                  <a:pt x="230" y="97"/>
                  <a:pt x="213" y="142"/>
                </a:cubicBezTo>
                <a:cubicBezTo>
                  <a:pt x="211" y="146"/>
                  <a:pt x="212" y="151"/>
                  <a:pt x="214" y="155"/>
                </a:cubicBezTo>
                <a:cubicBezTo>
                  <a:pt x="216" y="158"/>
                  <a:pt x="221" y="161"/>
                  <a:pt x="225" y="161"/>
                </a:cubicBezTo>
                <a:cubicBezTo>
                  <a:pt x="225" y="161"/>
                  <a:pt x="311" y="161"/>
                  <a:pt x="332" y="161"/>
                </a:cubicBezTo>
                <a:cubicBezTo>
                  <a:pt x="332" y="176"/>
                  <a:pt x="332" y="206"/>
                  <a:pt x="332" y="226"/>
                </a:cubicBezTo>
                <a:cubicBezTo>
                  <a:pt x="286" y="213"/>
                  <a:pt x="262" y="234"/>
                  <a:pt x="253" y="245"/>
                </a:cubicBezTo>
                <a:cubicBezTo>
                  <a:pt x="234" y="268"/>
                  <a:pt x="234" y="305"/>
                  <a:pt x="252" y="330"/>
                </a:cubicBezTo>
                <a:cubicBezTo>
                  <a:pt x="269" y="354"/>
                  <a:pt x="298" y="363"/>
                  <a:pt x="332" y="356"/>
                </a:cubicBezTo>
                <a:cubicBezTo>
                  <a:pt x="332" y="377"/>
                  <a:pt x="332" y="414"/>
                  <a:pt x="332" y="431"/>
                </a:cubicBezTo>
                <a:cubicBezTo>
                  <a:pt x="309" y="431"/>
                  <a:pt x="122" y="431"/>
                  <a:pt x="122" y="431"/>
                </a:cubicBezTo>
                <a:cubicBezTo>
                  <a:pt x="115" y="431"/>
                  <a:pt x="109" y="437"/>
                  <a:pt x="109" y="444"/>
                </a:cubicBezTo>
                <a:cubicBezTo>
                  <a:pt x="109" y="451"/>
                  <a:pt x="115" y="457"/>
                  <a:pt x="122" y="457"/>
                </a:cubicBezTo>
                <a:cubicBezTo>
                  <a:pt x="346" y="457"/>
                  <a:pt x="346" y="457"/>
                  <a:pt x="346" y="457"/>
                </a:cubicBezTo>
                <a:cubicBezTo>
                  <a:pt x="353" y="457"/>
                  <a:pt x="359" y="451"/>
                  <a:pt x="359" y="444"/>
                </a:cubicBezTo>
                <a:cubicBezTo>
                  <a:pt x="359" y="338"/>
                  <a:pt x="359" y="338"/>
                  <a:pt x="359" y="338"/>
                </a:cubicBezTo>
                <a:cubicBezTo>
                  <a:pt x="359" y="334"/>
                  <a:pt x="357" y="330"/>
                  <a:pt x="353" y="327"/>
                </a:cubicBezTo>
                <a:cubicBezTo>
                  <a:pt x="350" y="325"/>
                  <a:pt x="345" y="324"/>
                  <a:pt x="341" y="326"/>
                </a:cubicBezTo>
                <a:cubicBezTo>
                  <a:pt x="311" y="337"/>
                  <a:pt x="286" y="333"/>
                  <a:pt x="274" y="314"/>
                </a:cubicBezTo>
                <a:cubicBezTo>
                  <a:pt x="262" y="299"/>
                  <a:pt x="263" y="276"/>
                  <a:pt x="274" y="262"/>
                </a:cubicBezTo>
                <a:cubicBezTo>
                  <a:pt x="286" y="246"/>
                  <a:pt x="311" y="245"/>
                  <a:pt x="340" y="258"/>
                </a:cubicBezTo>
                <a:cubicBezTo>
                  <a:pt x="344" y="259"/>
                  <a:pt x="349" y="259"/>
                  <a:pt x="353" y="257"/>
                </a:cubicBezTo>
                <a:cubicBezTo>
                  <a:pt x="357" y="254"/>
                  <a:pt x="359" y="250"/>
                  <a:pt x="359" y="245"/>
                </a:cubicBezTo>
                <a:cubicBezTo>
                  <a:pt x="359" y="147"/>
                  <a:pt x="359" y="147"/>
                  <a:pt x="359" y="147"/>
                </a:cubicBezTo>
                <a:cubicBezTo>
                  <a:pt x="359" y="140"/>
                  <a:pt x="353" y="134"/>
                  <a:pt x="346" y="134"/>
                </a:cubicBezTo>
                <a:cubicBezTo>
                  <a:pt x="346" y="134"/>
                  <a:pt x="270" y="134"/>
                  <a:pt x="244" y="134"/>
                </a:cubicBezTo>
                <a:cubicBezTo>
                  <a:pt x="248" y="119"/>
                  <a:pt x="250" y="106"/>
                  <a:pt x="250" y="93"/>
                </a:cubicBezTo>
                <a:cubicBezTo>
                  <a:pt x="250" y="86"/>
                  <a:pt x="249" y="79"/>
                  <a:pt x="248" y="72"/>
                </a:cubicBezTo>
                <a:cubicBezTo>
                  <a:pt x="243" y="51"/>
                  <a:pt x="232" y="34"/>
                  <a:pt x="215" y="22"/>
                </a:cubicBezTo>
                <a:cubicBezTo>
                  <a:pt x="184" y="0"/>
                  <a:pt x="140" y="3"/>
                  <a:pt x="113" y="2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191"/>
          <p:cNvSpPr>
            <a:spLocks/>
          </p:cNvSpPr>
          <p:nvPr userDrawn="1"/>
        </p:nvSpPr>
        <p:spPr bwMode="auto">
          <a:xfrm>
            <a:off x="572158" y="2383849"/>
            <a:ext cx="428625" cy="515937"/>
          </a:xfrm>
          <a:custGeom>
            <a:avLst/>
            <a:gdLst/>
            <a:ahLst/>
            <a:cxnLst>
              <a:cxn ang="0">
                <a:pos x="148" y="457"/>
              </a:cxn>
              <a:cxn ang="0">
                <a:pos x="0" y="272"/>
              </a:cxn>
              <a:cxn ang="0">
                <a:pos x="41" y="169"/>
              </a:cxn>
              <a:cxn ang="0">
                <a:pos x="75" y="252"/>
              </a:cxn>
              <a:cxn ang="0">
                <a:pos x="99" y="253"/>
              </a:cxn>
              <a:cxn ang="0">
                <a:pos x="108" y="61"/>
              </a:cxn>
              <a:cxn ang="0">
                <a:pos x="249" y="9"/>
              </a:cxn>
              <a:cxn ang="0">
                <a:pos x="211" y="121"/>
              </a:cxn>
              <a:cxn ang="0">
                <a:pos x="270" y="218"/>
              </a:cxn>
              <a:cxn ang="0">
                <a:pos x="281" y="228"/>
              </a:cxn>
              <a:cxn ang="0">
                <a:pos x="302" y="99"/>
              </a:cxn>
              <a:cxn ang="0">
                <a:pos x="349" y="80"/>
              </a:cxn>
              <a:cxn ang="0">
                <a:pos x="362" y="185"/>
              </a:cxn>
              <a:cxn ang="0">
                <a:pos x="380" y="272"/>
              </a:cxn>
              <a:cxn ang="0">
                <a:pos x="247" y="453"/>
              </a:cxn>
              <a:cxn ang="0">
                <a:pos x="233" y="432"/>
              </a:cxn>
              <a:cxn ang="0">
                <a:pos x="238" y="370"/>
              </a:cxn>
              <a:cxn ang="0">
                <a:pos x="195" y="275"/>
              </a:cxn>
              <a:cxn ang="0">
                <a:pos x="135" y="344"/>
              </a:cxn>
              <a:cxn ang="0">
                <a:pos x="199" y="397"/>
              </a:cxn>
              <a:cxn ang="0">
                <a:pos x="196" y="423"/>
              </a:cxn>
              <a:cxn ang="0">
                <a:pos x="109" y="338"/>
              </a:cxn>
              <a:cxn ang="0">
                <a:pos x="178" y="245"/>
              </a:cxn>
              <a:cxn ang="0">
                <a:pos x="201" y="237"/>
              </a:cxn>
              <a:cxn ang="0">
                <a:pos x="241" y="344"/>
              </a:cxn>
              <a:cxn ang="0">
                <a:pos x="269" y="321"/>
              </a:cxn>
              <a:cxn ang="0">
                <a:pos x="278" y="409"/>
              </a:cxn>
              <a:cxn ang="0">
                <a:pos x="347" y="226"/>
              </a:cxn>
              <a:cxn ang="0">
                <a:pos x="337" y="193"/>
              </a:cxn>
              <a:cxn ang="0">
                <a:pos x="313" y="173"/>
              </a:cxn>
              <a:cxn ang="0">
                <a:pos x="267" y="255"/>
              </a:cxn>
              <a:cxn ang="0">
                <a:pos x="213" y="165"/>
              </a:cxn>
              <a:cxn ang="0">
                <a:pos x="183" y="74"/>
              </a:cxn>
              <a:cxn ang="0">
                <a:pos x="130" y="76"/>
              </a:cxn>
              <a:cxn ang="0">
                <a:pos x="121" y="268"/>
              </a:cxn>
              <a:cxn ang="0">
                <a:pos x="58" y="272"/>
              </a:cxn>
              <a:cxn ang="0">
                <a:pos x="26" y="272"/>
              </a:cxn>
              <a:cxn ang="0">
                <a:pos x="164" y="447"/>
              </a:cxn>
            </a:cxnLst>
            <a:rect l="0" t="0" r="r" b="b"/>
            <a:pathLst>
              <a:path w="380" h="458">
                <a:moveTo>
                  <a:pt x="151" y="458"/>
                </a:moveTo>
                <a:cubicBezTo>
                  <a:pt x="150" y="458"/>
                  <a:pt x="149" y="457"/>
                  <a:pt x="148" y="457"/>
                </a:cubicBezTo>
                <a:cubicBezTo>
                  <a:pt x="107" y="448"/>
                  <a:pt x="69" y="424"/>
                  <a:pt x="42" y="391"/>
                </a:cubicBezTo>
                <a:cubicBezTo>
                  <a:pt x="15" y="358"/>
                  <a:pt x="0" y="315"/>
                  <a:pt x="0" y="272"/>
                </a:cubicBezTo>
                <a:cubicBezTo>
                  <a:pt x="0" y="238"/>
                  <a:pt x="9" y="204"/>
                  <a:pt x="26" y="175"/>
                </a:cubicBezTo>
                <a:cubicBezTo>
                  <a:pt x="29" y="170"/>
                  <a:pt x="35" y="168"/>
                  <a:pt x="41" y="169"/>
                </a:cubicBezTo>
                <a:cubicBezTo>
                  <a:pt x="46" y="170"/>
                  <a:pt x="50" y="175"/>
                  <a:pt x="51" y="181"/>
                </a:cubicBezTo>
                <a:cubicBezTo>
                  <a:pt x="53" y="214"/>
                  <a:pt x="62" y="240"/>
                  <a:pt x="75" y="252"/>
                </a:cubicBezTo>
                <a:cubicBezTo>
                  <a:pt x="80" y="256"/>
                  <a:pt x="85" y="258"/>
                  <a:pt x="91" y="258"/>
                </a:cubicBezTo>
                <a:cubicBezTo>
                  <a:pt x="93" y="258"/>
                  <a:pt x="96" y="257"/>
                  <a:pt x="99" y="253"/>
                </a:cubicBezTo>
                <a:cubicBezTo>
                  <a:pt x="101" y="249"/>
                  <a:pt x="109" y="232"/>
                  <a:pt x="96" y="191"/>
                </a:cubicBezTo>
                <a:cubicBezTo>
                  <a:pt x="75" y="129"/>
                  <a:pt x="85" y="95"/>
                  <a:pt x="108" y="61"/>
                </a:cubicBezTo>
                <a:cubicBezTo>
                  <a:pt x="126" y="36"/>
                  <a:pt x="168" y="6"/>
                  <a:pt x="235" y="0"/>
                </a:cubicBezTo>
                <a:cubicBezTo>
                  <a:pt x="241" y="0"/>
                  <a:pt x="247" y="3"/>
                  <a:pt x="249" y="9"/>
                </a:cubicBezTo>
                <a:cubicBezTo>
                  <a:pt x="251" y="14"/>
                  <a:pt x="250" y="20"/>
                  <a:pt x="245" y="24"/>
                </a:cubicBezTo>
                <a:cubicBezTo>
                  <a:pt x="201" y="61"/>
                  <a:pt x="204" y="103"/>
                  <a:pt x="211" y="121"/>
                </a:cubicBezTo>
                <a:cubicBezTo>
                  <a:pt x="216" y="131"/>
                  <a:pt x="223" y="138"/>
                  <a:pt x="231" y="145"/>
                </a:cubicBezTo>
                <a:cubicBezTo>
                  <a:pt x="246" y="159"/>
                  <a:pt x="263" y="175"/>
                  <a:pt x="270" y="218"/>
                </a:cubicBezTo>
                <a:cubicBezTo>
                  <a:pt x="271" y="225"/>
                  <a:pt x="274" y="229"/>
                  <a:pt x="276" y="230"/>
                </a:cubicBezTo>
                <a:cubicBezTo>
                  <a:pt x="278" y="230"/>
                  <a:pt x="280" y="229"/>
                  <a:pt x="281" y="228"/>
                </a:cubicBezTo>
                <a:cubicBezTo>
                  <a:pt x="288" y="223"/>
                  <a:pt x="293" y="206"/>
                  <a:pt x="287" y="179"/>
                </a:cubicBezTo>
                <a:cubicBezTo>
                  <a:pt x="281" y="150"/>
                  <a:pt x="286" y="121"/>
                  <a:pt x="302" y="99"/>
                </a:cubicBezTo>
                <a:cubicBezTo>
                  <a:pt x="311" y="85"/>
                  <a:pt x="324" y="77"/>
                  <a:pt x="336" y="75"/>
                </a:cubicBezTo>
                <a:cubicBezTo>
                  <a:pt x="341" y="74"/>
                  <a:pt x="346" y="76"/>
                  <a:pt x="349" y="80"/>
                </a:cubicBezTo>
                <a:cubicBezTo>
                  <a:pt x="351" y="83"/>
                  <a:pt x="352" y="88"/>
                  <a:pt x="351" y="93"/>
                </a:cubicBezTo>
                <a:cubicBezTo>
                  <a:pt x="341" y="120"/>
                  <a:pt x="352" y="153"/>
                  <a:pt x="362" y="185"/>
                </a:cubicBezTo>
                <a:cubicBezTo>
                  <a:pt x="366" y="196"/>
                  <a:pt x="370" y="207"/>
                  <a:pt x="373" y="219"/>
                </a:cubicBezTo>
                <a:cubicBezTo>
                  <a:pt x="378" y="236"/>
                  <a:pt x="380" y="254"/>
                  <a:pt x="380" y="272"/>
                </a:cubicBezTo>
                <a:cubicBezTo>
                  <a:pt x="380" y="313"/>
                  <a:pt x="367" y="352"/>
                  <a:pt x="343" y="385"/>
                </a:cubicBezTo>
                <a:cubicBezTo>
                  <a:pt x="319" y="418"/>
                  <a:pt x="286" y="441"/>
                  <a:pt x="247" y="453"/>
                </a:cubicBezTo>
                <a:cubicBezTo>
                  <a:pt x="242" y="455"/>
                  <a:pt x="235" y="453"/>
                  <a:pt x="232" y="448"/>
                </a:cubicBezTo>
                <a:cubicBezTo>
                  <a:pt x="229" y="443"/>
                  <a:pt x="229" y="436"/>
                  <a:pt x="233" y="432"/>
                </a:cubicBezTo>
                <a:cubicBezTo>
                  <a:pt x="255" y="407"/>
                  <a:pt x="261" y="383"/>
                  <a:pt x="261" y="366"/>
                </a:cubicBezTo>
                <a:cubicBezTo>
                  <a:pt x="254" y="370"/>
                  <a:pt x="245" y="371"/>
                  <a:pt x="238" y="370"/>
                </a:cubicBezTo>
                <a:cubicBezTo>
                  <a:pt x="220" y="368"/>
                  <a:pt x="203" y="354"/>
                  <a:pt x="204" y="327"/>
                </a:cubicBezTo>
                <a:cubicBezTo>
                  <a:pt x="205" y="304"/>
                  <a:pt x="202" y="288"/>
                  <a:pt x="195" y="275"/>
                </a:cubicBezTo>
                <a:cubicBezTo>
                  <a:pt x="188" y="287"/>
                  <a:pt x="177" y="295"/>
                  <a:pt x="167" y="303"/>
                </a:cubicBezTo>
                <a:cubicBezTo>
                  <a:pt x="153" y="315"/>
                  <a:pt x="140" y="326"/>
                  <a:pt x="135" y="344"/>
                </a:cubicBezTo>
                <a:cubicBezTo>
                  <a:pt x="132" y="355"/>
                  <a:pt x="133" y="364"/>
                  <a:pt x="138" y="371"/>
                </a:cubicBezTo>
                <a:cubicBezTo>
                  <a:pt x="147" y="384"/>
                  <a:pt x="168" y="393"/>
                  <a:pt x="199" y="397"/>
                </a:cubicBezTo>
                <a:cubicBezTo>
                  <a:pt x="207" y="398"/>
                  <a:pt x="212" y="404"/>
                  <a:pt x="211" y="412"/>
                </a:cubicBezTo>
                <a:cubicBezTo>
                  <a:pt x="210" y="419"/>
                  <a:pt x="203" y="424"/>
                  <a:pt x="196" y="423"/>
                </a:cubicBezTo>
                <a:cubicBezTo>
                  <a:pt x="156" y="418"/>
                  <a:pt x="129" y="406"/>
                  <a:pt x="116" y="386"/>
                </a:cubicBezTo>
                <a:cubicBezTo>
                  <a:pt x="107" y="373"/>
                  <a:pt x="105" y="356"/>
                  <a:pt x="109" y="338"/>
                </a:cubicBezTo>
                <a:cubicBezTo>
                  <a:pt x="116" y="311"/>
                  <a:pt x="134" y="296"/>
                  <a:pt x="150" y="283"/>
                </a:cubicBezTo>
                <a:cubicBezTo>
                  <a:pt x="167" y="269"/>
                  <a:pt x="177" y="260"/>
                  <a:pt x="178" y="245"/>
                </a:cubicBezTo>
                <a:cubicBezTo>
                  <a:pt x="178" y="239"/>
                  <a:pt x="182" y="234"/>
                  <a:pt x="187" y="233"/>
                </a:cubicBezTo>
                <a:cubicBezTo>
                  <a:pt x="192" y="231"/>
                  <a:pt x="198" y="233"/>
                  <a:pt x="201" y="237"/>
                </a:cubicBezTo>
                <a:cubicBezTo>
                  <a:pt x="220" y="260"/>
                  <a:pt x="232" y="283"/>
                  <a:pt x="231" y="327"/>
                </a:cubicBezTo>
                <a:cubicBezTo>
                  <a:pt x="230" y="337"/>
                  <a:pt x="234" y="343"/>
                  <a:pt x="241" y="344"/>
                </a:cubicBezTo>
                <a:cubicBezTo>
                  <a:pt x="246" y="345"/>
                  <a:pt x="255" y="342"/>
                  <a:pt x="257" y="331"/>
                </a:cubicBezTo>
                <a:cubicBezTo>
                  <a:pt x="258" y="325"/>
                  <a:pt x="263" y="321"/>
                  <a:pt x="269" y="321"/>
                </a:cubicBezTo>
                <a:cubicBezTo>
                  <a:pt x="275" y="320"/>
                  <a:pt x="281" y="324"/>
                  <a:pt x="283" y="329"/>
                </a:cubicBezTo>
                <a:cubicBezTo>
                  <a:pt x="290" y="349"/>
                  <a:pt x="291" y="379"/>
                  <a:pt x="278" y="409"/>
                </a:cubicBezTo>
                <a:cubicBezTo>
                  <a:pt x="325" y="380"/>
                  <a:pt x="354" y="329"/>
                  <a:pt x="354" y="272"/>
                </a:cubicBezTo>
                <a:cubicBezTo>
                  <a:pt x="354" y="256"/>
                  <a:pt x="351" y="241"/>
                  <a:pt x="347" y="226"/>
                </a:cubicBezTo>
                <a:cubicBezTo>
                  <a:pt x="347" y="226"/>
                  <a:pt x="347" y="226"/>
                  <a:pt x="347" y="225"/>
                </a:cubicBezTo>
                <a:cubicBezTo>
                  <a:pt x="344" y="215"/>
                  <a:pt x="341" y="205"/>
                  <a:pt x="337" y="193"/>
                </a:cubicBezTo>
                <a:cubicBezTo>
                  <a:pt x="329" y="170"/>
                  <a:pt x="321" y="145"/>
                  <a:pt x="320" y="120"/>
                </a:cubicBezTo>
                <a:cubicBezTo>
                  <a:pt x="315" y="130"/>
                  <a:pt x="308" y="148"/>
                  <a:pt x="313" y="173"/>
                </a:cubicBezTo>
                <a:cubicBezTo>
                  <a:pt x="320" y="207"/>
                  <a:pt x="315" y="234"/>
                  <a:pt x="299" y="248"/>
                </a:cubicBezTo>
                <a:cubicBezTo>
                  <a:pt x="290" y="256"/>
                  <a:pt x="278" y="259"/>
                  <a:pt x="267" y="255"/>
                </a:cubicBezTo>
                <a:cubicBezTo>
                  <a:pt x="254" y="250"/>
                  <a:pt x="246" y="238"/>
                  <a:pt x="243" y="222"/>
                </a:cubicBezTo>
                <a:cubicBezTo>
                  <a:pt x="238" y="188"/>
                  <a:pt x="226" y="178"/>
                  <a:pt x="213" y="165"/>
                </a:cubicBezTo>
                <a:cubicBezTo>
                  <a:pt x="204" y="157"/>
                  <a:pt x="194" y="147"/>
                  <a:pt x="187" y="132"/>
                </a:cubicBezTo>
                <a:cubicBezTo>
                  <a:pt x="180" y="115"/>
                  <a:pt x="178" y="95"/>
                  <a:pt x="183" y="74"/>
                </a:cubicBezTo>
                <a:cubicBezTo>
                  <a:pt x="186" y="60"/>
                  <a:pt x="192" y="46"/>
                  <a:pt x="200" y="33"/>
                </a:cubicBezTo>
                <a:cubicBezTo>
                  <a:pt x="164" y="43"/>
                  <a:pt x="140" y="61"/>
                  <a:pt x="130" y="76"/>
                </a:cubicBezTo>
                <a:cubicBezTo>
                  <a:pt x="114" y="100"/>
                  <a:pt x="102" y="125"/>
                  <a:pt x="121" y="182"/>
                </a:cubicBezTo>
                <a:cubicBezTo>
                  <a:pt x="133" y="219"/>
                  <a:pt x="133" y="249"/>
                  <a:pt x="121" y="268"/>
                </a:cubicBezTo>
                <a:cubicBezTo>
                  <a:pt x="114" y="278"/>
                  <a:pt x="104" y="284"/>
                  <a:pt x="93" y="284"/>
                </a:cubicBezTo>
                <a:cubicBezTo>
                  <a:pt x="80" y="285"/>
                  <a:pt x="68" y="281"/>
                  <a:pt x="58" y="272"/>
                </a:cubicBezTo>
                <a:cubicBezTo>
                  <a:pt x="47" y="262"/>
                  <a:pt x="38" y="247"/>
                  <a:pt x="32" y="229"/>
                </a:cubicBezTo>
                <a:cubicBezTo>
                  <a:pt x="28" y="243"/>
                  <a:pt x="26" y="257"/>
                  <a:pt x="26" y="272"/>
                </a:cubicBezTo>
                <a:cubicBezTo>
                  <a:pt x="26" y="347"/>
                  <a:pt x="80" y="415"/>
                  <a:pt x="154" y="431"/>
                </a:cubicBezTo>
                <a:cubicBezTo>
                  <a:pt x="161" y="433"/>
                  <a:pt x="166" y="440"/>
                  <a:pt x="164" y="447"/>
                </a:cubicBezTo>
                <a:cubicBezTo>
                  <a:pt x="163" y="453"/>
                  <a:pt x="157" y="458"/>
                  <a:pt x="151" y="45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95"/>
          <p:cNvSpPr>
            <a:spLocks/>
          </p:cNvSpPr>
          <p:nvPr userDrawn="1"/>
        </p:nvSpPr>
        <p:spPr bwMode="auto">
          <a:xfrm>
            <a:off x="537233" y="2997308"/>
            <a:ext cx="498475" cy="501650"/>
          </a:xfrm>
          <a:custGeom>
            <a:avLst/>
            <a:gdLst/>
            <a:ahLst/>
            <a:cxnLst>
              <a:cxn ang="0">
                <a:pos x="5" y="5"/>
              </a:cxn>
              <a:cxn ang="0">
                <a:pos x="5" y="24"/>
              </a:cxn>
              <a:cxn ang="0">
                <a:pos x="212" y="231"/>
              </a:cxn>
              <a:cxn ang="0">
                <a:pos x="221" y="235"/>
              </a:cxn>
              <a:cxn ang="0">
                <a:pos x="231" y="231"/>
              </a:cxn>
              <a:cxn ang="0">
                <a:pos x="255" y="207"/>
              </a:cxn>
              <a:cxn ang="0">
                <a:pos x="263" y="215"/>
              </a:cxn>
              <a:cxn ang="0">
                <a:pos x="263" y="234"/>
              </a:cxn>
              <a:cxn ang="0">
                <a:pos x="270" y="246"/>
              </a:cxn>
              <a:cxn ang="0">
                <a:pos x="318" y="270"/>
              </a:cxn>
              <a:cxn ang="0">
                <a:pos x="409" y="361"/>
              </a:cxn>
              <a:cxn ang="0">
                <a:pos x="415" y="376"/>
              </a:cxn>
              <a:cxn ang="0">
                <a:pos x="409" y="391"/>
              </a:cxn>
              <a:cxn ang="0">
                <a:pos x="391" y="408"/>
              </a:cxn>
              <a:cxn ang="0">
                <a:pos x="361" y="408"/>
              </a:cxn>
              <a:cxn ang="0">
                <a:pos x="270" y="317"/>
              </a:cxn>
              <a:cxn ang="0">
                <a:pos x="246" y="270"/>
              </a:cxn>
              <a:cxn ang="0">
                <a:pos x="234" y="263"/>
              </a:cxn>
              <a:cxn ang="0">
                <a:pos x="209" y="263"/>
              </a:cxn>
              <a:cxn ang="0">
                <a:pos x="196" y="276"/>
              </a:cxn>
              <a:cxn ang="0">
                <a:pos x="209" y="289"/>
              </a:cxn>
              <a:cxn ang="0">
                <a:pos x="226" y="289"/>
              </a:cxn>
              <a:cxn ang="0">
                <a:pos x="247" y="331"/>
              </a:cxn>
              <a:cxn ang="0">
                <a:pos x="250" y="335"/>
              </a:cxn>
              <a:cxn ang="0">
                <a:pos x="342" y="427"/>
              </a:cxn>
              <a:cxn ang="0">
                <a:pos x="410" y="427"/>
              </a:cxn>
              <a:cxn ang="0">
                <a:pos x="428" y="410"/>
              </a:cxn>
              <a:cxn ang="0">
                <a:pos x="442" y="376"/>
              </a:cxn>
              <a:cxn ang="0">
                <a:pos x="428" y="342"/>
              </a:cxn>
              <a:cxn ang="0">
                <a:pos x="335" y="249"/>
              </a:cxn>
              <a:cxn ang="0">
                <a:pos x="332" y="247"/>
              </a:cxn>
              <a:cxn ang="0">
                <a:pos x="290" y="226"/>
              </a:cxn>
              <a:cxn ang="0">
                <a:pos x="290" y="209"/>
              </a:cxn>
              <a:cxn ang="0">
                <a:pos x="286" y="200"/>
              </a:cxn>
              <a:cxn ang="0">
                <a:pos x="265" y="179"/>
              </a:cxn>
              <a:cxn ang="0">
                <a:pos x="255" y="175"/>
              </a:cxn>
              <a:cxn ang="0">
                <a:pos x="246" y="179"/>
              </a:cxn>
              <a:cxn ang="0">
                <a:pos x="221" y="203"/>
              </a:cxn>
              <a:cxn ang="0">
                <a:pos x="24" y="5"/>
              </a:cxn>
              <a:cxn ang="0">
                <a:pos x="5" y="5"/>
              </a:cxn>
            </a:cxnLst>
            <a:rect l="0" t="0" r="r" b="b"/>
            <a:pathLst>
              <a:path w="442" h="446">
                <a:moveTo>
                  <a:pt x="5" y="5"/>
                </a:moveTo>
                <a:cubicBezTo>
                  <a:pt x="0" y="11"/>
                  <a:pt x="0" y="19"/>
                  <a:pt x="5" y="24"/>
                </a:cubicBezTo>
                <a:cubicBezTo>
                  <a:pt x="212" y="231"/>
                  <a:pt x="212" y="231"/>
                  <a:pt x="212" y="231"/>
                </a:cubicBezTo>
                <a:cubicBezTo>
                  <a:pt x="215" y="234"/>
                  <a:pt x="218" y="235"/>
                  <a:pt x="221" y="235"/>
                </a:cubicBezTo>
                <a:cubicBezTo>
                  <a:pt x="225" y="235"/>
                  <a:pt x="228" y="234"/>
                  <a:pt x="231" y="231"/>
                </a:cubicBezTo>
                <a:cubicBezTo>
                  <a:pt x="231" y="231"/>
                  <a:pt x="246" y="217"/>
                  <a:pt x="255" y="207"/>
                </a:cubicBezTo>
                <a:cubicBezTo>
                  <a:pt x="259" y="211"/>
                  <a:pt x="261" y="212"/>
                  <a:pt x="263" y="215"/>
                </a:cubicBezTo>
                <a:cubicBezTo>
                  <a:pt x="263" y="221"/>
                  <a:pt x="263" y="234"/>
                  <a:pt x="263" y="234"/>
                </a:cubicBezTo>
                <a:cubicBezTo>
                  <a:pt x="263" y="239"/>
                  <a:pt x="266" y="244"/>
                  <a:pt x="270" y="246"/>
                </a:cubicBezTo>
                <a:cubicBezTo>
                  <a:pt x="270" y="246"/>
                  <a:pt x="314" y="268"/>
                  <a:pt x="318" y="270"/>
                </a:cubicBezTo>
                <a:cubicBezTo>
                  <a:pt x="321" y="273"/>
                  <a:pt x="409" y="361"/>
                  <a:pt x="409" y="361"/>
                </a:cubicBezTo>
                <a:cubicBezTo>
                  <a:pt x="413" y="365"/>
                  <a:pt x="415" y="370"/>
                  <a:pt x="415" y="376"/>
                </a:cubicBezTo>
                <a:cubicBezTo>
                  <a:pt x="415" y="381"/>
                  <a:pt x="413" y="387"/>
                  <a:pt x="409" y="391"/>
                </a:cubicBezTo>
                <a:cubicBezTo>
                  <a:pt x="391" y="408"/>
                  <a:pt x="391" y="408"/>
                  <a:pt x="391" y="408"/>
                </a:cubicBezTo>
                <a:cubicBezTo>
                  <a:pt x="383" y="417"/>
                  <a:pt x="369" y="417"/>
                  <a:pt x="361" y="408"/>
                </a:cubicBezTo>
                <a:cubicBezTo>
                  <a:pt x="361" y="408"/>
                  <a:pt x="273" y="320"/>
                  <a:pt x="270" y="317"/>
                </a:cubicBezTo>
                <a:cubicBezTo>
                  <a:pt x="268" y="314"/>
                  <a:pt x="246" y="270"/>
                  <a:pt x="246" y="270"/>
                </a:cubicBezTo>
                <a:cubicBezTo>
                  <a:pt x="244" y="266"/>
                  <a:pt x="239" y="263"/>
                  <a:pt x="234" y="263"/>
                </a:cubicBezTo>
                <a:cubicBezTo>
                  <a:pt x="209" y="263"/>
                  <a:pt x="209" y="263"/>
                  <a:pt x="209" y="263"/>
                </a:cubicBezTo>
                <a:cubicBezTo>
                  <a:pt x="202" y="263"/>
                  <a:pt x="196" y="269"/>
                  <a:pt x="196" y="276"/>
                </a:cubicBezTo>
                <a:cubicBezTo>
                  <a:pt x="196" y="283"/>
                  <a:pt x="202" y="289"/>
                  <a:pt x="209" y="289"/>
                </a:cubicBezTo>
                <a:cubicBezTo>
                  <a:pt x="209" y="289"/>
                  <a:pt x="219" y="289"/>
                  <a:pt x="226" y="289"/>
                </a:cubicBezTo>
                <a:cubicBezTo>
                  <a:pt x="231" y="300"/>
                  <a:pt x="247" y="331"/>
                  <a:pt x="247" y="331"/>
                </a:cubicBezTo>
                <a:cubicBezTo>
                  <a:pt x="248" y="332"/>
                  <a:pt x="249" y="334"/>
                  <a:pt x="250" y="335"/>
                </a:cubicBezTo>
                <a:cubicBezTo>
                  <a:pt x="342" y="427"/>
                  <a:pt x="342" y="427"/>
                  <a:pt x="342" y="427"/>
                </a:cubicBezTo>
                <a:cubicBezTo>
                  <a:pt x="361" y="446"/>
                  <a:pt x="391" y="446"/>
                  <a:pt x="410" y="427"/>
                </a:cubicBezTo>
                <a:cubicBezTo>
                  <a:pt x="428" y="410"/>
                  <a:pt x="428" y="410"/>
                  <a:pt x="428" y="410"/>
                </a:cubicBezTo>
                <a:cubicBezTo>
                  <a:pt x="437" y="400"/>
                  <a:pt x="442" y="388"/>
                  <a:pt x="442" y="376"/>
                </a:cubicBezTo>
                <a:cubicBezTo>
                  <a:pt x="442" y="363"/>
                  <a:pt x="437" y="351"/>
                  <a:pt x="428" y="342"/>
                </a:cubicBezTo>
                <a:cubicBezTo>
                  <a:pt x="335" y="249"/>
                  <a:pt x="335" y="249"/>
                  <a:pt x="335" y="249"/>
                </a:cubicBezTo>
                <a:cubicBezTo>
                  <a:pt x="334" y="248"/>
                  <a:pt x="333" y="247"/>
                  <a:pt x="332" y="247"/>
                </a:cubicBezTo>
                <a:cubicBezTo>
                  <a:pt x="332" y="247"/>
                  <a:pt x="300" y="231"/>
                  <a:pt x="290" y="226"/>
                </a:cubicBezTo>
                <a:cubicBezTo>
                  <a:pt x="290" y="218"/>
                  <a:pt x="290" y="209"/>
                  <a:pt x="290" y="209"/>
                </a:cubicBezTo>
                <a:cubicBezTo>
                  <a:pt x="290" y="205"/>
                  <a:pt x="288" y="202"/>
                  <a:pt x="286" y="200"/>
                </a:cubicBezTo>
                <a:cubicBezTo>
                  <a:pt x="265" y="179"/>
                  <a:pt x="265" y="179"/>
                  <a:pt x="265" y="179"/>
                </a:cubicBezTo>
                <a:cubicBezTo>
                  <a:pt x="262" y="176"/>
                  <a:pt x="259" y="175"/>
                  <a:pt x="255" y="175"/>
                </a:cubicBezTo>
                <a:cubicBezTo>
                  <a:pt x="252" y="175"/>
                  <a:pt x="248" y="176"/>
                  <a:pt x="246" y="179"/>
                </a:cubicBezTo>
                <a:cubicBezTo>
                  <a:pt x="246" y="179"/>
                  <a:pt x="231" y="193"/>
                  <a:pt x="221" y="203"/>
                </a:cubicBezTo>
                <a:cubicBezTo>
                  <a:pt x="204" y="186"/>
                  <a:pt x="24" y="5"/>
                  <a:pt x="24" y="5"/>
                </a:cubicBezTo>
                <a:cubicBezTo>
                  <a:pt x="19" y="0"/>
                  <a:pt x="10" y="0"/>
                  <a:pt x="5" y="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99"/>
          <p:cNvSpPr>
            <a:spLocks/>
          </p:cNvSpPr>
          <p:nvPr userDrawn="1"/>
        </p:nvSpPr>
        <p:spPr bwMode="auto">
          <a:xfrm>
            <a:off x="556283" y="3677898"/>
            <a:ext cx="460375" cy="517525"/>
          </a:xfrm>
          <a:custGeom>
            <a:avLst/>
            <a:gdLst/>
            <a:ahLst/>
            <a:cxnLst>
              <a:cxn ang="0">
                <a:pos x="116" y="437"/>
              </a:cxn>
              <a:cxn ang="0">
                <a:pos x="89" y="367"/>
              </a:cxn>
              <a:cxn ang="0">
                <a:pos x="98" y="318"/>
              </a:cxn>
              <a:cxn ang="0">
                <a:pos x="113" y="309"/>
              </a:cxn>
              <a:cxn ang="0">
                <a:pos x="171" y="315"/>
              </a:cxn>
              <a:cxn ang="0">
                <a:pos x="249" y="296"/>
              </a:cxn>
              <a:cxn ang="0">
                <a:pos x="293" y="250"/>
              </a:cxn>
              <a:cxn ang="0">
                <a:pos x="330" y="113"/>
              </a:cxn>
              <a:cxn ang="0">
                <a:pos x="355" y="30"/>
              </a:cxn>
              <a:cxn ang="0">
                <a:pos x="357" y="28"/>
              </a:cxn>
              <a:cxn ang="0">
                <a:pos x="283" y="28"/>
              </a:cxn>
              <a:cxn ang="0">
                <a:pos x="145" y="42"/>
              </a:cxn>
              <a:cxn ang="0">
                <a:pos x="47" y="113"/>
              </a:cxn>
              <a:cxn ang="0">
                <a:pos x="27" y="178"/>
              </a:cxn>
              <a:cxn ang="0">
                <a:pos x="44" y="234"/>
              </a:cxn>
              <a:cxn ang="0">
                <a:pos x="103" y="268"/>
              </a:cxn>
              <a:cxn ang="0">
                <a:pos x="105" y="263"/>
              </a:cxn>
              <a:cxn ang="0">
                <a:pos x="113" y="229"/>
              </a:cxn>
              <a:cxn ang="0">
                <a:pos x="153" y="133"/>
              </a:cxn>
              <a:cxn ang="0">
                <a:pos x="231" y="91"/>
              </a:cxn>
              <a:cxn ang="0">
                <a:pos x="231" y="91"/>
              </a:cxn>
              <a:cxn ang="0">
                <a:pos x="246" y="103"/>
              </a:cxn>
              <a:cxn ang="0">
                <a:pos x="235" y="118"/>
              </a:cxn>
              <a:cxn ang="0">
                <a:pos x="192" y="135"/>
              </a:cxn>
              <a:cxn ang="0">
                <a:pos x="165" y="162"/>
              </a:cxn>
              <a:cxn ang="0">
                <a:pos x="141" y="232"/>
              </a:cxn>
              <a:cxn ang="0">
                <a:pos x="131" y="273"/>
              </a:cxn>
              <a:cxn ang="0">
                <a:pos x="118" y="291"/>
              </a:cxn>
              <a:cxn ang="0">
                <a:pos x="104" y="295"/>
              </a:cxn>
              <a:cxn ang="0">
                <a:pos x="99" y="295"/>
              </a:cxn>
              <a:cxn ang="0">
                <a:pos x="22" y="250"/>
              </a:cxn>
              <a:cxn ang="0">
                <a:pos x="0" y="178"/>
              </a:cxn>
              <a:cxn ang="0">
                <a:pos x="25" y="97"/>
              </a:cxn>
              <a:cxn ang="0">
                <a:pos x="137" y="15"/>
              </a:cxn>
              <a:cxn ang="0">
                <a:pos x="283" y="0"/>
              </a:cxn>
              <a:cxn ang="0">
                <a:pos x="362" y="1"/>
              </a:cxn>
              <a:cxn ang="0">
                <a:pos x="393" y="1"/>
              </a:cxn>
              <a:cxn ang="0">
                <a:pos x="407" y="12"/>
              </a:cxn>
              <a:cxn ang="0">
                <a:pos x="398" y="27"/>
              </a:cxn>
              <a:cxn ang="0">
                <a:pos x="385" y="37"/>
              </a:cxn>
              <a:cxn ang="0">
                <a:pos x="374" y="54"/>
              </a:cxn>
              <a:cxn ang="0">
                <a:pos x="358" y="111"/>
              </a:cxn>
              <a:cxn ang="0">
                <a:pos x="320" y="256"/>
              </a:cxn>
              <a:cxn ang="0">
                <a:pos x="245" y="329"/>
              </a:cxn>
              <a:cxn ang="0">
                <a:pos x="171" y="342"/>
              </a:cxn>
              <a:cxn ang="0">
                <a:pos x="120" y="338"/>
              </a:cxn>
              <a:cxn ang="0">
                <a:pos x="116" y="367"/>
              </a:cxn>
              <a:cxn ang="0">
                <a:pos x="135" y="418"/>
              </a:cxn>
              <a:cxn ang="0">
                <a:pos x="155" y="434"/>
              </a:cxn>
              <a:cxn ang="0">
                <a:pos x="155" y="434"/>
              </a:cxn>
              <a:cxn ang="0">
                <a:pos x="161" y="453"/>
              </a:cxn>
              <a:cxn ang="0">
                <a:pos x="149" y="460"/>
              </a:cxn>
              <a:cxn ang="0">
                <a:pos x="143" y="459"/>
              </a:cxn>
            </a:cxnLst>
            <a:rect l="0" t="0" r="r" b="b"/>
            <a:pathLst>
              <a:path w="408" h="460">
                <a:moveTo>
                  <a:pt x="143" y="459"/>
                </a:moveTo>
                <a:cubicBezTo>
                  <a:pt x="142" y="459"/>
                  <a:pt x="129" y="452"/>
                  <a:pt x="116" y="437"/>
                </a:cubicBezTo>
                <a:cubicBezTo>
                  <a:pt x="116" y="437"/>
                  <a:pt x="116" y="437"/>
                  <a:pt x="116" y="437"/>
                </a:cubicBezTo>
                <a:cubicBezTo>
                  <a:pt x="102" y="423"/>
                  <a:pt x="89" y="399"/>
                  <a:pt x="89" y="367"/>
                </a:cubicBezTo>
                <a:cubicBezTo>
                  <a:pt x="89" y="367"/>
                  <a:pt x="89" y="367"/>
                  <a:pt x="89" y="367"/>
                </a:cubicBezTo>
                <a:cubicBezTo>
                  <a:pt x="89" y="352"/>
                  <a:pt x="91" y="336"/>
                  <a:pt x="98" y="318"/>
                </a:cubicBezTo>
                <a:cubicBezTo>
                  <a:pt x="98" y="318"/>
                  <a:pt x="98" y="318"/>
                  <a:pt x="98" y="318"/>
                </a:cubicBezTo>
                <a:cubicBezTo>
                  <a:pt x="100" y="311"/>
                  <a:pt x="106" y="307"/>
                  <a:pt x="113" y="309"/>
                </a:cubicBezTo>
                <a:cubicBezTo>
                  <a:pt x="113" y="309"/>
                  <a:pt x="113" y="309"/>
                  <a:pt x="113" y="309"/>
                </a:cubicBezTo>
                <a:cubicBezTo>
                  <a:pt x="135" y="313"/>
                  <a:pt x="154" y="315"/>
                  <a:pt x="171" y="315"/>
                </a:cubicBezTo>
                <a:cubicBezTo>
                  <a:pt x="171" y="315"/>
                  <a:pt x="171" y="315"/>
                  <a:pt x="171" y="315"/>
                </a:cubicBezTo>
                <a:cubicBezTo>
                  <a:pt x="205" y="315"/>
                  <a:pt x="230" y="307"/>
                  <a:pt x="249" y="296"/>
                </a:cubicBezTo>
                <a:cubicBezTo>
                  <a:pt x="249" y="296"/>
                  <a:pt x="249" y="296"/>
                  <a:pt x="249" y="296"/>
                </a:cubicBezTo>
                <a:cubicBezTo>
                  <a:pt x="268" y="285"/>
                  <a:pt x="282" y="269"/>
                  <a:pt x="293" y="250"/>
                </a:cubicBezTo>
                <a:cubicBezTo>
                  <a:pt x="293" y="250"/>
                  <a:pt x="293" y="250"/>
                  <a:pt x="293" y="250"/>
                </a:cubicBezTo>
                <a:cubicBezTo>
                  <a:pt x="314" y="211"/>
                  <a:pt x="322" y="159"/>
                  <a:pt x="330" y="113"/>
                </a:cubicBezTo>
                <a:cubicBezTo>
                  <a:pt x="330" y="113"/>
                  <a:pt x="330" y="113"/>
                  <a:pt x="330" y="113"/>
                </a:cubicBezTo>
                <a:cubicBezTo>
                  <a:pt x="336" y="81"/>
                  <a:pt x="342" y="53"/>
                  <a:pt x="355" y="30"/>
                </a:cubicBezTo>
                <a:cubicBezTo>
                  <a:pt x="355" y="30"/>
                  <a:pt x="355" y="30"/>
                  <a:pt x="355" y="30"/>
                </a:cubicBezTo>
                <a:cubicBezTo>
                  <a:pt x="356" y="30"/>
                  <a:pt x="356" y="29"/>
                  <a:pt x="357" y="28"/>
                </a:cubicBezTo>
                <a:cubicBezTo>
                  <a:pt x="357" y="28"/>
                  <a:pt x="357" y="28"/>
                  <a:pt x="357" y="28"/>
                </a:cubicBezTo>
                <a:cubicBezTo>
                  <a:pt x="331" y="28"/>
                  <a:pt x="306" y="28"/>
                  <a:pt x="283" y="28"/>
                </a:cubicBezTo>
                <a:cubicBezTo>
                  <a:pt x="283" y="28"/>
                  <a:pt x="283" y="28"/>
                  <a:pt x="283" y="28"/>
                </a:cubicBezTo>
                <a:cubicBezTo>
                  <a:pt x="229" y="28"/>
                  <a:pt x="183" y="30"/>
                  <a:pt x="145" y="42"/>
                </a:cubicBezTo>
                <a:cubicBezTo>
                  <a:pt x="145" y="42"/>
                  <a:pt x="145" y="42"/>
                  <a:pt x="145" y="42"/>
                </a:cubicBezTo>
                <a:cubicBezTo>
                  <a:pt x="107" y="53"/>
                  <a:pt x="76" y="74"/>
                  <a:pt x="47" y="113"/>
                </a:cubicBezTo>
                <a:cubicBezTo>
                  <a:pt x="47" y="113"/>
                  <a:pt x="47" y="113"/>
                  <a:pt x="47" y="113"/>
                </a:cubicBezTo>
                <a:cubicBezTo>
                  <a:pt x="35" y="129"/>
                  <a:pt x="27" y="154"/>
                  <a:pt x="27" y="178"/>
                </a:cubicBezTo>
                <a:cubicBezTo>
                  <a:pt x="27" y="178"/>
                  <a:pt x="27" y="178"/>
                  <a:pt x="27" y="178"/>
                </a:cubicBezTo>
                <a:cubicBezTo>
                  <a:pt x="27" y="198"/>
                  <a:pt x="32" y="218"/>
                  <a:pt x="44" y="234"/>
                </a:cubicBezTo>
                <a:cubicBezTo>
                  <a:pt x="44" y="234"/>
                  <a:pt x="44" y="234"/>
                  <a:pt x="44" y="234"/>
                </a:cubicBezTo>
                <a:cubicBezTo>
                  <a:pt x="56" y="249"/>
                  <a:pt x="74" y="262"/>
                  <a:pt x="103" y="268"/>
                </a:cubicBezTo>
                <a:cubicBezTo>
                  <a:pt x="103" y="268"/>
                  <a:pt x="103" y="268"/>
                  <a:pt x="103" y="268"/>
                </a:cubicBezTo>
                <a:cubicBezTo>
                  <a:pt x="104" y="267"/>
                  <a:pt x="105" y="265"/>
                  <a:pt x="105" y="263"/>
                </a:cubicBezTo>
                <a:cubicBezTo>
                  <a:pt x="105" y="263"/>
                  <a:pt x="105" y="263"/>
                  <a:pt x="105" y="263"/>
                </a:cubicBezTo>
                <a:cubicBezTo>
                  <a:pt x="108" y="255"/>
                  <a:pt x="110" y="243"/>
                  <a:pt x="113" y="229"/>
                </a:cubicBezTo>
                <a:cubicBezTo>
                  <a:pt x="113" y="229"/>
                  <a:pt x="113" y="229"/>
                  <a:pt x="113" y="229"/>
                </a:cubicBezTo>
                <a:cubicBezTo>
                  <a:pt x="119" y="200"/>
                  <a:pt x="127" y="162"/>
                  <a:pt x="153" y="133"/>
                </a:cubicBezTo>
                <a:cubicBezTo>
                  <a:pt x="153" y="133"/>
                  <a:pt x="153" y="133"/>
                  <a:pt x="153" y="133"/>
                </a:cubicBezTo>
                <a:cubicBezTo>
                  <a:pt x="170" y="113"/>
                  <a:pt x="196" y="97"/>
                  <a:pt x="231" y="91"/>
                </a:cubicBezTo>
                <a:cubicBezTo>
                  <a:pt x="231" y="91"/>
                  <a:pt x="231" y="91"/>
                  <a:pt x="231" y="91"/>
                </a:cubicBezTo>
                <a:cubicBezTo>
                  <a:pt x="231" y="91"/>
                  <a:pt x="231" y="91"/>
                  <a:pt x="231" y="91"/>
                </a:cubicBezTo>
                <a:cubicBezTo>
                  <a:pt x="238" y="90"/>
                  <a:pt x="245" y="95"/>
                  <a:pt x="246" y="103"/>
                </a:cubicBezTo>
                <a:cubicBezTo>
                  <a:pt x="246" y="103"/>
                  <a:pt x="246" y="103"/>
                  <a:pt x="246" y="103"/>
                </a:cubicBezTo>
                <a:cubicBezTo>
                  <a:pt x="248" y="110"/>
                  <a:pt x="243" y="117"/>
                  <a:pt x="235" y="118"/>
                </a:cubicBezTo>
                <a:cubicBezTo>
                  <a:pt x="235" y="118"/>
                  <a:pt x="235" y="118"/>
                  <a:pt x="235" y="118"/>
                </a:cubicBezTo>
                <a:cubicBezTo>
                  <a:pt x="217" y="121"/>
                  <a:pt x="203" y="127"/>
                  <a:pt x="192" y="135"/>
                </a:cubicBezTo>
                <a:cubicBezTo>
                  <a:pt x="192" y="135"/>
                  <a:pt x="192" y="135"/>
                  <a:pt x="192" y="135"/>
                </a:cubicBezTo>
                <a:cubicBezTo>
                  <a:pt x="181" y="142"/>
                  <a:pt x="172" y="151"/>
                  <a:pt x="165" y="162"/>
                </a:cubicBezTo>
                <a:cubicBezTo>
                  <a:pt x="165" y="162"/>
                  <a:pt x="165" y="162"/>
                  <a:pt x="165" y="162"/>
                </a:cubicBezTo>
                <a:cubicBezTo>
                  <a:pt x="152" y="183"/>
                  <a:pt x="145" y="209"/>
                  <a:pt x="141" y="232"/>
                </a:cubicBezTo>
                <a:cubicBezTo>
                  <a:pt x="141" y="232"/>
                  <a:pt x="141" y="232"/>
                  <a:pt x="141" y="232"/>
                </a:cubicBezTo>
                <a:cubicBezTo>
                  <a:pt x="137" y="248"/>
                  <a:pt x="135" y="262"/>
                  <a:pt x="131" y="273"/>
                </a:cubicBezTo>
                <a:cubicBezTo>
                  <a:pt x="131" y="273"/>
                  <a:pt x="131" y="273"/>
                  <a:pt x="131" y="273"/>
                </a:cubicBezTo>
                <a:cubicBezTo>
                  <a:pt x="128" y="280"/>
                  <a:pt x="125" y="286"/>
                  <a:pt x="118" y="291"/>
                </a:cubicBezTo>
                <a:cubicBezTo>
                  <a:pt x="118" y="291"/>
                  <a:pt x="118" y="291"/>
                  <a:pt x="118" y="291"/>
                </a:cubicBezTo>
                <a:cubicBezTo>
                  <a:pt x="114" y="294"/>
                  <a:pt x="109" y="296"/>
                  <a:pt x="104" y="295"/>
                </a:cubicBezTo>
                <a:cubicBezTo>
                  <a:pt x="104" y="295"/>
                  <a:pt x="104" y="295"/>
                  <a:pt x="104" y="295"/>
                </a:cubicBezTo>
                <a:cubicBezTo>
                  <a:pt x="102" y="295"/>
                  <a:pt x="101" y="295"/>
                  <a:pt x="99" y="295"/>
                </a:cubicBezTo>
                <a:cubicBezTo>
                  <a:pt x="99" y="295"/>
                  <a:pt x="99" y="295"/>
                  <a:pt x="99" y="295"/>
                </a:cubicBezTo>
                <a:cubicBezTo>
                  <a:pt x="64" y="288"/>
                  <a:pt x="38" y="272"/>
                  <a:pt x="22" y="250"/>
                </a:cubicBezTo>
                <a:cubicBezTo>
                  <a:pt x="22" y="250"/>
                  <a:pt x="22" y="250"/>
                  <a:pt x="22" y="250"/>
                </a:cubicBezTo>
                <a:cubicBezTo>
                  <a:pt x="6" y="229"/>
                  <a:pt x="0" y="203"/>
                  <a:pt x="0" y="178"/>
                </a:cubicBezTo>
                <a:cubicBezTo>
                  <a:pt x="0" y="178"/>
                  <a:pt x="0" y="178"/>
                  <a:pt x="0" y="178"/>
                </a:cubicBezTo>
                <a:cubicBezTo>
                  <a:pt x="0" y="148"/>
                  <a:pt x="9" y="119"/>
                  <a:pt x="25" y="97"/>
                </a:cubicBezTo>
                <a:cubicBezTo>
                  <a:pt x="25" y="97"/>
                  <a:pt x="25" y="97"/>
                  <a:pt x="25" y="97"/>
                </a:cubicBezTo>
                <a:cubicBezTo>
                  <a:pt x="56" y="53"/>
                  <a:pt x="94" y="28"/>
                  <a:pt x="137" y="15"/>
                </a:cubicBezTo>
                <a:cubicBezTo>
                  <a:pt x="137" y="15"/>
                  <a:pt x="137" y="15"/>
                  <a:pt x="137" y="15"/>
                </a:cubicBezTo>
                <a:cubicBezTo>
                  <a:pt x="180" y="2"/>
                  <a:pt x="228" y="0"/>
                  <a:pt x="283" y="0"/>
                </a:cubicBezTo>
                <a:cubicBezTo>
                  <a:pt x="283" y="0"/>
                  <a:pt x="283" y="0"/>
                  <a:pt x="283" y="0"/>
                </a:cubicBezTo>
                <a:cubicBezTo>
                  <a:pt x="308" y="0"/>
                  <a:pt x="334" y="1"/>
                  <a:pt x="362" y="1"/>
                </a:cubicBezTo>
                <a:cubicBezTo>
                  <a:pt x="362" y="1"/>
                  <a:pt x="362" y="1"/>
                  <a:pt x="362" y="1"/>
                </a:cubicBezTo>
                <a:cubicBezTo>
                  <a:pt x="372" y="1"/>
                  <a:pt x="383" y="1"/>
                  <a:pt x="393" y="1"/>
                </a:cubicBezTo>
                <a:cubicBezTo>
                  <a:pt x="393" y="1"/>
                  <a:pt x="393" y="1"/>
                  <a:pt x="393" y="1"/>
                </a:cubicBezTo>
                <a:cubicBezTo>
                  <a:pt x="400" y="1"/>
                  <a:pt x="406" y="5"/>
                  <a:pt x="407" y="12"/>
                </a:cubicBezTo>
                <a:cubicBezTo>
                  <a:pt x="407" y="12"/>
                  <a:pt x="407" y="12"/>
                  <a:pt x="407" y="12"/>
                </a:cubicBezTo>
                <a:cubicBezTo>
                  <a:pt x="408" y="18"/>
                  <a:pt x="405" y="25"/>
                  <a:pt x="398" y="27"/>
                </a:cubicBezTo>
                <a:cubicBezTo>
                  <a:pt x="398" y="27"/>
                  <a:pt x="398" y="27"/>
                  <a:pt x="398" y="27"/>
                </a:cubicBezTo>
                <a:cubicBezTo>
                  <a:pt x="393" y="29"/>
                  <a:pt x="389" y="32"/>
                  <a:pt x="385" y="37"/>
                </a:cubicBezTo>
                <a:cubicBezTo>
                  <a:pt x="385" y="37"/>
                  <a:pt x="385" y="37"/>
                  <a:pt x="385" y="37"/>
                </a:cubicBezTo>
                <a:cubicBezTo>
                  <a:pt x="381" y="41"/>
                  <a:pt x="377" y="47"/>
                  <a:pt x="374" y="54"/>
                </a:cubicBezTo>
                <a:cubicBezTo>
                  <a:pt x="374" y="54"/>
                  <a:pt x="374" y="54"/>
                  <a:pt x="374" y="54"/>
                </a:cubicBezTo>
                <a:cubicBezTo>
                  <a:pt x="367" y="69"/>
                  <a:pt x="363" y="89"/>
                  <a:pt x="358" y="111"/>
                </a:cubicBezTo>
                <a:cubicBezTo>
                  <a:pt x="358" y="111"/>
                  <a:pt x="358" y="111"/>
                  <a:pt x="358" y="111"/>
                </a:cubicBezTo>
                <a:cubicBezTo>
                  <a:pt x="350" y="156"/>
                  <a:pt x="343" y="211"/>
                  <a:pt x="320" y="256"/>
                </a:cubicBezTo>
                <a:cubicBezTo>
                  <a:pt x="320" y="256"/>
                  <a:pt x="320" y="256"/>
                  <a:pt x="320" y="256"/>
                </a:cubicBezTo>
                <a:cubicBezTo>
                  <a:pt x="305" y="287"/>
                  <a:pt x="281" y="314"/>
                  <a:pt x="245" y="329"/>
                </a:cubicBezTo>
                <a:cubicBezTo>
                  <a:pt x="245" y="329"/>
                  <a:pt x="245" y="329"/>
                  <a:pt x="245" y="329"/>
                </a:cubicBezTo>
                <a:cubicBezTo>
                  <a:pt x="225" y="337"/>
                  <a:pt x="200" y="342"/>
                  <a:pt x="171" y="342"/>
                </a:cubicBezTo>
                <a:cubicBezTo>
                  <a:pt x="171" y="342"/>
                  <a:pt x="171" y="342"/>
                  <a:pt x="171" y="342"/>
                </a:cubicBezTo>
                <a:cubicBezTo>
                  <a:pt x="156" y="342"/>
                  <a:pt x="139" y="341"/>
                  <a:pt x="120" y="338"/>
                </a:cubicBezTo>
                <a:cubicBezTo>
                  <a:pt x="120" y="338"/>
                  <a:pt x="120" y="338"/>
                  <a:pt x="120" y="338"/>
                </a:cubicBezTo>
                <a:cubicBezTo>
                  <a:pt x="117" y="349"/>
                  <a:pt x="116" y="358"/>
                  <a:pt x="116" y="367"/>
                </a:cubicBezTo>
                <a:cubicBezTo>
                  <a:pt x="116" y="367"/>
                  <a:pt x="116" y="367"/>
                  <a:pt x="116" y="367"/>
                </a:cubicBezTo>
                <a:cubicBezTo>
                  <a:pt x="116" y="391"/>
                  <a:pt x="125" y="407"/>
                  <a:pt x="135" y="418"/>
                </a:cubicBezTo>
                <a:cubicBezTo>
                  <a:pt x="135" y="418"/>
                  <a:pt x="135" y="418"/>
                  <a:pt x="135" y="418"/>
                </a:cubicBezTo>
                <a:cubicBezTo>
                  <a:pt x="144" y="429"/>
                  <a:pt x="155" y="434"/>
                  <a:pt x="155" y="434"/>
                </a:cubicBezTo>
                <a:cubicBezTo>
                  <a:pt x="155" y="434"/>
                  <a:pt x="155" y="434"/>
                  <a:pt x="155" y="434"/>
                </a:cubicBezTo>
                <a:cubicBezTo>
                  <a:pt x="155" y="434"/>
                  <a:pt x="155" y="434"/>
                  <a:pt x="155" y="434"/>
                </a:cubicBezTo>
                <a:cubicBezTo>
                  <a:pt x="155" y="434"/>
                  <a:pt x="155" y="434"/>
                  <a:pt x="155" y="434"/>
                </a:cubicBezTo>
                <a:cubicBezTo>
                  <a:pt x="155" y="434"/>
                  <a:pt x="155" y="434"/>
                  <a:pt x="155" y="434"/>
                </a:cubicBezTo>
                <a:cubicBezTo>
                  <a:pt x="162" y="438"/>
                  <a:pt x="165" y="446"/>
                  <a:pt x="161" y="453"/>
                </a:cubicBezTo>
                <a:cubicBezTo>
                  <a:pt x="161" y="453"/>
                  <a:pt x="161" y="453"/>
                  <a:pt x="161" y="453"/>
                </a:cubicBezTo>
                <a:cubicBezTo>
                  <a:pt x="159" y="458"/>
                  <a:pt x="154" y="460"/>
                  <a:pt x="149" y="460"/>
                </a:cubicBezTo>
                <a:cubicBezTo>
                  <a:pt x="149" y="460"/>
                  <a:pt x="149" y="460"/>
                  <a:pt x="149" y="460"/>
                </a:cubicBezTo>
                <a:cubicBezTo>
                  <a:pt x="147" y="460"/>
                  <a:pt x="145" y="460"/>
                  <a:pt x="143" y="45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07"/>
          <p:cNvSpPr>
            <a:spLocks/>
          </p:cNvSpPr>
          <p:nvPr userDrawn="1"/>
        </p:nvSpPr>
        <p:spPr bwMode="auto">
          <a:xfrm>
            <a:off x="551520" y="4419886"/>
            <a:ext cx="469900" cy="482600"/>
          </a:xfrm>
          <a:custGeom>
            <a:avLst/>
            <a:gdLst/>
            <a:ahLst/>
            <a:cxnLst>
              <a:cxn ang="0">
                <a:pos x="199" y="31"/>
              </a:cxn>
              <a:cxn ang="0">
                <a:pos x="197" y="40"/>
              </a:cxn>
              <a:cxn ang="0">
                <a:pos x="194" y="53"/>
              </a:cxn>
              <a:cxn ang="0">
                <a:pos x="183" y="63"/>
              </a:cxn>
              <a:cxn ang="0">
                <a:pos x="117" y="123"/>
              </a:cxn>
              <a:cxn ang="0">
                <a:pos x="99" y="197"/>
              </a:cxn>
              <a:cxn ang="0">
                <a:pos x="91" y="286"/>
              </a:cxn>
              <a:cxn ang="0">
                <a:pos x="53" y="351"/>
              </a:cxn>
              <a:cxn ang="0">
                <a:pos x="31" y="363"/>
              </a:cxn>
              <a:cxn ang="0">
                <a:pos x="31" y="376"/>
              </a:cxn>
              <a:cxn ang="0">
                <a:pos x="117" y="376"/>
              </a:cxn>
              <a:cxn ang="0">
                <a:pos x="154" y="376"/>
              </a:cxn>
              <a:cxn ang="0">
                <a:pos x="157" y="377"/>
              </a:cxn>
              <a:cxn ang="0">
                <a:pos x="163" y="380"/>
              </a:cxn>
              <a:cxn ang="0">
                <a:pos x="202" y="397"/>
              </a:cxn>
              <a:cxn ang="0">
                <a:pos x="233" y="381"/>
              </a:cxn>
              <a:cxn ang="0">
                <a:pos x="233" y="381"/>
              </a:cxn>
              <a:cxn ang="0">
                <a:pos x="255" y="378"/>
              </a:cxn>
              <a:cxn ang="0">
                <a:pos x="258" y="399"/>
              </a:cxn>
              <a:cxn ang="0">
                <a:pos x="244" y="414"/>
              </a:cxn>
              <a:cxn ang="0">
                <a:pos x="202" y="428"/>
              </a:cxn>
              <a:cxn ang="0">
                <a:pos x="202" y="428"/>
              </a:cxn>
              <a:cxn ang="0">
                <a:pos x="148" y="407"/>
              </a:cxn>
              <a:cxn ang="0">
                <a:pos x="143" y="407"/>
              </a:cxn>
              <a:cxn ang="0">
                <a:pos x="117" y="407"/>
              </a:cxn>
              <a:cxn ang="0">
                <a:pos x="16" y="407"/>
              </a:cxn>
              <a:cxn ang="0">
                <a:pos x="5" y="403"/>
              </a:cxn>
              <a:cxn ang="0">
                <a:pos x="0" y="392"/>
              </a:cxn>
              <a:cxn ang="0">
                <a:pos x="0" y="352"/>
              </a:cxn>
              <a:cxn ang="0">
                <a:pos x="12" y="337"/>
              </a:cxn>
              <a:cxn ang="0">
                <a:pos x="12" y="337"/>
              </a:cxn>
              <a:cxn ang="0">
                <a:pos x="14" y="336"/>
              </a:cxn>
              <a:cxn ang="0">
                <a:pos x="19" y="335"/>
              </a:cxn>
              <a:cxn ang="0">
                <a:pos x="36" y="326"/>
              </a:cxn>
              <a:cxn ang="0">
                <a:pos x="60" y="284"/>
              </a:cxn>
              <a:cxn ang="0">
                <a:pos x="68" y="193"/>
              </a:cxn>
              <a:cxn ang="0">
                <a:pos x="90" y="108"/>
              </a:cxn>
              <a:cxn ang="0">
                <a:pos x="166" y="37"/>
              </a:cxn>
              <a:cxn ang="0">
                <a:pos x="167" y="35"/>
              </a:cxn>
              <a:cxn ang="0">
                <a:pos x="177" y="9"/>
              </a:cxn>
              <a:cxn ang="0">
                <a:pos x="202" y="0"/>
              </a:cxn>
              <a:cxn ang="0">
                <a:pos x="235" y="11"/>
              </a:cxn>
              <a:cxn ang="0">
                <a:pos x="247" y="39"/>
              </a:cxn>
              <a:cxn ang="0">
                <a:pos x="267" y="47"/>
              </a:cxn>
              <a:cxn ang="0">
                <a:pos x="324" y="110"/>
              </a:cxn>
              <a:cxn ang="0">
                <a:pos x="355" y="282"/>
              </a:cxn>
              <a:cxn ang="0">
                <a:pos x="376" y="322"/>
              </a:cxn>
              <a:cxn ang="0">
                <a:pos x="402" y="335"/>
              </a:cxn>
              <a:cxn ang="0">
                <a:pos x="404" y="335"/>
              </a:cxn>
              <a:cxn ang="0">
                <a:pos x="417" y="350"/>
              </a:cxn>
              <a:cxn ang="0">
                <a:pos x="412" y="402"/>
              </a:cxn>
              <a:cxn ang="0">
                <a:pos x="401" y="406"/>
              </a:cxn>
              <a:cxn ang="0">
                <a:pos x="301" y="406"/>
              </a:cxn>
              <a:cxn ang="0">
                <a:pos x="285" y="391"/>
              </a:cxn>
              <a:cxn ang="0">
                <a:pos x="301" y="376"/>
              </a:cxn>
              <a:cxn ang="0">
                <a:pos x="386" y="362"/>
              </a:cxn>
              <a:cxn ang="0">
                <a:pos x="364" y="352"/>
              </a:cxn>
              <a:cxn ang="0">
                <a:pos x="324" y="285"/>
              </a:cxn>
              <a:cxn ang="0">
                <a:pos x="296" y="123"/>
              </a:cxn>
              <a:cxn ang="0">
                <a:pos x="260" y="78"/>
              </a:cxn>
              <a:cxn ang="0">
                <a:pos x="231" y="66"/>
              </a:cxn>
              <a:cxn ang="0">
                <a:pos x="222" y="61"/>
              </a:cxn>
              <a:cxn ang="0">
                <a:pos x="216" y="49"/>
              </a:cxn>
            </a:cxnLst>
            <a:rect l="0" t="0" r="r" b="b"/>
            <a:pathLst>
              <a:path w="417" h="428">
                <a:moveTo>
                  <a:pt x="214" y="32"/>
                </a:moveTo>
                <a:cubicBezTo>
                  <a:pt x="214" y="32"/>
                  <a:pt x="208" y="30"/>
                  <a:pt x="199" y="31"/>
                </a:cubicBezTo>
                <a:cubicBezTo>
                  <a:pt x="199" y="31"/>
                  <a:pt x="199" y="31"/>
                  <a:pt x="199" y="31"/>
                </a:cubicBezTo>
                <a:cubicBezTo>
                  <a:pt x="198" y="32"/>
                  <a:pt x="197" y="35"/>
                  <a:pt x="197" y="40"/>
                </a:cubicBezTo>
                <a:cubicBezTo>
                  <a:pt x="197" y="40"/>
                  <a:pt x="197" y="40"/>
                  <a:pt x="197" y="40"/>
                </a:cubicBezTo>
                <a:cubicBezTo>
                  <a:pt x="196" y="44"/>
                  <a:pt x="196" y="47"/>
                  <a:pt x="194" y="53"/>
                </a:cubicBezTo>
                <a:cubicBezTo>
                  <a:pt x="194" y="53"/>
                  <a:pt x="194" y="53"/>
                  <a:pt x="194" y="53"/>
                </a:cubicBezTo>
                <a:cubicBezTo>
                  <a:pt x="192" y="56"/>
                  <a:pt x="189" y="61"/>
                  <a:pt x="183" y="63"/>
                </a:cubicBezTo>
                <a:cubicBezTo>
                  <a:pt x="183" y="63"/>
                  <a:pt x="183" y="63"/>
                  <a:pt x="183" y="63"/>
                </a:cubicBezTo>
                <a:cubicBezTo>
                  <a:pt x="150" y="77"/>
                  <a:pt x="137" y="86"/>
                  <a:pt x="117" y="123"/>
                </a:cubicBezTo>
                <a:cubicBezTo>
                  <a:pt x="117" y="123"/>
                  <a:pt x="117" y="123"/>
                  <a:pt x="117" y="123"/>
                </a:cubicBezTo>
                <a:cubicBezTo>
                  <a:pt x="109" y="139"/>
                  <a:pt x="102" y="167"/>
                  <a:pt x="99" y="197"/>
                </a:cubicBezTo>
                <a:cubicBezTo>
                  <a:pt x="99" y="197"/>
                  <a:pt x="99" y="197"/>
                  <a:pt x="99" y="197"/>
                </a:cubicBezTo>
                <a:cubicBezTo>
                  <a:pt x="95" y="227"/>
                  <a:pt x="93" y="259"/>
                  <a:pt x="91" y="286"/>
                </a:cubicBezTo>
                <a:cubicBezTo>
                  <a:pt x="91" y="286"/>
                  <a:pt x="91" y="286"/>
                  <a:pt x="91" y="286"/>
                </a:cubicBezTo>
                <a:cubicBezTo>
                  <a:pt x="89" y="319"/>
                  <a:pt x="70" y="340"/>
                  <a:pt x="53" y="351"/>
                </a:cubicBezTo>
                <a:cubicBezTo>
                  <a:pt x="53" y="351"/>
                  <a:pt x="53" y="351"/>
                  <a:pt x="53" y="351"/>
                </a:cubicBezTo>
                <a:cubicBezTo>
                  <a:pt x="45" y="357"/>
                  <a:pt x="37" y="361"/>
                  <a:pt x="31" y="363"/>
                </a:cubicBezTo>
                <a:cubicBezTo>
                  <a:pt x="31" y="363"/>
                  <a:pt x="31" y="363"/>
                  <a:pt x="31" y="363"/>
                </a:cubicBezTo>
                <a:cubicBezTo>
                  <a:pt x="31" y="376"/>
                  <a:pt x="31" y="376"/>
                  <a:pt x="31" y="376"/>
                </a:cubicBezTo>
                <a:cubicBezTo>
                  <a:pt x="52" y="376"/>
                  <a:pt x="89" y="376"/>
                  <a:pt x="117" y="376"/>
                </a:cubicBezTo>
                <a:cubicBezTo>
                  <a:pt x="117" y="376"/>
                  <a:pt x="117" y="376"/>
                  <a:pt x="117" y="376"/>
                </a:cubicBezTo>
                <a:cubicBezTo>
                  <a:pt x="137" y="376"/>
                  <a:pt x="150" y="376"/>
                  <a:pt x="154" y="376"/>
                </a:cubicBezTo>
                <a:cubicBezTo>
                  <a:pt x="154" y="376"/>
                  <a:pt x="154" y="376"/>
                  <a:pt x="154" y="376"/>
                </a:cubicBezTo>
                <a:cubicBezTo>
                  <a:pt x="155" y="376"/>
                  <a:pt x="154" y="376"/>
                  <a:pt x="157" y="377"/>
                </a:cubicBezTo>
                <a:cubicBezTo>
                  <a:pt x="157" y="377"/>
                  <a:pt x="157" y="377"/>
                  <a:pt x="157" y="377"/>
                </a:cubicBezTo>
                <a:cubicBezTo>
                  <a:pt x="158" y="377"/>
                  <a:pt x="159" y="377"/>
                  <a:pt x="163" y="380"/>
                </a:cubicBezTo>
                <a:cubicBezTo>
                  <a:pt x="163" y="380"/>
                  <a:pt x="163" y="380"/>
                  <a:pt x="163" y="380"/>
                </a:cubicBezTo>
                <a:cubicBezTo>
                  <a:pt x="180" y="394"/>
                  <a:pt x="193" y="397"/>
                  <a:pt x="202" y="397"/>
                </a:cubicBezTo>
                <a:cubicBezTo>
                  <a:pt x="202" y="397"/>
                  <a:pt x="202" y="397"/>
                  <a:pt x="202" y="397"/>
                </a:cubicBezTo>
                <a:cubicBezTo>
                  <a:pt x="220" y="397"/>
                  <a:pt x="232" y="383"/>
                  <a:pt x="233" y="381"/>
                </a:cubicBezTo>
                <a:cubicBezTo>
                  <a:pt x="233" y="381"/>
                  <a:pt x="233" y="381"/>
                  <a:pt x="233" y="381"/>
                </a:cubicBezTo>
                <a:cubicBezTo>
                  <a:pt x="233" y="381"/>
                  <a:pt x="233" y="381"/>
                  <a:pt x="233" y="381"/>
                </a:cubicBezTo>
                <a:cubicBezTo>
                  <a:pt x="233" y="381"/>
                  <a:pt x="233" y="381"/>
                  <a:pt x="233" y="381"/>
                </a:cubicBezTo>
                <a:cubicBezTo>
                  <a:pt x="233" y="381"/>
                  <a:pt x="233" y="381"/>
                  <a:pt x="233" y="381"/>
                </a:cubicBezTo>
                <a:cubicBezTo>
                  <a:pt x="238" y="374"/>
                  <a:pt x="248" y="373"/>
                  <a:pt x="255" y="378"/>
                </a:cubicBezTo>
                <a:cubicBezTo>
                  <a:pt x="255" y="378"/>
                  <a:pt x="255" y="378"/>
                  <a:pt x="255" y="378"/>
                </a:cubicBezTo>
                <a:cubicBezTo>
                  <a:pt x="262" y="383"/>
                  <a:pt x="263" y="392"/>
                  <a:pt x="258" y="399"/>
                </a:cubicBezTo>
                <a:cubicBezTo>
                  <a:pt x="258" y="399"/>
                  <a:pt x="258" y="399"/>
                  <a:pt x="258" y="399"/>
                </a:cubicBezTo>
                <a:cubicBezTo>
                  <a:pt x="258" y="400"/>
                  <a:pt x="253" y="407"/>
                  <a:pt x="244" y="414"/>
                </a:cubicBezTo>
                <a:cubicBezTo>
                  <a:pt x="244" y="414"/>
                  <a:pt x="244" y="414"/>
                  <a:pt x="244" y="414"/>
                </a:cubicBezTo>
                <a:cubicBezTo>
                  <a:pt x="234" y="421"/>
                  <a:pt x="220" y="428"/>
                  <a:pt x="202" y="428"/>
                </a:cubicBezTo>
                <a:cubicBezTo>
                  <a:pt x="202" y="428"/>
                  <a:pt x="202" y="428"/>
                  <a:pt x="202" y="428"/>
                </a:cubicBezTo>
                <a:cubicBezTo>
                  <a:pt x="202" y="428"/>
                  <a:pt x="202" y="428"/>
                  <a:pt x="202" y="428"/>
                </a:cubicBezTo>
                <a:cubicBezTo>
                  <a:pt x="202" y="428"/>
                  <a:pt x="202" y="428"/>
                  <a:pt x="202" y="428"/>
                </a:cubicBezTo>
                <a:cubicBezTo>
                  <a:pt x="185" y="428"/>
                  <a:pt x="167" y="422"/>
                  <a:pt x="148" y="407"/>
                </a:cubicBezTo>
                <a:cubicBezTo>
                  <a:pt x="148" y="407"/>
                  <a:pt x="148" y="407"/>
                  <a:pt x="148" y="407"/>
                </a:cubicBezTo>
                <a:cubicBezTo>
                  <a:pt x="146" y="407"/>
                  <a:pt x="145" y="407"/>
                  <a:pt x="143" y="407"/>
                </a:cubicBezTo>
                <a:cubicBezTo>
                  <a:pt x="143" y="407"/>
                  <a:pt x="143" y="407"/>
                  <a:pt x="143" y="407"/>
                </a:cubicBezTo>
                <a:cubicBezTo>
                  <a:pt x="136" y="407"/>
                  <a:pt x="128" y="407"/>
                  <a:pt x="117" y="407"/>
                </a:cubicBezTo>
                <a:cubicBezTo>
                  <a:pt x="117" y="407"/>
                  <a:pt x="117" y="407"/>
                  <a:pt x="117" y="407"/>
                </a:cubicBezTo>
                <a:cubicBezTo>
                  <a:pt x="77" y="407"/>
                  <a:pt x="16" y="407"/>
                  <a:pt x="16" y="407"/>
                </a:cubicBezTo>
                <a:cubicBezTo>
                  <a:pt x="16" y="407"/>
                  <a:pt x="16" y="407"/>
                  <a:pt x="16" y="407"/>
                </a:cubicBezTo>
                <a:cubicBezTo>
                  <a:pt x="12" y="407"/>
                  <a:pt x="8" y="406"/>
                  <a:pt x="5" y="403"/>
                </a:cubicBezTo>
                <a:cubicBezTo>
                  <a:pt x="5" y="403"/>
                  <a:pt x="5" y="403"/>
                  <a:pt x="5" y="403"/>
                </a:cubicBezTo>
                <a:cubicBezTo>
                  <a:pt x="2" y="400"/>
                  <a:pt x="0" y="396"/>
                  <a:pt x="0" y="392"/>
                </a:cubicBezTo>
                <a:cubicBezTo>
                  <a:pt x="0" y="392"/>
                  <a:pt x="0" y="392"/>
                  <a:pt x="0" y="392"/>
                </a:cubicBezTo>
                <a:cubicBezTo>
                  <a:pt x="0" y="352"/>
                  <a:pt x="0" y="352"/>
                  <a:pt x="0" y="352"/>
                </a:cubicBezTo>
                <a:cubicBezTo>
                  <a:pt x="0" y="345"/>
                  <a:pt x="5" y="338"/>
                  <a:pt x="12" y="337"/>
                </a:cubicBezTo>
                <a:cubicBezTo>
                  <a:pt x="12" y="337"/>
                  <a:pt x="12" y="337"/>
                  <a:pt x="12" y="337"/>
                </a:cubicBezTo>
                <a:cubicBezTo>
                  <a:pt x="12" y="337"/>
                  <a:pt x="12" y="337"/>
                  <a:pt x="12" y="337"/>
                </a:cubicBezTo>
                <a:cubicBezTo>
                  <a:pt x="12" y="337"/>
                  <a:pt x="12" y="337"/>
                  <a:pt x="12" y="337"/>
                </a:cubicBezTo>
                <a:cubicBezTo>
                  <a:pt x="13" y="337"/>
                  <a:pt x="13" y="337"/>
                  <a:pt x="14" y="336"/>
                </a:cubicBezTo>
                <a:cubicBezTo>
                  <a:pt x="14" y="336"/>
                  <a:pt x="14" y="336"/>
                  <a:pt x="14" y="336"/>
                </a:cubicBezTo>
                <a:cubicBezTo>
                  <a:pt x="15" y="336"/>
                  <a:pt x="17" y="335"/>
                  <a:pt x="19" y="335"/>
                </a:cubicBezTo>
                <a:cubicBezTo>
                  <a:pt x="19" y="335"/>
                  <a:pt x="19" y="335"/>
                  <a:pt x="19" y="335"/>
                </a:cubicBezTo>
                <a:cubicBezTo>
                  <a:pt x="24" y="333"/>
                  <a:pt x="30" y="330"/>
                  <a:pt x="36" y="326"/>
                </a:cubicBezTo>
                <a:cubicBezTo>
                  <a:pt x="36" y="326"/>
                  <a:pt x="36" y="326"/>
                  <a:pt x="36" y="326"/>
                </a:cubicBezTo>
                <a:cubicBezTo>
                  <a:pt x="48" y="317"/>
                  <a:pt x="59" y="305"/>
                  <a:pt x="60" y="284"/>
                </a:cubicBezTo>
                <a:cubicBezTo>
                  <a:pt x="60" y="284"/>
                  <a:pt x="60" y="284"/>
                  <a:pt x="60" y="284"/>
                </a:cubicBezTo>
                <a:cubicBezTo>
                  <a:pt x="62" y="257"/>
                  <a:pt x="64" y="224"/>
                  <a:pt x="68" y="193"/>
                </a:cubicBezTo>
                <a:cubicBezTo>
                  <a:pt x="68" y="193"/>
                  <a:pt x="68" y="193"/>
                  <a:pt x="68" y="193"/>
                </a:cubicBezTo>
                <a:cubicBezTo>
                  <a:pt x="72" y="161"/>
                  <a:pt x="78" y="131"/>
                  <a:pt x="90" y="108"/>
                </a:cubicBezTo>
                <a:cubicBezTo>
                  <a:pt x="90" y="108"/>
                  <a:pt x="90" y="108"/>
                  <a:pt x="90" y="108"/>
                </a:cubicBezTo>
                <a:cubicBezTo>
                  <a:pt x="110" y="69"/>
                  <a:pt x="133" y="50"/>
                  <a:pt x="166" y="37"/>
                </a:cubicBezTo>
                <a:cubicBezTo>
                  <a:pt x="166" y="37"/>
                  <a:pt x="166" y="37"/>
                  <a:pt x="166" y="37"/>
                </a:cubicBezTo>
                <a:cubicBezTo>
                  <a:pt x="166" y="36"/>
                  <a:pt x="166" y="35"/>
                  <a:pt x="167" y="35"/>
                </a:cubicBezTo>
                <a:cubicBezTo>
                  <a:pt x="167" y="35"/>
                  <a:pt x="167" y="35"/>
                  <a:pt x="167" y="35"/>
                </a:cubicBezTo>
                <a:cubicBezTo>
                  <a:pt x="168" y="29"/>
                  <a:pt x="168" y="18"/>
                  <a:pt x="177" y="9"/>
                </a:cubicBezTo>
                <a:cubicBezTo>
                  <a:pt x="177" y="9"/>
                  <a:pt x="177" y="9"/>
                  <a:pt x="177" y="9"/>
                </a:cubicBezTo>
                <a:cubicBezTo>
                  <a:pt x="184" y="3"/>
                  <a:pt x="193" y="0"/>
                  <a:pt x="202" y="0"/>
                </a:cubicBezTo>
                <a:cubicBezTo>
                  <a:pt x="202" y="0"/>
                  <a:pt x="202" y="0"/>
                  <a:pt x="202" y="0"/>
                </a:cubicBezTo>
                <a:cubicBezTo>
                  <a:pt x="215" y="0"/>
                  <a:pt x="225" y="1"/>
                  <a:pt x="235" y="11"/>
                </a:cubicBezTo>
                <a:cubicBezTo>
                  <a:pt x="235" y="11"/>
                  <a:pt x="235" y="11"/>
                  <a:pt x="235" y="11"/>
                </a:cubicBezTo>
                <a:cubicBezTo>
                  <a:pt x="243" y="18"/>
                  <a:pt x="246" y="28"/>
                  <a:pt x="247" y="39"/>
                </a:cubicBezTo>
                <a:cubicBezTo>
                  <a:pt x="247" y="39"/>
                  <a:pt x="247" y="39"/>
                  <a:pt x="247" y="39"/>
                </a:cubicBezTo>
                <a:cubicBezTo>
                  <a:pt x="252" y="40"/>
                  <a:pt x="259" y="43"/>
                  <a:pt x="267" y="47"/>
                </a:cubicBezTo>
                <a:cubicBezTo>
                  <a:pt x="267" y="47"/>
                  <a:pt x="267" y="47"/>
                  <a:pt x="267" y="47"/>
                </a:cubicBezTo>
                <a:cubicBezTo>
                  <a:pt x="285" y="56"/>
                  <a:pt x="308" y="74"/>
                  <a:pt x="324" y="110"/>
                </a:cubicBezTo>
                <a:cubicBezTo>
                  <a:pt x="324" y="110"/>
                  <a:pt x="324" y="110"/>
                  <a:pt x="324" y="110"/>
                </a:cubicBezTo>
                <a:cubicBezTo>
                  <a:pt x="359" y="184"/>
                  <a:pt x="352" y="249"/>
                  <a:pt x="355" y="282"/>
                </a:cubicBezTo>
                <a:cubicBezTo>
                  <a:pt x="355" y="282"/>
                  <a:pt x="355" y="282"/>
                  <a:pt x="355" y="282"/>
                </a:cubicBezTo>
                <a:cubicBezTo>
                  <a:pt x="356" y="303"/>
                  <a:pt x="365" y="314"/>
                  <a:pt x="376" y="322"/>
                </a:cubicBezTo>
                <a:cubicBezTo>
                  <a:pt x="376" y="322"/>
                  <a:pt x="376" y="322"/>
                  <a:pt x="376" y="322"/>
                </a:cubicBezTo>
                <a:cubicBezTo>
                  <a:pt x="386" y="330"/>
                  <a:pt x="398" y="334"/>
                  <a:pt x="402" y="335"/>
                </a:cubicBezTo>
                <a:cubicBezTo>
                  <a:pt x="402" y="335"/>
                  <a:pt x="402" y="335"/>
                  <a:pt x="402" y="335"/>
                </a:cubicBezTo>
                <a:cubicBezTo>
                  <a:pt x="404" y="335"/>
                  <a:pt x="404" y="335"/>
                  <a:pt x="404" y="335"/>
                </a:cubicBezTo>
                <a:cubicBezTo>
                  <a:pt x="404" y="335"/>
                  <a:pt x="404" y="335"/>
                  <a:pt x="404" y="335"/>
                </a:cubicBezTo>
                <a:cubicBezTo>
                  <a:pt x="411" y="336"/>
                  <a:pt x="417" y="343"/>
                  <a:pt x="417" y="350"/>
                </a:cubicBezTo>
                <a:cubicBezTo>
                  <a:pt x="417" y="350"/>
                  <a:pt x="417" y="350"/>
                  <a:pt x="417" y="350"/>
                </a:cubicBezTo>
                <a:cubicBezTo>
                  <a:pt x="417" y="391"/>
                  <a:pt x="417" y="391"/>
                  <a:pt x="417" y="391"/>
                </a:cubicBezTo>
                <a:cubicBezTo>
                  <a:pt x="417" y="395"/>
                  <a:pt x="415" y="399"/>
                  <a:pt x="412" y="402"/>
                </a:cubicBezTo>
                <a:cubicBezTo>
                  <a:pt x="412" y="402"/>
                  <a:pt x="412" y="402"/>
                  <a:pt x="412" y="402"/>
                </a:cubicBezTo>
                <a:cubicBezTo>
                  <a:pt x="409" y="405"/>
                  <a:pt x="405" y="406"/>
                  <a:pt x="401" y="406"/>
                </a:cubicBezTo>
                <a:cubicBezTo>
                  <a:pt x="401" y="406"/>
                  <a:pt x="401" y="406"/>
                  <a:pt x="401" y="406"/>
                </a:cubicBezTo>
                <a:cubicBezTo>
                  <a:pt x="301" y="406"/>
                  <a:pt x="301" y="406"/>
                  <a:pt x="301" y="406"/>
                </a:cubicBezTo>
                <a:cubicBezTo>
                  <a:pt x="292" y="406"/>
                  <a:pt x="285" y="399"/>
                  <a:pt x="285" y="391"/>
                </a:cubicBezTo>
                <a:cubicBezTo>
                  <a:pt x="285" y="391"/>
                  <a:pt x="285" y="391"/>
                  <a:pt x="285" y="391"/>
                </a:cubicBezTo>
                <a:cubicBezTo>
                  <a:pt x="285" y="382"/>
                  <a:pt x="292" y="376"/>
                  <a:pt x="301" y="376"/>
                </a:cubicBezTo>
                <a:cubicBezTo>
                  <a:pt x="301" y="376"/>
                  <a:pt x="301" y="376"/>
                  <a:pt x="301" y="376"/>
                </a:cubicBezTo>
                <a:cubicBezTo>
                  <a:pt x="386" y="376"/>
                  <a:pt x="386" y="376"/>
                  <a:pt x="386" y="376"/>
                </a:cubicBezTo>
                <a:cubicBezTo>
                  <a:pt x="386" y="362"/>
                  <a:pt x="386" y="362"/>
                  <a:pt x="386" y="362"/>
                </a:cubicBezTo>
                <a:cubicBezTo>
                  <a:pt x="380" y="360"/>
                  <a:pt x="372" y="357"/>
                  <a:pt x="364" y="352"/>
                </a:cubicBezTo>
                <a:cubicBezTo>
                  <a:pt x="364" y="352"/>
                  <a:pt x="364" y="352"/>
                  <a:pt x="364" y="352"/>
                </a:cubicBezTo>
                <a:cubicBezTo>
                  <a:pt x="346" y="341"/>
                  <a:pt x="326" y="319"/>
                  <a:pt x="324" y="285"/>
                </a:cubicBezTo>
                <a:cubicBezTo>
                  <a:pt x="324" y="285"/>
                  <a:pt x="324" y="285"/>
                  <a:pt x="324" y="285"/>
                </a:cubicBezTo>
                <a:cubicBezTo>
                  <a:pt x="321" y="246"/>
                  <a:pt x="327" y="190"/>
                  <a:pt x="296" y="123"/>
                </a:cubicBezTo>
                <a:cubicBezTo>
                  <a:pt x="296" y="123"/>
                  <a:pt x="296" y="123"/>
                  <a:pt x="296" y="123"/>
                </a:cubicBezTo>
                <a:cubicBezTo>
                  <a:pt x="285" y="99"/>
                  <a:pt x="271" y="86"/>
                  <a:pt x="260" y="78"/>
                </a:cubicBezTo>
                <a:cubicBezTo>
                  <a:pt x="260" y="78"/>
                  <a:pt x="260" y="78"/>
                  <a:pt x="260" y="78"/>
                </a:cubicBezTo>
                <a:cubicBezTo>
                  <a:pt x="248" y="71"/>
                  <a:pt x="239" y="69"/>
                  <a:pt x="231" y="66"/>
                </a:cubicBezTo>
                <a:cubicBezTo>
                  <a:pt x="231" y="66"/>
                  <a:pt x="231" y="66"/>
                  <a:pt x="231" y="66"/>
                </a:cubicBezTo>
                <a:cubicBezTo>
                  <a:pt x="229" y="65"/>
                  <a:pt x="227" y="65"/>
                  <a:pt x="222" y="61"/>
                </a:cubicBezTo>
                <a:cubicBezTo>
                  <a:pt x="222" y="61"/>
                  <a:pt x="222" y="61"/>
                  <a:pt x="222" y="61"/>
                </a:cubicBezTo>
                <a:cubicBezTo>
                  <a:pt x="220" y="60"/>
                  <a:pt x="217" y="55"/>
                  <a:pt x="216" y="49"/>
                </a:cubicBezTo>
                <a:cubicBezTo>
                  <a:pt x="216" y="49"/>
                  <a:pt x="216" y="49"/>
                  <a:pt x="216" y="49"/>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30"/>
          <p:cNvSpPr>
            <a:spLocks/>
          </p:cNvSpPr>
          <p:nvPr userDrawn="1"/>
        </p:nvSpPr>
        <p:spPr bwMode="auto">
          <a:xfrm>
            <a:off x="527708" y="5089728"/>
            <a:ext cx="517525" cy="466725"/>
          </a:xfrm>
          <a:custGeom>
            <a:avLst/>
            <a:gdLst/>
            <a:ahLst/>
            <a:cxnLst>
              <a:cxn ang="0">
                <a:pos x="357" y="34"/>
              </a:cxn>
              <a:cxn ang="0">
                <a:pos x="75" y="90"/>
              </a:cxn>
              <a:cxn ang="0">
                <a:pos x="43" y="164"/>
              </a:cxn>
              <a:cxn ang="0">
                <a:pos x="45" y="176"/>
              </a:cxn>
              <a:cxn ang="0">
                <a:pos x="76" y="181"/>
              </a:cxn>
              <a:cxn ang="0">
                <a:pos x="76" y="154"/>
              </a:cxn>
              <a:cxn ang="0">
                <a:pos x="85" y="116"/>
              </a:cxn>
              <a:cxn ang="0">
                <a:pos x="383" y="93"/>
              </a:cxn>
              <a:cxn ang="0">
                <a:pos x="424" y="42"/>
              </a:cxn>
              <a:cxn ang="0">
                <a:pos x="407" y="248"/>
              </a:cxn>
              <a:cxn ang="0">
                <a:pos x="383" y="145"/>
              </a:cxn>
              <a:cxn ang="0">
                <a:pos x="260" y="132"/>
              </a:cxn>
              <a:cxn ang="0">
                <a:pos x="247" y="145"/>
              </a:cxn>
              <a:cxn ang="0">
                <a:pos x="283" y="387"/>
              </a:cxn>
              <a:cxn ang="0">
                <a:pos x="220" y="147"/>
              </a:cxn>
              <a:cxn ang="0">
                <a:pos x="217" y="136"/>
              </a:cxn>
              <a:cxn ang="0">
                <a:pos x="136" y="132"/>
              </a:cxn>
              <a:cxn ang="0">
                <a:pos x="119" y="154"/>
              </a:cxn>
              <a:cxn ang="0">
                <a:pos x="96" y="166"/>
              </a:cxn>
              <a:cxn ang="0">
                <a:pos x="76" y="291"/>
              </a:cxn>
              <a:cxn ang="0">
                <a:pos x="89" y="305"/>
              </a:cxn>
              <a:cxn ang="0">
                <a:pos x="99" y="387"/>
              </a:cxn>
              <a:cxn ang="0">
                <a:pos x="45" y="305"/>
              </a:cxn>
              <a:cxn ang="0">
                <a:pos x="72" y="291"/>
              </a:cxn>
              <a:cxn ang="0">
                <a:pos x="33" y="278"/>
              </a:cxn>
              <a:cxn ang="0">
                <a:pos x="1" y="398"/>
              </a:cxn>
              <a:cxn ang="0">
                <a:pos x="14" y="414"/>
              </a:cxn>
              <a:cxn ang="0">
                <a:pos x="123" y="402"/>
              </a:cxn>
              <a:cxn ang="0">
                <a:pos x="137" y="283"/>
              </a:cxn>
              <a:cxn ang="0">
                <a:pos x="105" y="278"/>
              </a:cxn>
              <a:cxn ang="0">
                <a:pos x="129" y="181"/>
              </a:cxn>
              <a:cxn ang="0">
                <a:pos x="146" y="158"/>
              </a:cxn>
              <a:cxn ang="0">
                <a:pos x="156" y="398"/>
              </a:cxn>
              <a:cxn ang="0">
                <a:pos x="159" y="409"/>
              </a:cxn>
              <a:cxn ang="0">
                <a:pos x="299" y="414"/>
              </a:cxn>
              <a:cxn ang="0">
                <a:pos x="312" y="400"/>
              </a:cxn>
              <a:cxn ang="0">
                <a:pos x="276" y="158"/>
              </a:cxn>
              <a:cxn ang="0">
                <a:pos x="357" y="262"/>
              </a:cxn>
              <a:cxn ang="0">
                <a:pos x="416" y="275"/>
              </a:cxn>
              <a:cxn ang="0">
                <a:pos x="460" y="135"/>
              </a:cxn>
              <a:cxn ang="0">
                <a:pos x="438" y="19"/>
              </a:cxn>
            </a:cxnLst>
            <a:rect l="0" t="0" r="r" b="b"/>
            <a:pathLst>
              <a:path w="460" h="414">
                <a:moveTo>
                  <a:pt x="362" y="24"/>
                </a:moveTo>
                <a:cubicBezTo>
                  <a:pt x="359" y="26"/>
                  <a:pt x="357" y="30"/>
                  <a:pt x="357" y="34"/>
                </a:cubicBezTo>
                <a:cubicBezTo>
                  <a:pt x="357" y="34"/>
                  <a:pt x="357" y="64"/>
                  <a:pt x="357" y="80"/>
                </a:cubicBezTo>
                <a:cubicBezTo>
                  <a:pt x="333" y="81"/>
                  <a:pt x="75" y="90"/>
                  <a:pt x="75" y="90"/>
                </a:cubicBezTo>
                <a:cubicBezTo>
                  <a:pt x="69" y="90"/>
                  <a:pt x="64" y="94"/>
                  <a:pt x="62" y="99"/>
                </a:cubicBezTo>
                <a:cubicBezTo>
                  <a:pt x="43" y="164"/>
                  <a:pt x="43" y="164"/>
                  <a:pt x="43" y="164"/>
                </a:cubicBezTo>
                <a:cubicBezTo>
                  <a:pt x="43" y="165"/>
                  <a:pt x="42" y="166"/>
                  <a:pt x="42" y="168"/>
                </a:cubicBezTo>
                <a:cubicBezTo>
                  <a:pt x="42" y="171"/>
                  <a:pt x="43" y="173"/>
                  <a:pt x="45" y="176"/>
                </a:cubicBezTo>
                <a:cubicBezTo>
                  <a:pt x="48" y="179"/>
                  <a:pt x="52" y="181"/>
                  <a:pt x="56" y="181"/>
                </a:cubicBezTo>
                <a:cubicBezTo>
                  <a:pt x="76" y="181"/>
                  <a:pt x="76" y="181"/>
                  <a:pt x="76" y="181"/>
                </a:cubicBezTo>
                <a:cubicBezTo>
                  <a:pt x="83" y="181"/>
                  <a:pt x="89" y="175"/>
                  <a:pt x="89" y="168"/>
                </a:cubicBezTo>
                <a:cubicBezTo>
                  <a:pt x="89" y="160"/>
                  <a:pt x="83" y="154"/>
                  <a:pt x="76" y="154"/>
                </a:cubicBezTo>
                <a:cubicBezTo>
                  <a:pt x="76" y="154"/>
                  <a:pt x="74" y="154"/>
                  <a:pt x="74" y="154"/>
                </a:cubicBezTo>
                <a:cubicBezTo>
                  <a:pt x="78" y="140"/>
                  <a:pt x="82" y="126"/>
                  <a:pt x="85" y="116"/>
                </a:cubicBezTo>
                <a:cubicBezTo>
                  <a:pt x="103" y="116"/>
                  <a:pt x="370" y="106"/>
                  <a:pt x="370" y="106"/>
                </a:cubicBezTo>
                <a:cubicBezTo>
                  <a:pt x="378" y="106"/>
                  <a:pt x="383" y="100"/>
                  <a:pt x="383" y="93"/>
                </a:cubicBezTo>
                <a:cubicBezTo>
                  <a:pt x="383" y="93"/>
                  <a:pt x="383" y="53"/>
                  <a:pt x="383" y="42"/>
                </a:cubicBezTo>
                <a:cubicBezTo>
                  <a:pt x="399" y="34"/>
                  <a:pt x="418" y="40"/>
                  <a:pt x="424" y="42"/>
                </a:cubicBezTo>
                <a:cubicBezTo>
                  <a:pt x="428" y="54"/>
                  <a:pt x="433" y="98"/>
                  <a:pt x="433" y="135"/>
                </a:cubicBezTo>
                <a:cubicBezTo>
                  <a:pt x="433" y="161"/>
                  <a:pt x="416" y="219"/>
                  <a:pt x="407" y="248"/>
                </a:cubicBezTo>
                <a:cubicBezTo>
                  <a:pt x="399" y="248"/>
                  <a:pt x="393" y="248"/>
                  <a:pt x="383" y="248"/>
                </a:cubicBezTo>
                <a:cubicBezTo>
                  <a:pt x="383" y="227"/>
                  <a:pt x="383" y="145"/>
                  <a:pt x="383" y="145"/>
                </a:cubicBezTo>
                <a:cubicBezTo>
                  <a:pt x="383" y="138"/>
                  <a:pt x="377" y="132"/>
                  <a:pt x="370" y="132"/>
                </a:cubicBezTo>
                <a:cubicBezTo>
                  <a:pt x="260" y="132"/>
                  <a:pt x="260" y="132"/>
                  <a:pt x="260" y="132"/>
                </a:cubicBezTo>
                <a:cubicBezTo>
                  <a:pt x="257" y="132"/>
                  <a:pt x="253" y="133"/>
                  <a:pt x="250" y="136"/>
                </a:cubicBezTo>
                <a:cubicBezTo>
                  <a:pt x="248" y="139"/>
                  <a:pt x="247" y="142"/>
                  <a:pt x="247" y="145"/>
                </a:cubicBezTo>
                <a:cubicBezTo>
                  <a:pt x="247" y="146"/>
                  <a:pt x="247" y="146"/>
                  <a:pt x="247" y="147"/>
                </a:cubicBezTo>
                <a:cubicBezTo>
                  <a:pt x="247" y="147"/>
                  <a:pt x="279" y="360"/>
                  <a:pt x="283" y="387"/>
                </a:cubicBezTo>
                <a:cubicBezTo>
                  <a:pt x="263" y="387"/>
                  <a:pt x="205" y="387"/>
                  <a:pt x="184" y="387"/>
                </a:cubicBezTo>
                <a:cubicBezTo>
                  <a:pt x="188" y="360"/>
                  <a:pt x="220" y="147"/>
                  <a:pt x="220" y="147"/>
                </a:cubicBezTo>
                <a:cubicBezTo>
                  <a:pt x="220" y="146"/>
                  <a:pt x="220" y="146"/>
                  <a:pt x="220" y="145"/>
                </a:cubicBezTo>
                <a:cubicBezTo>
                  <a:pt x="220" y="142"/>
                  <a:pt x="219" y="139"/>
                  <a:pt x="217" y="136"/>
                </a:cubicBezTo>
                <a:cubicBezTo>
                  <a:pt x="215" y="133"/>
                  <a:pt x="211" y="132"/>
                  <a:pt x="207" y="132"/>
                </a:cubicBezTo>
                <a:cubicBezTo>
                  <a:pt x="136" y="132"/>
                  <a:pt x="136" y="132"/>
                  <a:pt x="136" y="132"/>
                </a:cubicBezTo>
                <a:cubicBezTo>
                  <a:pt x="130" y="132"/>
                  <a:pt x="125" y="135"/>
                  <a:pt x="123" y="141"/>
                </a:cubicBezTo>
                <a:cubicBezTo>
                  <a:pt x="123" y="141"/>
                  <a:pt x="121" y="148"/>
                  <a:pt x="119" y="154"/>
                </a:cubicBezTo>
                <a:cubicBezTo>
                  <a:pt x="114" y="154"/>
                  <a:pt x="109" y="154"/>
                  <a:pt x="109" y="154"/>
                </a:cubicBezTo>
                <a:cubicBezTo>
                  <a:pt x="102" y="154"/>
                  <a:pt x="97" y="159"/>
                  <a:pt x="96" y="166"/>
                </a:cubicBezTo>
                <a:cubicBezTo>
                  <a:pt x="76" y="289"/>
                  <a:pt x="76" y="289"/>
                  <a:pt x="76" y="289"/>
                </a:cubicBezTo>
                <a:cubicBezTo>
                  <a:pt x="76" y="290"/>
                  <a:pt x="76" y="291"/>
                  <a:pt x="76" y="291"/>
                </a:cubicBezTo>
                <a:cubicBezTo>
                  <a:pt x="76" y="294"/>
                  <a:pt x="77" y="297"/>
                  <a:pt x="79" y="300"/>
                </a:cubicBezTo>
                <a:cubicBezTo>
                  <a:pt x="82" y="303"/>
                  <a:pt x="86" y="305"/>
                  <a:pt x="89" y="305"/>
                </a:cubicBezTo>
                <a:cubicBezTo>
                  <a:pt x="89" y="305"/>
                  <a:pt x="101" y="305"/>
                  <a:pt x="112" y="305"/>
                </a:cubicBezTo>
                <a:cubicBezTo>
                  <a:pt x="109" y="325"/>
                  <a:pt x="101" y="372"/>
                  <a:pt x="99" y="387"/>
                </a:cubicBezTo>
                <a:cubicBezTo>
                  <a:pt x="84" y="387"/>
                  <a:pt x="49" y="387"/>
                  <a:pt x="30" y="387"/>
                </a:cubicBezTo>
                <a:cubicBezTo>
                  <a:pt x="34" y="367"/>
                  <a:pt x="42" y="320"/>
                  <a:pt x="45" y="305"/>
                </a:cubicBezTo>
                <a:cubicBezTo>
                  <a:pt x="51" y="305"/>
                  <a:pt x="58" y="305"/>
                  <a:pt x="58" y="305"/>
                </a:cubicBezTo>
                <a:cubicBezTo>
                  <a:pt x="66" y="305"/>
                  <a:pt x="72" y="299"/>
                  <a:pt x="72" y="291"/>
                </a:cubicBezTo>
                <a:cubicBezTo>
                  <a:pt x="72" y="284"/>
                  <a:pt x="66" y="278"/>
                  <a:pt x="58" y="278"/>
                </a:cubicBezTo>
                <a:cubicBezTo>
                  <a:pt x="33" y="278"/>
                  <a:pt x="33" y="278"/>
                  <a:pt x="33" y="278"/>
                </a:cubicBezTo>
                <a:cubicBezTo>
                  <a:pt x="27" y="278"/>
                  <a:pt x="21" y="283"/>
                  <a:pt x="20" y="289"/>
                </a:cubicBezTo>
                <a:cubicBezTo>
                  <a:pt x="1" y="398"/>
                  <a:pt x="1" y="398"/>
                  <a:pt x="1" y="398"/>
                </a:cubicBezTo>
                <a:cubicBezTo>
                  <a:pt x="0" y="402"/>
                  <a:pt x="1" y="406"/>
                  <a:pt x="4" y="409"/>
                </a:cubicBezTo>
                <a:cubicBezTo>
                  <a:pt x="6" y="412"/>
                  <a:pt x="10" y="414"/>
                  <a:pt x="14" y="414"/>
                </a:cubicBezTo>
                <a:cubicBezTo>
                  <a:pt x="110" y="414"/>
                  <a:pt x="110" y="414"/>
                  <a:pt x="110" y="414"/>
                </a:cubicBezTo>
                <a:cubicBezTo>
                  <a:pt x="117" y="414"/>
                  <a:pt x="122" y="409"/>
                  <a:pt x="123" y="402"/>
                </a:cubicBezTo>
                <a:cubicBezTo>
                  <a:pt x="140" y="293"/>
                  <a:pt x="140" y="293"/>
                  <a:pt x="140" y="293"/>
                </a:cubicBezTo>
                <a:cubicBezTo>
                  <a:pt x="141" y="289"/>
                  <a:pt x="140" y="286"/>
                  <a:pt x="137" y="283"/>
                </a:cubicBezTo>
                <a:cubicBezTo>
                  <a:pt x="135" y="280"/>
                  <a:pt x="131" y="278"/>
                  <a:pt x="127" y="278"/>
                </a:cubicBezTo>
                <a:cubicBezTo>
                  <a:pt x="127" y="278"/>
                  <a:pt x="116" y="278"/>
                  <a:pt x="105" y="278"/>
                </a:cubicBezTo>
                <a:cubicBezTo>
                  <a:pt x="108" y="257"/>
                  <a:pt x="118" y="197"/>
                  <a:pt x="120" y="181"/>
                </a:cubicBezTo>
                <a:cubicBezTo>
                  <a:pt x="124" y="181"/>
                  <a:pt x="129" y="181"/>
                  <a:pt x="129" y="181"/>
                </a:cubicBezTo>
                <a:cubicBezTo>
                  <a:pt x="135" y="181"/>
                  <a:pt x="140" y="177"/>
                  <a:pt x="142" y="172"/>
                </a:cubicBezTo>
                <a:cubicBezTo>
                  <a:pt x="142" y="172"/>
                  <a:pt x="144" y="165"/>
                  <a:pt x="146" y="158"/>
                </a:cubicBezTo>
                <a:cubicBezTo>
                  <a:pt x="157" y="158"/>
                  <a:pt x="176" y="158"/>
                  <a:pt x="192" y="158"/>
                </a:cubicBezTo>
                <a:cubicBezTo>
                  <a:pt x="188" y="185"/>
                  <a:pt x="156" y="398"/>
                  <a:pt x="156" y="398"/>
                </a:cubicBezTo>
                <a:cubicBezTo>
                  <a:pt x="156" y="399"/>
                  <a:pt x="155" y="400"/>
                  <a:pt x="155" y="400"/>
                </a:cubicBezTo>
                <a:cubicBezTo>
                  <a:pt x="155" y="403"/>
                  <a:pt x="157" y="407"/>
                  <a:pt x="159" y="409"/>
                </a:cubicBezTo>
                <a:cubicBezTo>
                  <a:pt x="161" y="412"/>
                  <a:pt x="165" y="414"/>
                  <a:pt x="169" y="414"/>
                </a:cubicBezTo>
                <a:cubicBezTo>
                  <a:pt x="299" y="414"/>
                  <a:pt x="299" y="414"/>
                  <a:pt x="299" y="414"/>
                </a:cubicBezTo>
                <a:cubicBezTo>
                  <a:pt x="303" y="414"/>
                  <a:pt x="306" y="412"/>
                  <a:pt x="309" y="409"/>
                </a:cubicBezTo>
                <a:cubicBezTo>
                  <a:pt x="311" y="407"/>
                  <a:pt x="312" y="403"/>
                  <a:pt x="312" y="400"/>
                </a:cubicBezTo>
                <a:cubicBezTo>
                  <a:pt x="312" y="400"/>
                  <a:pt x="312" y="399"/>
                  <a:pt x="312" y="398"/>
                </a:cubicBezTo>
                <a:cubicBezTo>
                  <a:pt x="312" y="398"/>
                  <a:pt x="280" y="185"/>
                  <a:pt x="276" y="158"/>
                </a:cubicBezTo>
                <a:cubicBezTo>
                  <a:pt x="296" y="158"/>
                  <a:pt x="339" y="158"/>
                  <a:pt x="357" y="158"/>
                </a:cubicBezTo>
                <a:cubicBezTo>
                  <a:pt x="357" y="179"/>
                  <a:pt x="357" y="262"/>
                  <a:pt x="357" y="262"/>
                </a:cubicBezTo>
                <a:cubicBezTo>
                  <a:pt x="357" y="269"/>
                  <a:pt x="363" y="275"/>
                  <a:pt x="370" y="275"/>
                </a:cubicBezTo>
                <a:cubicBezTo>
                  <a:pt x="416" y="275"/>
                  <a:pt x="416" y="275"/>
                  <a:pt x="416" y="275"/>
                </a:cubicBezTo>
                <a:cubicBezTo>
                  <a:pt x="422" y="275"/>
                  <a:pt x="427" y="271"/>
                  <a:pt x="429" y="266"/>
                </a:cubicBezTo>
                <a:cubicBezTo>
                  <a:pt x="430" y="262"/>
                  <a:pt x="460" y="174"/>
                  <a:pt x="460" y="135"/>
                </a:cubicBezTo>
                <a:cubicBezTo>
                  <a:pt x="460" y="116"/>
                  <a:pt x="458" y="90"/>
                  <a:pt x="456" y="69"/>
                </a:cubicBezTo>
                <a:cubicBezTo>
                  <a:pt x="452" y="33"/>
                  <a:pt x="446" y="23"/>
                  <a:pt x="438" y="19"/>
                </a:cubicBezTo>
                <a:cubicBezTo>
                  <a:pt x="433" y="17"/>
                  <a:pt x="394" y="0"/>
                  <a:pt x="362" y="2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51"/>
          <p:cNvSpPr>
            <a:spLocks/>
          </p:cNvSpPr>
          <p:nvPr userDrawn="1"/>
        </p:nvSpPr>
        <p:spPr bwMode="auto">
          <a:xfrm>
            <a:off x="1203146" y="1164037"/>
            <a:ext cx="384175" cy="515938"/>
          </a:xfrm>
          <a:custGeom>
            <a:avLst/>
            <a:gdLst/>
            <a:ahLst/>
            <a:cxnLst>
              <a:cxn ang="0">
                <a:pos x="8" y="21"/>
              </a:cxn>
              <a:cxn ang="0">
                <a:pos x="0" y="48"/>
              </a:cxn>
              <a:cxn ang="0">
                <a:pos x="4" y="67"/>
              </a:cxn>
              <a:cxn ang="0">
                <a:pos x="31" y="89"/>
              </a:cxn>
              <a:cxn ang="0">
                <a:pos x="31" y="433"/>
              </a:cxn>
              <a:cxn ang="0">
                <a:pos x="38" y="445"/>
              </a:cxn>
              <a:cxn ang="0">
                <a:pos x="89" y="444"/>
              </a:cxn>
              <a:cxn ang="0">
                <a:pos x="95" y="433"/>
              </a:cxn>
              <a:cxn ang="0">
                <a:pos x="95" y="257"/>
              </a:cxn>
              <a:cxn ang="0">
                <a:pos x="133" y="239"/>
              </a:cxn>
              <a:cxn ang="0">
                <a:pos x="210" y="252"/>
              </a:cxn>
              <a:cxn ang="0">
                <a:pos x="294" y="276"/>
              </a:cxn>
              <a:cxn ang="0">
                <a:pos x="334" y="262"/>
              </a:cxn>
              <a:cxn ang="0">
                <a:pos x="341" y="251"/>
              </a:cxn>
              <a:cxn ang="0">
                <a:pos x="341" y="94"/>
              </a:cxn>
              <a:cxn ang="0">
                <a:pos x="334" y="83"/>
              </a:cxn>
              <a:cxn ang="0">
                <a:pos x="320" y="83"/>
              </a:cxn>
              <a:cxn ang="0">
                <a:pos x="239" y="90"/>
              </a:cxn>
              <a:cxn ang="0">
                <a:pos x="238" y="89"/>
              </a:cxn>
              <a:cxn ang="0">
                <a:pos x="127" y="61"/>
              </a:cxn>
              <a:cxn ang="0">
                <a:pos x="74" y="85"/>
              </a:cxn>
              <a:cxn ang="0">
                <a:pos x="73" y="85"/>
              </a:cxn>
              <a:cxn ang="0">
                <a:pos x="74" y="85"/>
              </a:cxn>
              <a:cxn ang="0">
                <a:pos x="72" y="86"/>
              </a:cxn>
              <a:cxn ang="0">
                <a:pos x="68" y="96"/>
              </a:cxn>
              <a:cxn ang="0">
                <a:pos x="68" y="97"/>
              </a:cxn>
              <a:cxn ang="0">
                <a:pos x="68" y="202"/>
              </a:cxn>
              <a:cxn ang="0">
                <a:pos x="81" y="216"/>
              </a:cxn>
              <a:cxn ang="0">
                <a:pos x="81" y="216"/>
              </a:cxn>
              <a:cxn ang="0">
                <a:pos x="95" y="202"/>
              </a:cxn>
              <a:cxn ang="0">
                <a:pos x="95" y="103"/>
              </a:cxn>
              <a:cxn ang="0">
                <a:pos x="219" y="109"/>
              </a:cxn>
              <a:cxn ang="0">
                <a:pos x="294" y="124"/>
              </a:cxn>
              <a:cxn ang="0">
                <a:pos x="314" y="117"/>
              </a:cxn>
              <a:cxn ang="0">
                <a:pos x="314" y="242"/>
              </a:cxn>
              <a:cxn ang="0">
                <a:pos x="228" y="232"/>
              </a:cxn>
              <a:cxn ang="0">
                <a:pos x="124" y="214"/>
              </a:cxn>
              <a:cxn ang="0">
                <a:pos x="73" y="240"/>
              </a:cxn>
              <a:cxn ang="0">
                <a:pos x="68" y="251"/>
              </a:cxn>
              <a:cxn ang="0">
                <a:pos x="68" y="424"/>
              </a:cxn>
              <a:cxn ang="0">
                <a:pos x="57" y="424"/>
              </a:cxn>
              <a:cxn ang="0">
                <a:pos x="57" y="78"/>
              </a:cxn>
              <a:cxn ang="0">
                <a:pos x="46" y="65"/>
              </a:cxn>
              <a:cxn ang="0">
                <a:pos x="28" y="55"/>
              </a:cxn>
              <a:cxn ang="0">
                <a:pos x="27" y="48"/>
              </a:cxn>
              <a:cxn ang="0">
                <a:pos x="30" y="35"/>
              </a:cxn>
              <a:cxn ang="0">
                <a:pos x="46" y="28"/>
              </a:cxn>
              <a:cxn ang="0">
                <a:pos x="62" y="36"/>
              </a:cxn>
              <a:cxn ang="0">
                <a:pos x="63" y="50"/>
              </a:cxn>
              <a:cxn ang="0">
                <a:pos x="69" y="68"/>
              </a:cxn>
              <a:cxn ang="0">
                <a:pos x="87" y="62"/>
              </a:cxn>
              <a:cxn ang="0">
                <a:pos x="86" y="22"/>
              </a:cxn>
              <a:cxn ang="0">
                <a:pos x="47" y="1"/>
              </a:cxn>
              <a:cxn ang="0">
                <a:pos x="8" y="21"/>
              </a:cxn>
            </a:cxnLst>
            <a:rect l="0" t="0" r="r" b="b"/>
            <a:pathLst>
              <a:path w="341" h="457">
                <a:moveTo>
                  <a:pt x="8" y="21"/>
                </a:moveTo>
                <a:cubicBezTo>
                  <a:pt x="3" y="29"/>
                  <a:pt x="0" y="38"/>
                  <a:pt x="0" y="48"/>
                </a:cubicBezTo>
                <a:cubicBezTo>
                  <a:pt x="0" y="55"/>
                  <a:pt x="1" y="61"/>
                  <a:pt x="4" y="67"/>
                </a:cubicBezTo>
                <a:cubicBezTo>
                  <a:pt x="11" y="80"/>
                  <a:pt x="22" y="86"/>
                  <a:pt x="31" y="89"/>
                </a:cubicBezTo>
                <a:cubicBezTo>
                  <a:pt x="31" y="109"/>
                  <a:pt x="31" y="433"/>
                  <a:pt x="31" y="433"/>
                </a:cubicBezTo>
                <a:cubicBezTo>
                  <a:pt x="31" y="438"/>
                  <a:pt x="33" y="442"/>
                  <a:pt x="38" y="445"/>
                </a:cubicBezTo>
                <a:cubicBezTo>
                  <a:pt x="60" y="457"/>
                  <a:pt x="81" y="450"/>
                  <a:pt x="89" y="444"/>
                </a:cubicBezTo>
                <a:cubicBezTo>
                  <a:pt x="92" y="441"/>
                  <a:pt x="95" y="437"/>
                  <a:pt x="95" y="433"/>
                </a:cubicBezTo>
                <a:cubicBezTo>
                  <a:pt x="95" y="433"/>
                  <a:pt x="95" y="270"/>
                  <a:pt x="95" y="257"/>
                </a:cubicBezTo>
                <a:cubicBezTo>
                  <a:pt x="102" y="253"/>
                  <a:pt x="116" y="244"/>
                  <a:pt x="133" y="239"/>
                </a:cubicBezTo>
                <a:cubicBezTo>
                  <a:pt x="163" y="229"/>
                  <a:pt x="190" y="233"/>
                  <a:pt x="210" y="252"/>
                </a:cubicBezTo>
                <a:cubicBezTo>
                  <a:pt x="233" y="273"/>
                  <a:pt x="262" y="281"/>
                  <a:pt x="294" y="276"/>
                </a:cubicBezTo>
                <a:cubicBezTo>
                  <a:pt x="317" y="272"/>
                  <a:pt x="334" y="263"/>
                  <a:pt x="334" y="262"/>
                </a:cubicBezTo>
                <a:cubicBezTo>
                  <a:pt x="338" y="260"/>
                  <a:pt x="341" y="255"/>
                  <a:pt x="341" y="251"/>
                </a:cubicBezTo>
                <a:cubicBezTo>
                  <a:pt x="341" y="94"/>
                  <a:pt x="341" y="94"/>
                  <a:pt x="341" y="94"/>
                </a:cubicBezTo>
                <a:cubicBezTo>
                  <a:pt x="341" y="89"/>
                  <a:pt x="338" y="85"/>
                  <a:pt x="334" y="83"/>
                </a:cubicBezTo>
                <a:cubicBezTo>
                  <a:pt x="330" y="80"/>
                  <a:pt x="324" y="80"/>
                  <a:pt x="320" y="83"/>
                </a:cubicBezTo>
                <a:cubicBezTo>
                  <a:pt x="320" y="84"/>
                  <a:pt x="264" y="121"/>
                  <a:pt x="239" y="90"/>
                </a:cubicBezTo>
                <a:cubicBezTo>
                  <a:pt x="238" y="90"/>
                  <a:pt x="238" y="90"/>
                  <a:pt x="238" y="89"/>
                </a:cubicBezTo>
                <a:cubicBezTo>
                  <a:pt x="207" y="60"/>
                  <a:pt x="168" y="51"/>
                  <a:pt x="127" y="61"/>
                </a:cubicBezTo>
                <a:cubicBezTo>
                  <a:pt x="100" y="67"/>
                  <a:pt x="80" y="81"/>
                  <a:pt x="74" y="85"/>
                </a:cubicBezTo>
                <a:cubicBezTo>
                  <a:pt x="73" y="85"/>
                  <a:pt x="73" y="85"/>
                  <a:pt x="73" y="85"/>
                </a:cubicBezTo>
                <a:cubicBezTo>
                  <a:pt x="73" y="85"/>
                  <a:pt x="73" y="85"/>
                  <a:pt x="74" y="85"/>
                </a:cubicBezTo>
                <a:cubicBezTo>
                  <a:pt x="73" y="86"/>
                  <a:pt x="72" y="86"/>
                  <a:pt x="72" y="86"/>
                </a:cubicBezTo>
                <a:cubicBezTo>
                  <a:pt x="69" y="89"/>
                  <a:pt x="68" y="92"/>
                  <a:pt x="68" y="96"/>
                </a:cubicBezTo>
                <a:cubicBezTo>
                  <a:pt x="68" y="96"/>
                  <a:pt x="68" y="97"/>
                  <a:pt x="68" y="97"/>
                </a:cubicBezTo>
                <a:cubicBezTo>
                  <a:pt x="68" y="101"/>
                  <a:pt x="68" y="202"/>
                  <a:pt x="68" y="202"/>
                </a:cubicBezTo>
                <a:cubicBezTo>
                  <a:pt x="68" y="210"/>
                  <a:pt x="74" y="216"/>
                  <a:pt x="81" y="216"/>
                </a:cubicBezTo>
                <a:cubicBezTo>
                  <a:pt x="81" y="216"/>
                  <a:pt x="81" y="216"/>
                  <a:pt x="81" y="216"/>
                </a:cubicBezTo>
                <a:cubicBezTo>
                  <a:pt x="89" y="216"/>
                  <a:pt x="95" y="210"/>
                  <a:pt x="95" y="202"/>
                </a:cubicBezTo>
                <a:cubicBezTo>
                  <a:pt x="95" y="202"/>
                  <a:pt x="95" y="115"/>
                  <a:pt x="95" y="103"/>
                </a:cubicBezTo>
                <a:cubicBezTo>
                  <a:pt x="112" y="92"/>
                  <a:pt x="170" y="63"/>
                  <a:pt x="219" y="109"/>
                </a:cubicBezTo>
                <a:cubicBezTo>
                  <a:pt x="232" y="123"/>
                  <a:pt x="254" y="136"/>
                  <a:pt x="294" y="124"/>
                </a:cubicBezTo>
                <a:cubicBezTo>
                  <a:pt x="302" y="122"/>
                  <a:pt x="308" y="119"/>
                  <a:pt x="314" y="117"/>
                </a:cubicBezTo>
                <a:cubicBezTo>
                  <a:pt x="314" y="148"/>
                  <a:pt x="314" y="230"/>
                  <a:pt x="314" y="242"/>
                </a:cubicBezTo>
                <a:cubicBezTo>
                  <a:pt x="299" y="249"/>
                  <a:pt x="260" y="261"/>
                  <a:pt x="228" y="232"/>
                </a:cubicBezTo>
                <a:cubicBezTo>
                  <a:pt x="200" y="207"/>
                  <a:pt x="164" y="200"/>
                  <a:pt x="124" y="214"/>
                </a:cubicBezTo>
                <a:cubicBezTo>
                  <a:pt x="95" y="223"/>
                  <a:pt x="74" y="239"/>
                  <a:pt x="73" y="240"/>
                </a:cubicBezTo>
                <a:cubicBezTo>
                  <a:pt x="70" y="243"/>
                  <a:pt x="68" y="246"/>
                  <a:pt x="68" y="251"/>
                </a:cubicBezTo>
                <a:cubicBezTo>
                  <a:pt x="68" y="251"/>
                  <a:pt x="68" y="408"/>
                  <a:pt x="68" y="424"/>
                </a:cubicBezTo>
                <a:cubicBezTo>
                  <a:pt x="65" y="425"/>
                  <a:pt x="62" y="425"/>
                  <a:pt x="57" y="424"/>
                </a:cubicBezTo>
                <a:cubicBezTo>
                  <a:pt x="57" y="407"/>
                  <a:pt x="57" y="78"/>
                  <a:pt x="57" y="78"/>
                </a:cubicBezTo>
                <a:cubicBezTo>
                  <a:pt x="57" y="71"/>
                  <a:pt x="52" y="66"/>
                  <a:pt x="46" y="65"/>
                </a:cubicBezTo>
                <a:cubicBezTo>
                  <a:pt x="45" y="65"/>
                  <a:pt x="32" y="63"/>
                  <a:pt x="28" y="55"/>
                </a:cubicBezTo>
                <a:cubicBezTo>
                  <a:pt x="27" y="53"/>
                  <a:pt x="27" y="51"/>
                  <a:pt x="27" y="48"/>
                </a:cubicBezTo>
                <a:cubicBezTo>
                  <a:pt x="27" y="44"/>
                  <a:pt x="28" y="39"/>
                  <a:pt x="30" y="35"/>
                </a:cubicBezTo>
                <a:cubicBezTo>
                  <a:pt x="34" y="30"/>
                  <a:pt x="39" y="28"/>
                  <a:pt x="46" y="28"/>
                </a:cubicBezTo>
                <a:cubicBezTo>
                  <a:pt x="54" y="28"/>
                  <a:pt x="60" y="31"/>
                  <a:pt x="62" y="36"/>
                </a:cubicBezTo>
                <a:cubicBezTo>
                  <a:pt x="65" y="41"/>
                  <a:pt x="65" y="47"/>
                  <a:pt x="63" y="50"/>
                </a:cubicBezTo>
                <a:cubicBezTo>
                  <a:pt x="60" y="57"/>
                  <a:pt x="63" y="65"/>
                  <a:pt x="69" y="68"/>
                </a:cubicBezTo>
                <a:cubicBezTo>
                  <a:pt x="76" y="71"/>
                  <a:pt x="84" y="69"/>
                  <a:pt x="87" y="62"/>
                </a:cubicBezTo>
                <a:cubicBezTo>
                  <a:pt x="93" y="50"/>
                  <a:pt x="92" y="34"/>
                  <a:pt x="86" y="22"/>
                </a:cubicBezTo>
                <a:cubicBezTo>
                  <a:pt x="78" y="10"/>
                  <a:pt x="65" y="2"/>
                  <a:pt x="47" y="1"/>
                </a:cubicBezTo>
                <a:cubicBezTo>
                  <a:pt x="31" y="0"/>
                  <a:pt x="16" y="8"/>
                  <a:pt x="8" y="2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83"/>
          <p:cNvSpPr>
            <a:spLocks/>
          </p:cNvSpPr>
          <p:nvPr userDrawn="1"/>
        </p:nvSpPr>
        <p:spPr bwMode="auto">
          <a:xfrm>
            <a:off x="1139646" y="1741392"/>
            <a:ext cx="511175" cy="525462"/>
          </a:xfrm>
          <a:custGeom>
            <a:avLst/>
            <a:gdLst/>
            <a:ahLst/>
            <a:cxnLst>
              <a:cxn ang="0">
                <a:pos x="58" y="463"/>
              </a:cxn>
              <a:cxn ang="0">
                <a:pos x="54" y="452"/>
              </a:cxn>
              <a:cxn ang="0">
                <a:pos x="54" y="148"/>
              </a:cxn>
              <a:cxn ang="0">
                <a:pos x="4" y="144"/>
              </a:cxn>
              <a:cxn ang="0">
                <a:pos x="0" y="134"/>
              </a:cxn>
              <a:cxn ang="0">
                <a:pos x="0" y="71"/>
              </a:cxn>
              <a:cxn ang="0">
                <a:pos x="4" y="61"/>
              </a:cxn>
              <a:cxn ang="0">
                <a:pos x="14" y="57"/>
              </a:cxn>
              <a:cxn ang="0">
                <a:pos x="54" y="14"/>
              </a:cxn>
              <a:cxn ang="0">
                <a:pos x="58" y="4"/>
              </a:cxn>
              <a:cxn ang="0">
                <a:pos x="68" y="0"/>
              </a:cxn>
              <a:cxn ang="0">
                <a:pos x="143" y="14"/>
              </a:cxn>
              <a:cxn ang="0">
                <a:pos x="143" y="57"/>
              </a:cxn>
              <a:cxn ang="0">
                <a:pos x="454" y="71"/>
              </a:cxn>
              <a:cxn ang="0">
                <a:pos x="454" y="133"/>
              </a:cxn>
              <a:cxn ang="0">
                <a:pos x="450" y="143"/>
              </a:cxn>
              <a:cxn ang="0">
                <a:pos x="440" y="147"/>
              </a:cxn>
              <a:cxn ang="0">
                <a:pos x="142" y="157"/>
              </a:cxn>
              <a:cxn ang="0">
                <a:pos x="398" y="161"/>
              </a:cxn>
              <a:cxn ang="0">
                <a:pos x="402" y="171"/>
              </a:cxn>
              <a:cxn ang="0">
                <a:pos x="402" y="325"/>
              </a:cxn>
              <a:cxn ang="0">
                <a:pos x="398" y="335"/>
              </a:cxn>
              <a:cxn ang="0">
                <a:pos x="388" y="339"/>
              </a:cxn>
              <a:cxn ang="0">
                <a:pos x="119" y="335"/>
              </a:cxn>
              <a:cxn ang="0">
                <a:pos x="115" y="325"/>
              </a:cxn>
              <a:cxn ang="0">
                <a:pos x="115" y="219"/>
              </a:cxn>
              <a:cxn ang="0">
                <a:pos x="129" y="205"/>
              </a:cxn>
              <a:cxn ang="0">
                <a:pos x="143" y="219"/>
              </a:cxn>
              <a:cxn ang="0">
                <a:pos x="373" y="310"/>
              </a:cxn>
              <a:cxn ang="0">
                <a:pos x="128" y="185"/>
              </a:cxn>
              <a:cxn ang="0">
                <a:pos x="118" y="181"/>
              </a:cxn>
              <a:cxn ang="0">
                <a:pos x="113" y="171"/>
              </a:cxn>
              <a:cxn ang="0">
                <a:pos x="118" y="123"/>
              </a:cxn>
              <a:cxn ang="0">
                <a:pos x="128" y="119"/>
              </a:cxn>
              <a:cxn ang="0">
                <a:pos x="426" y="119"/>
              </a:cxn>
              <a:cxn ang="0">
                <a:pos x="129" y="85"/>
              </a:cxn>
              <a:cxn ang="0">
                <a:pos x="114" y="71"/>
              </a:cxn>
              <a:cxn ang="0">
                <a:pos x="82" y="28"/>
              </a:cxn>
              <a:cxn ang="0">
                <a:pos x="78" y="81"/>
              </a:cxn>
              <a:cxn ang="0">
                <a:pos x="68" y="85"/>
              </a:cxn>
              <a:cxn ang="0">
                <a:pos x="28" y="85"/>
              </a:cxn>
              <a:cxn ang="0">
                <a:pos x="68" y="119"/>
              </a:cxn>
              <a:cxn ang="0">
                <a:pos x="78" y="123"/>
              </a:cxn>
              <a:cxn ang="0">
                <a:pos x="82" y="134"/>
              </a:cxn>
              <a:cxn ang="0">
                <a:pos x="114" y="438"/>
              </a:cxn>
              <a:cxn ang="0">
                <a:pos x="129" y="357"/>
              </a:cxn>
              <a:cxn ang="0">
                <a:pos x="143" y="372"/>
              </a:cxn>
              <a:cxn ang="0">
                <a:pos x="143" y="452"/>
              </a:cxn>
              <a:cxn ang="0">
                <a:pos x="139" y="463"/>
              </a:cxn>
              <a:cxn ang="0">
                <a:pos x="129" y="467"/>
              </a:cxn>
            </a:cxnLst>
            <a:rect l="0" t="0" r="r" b="b"/>
            <a:pathLst>
              <a:path w="454" h="467">
                <a:moveTo>
                  <a:pt x="68" y="467"/>
                </a:moveTo>
                <a:cubicBezTo>
                  <a:pt x="64" y="467"/>
                  <a:pt x="60" y="465"/>
                  <a:pt x="58" y="463"/>
                </a:cubicBezTo>
                <a:cubicBezTo>
                  <a:pt x="58" y="463"/>
                  <a:pt x="58" y="463"/>
                  <a:pt x="58" y="463"/>
                </a:cubicBezTo>
                <a:cubicBezTo>
                  <a:pt x="55" y="460"/>
                  <a:pt x="54" y="456"/>
                  <a:pt x="54" y="452"/>
                </a:cubicBezTo>
                <a:cubicBezTo>
                  <a:pt x="54" y="452"/>
                  <a:pt x="54" y="452"/>
                  <a:pt x="54" y="452"/>
                </a:cubicBezTo>
                <a:cubicBezTo>
                  <a:pt x="54" y="148"/>
                  <a:pt x="54" y="148"/>
                  <a:pt x="54" y="148"/>
                </a:cubicBezTo>
                <a:cubicBezTo>
                  <a:pt x="14" y="148"/>
                  <a:pt x="14" y="148"/>
                  <a:pt x="14" y="148"/>
                </a:cubicBezTo>
                <a:cubicBezTo>
                  <a:pt x="10" y="148"/>
                  <a:pt x="7" y="146"/>
                  <a:pt x="4" y="144"/>
                </a:cubicBezTo>
                <a:cubicBezTo>
                  <a:pt x="4" y="144"/>
                  <a:pt x="4" y="144"/>
                  <a:pt x="4" y="144"/>
                </a:cubicBezTo>
                <a:cubicBezTo>
                  <a:pt x="1" y="141"/>
                  <a:pt x="0" y="137"/>
                  <a:pt x="0" y="134"/>
                </a:cubicBezTo>
                <a:cubicBezTo>
                  <a:pt x="0" y="134"/>
                  <a:pt x="0" y="134"/>
                  <a:pt x="0" y="134"/>
                </a:cubicBezTo>
                <a:cubicBezTo>
                  <a:pt x="0" y="71"/>
                  <a:pt x="0" y="71"/>
                  <a:pt x="0" y="71"/>
                </a:cubicBezTo>
                <a:cubicBezTo>
                  <a:pt x="0" y="67"/>
                  <a:pt x="1" y="64"/>
                  <a:pt x="4" y="61"/>
                </a:cubicBezTo>
                <a:cubicBezTo>
                  <a:pt x="4" y="61"/>
                  <a:pt x="4" y="61"/>
                  <a:pt x="4" y="61"/>
                </a:cubicBezTo>
                <a:cubicBezTo>
                  <a:pt x="7" y="58"/>
                  <a:pt x="10" y="57"/>
                  <a:pt x="14" y="57"/>
                </a:cubicBezTo>
                <a:cubicBezTo>
                  <a:pt x="14" y="57"/>
                  <a:pt x="14" y="57"/>
                  <a:pt x="14" y="57"/>
                </a:cubicBezTo>
                <a:cubicBezTo>
                  <a:pt x="54" y="57"/>
                  <a:pt x="54" y="57"/>
                  <a:pt x="54" y="57"/>
                </a:cubicBezTo>
                <a:cubicBezTo>
                  <a:pt x="54" y="14"/>
                  <a:pt x="54" y="14"/>
                  <a:pt x="54" y="14"/>
                </a:cubicBezTo>
                <a:cubicBezTo>
                  <a:pt x="54" y="10"/>
                  <a:pt x="55" y="7"/>
                  <a:pt x="58" y="4"/>
                </a:cubicBezTo>
                <a:cubicBezTo>
                  <a:pt x="58" y="4"/>
                  <a:pt x="58" y="4"/>
                  <a:pt x="58" y="4"/>
                </a:cubicBezTo>
                <a:cubicBezTo>
                  <a:pt x="61" y="2"/>
                  <a:pt x="64" y="0"/>
                  <a:pt x="68" y="0"/>
                </a:cubicBezTo>
                <a:cubicBezTo>
                  <a:pt x="68" y="0"/>
                  <a:pt x="68" y="0"/>
                  <a:pt x="68" y="0"/>
                </a:cubicBezTo>
                <a:cubicBezTo>
                  <a:pt x="129" y="0"/>
                  <a:pt x="129" y="0"/>
                  <a:pt x="129" y="0"/>
                </a:cubicBezTo>
                <a:cubicBezTo>
                  <a:pt x="136" y="0"/>
                  <a:pt x="143" y="6"/>
                  <a:pt x="143" y="14"/>
                </a:cubicBezTo>
                <a:cubicBezTo>
                  <a:pt x="143" y="14"/>
                  <a:pt x="143" y="14"/>
                  <a:pt x="143" y="14"/>
                </a:cubicBezTo>
                <a:cubicBezTo>
                  <a:pt x="143" y="57"/>
                  <a:pt x="143" y="57"/>
                  <a:pt x="143" y="57"/>
                </a:cubicBezTo>
                <a:cubicBezTo>
                  <a:pt x="440" y="57"/>
                  <a:pt x="440" y="57"/>
                  <a:pt x="440" y="57"/>
                </a:cubicBezTo>
                <a:cubicBezTo>
                  <a:pt x="448" y="57"/>
                  <a:pt x="454" y="63"/>
                  <a:pt x="454" y="71"/>
                </a:cubicBezTo>
                <a:cubicBezTo>
                  <a:pt x="454" y="71"/>
                  <a:pt x="454" y="71"/>
                  <a:pt x="454" y="71"/>
                </a:cubicBezTo>
                <a:cubicBezTo>
                  <a:pt x="454" y="133"/>
                  <a:pt x="454" y="133"/>
                  <a:pt x="454" y="133"/>
                </a:cubicBezTo>
                <a:cubicBezTo>
                  <a:pt x="454" y="137"/>
                  <a:pt x="453" y="140"/>
                  <a:pt x="450" y="143"/>
                </a:cubicBezTo>
                <a:cubicBezTo>
                  <a:pt x="450" y="143"/>
                  <a:pt x="450" y="143"/>
                  <a:pt x="450" y="143"/>
                </a:cubicBezTo>
                <a:cubicBezTo>
                  <a:pt x="448" y="146"/>
                  <a:pt x="444" y="147"/>
                  <a:pt x="440" y="147"/>
                </a:cubicBezTo>
                <a:cubicBezTo>
                  <a:pt x="440" y="147"/>
                  <a:pt x="440" y="147"/>
                  <a:pt x="440" y="147"/>
                </a:cubicBezTo>
                <a:cubicBezTo>
                  <a:pt x="142" y="147"/>
                  <a:pt x="142" y="147"/>
                  <a:pt x="142" y="147"/>
                </a:cubicBezTo>
                <a:cubicBezTo>
                  <a:pt x="142" y="157"/>
                  <a:pt x="142" y="157"/>
                  <a:pt x="142" y="157"/>
                </a:cubicBezTo>
                <a:cubicBezTo>
                  <a:pt x="388" y="157"/>
                  <a:pt x="388" y="157"/>
                  <a:pt x="388" y="157"/>
                </a:cubicBezTo>
                <a:cubicBezTo>
                  <a:pt x="391" y="157"/>
                  <a:pt x="395" y="158"/>
                  <a:pt x="398" y="161"/>
                </a:cubicBezTo>
                <a:cubicBezTo>
                  <a:pt x="398" y="161"/>
                  <a:pt x="398" y="161"/>
                  <a:pt x="398" y="161"/>
                </a:cubicBezTo>
                <a:cubicBezTo>
                  <a:pt x="400" y="164"/>
                  <a:pt x="402" y="167"/>
                  <a:pt x="402" y="171"/>
                </a:cubicBezTo>
                <a:cubicBezTo>
                  <a:pt x="402" y="171"/>
                  <a:pt x="402" y="171"/>
                  <a:pt x="402" y="171"/>
                </a:cubicBezTo>
                <a:cubicBezTo>
                  <a:pt x="402" y="325"/>
                  <a:pt x="402" y="325"/>
                  <a:pt x="402" y="325"/>
                </a:cubicBezTo>
                <a:cubicBezTo>
                  <a:pt x="402" y="328"/>
                  <a:pt x="400" y="332"/>
                  <a:pt x="398" y="335"/>
                </a:cubicBezTo>
                <a:cubicBezTo>
                  <a:pt x="398" y="335"/>
                  <a:pt x="398" y="335"/>
                  <a:pt x="398" y="335"/>
                </a:cubicBezTo>
                <a:cubicBezTo>
                  <a:pt x="395" y="337"/>
                  <a:pt x="391" y="339"/>
                  <a:pt x="388" y="339"/>
                </a:cubicBezTo>
                <a:cubicBezTo>
                  <a:pt x="388" y="339"/>
                  <a:pt x="388" y="339"/>
                  <a:pt x="388" y="339"/>
                </a:cubicBezTo>
                <a:cubicBezTo>
                  <a:pt x="129" y="339"/>
                  <a:pt x="129" y="339"/>
                  <a:pt x="129" y="339"/>
                </a:cubicBezTo>
                <a:cubicBezTo>
                  <a:pt x="125" y="339"/>
                  <a:pt x="122" y="337"/>
                  <a:pt x="119" y="335"/>
                </a:cubicBezTo>
                <a:cubicBezTo>
                  <a:pt x="119" y="335"/>
                  <a:pt x="119" y="335"/>
                  <a:pt x="119" y="335"/>
                </a:cubicBezTo>
                <a:cubicBezTo>
                  <a:pt x="116" y="332"/>
                  <a:pt x="115" y="328"/>
                  <a:pt x="115" y="325"/>
                </a:cubicBezTo>
                <a:cubicBezTo>
                  <a:pt x="115" y="325"/>
                  <a:pt x="115" y="325"/>
                  <a:pt x="115" y="325"/>
                </a:cubicBezTo>
                <a:cubicBezTo>
                  <a:pt x="115" y="219"/>
                  <a:pt x="115" y="219"/>
                  <a:pt x="115" y="219"/>
                </a:cubicBezTo>
                <a:cubicBezTo>
                  <a:pt x="115" y="212"/>
                  <a:pt x="121" y="205"/>
                  <a:pt x="129" y="205"/>
                </a:cubicBezTo>
                <a:cubicBezTo>
                  <a:pt x="129" y="205"/>
                  <a:pt x="129" y="205"/>
                  <a:pt x="129" y="205"/>
                </a:cubicBezTo>
                <a:cubicBezTo>
                  <a:pt x="137" y="205"/>
                  <a:pt x="143" y="212"/>
                  <a:pt x="143" y="219"/>
                </a:cubicBezTo>
                <a:cubicBezTo>
                  <a:pt x="143" y="219"/>
                  <a:pt x="143" y="219"/>
                  <a:pt x="143" y="219"/>
                </a:cubicBezTo>
                <a:cubicBezTo>
                  <a:pt x="143" y="310"/>
                  <a:pt x="143" y="310"/>
                  <a:pt x="143" y="310"/>
                </a:cubicBezTo>
                <a:cubicBezTo>
                  <a:pt x="373" y="310"/>
                  <a:pt x="373" y="310"/>
                  <a:pt x="373" y="310"/>
                </a:cubicBezTo>
                <a:cubicBezTo>
                  <a:pt x="373" y="185"/>
                  <a:pt x="373" y="185"/>
                  <a:pt x="373" y="185"/>
                </a:cubicBezTo>
                <a:cubicBezTo>
                  <a:pt x="128" y="185"/>
                  <a:pt x="128" y="185"/>
                  <a:pt x="128" y="185"/>
                </a:cubicBezTo>
                <a:cubicBezTo>
                  <a:pt x="124" y="185"/>
                  <a:pt x="120" y="184"/>
                  <a:pt x="118" y="181"/>
                </a:cubicBezTo>
                <a:cubicBezTo>
                  <a:pt x="118" y="181"/>
                  <a:pt x="118" y="181"/>
                  <a:pt x="118" y="181"/>
                </a:cubicBezTo>
                <a:cubicBezTo>
                  <a:pt x="115" y="179"/>
                  <a:pt x="113" y="175"/>
                  <a:pt x="113" y="171"/>
                </a:cubicBezTo>
                <a:cubicBezTo>
                  <a:pt x="113" y="171"/>
                  <a:pt x="113" y="171"/>
                  <a:pt x="113" y="171"/>
                </a:cubicBezTo>
                <a:cubicBezTo>
                  <a:pt x="113" y="133"/>
                  <a:pt x="113" y="133"/>
                  <a:pt x="113" y="133"/>
                </a:cubicBezTo>
                <a:cubicBezTo>
                  <a:pt x="113" y="129"/>
                  <a:pt x="115" y="125"/>
                  <a:pt x="118" y="123"/>
                </a:cubicBezTo>
                <a:cubicBezTo>
                  <a:pt x="118" y="123"/>
                  <a:pt x="118" y="123"/>
                  <a:pt x="118" y="123"/>
                </a:cubicBezTo>
                <a:cubicBezTo>
                  <a:pt x="120" y="120"/>
                  <a:pt x="124" y="119"/>
                  <a:pt x="128" y="119"/>
                </a:cubicBezTo>
                <a:cubicBezTo>
                  <a:pt x="128" y="119"/>
                  <a:pt x="128" y="119"/>
                  <a:pt x="128" y="119"/>
                </a:cubicBezTo>
                <a:cubicBezTo>
                  <a:pt x="426" y="119"/>
                  <a:pt x="426" y="119"/>
                  <a:pt x="426" y="119"/>
                </a:cubicBezTo>
                <a:cubicBezTo>
                  <a:pt x="426" y="85"/>
                  <a:pt x="426" y="85"/>
                  <a:pt x="426" y="85"/>
                </a:cubicBezTo>
                <a:cubicBezTo>
                  <a:pt x="129" y="85"/>
                  <a:pt x="129" y="85"/>
                  <a:pt x="129" y="85"/>
                </a:cubicBezTo>
                <a:cubicBezTo>
                  <a:pt x="121" y="85"/>
                  <a:pt x="114" y="79"/>
                  <a:pt x="114" y="71"/>
                </a:cubicBezTo>
                <a:cubicBezTo>
                  <a:pt x="114" y="71"/>
                  <a:pt x="114" y="71"/>
                  <a:pt x="114" y="71"/>
                </a:cubicBezTo>
                <a:cubicBezTo>
                  <a:pt x="114" y="28"/>
                  <a:pt x="114" y="28"/>
                  <a:pt x="114" y="28"/>
                </a:cubicBezTo>
                <a:cubicBezTo>
                  <a:pt x="82" y="28"/>
                  <a:pt x="82" y="28"/>
                  <a:pt x="82" y="28"/>
                </a:cubicBezTo>
                <a:cubicBezTo>
                  <a:pt x="82" y="71"/>
                  <a:pt x="82" y="71"/>
                  <a:pt x="82" y="71"/>
                </a:cubicBezTo>
                <a:cubicBezTo>
                  <a:pt x="82" y="75"/>
                  <a:pt x="81" y="78"/>
                  <a:pt x="78" y="81"/>
                </a:cubicBezTo>
                <a:cubicBezTo>
                  <a:pt x="78" y="81"/>
                  <a:pt x="78" y="81"/>
                  <a:pt x="78" y="81"/>
                </a:cubicBezTo>
                <a:cubicBezTo>
                  <a:pt x="75" y="84"/>
                  <a:pt x="72" y="85"/>
                  <a:pt x="68" y="85"/>
                </a:cubicBezTo>
                <a:cubicBezTo>
                  <a:pt x="68" y="85"/>
                  <a:pt x="68" y="85"/>
                  <a:pt x="68" y="85"/>
                </a:cubicBezTo>
                <a:cubicBezTo>
                  <a:pt x="28" y="85"/>
                  <a:pt x="28" y="85"/>
                  <a:pt x="28" y="85"/>
                </a:cubicBezTo>
                <a:cubicBezTo>
                  <a:pt x="28" y="119"/>
                  <a:pt x="28" y="119"/>
                  <a:pt x="28" y="119"/>
                </a:cubicBezTo>
                <a:cubicBezTo>
                  <a:pt x="68" y="119"/>
                  <a:pt x="68" y="119"/>
                  <a:pt x="68" y="119"/>
                </a:cubicBezTo>
                <a:cubicBezTo>
                  <a:pt x="72" y="119"/>
                  <a:pt x="75" y="121"/>
                  <a:pt x="78" y="123"/>
                </a:cubicBezTo>
                <a:cubicBezTo>
                  <a:pt x="78" y="123"/>
                  <a:pt x="78" y="123"/>
                  <a:pt x="78" y="123"/>
                </a:cubicBezTo>
                <a:cubicBezTo>
                  <a:pt x="81" y="126"/>
                  <a:pt x="82" y="130"/>
                  <a:pt x="82" y="134"/>
                </a:cubicBezTo>
                <a:cubicBezTo>
                  <a:pt x="82" y="134"/>
                  <a:pt x="82" y="134"/>
                  <a:pt x="82" y="134"/>
                </a:cubicBezTo>
                <a:cubicBezTo>
                  <a:pt x="82" y="438"/>
                  <a:pt x="82" y="438"/>
                  <a:pt x="82" y="438"/>
                </a:cubicBezTo>
                <a:cubicBezTo>
                  <a:pt x="114" y="438"/>
                  <a:pt x="114" y="438"/>
                  <a:pt x="114" y="438"/>
                </a:cubicBezTo>
                <a:cubicBezTo>
                  <a:pt x="114" y="372"/>
                  <a:pt x="114" y="372"/>
                  <a:pt x="114" y="372"/>
                </a:cubicBezTo>
                <a:cubicBezTo>
                  <a:pt x="114" y="364"/>
                  <a:pt x="121" y="357"/>
                  <a:pt x="129" y="357"/>
                </a:cubicBezTo>
                <a:cubicBezTo>
                  <a:pt x="129" y="357"/>
                  <a:pt x="129" y="357"/>
                  <a:pt x="129" y="357"/>
                </a:cubicBezTo>
                <a:cubicBezTo>
                  <a:pt x="136" y="357"/>
                  <a:pt x="143" y="364"/>
                  <a:pt x="143" y="372"/>
                </a:cubicBezTo>
                <a:cubicBezTo>
                  <a:pt x="143" y="372"/>
                  <a:pt x="143" y="372"/>
                  <a:pt x="143" y="372"/>
                </a:cubicBezTo>
                <a:cubicBezTo>
                  <a:pt x="143" y="452"/>
                  <a:pt x="143" y="452"/>
                  <a:pt x="143" y="452"/>
                </a:cubicBezTo>
                <a:cubicBezTo>
                  <a:pt x="143" y="456"/>
                  <a:pt x="141" y="460"/>
                  <a:pt x="139" y="463"/>
                </a:cubicBezTo>
                <a:cubicBezTo>
                  <a:pt x="139" y="463"/>
                  <a:pt x="139" y="463"/>
                  <a:pt x="139" y="463"/>
                </a:cubicBezTo>
                <a:cubicBezTo>
                  <a:pt x="136" y="465"/>
                  <a:pt x="132" y="467"/>
                  <a:pt x="129" y="467"/>
                </a:cubicBezTo>
                <a:cubicBezTo>
                  <a:pt x="129" y="467"/>
                  <a:pt x="129" y="467"/>
                  <a:pt x="129" y="467"/>
                </a:cubicBezTo>
                <a:cubicBezTo>
                  <a:pt x="68" y="467"/>
                  <a:pt x="68" y="467"/>
                  <a:pt x="68" y="46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87"/>
          <p:cNvSpPr>
            <a:spLocks/>
          </p:cNvSpPr>
          <p:nvPr userDrawn="1"/>
        </p:nvSpPr>
        <p:spPr bwMode="auto">
          <a:xfrm>
            <a:off x="1140439" y="2457667"/>
            <a:ext cx="509588" cy="368300"/>
          </a:xfrm>
          <a:custGeom>
            <a:avLst/>
            <a:gdLst/>
            <a:ahLst/>
            <a:cxnLst>
              <a:cxn ang="0">
                <a:pos x="398" y="134"/>
              </a:cxn>
              <a:cxn ang="0">
                <a:pos x="408" y="93"/>
              </a:cxn>
              <a:cxn ang="0">
                <a:pos x="395" y="79"/>
              </a:cxn>
              <a:cxn ang="0">
                <a:pos x="303" y="93"/>
              </a:cxn>
              <a:cxn ang="0">
                <a:pos x="377" y="106"/>
              </a:cxn>
              <a:cxn ang="0">
                <a:pos x="367" y="147"/>
              </a:cxn>
              <a:cxn ang="0">
                <a:pos x="381" y="161"/>
              </a:cxn>
              <a:cxn ang="0">
                <a:pos x="426" y="241"/>
              </a:cxn>
              <a:cxn ang="0">
                <a:pos x="349" y="214"/>
              </a:cxn>
              <a:cxn ang="0">
                <a:pos x="329" y="232"/>
              </a:cxn>
              <a:cxn ang="0">
                <a:pos x="300" y="301"/>
              </a:cxn>
              <a:cxn ang="0">
                <a:pos x="260" y="251"/>
              </a:cxn>
              <a:cxn ang="0">
                <a:pos x="246" y="234"/>
              </a:cxn>
              <a:cxn ang="0">
                <a:pos x="154" y="234"/>
              </a:cxn>
              <a:cxn ang="0">
                <a:pos x="121" y="213"/>
              </a:cxn>
              <a:cxn ang="0">
                <a:pos x="132" y="260"/>
              </a:cxn>
              <a:cxn ang="0">
                <a:pos x="50" y="260"/>
              </a:cxn>
              <a:cxn ang="0">
                <a:pos x="62" y="231"/>
              </a:cxn>
              <a:cxn ang="0">
                <a:pos x="64" y="223"/>
              </a:cxn>
              <a:cxn ang="0">
                <a:pos x="55" y="175"/>
              </a:cxn>
              <a:cxn ang="0">
                <a:pos x="28" y="164"/>
              </a:cxn>
              <a:cxn ang="0">
                <a:pos x="294" y="81"/>
              </a:cxn>
              <a:cxn ang="0">
                <a:pos x="345" y="49"/>
              </a:cxn>
              <a:cxn ang="0">
                <a:pos x="449" y="15"/>
              </a:cxn>
              <a:cxn ang="0">
                <a:pos x="433" y="2"/>
              </a:cxn>
              <a:cxn ang="0">
                <a:pos x="332" y="25"/>
              </a:cxn>
              <a:cxn ang="0">
                <a:pos x="19" y="99"/>
              </a:cxn>
              <a:cxn ang="0">
                <a:pos x="0" y="164"/>
              </a:cxn>
              <a:cxn ang="0">
                <a:pos x="1" y="171"/>
              </a:cxn>
              <a:cxn ang="0">
                <a:pos x="14" y="189"/>
              </a:cxn>
              <a:cxn ang="0">
                <a:pos x="37" y="219"/>
              </a:cxn>
              <a:cxn ang="0">
                <a:pos x="91" y="328"/>
              </a:cxn>
              <a:cxn ang="0">
                <a:pos x="232" y="261"/>
              </a:cxn>
              <a:cxn ang="0">
                <a:pos x="365" y="277"/>
              </a:cxn>
              <a:cxn ang="0">
                <a:pos x="453" y="253"/>
              </a:cxn>
              <a:cxn ang="0">
                <a:pos x="440" y="134"/>
              </a:cxn>
            </a:cxnLst>
            <a:rect l="0" t="0" r="r" b="b"/>
            <a:pathLst>
              <a:path w="453" h="328">
                <a:moveTo>
                  <a:pt x="440" y="134"/>
                </a:moveTo>
                <a:cubicBezTo>
                  <a:pt x="440" y="134"/>
                  <a:pt x="416" y="134"/>
                  <a:pt x="398" y="134"/>
                </a:cubicBezTo>
                <a:cubicBezTo>
                  <a:pt x="402" y="118"/>
                  <a:pt x="408" y="96"/>
                  <a:pt x="408" y="96"/>
                </a:cubicBezTo>
                <a:cubicBezTo>
                  <a:pt x="408" y="95"/>
                  <a:pt x="408" y="94"/>
                  <a:pt x="408" y="93"/>
                </a:cubicBezTo>
                <a:cubicBezTo>
                  <a:pt x="408" y="90"/>
                  <a:pt x="407" y="87"/>
                  <a:pt x="406" y="84"/>
                </a:cubicBezTo>
                <a:cubicBezTo>
                  <a:pt x="403" y="81"/>
                  <a:pt x="399" y="79"/>
                  <a:pt x="395" y="79"/>
                </a:cubicBezTo>
                <a:cubicBezTo>
                  <a:pt x="317" y="79"/>
                  <a:pt x="317" y="79"/>
                  <a:pt x="317" y="79"/>
                </a:cubicBezTo>
                <a:cubicBezTo>
                  <a:pt x="309" y="79"/>
                  <a:pt x="303" y="85"/>
                  <a:pt x="303" y="93"/>
                </a:cubicBezTo>
                <a:cubicBezTo>
                  <a:pt x="303" y="100"/>
                  <a:pt x="309" y="106"/>
                  <a:pt x="317" y="106"/>
                </a:cubicBezTo>
                <a:cubicBezTo>
                  <a:pt x="317" y="106"/>
                  <a:pt x="356" y="106"/>
                  <a:pt x="377" y="106"/>
                </a:cubicBezTo>
                <a:cubicBezTo>
                  <a:pt x="373" y="122"/>
                  <a:pt x="368" y="144"/>
                  <a:pt x="368" y="144"/>
                </a:cubicBezTo>
                <a:cubicBezTo>
                  <a:pt x="367" y="145"/>
                  <a:pt x="367" y="146"/>
                  <a:pt x="367" y="147"/>
                </a:cubicBezTo>
                <a:cubicBezTo>
                  <a:pt x="367" y="150"/>
                  <a:pt x="368" y="153"/>
                  <a:pt x="370" y="155"/>
                </a:cubicBezTo>
                <a:cubicBezTo>
                  <a:pt x="373" y="159"/>
                  <a:pt x="377" y="161"/>
                  <a:pt x="381" y="161"/>
                </a:cubicBezTo>
                <a:cubicBezTo>
                  <a:pt x="381" y="161"/>
                  <a:pt x="410" y="161"/>
                  <a:pt x="426" y="161"/>
                </a:cubicBezTo>
                <a:cubicBezTo>
                  <a:pt x="426" y="241"/>
                  <a:pt x="426" y="241"/>
                  <a:pt x="426" y="241"/>
                </a:cubicBezTo>
                <a:cubicBezTo>
                  <a:pt x="414" y="243"/>
                  <a:pt x="384" y="247"/>
                  <a:pt x="367" y="249"/>
                </a:cubicBezTo>
                <a:cubicBezTo>
                  <a:pt x="364" y="236"/>
                  <a:pt x="358" y="224"/>
                  <a:pt x="349" y="214"/>
                </a:cubicBezTo>
                <a:cubicBezTo>
                  <a:pt x="344" y="208"/>
                  <a:pt x="335" y="208"/>
                  <a:pt x="330" y="213"/>
                </a:cubicBezTo>
                <a:cubicBezTo>
                  <a:pt x="324" y="218"/>
                  <a:pt x="324" y="227"/>
                  <a:pt x="329" y="232"/>
                </a:cubicBezTo>
                <a:cubicBezTo>
                  <a:pt x="336" y="240"/>
                  <a:pt x="340" y="250"/>
                  <a:pt x="340" y="260"/>
                </a:cubicBezTo>
                <a:cubicBezTo>
                  <a:pt x="340" y="283"/>
                  <a:pt x="322" y="301"/>
                  <a:pt x="300" y="301"/>
                </a:cubicBezTo>
                <a:cubicBezTo>
                  <a:pt x="277" y="301"/>
                  <a:pt x="259" y="283"/>
                  <a:pt x="259" y="260"/>
                </a:cubicBezTo>
                <a:cubicBezTo>
                  <a:pt x="259" y="257"/>
                  <a:pt x="259" y="254"/>
                  <a:pt x="260" y="251"/>
                </a:cubicBezTo>
                <a:cubicBezTo>
                  <a:pt x="261" y="247"/>
                  <a:pt x="260" y="243"/>
                  <a:pt x="257" y="239"/>
                </a:cubicBezTo>
                <a:cubicBezTo>
                  <a:pt x="255" y="236"/>
                  <a:pt x="251" y="234"/>
                  <a:pt x="246" y="234"/>
                </a:cubicBezTo>
                <a:cubicBezTo>
                  <a:pt x="245" y="234"/>
                  <a:pt x="245" y="234"/>
                  <a:pt x="245" y="234"/>
                </a:cubicBezTo>
                <a:cubicBezTo>
                  <a:pt x="154" y="234"/>
                  <a:pt x="154" y="234"/>
                  <a:pt x="154" y="234"/>
                </a:cubicBezTo>
                <a:cubicBezTo>
                  <a:pt x="150" y="227"/>
                  <a:pt x="146" y="219"/>
                  <a:pt x="140" y="213"/>
                </a:cubicBezTo>
                <a:cubicBezTo>
                  <a:pt x="134" y="208"/>
                  <a:pt x="126" y="208"/>
                  <a:pt x="121" y="213"/>
                </a:cubicBezTo>
                <a:cubicBezTo>
                  <a:pt x="115" y="218"/>
                  <a:pt x="115" y="226"/>
                  <a:pt x="120" y="232"/>
                </a:cubicBezTo>
                <a:cubicBezTo>
                  <a:pt x="128" y="239"/>
                  <a:pt x="132" y="250"/>
                  <a:pt x="132" y="260"/>
                </a:cubicBezTo>
                <a:cubicBezTo>
                  <a:pt x="132" y="283"/>
                  <a:pt x="113" y="301"/>
                  <a:pt x="91" y="301"/>
                </a:cubicBezTo>
                <a:cubicBezTo>
                  <a:pt x="68" y="301"/>
                  <a:pt x="50" y="283"/>
                  <a:pt x="50" y="260"/>
                </a:cubicBezTo>
                <a:cubicBezTo>
                  <a:pt x="50" y="250"/>
                  <a:pt x="54" y="241"/>
                  <a:pt x="60" y="233"/>
                </a:cubicBezTo>
                <a:cubicBezTo>
                  <a:pt x="61" y="232"/>
                  <a:pt x="61" y="231"/>
                  <a:pt x="62" y="231"/>
                </a:cubicBezTo>
                <a:cubicBezTo>
                  <a:pt x="63" y="229"/>
                  <a:pt x="63" y="229"/>
                  <a:pt x="63" y="229"/>
                </a:cubicBezTo>
                <a:cubicBezTo>
                  <a:pt x="64" y="227"/>
                  <a:pt x="64" y="225"/>
                  <a:pt x="64" y="223"/>
                </a:cubicBezTo>
                <a:cubicBezTo>
                  <a:pt x="64" y="188"/>
                  <a:pt x="64" y="188"/>
                  <a:pt x="64" y="188"/>
                </a:cubicBezTo>
                <a:cubicBezTo>
                  <a:pt x="64" y="182"/>
                  <a:pt x="61" y="177"/>
                  <a:pt x="55" y="175"/>
                </a:cubicBezTo>
                <a:cubicBezTo>
                  <a:pt x="55" y="175"/>
                  <a:pt x="36" y="168"/>
                  <a:pt x="28" y="165"/>
                </a:cubicBezTo>
                <a:cubicBezTo>
                  <a:pt x="28" y="164"/>
                  <a:pt x="28" y="164"/>
                  <a:pt x="28" y="164"/>
                </a:cubicBezTo>
                <a:cubicBezTo>
                  <a:pt x="28" y="158"/>
                  <a:pt x="31" y="136"/>
                  <a:pt x="33" y="124"/>
                </a:cubicBezTo>
                <a:cubicBezTo>
                  <a:pt x="51" y="121"/>
                  <a:pt x="294" y="81"/>
                  <a:pt x="294" y="81"/>
                </a:cubicBezTo>
                <a:cubicBezTo>
                  <a:pt x="296" y="81"/>
                  <a:pt x="298" y="80"/>
                  <a:pt x="299" y="79"/>
                </a:cubicBezTo>
                <a:cubicBezTo>
                  <a:pt x="299" y="79"/>
                  <a:pt x="341" y="52"/>
                  <a:pt x="345" y="49"/>
                </a:cubicBezTo>
                <a:cubicBezTo>
                  <a:pt x="350" y="48"/>
                  <a:pt x="439" y="29"/>
                  <a:pt x="439" y="29"/>
                </a:cubicBezTo>
                <a:cubicBezTo>
                  <a:pt x="445" y="27"/>
                  <a:pt x="449" y="22"/>
                  <a:pt x="449" y="15"/>
                </a:cubicBezTo>
                <a:cubicBezTo>
                  <a:pt x="449" y="14"/>
                  <a:pt x="449" y="13"/>
                  <a:pt x="449" y="12"/>
                </a:cubicBezTo>
                <a:cubicBezTo>
                  <a:pt x="447" y="5"/>
                  <a:pt x="440" y="0"/>
                  <a:pt x="433" y="2"/>
                </a:cubicBezTo>
                <a:cubicBezTo>
                  <a:pt x="337" y="24"/>
                  <a:pt x="337" y="24"/>
                  <a:pt x="337" y="24"/>
                </a:cubicBezTo>
                <a:cubicBezTo>
                  <a:pt x="335" y="24"/>
                  <a:pt x="334" y="25"/>
                  <a:pt x="332" y="25"/>
                </a:cubicBezTo>
                <a:cubicBezTo>
                  <a:pt x="332" y="25"/>
                  <a:pt x="291" y="52"/>
                  <a:pt x="287" y="55"/>
                </a:cubicBezTo>
                <a:cubicBezTo>
                  <a:pt x="281" y="56"/>
                  <a:pt x="19" y="99"/>
                  <a:pt x="19" y="99"/>
                </a:cubicBezTo>
                <a:cubicBezTo>
                  <a:pt x="13" y="100"/>
                  <a:pt x="8" y="104"/>
                  <a:pt x="7" y="110"/>
                </a:cubicBezTo>
                <a:cubicBezTo>
                  <a:pt x="0" y="164"/>
                  <a:pt x="0" y="164"/>
                  <a:pt x="0" y="164"/>
                </a:cubicBezTo>
                <a:cubicBezTo>
                  <a:pt x="0" y="164"/>
                  <a:pt x="0" y="165"/>
                  <a:pt x="0" y="166"/>
                </a:cubicBezTo>
                <a:cubicBezTo>
                  <a:pt x="0" y="168"/>
                  <a:pt x="1" y="170"/>
                  <a:pt x="1" y="171"/>
                </a:cubicBezTo>
                <a:cubicBezTo>
                  <a:pt x="6" y="182"/>
                  <a:pt x="6" y="182"/>
                  <a:pt x="6" y="182"/>
                </a:cubicBezTo>
                <a:cubicBezTo>
                  <a:pt x="8" y="185"/>
                  <a:pt x="10" y="187"/>
                  <a:pt x="14" y="189"/>
                </a:cubicBezTo>
                <a:cubicBezTo>
                  <a:pt x="14" y="189"/>
                  <a:pt x="28" y="194"/>
                  <a:pt x="37" y="197"/>
                </a:cubicBezTo>
                <a:cubicBezTo>
                  <a:pt x="37" y="219"/>
                  <a:pt x="37" y="219"/>
                  <a:pt x="37" y="219"/>
                </a:cubicBezTo>
                <a:cubicBezTo>
                  <a:pt x="28" y="231"/>
                  <a:pt x="23" y="245"/>
                  <a:pt x="23" y="260"/>
                </a:cubicBezTo>
                <a:cubicBezTo>
                  <a:pt x="23" y="298"/>
                  <a:pt x="53" y="328"/>
                  <a:pt x="91" y="328"/>
                </a:cubicBezTo>
                <a:cubicBezTo>
                  <a:pt x="128" y="328"/>
                  <a:pt x="158" y="298"/>
                  <a:pt x="159" y="261"/>
                </a:cubicBezTo>
                <a:cubicBezTo>
                  <a:pt x="232" y="261"/>
                  <a:pt x="232" y="261"/>
                  <a:pt x="232" y="261"/>
                </a:cubicBezTo>
                <a:cubicBezTo>
                  <a:pt x="233" y="298"/>
                  <a:pt x="263" y="328"/>
                  <a:pt x="300" y="328"/>
                </a:cubicBezTo>
                <a:cubicBezTo>
                  <a:pt x="331" y="328"/>
                  <a:pt x="358" y="306"/>
                  <a:pt x="365" y="277"/>
                </a:cubicBezTo>
                <a:cubicBezTo>
                  <a:pt x="442" y="266"/>
                  <a:pt x="442" y="266"/>
                  <a:pt x="442" y="266"/>
                </a:cubicBezTo>
                <a:cubicBezTo>
                  <a:pt x="448" y="265"/>
                  <a:pt x="453" y="260"/>
                  <a:pt x="453" y="253"/>
                </a:cubicBezTo>
                <a:cubicBezTo>
                  <a:pt x="453" y="147"/>
                  <a:pt x="453" y="147"/>
                  <a:pt x="453" y="147"/>
                </a:cubicBezTo>
                <a:cubicBezTo>
                  <a:pt x="453" y="140"/>
                  <a:pt x="447" y="134"/>
                  <a:pt x="440" y="13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03"/>
          <p:cNvSpPr>
            <a:spLocks/>
          </p:cNvSpPr>
          <p:nvPr userDrawn="1"/>
        </p:nvSpPr>
        <p:spPr bwMode="auto">
          <a:xfrm>
            <a:off x="1130914" y="4404011"/>
            <a:ext cx="528638" cy="514350"/>
          </a:xfrm>
          <a:custGeom>
            <a:avLst/>
            <a:gdLst/>
            <a:ahLst/>
            <a:cxnLst>
              <a:cxn ang="0">
                <a:pos x="217" y="41"/>
              </a:cxn>
              <a:cxn ang="0">
                <a:pos x="184" y="188"/>
              </a:cxn>
              <a:cxn ang="0">
                <a:pos x="0" y="389"/>
              </a:cxn>
              <a:cxn ang="0">
                <a:pos x="5" y="453"/>
              </a:cxn>
              <a:cxn ang="0">
                <a:pos x="14" y="457"/>
              </a:cxn>
              <a:cxn ang="0">
                <a:pos x="88" y="453"/>
              </a:cxn>
              <a:cxn ang="0">
                <a:pos x="112" y="429"/>
              </a:cxn>
              <a:cxn ang="0">
                <a:pos x="113" y="410"/>
              </a:cxn>
              <a:cxn ang="0">
                <a:pos x="132" y="391"/>
              </a:cxn>
              <a:cxn ang="0">
                <a:pos x="172" y="370"/>
              </a:cxn>
              <a:cxn ang="0">
                <a:pos x="175" y="365"/>
              </a:cxn>
              <a:cxn ang="0">
                <a:pos x="172" y="339"/>
              </a:cxn>
              <a:cxn ang="0">
                <a:pos x="184" y="339"/>
              </a:cxn>
              <a:cxn ang="0">
                <a:pos x="203" y="339"/>
              </a:cxn>
              <a:cxn ang="0">
                <a:pos x="416" y="240"/>
              </a:cxn>
              <a:cxn ang="0">
                <a:pos x="425" y="73"/>
              </a:cxn>
              <a:cxn ang="0">
                <a:pos x="397" y="221"/>
              </a:cxn>
              <a:cxn ang="0">
                <a:pos x="266" y="244"/>
              </a:cxn>
              <a:cxn ang="0">
                <a:pos x="255" y="248"/>
              </a:cxn>
              <a:cxn ang="0">
                <a:pos x="178" y="310"/>
              </a:cxn>
              <a:cxn ang="0">
                <a:pos x="143" y="345"/>
              </a:cxn>
              <a:cxn ang="0">
                <a:pos x="140" y="364"/>
              </a:cxn>
              <a:cxn ang="0">
                <a:pos x="82" y="400"/>
              </a:cxn>
              <a:cxn ang="0">
                <a:pos x="73" y="430"/>
              </a:cxn>
              <a:cxn ang="0">
                <a:pos x="26" y="394"/>
              </a:cxn>
              <a:cxn ang="0">
                <a:pos x="212" y="194"/>
              </a:cxn>
              <a:cxn ang="0">
                <a:pos x="213" y="190"/>
              </a:cxn>
              <a:cxn ang="0">
                <a:pos x="202" y="140"/>
              </a:cxn>
              <a:cxn ang="0">
                <a:pos x="316" y="27"/>
              </a:cxn>
              <a:cxn ang="0">
                <a:pos x="373" y="65"/>
              </a:cxn>
              <a:cxn ang="0">
                <a:pos x="334" y="123"/>
              </a:cxn>
              <a:cxn ang="0">
                <a:pos x="383" y="109"/>
              </a:cxn>
              <a:cxn ang="0">
                <a:pos x="352" y="104"/>
              </a:cxn>
              <a:cxn ang="0">
                <a:pos x="365" y="91"/>
              </a:cxn>
              <a:cxn ang="0">
                <a:pos x="384" y="92"/>
              </a:cxn>
              <a:cxn ang="0">
                <a:pos x="418" y="46"/>
              </a:cxn>
              <a:cxn ang="0">
                <a:pos x="414" y="40"/>
              </a:cxn>
            </a:cxnLst>
            <a:rect l="0" t="0" r="r" b="b"/>
            <a:pathLst>
              <a:path w="469" h="457">
                <a:moveTo>
                  <a:pt x="315" y="0"/>
                </a:moveTo>
                <a:cubicBezTo>
                  <a:pt x="278" y="0"/>
                  <a:pt x="243" y="15"/>
                  <a:pt x="217" y="41"/>
                </a:cubicBezTo>
                <a:cubicBezTo>
                  <a:pt x="190" y="68"/>
                  <a:pt x="176" y="104"/>
                  <a:pt x="176" y="140"/>
                </a:cubicBezTo>
                <a:cubicBezTo>
                  <a:pt x="176" y="156"/>
                  <a:pt x="179" y="173"/>
                  <a:pt x="184" y="188"/>
                </a:cubicBezTo>
                <a:cubicBezTo>
                  <a:pt x="175" y="198"/>
                  <a:pt x="3" y="380"/>
                  <a:pt x="3" y="380"/>
                </a:cubicBezTo>
                <a:cubicBezTo>
                  <a:pt x="1" y="382"/>
                  <a:pt x="0" y="385"/>
                  <a:pt x="0" y="389"/>
                </a:cubicBezTo>
                <a:cubicBezTo>
                  <a:pt x="0" y="443"/>
                  <a:pt x="0" y="443"/>
                  <a:pt x="0" y="443"/>
                </a:cubicBezTo>
                <a:cubicBezTo>
                  <a:pt x="0" y="447"/>
                  <a:pt x="2" y="451"/>
                  <a:pt x="5" y="453"/>
                </a:cubicBezTo>
                <a:cubicBezTo>
                  <a:pt x="6" y="454"/>
                  <a:pt x="6" y="454"/>
                  <a:pt x="6" y="454"/>
                </a:cubicBezTo>
                <a:cubicBezTo>
                  <a:pt x="8" y="456"/>
                  <a:pt x="11" y="457"/>
                  <a:pt x="14" y="457"/>
                </a:cubicBezTo>
                <a:cubicBezTo>
                  <a:pt x="78" y="457"/>
                  <a:pt x="78" y="457"/>
                  <a:pt x="78" y="457"/>
                </a:cubicBezTo>
                <a:cubicBezTo>
                  <a:pt x="82" y="457"/>
                  <a:pt x="85" y="455"/>
                  <a:pt x="88" y="453"/>
                </a:cubicBezTo>
                <a:cubicBezTo>
                  <a:pt x="112" y="430"/>
                  <a:pt x="112" y="430"/>
                  <a:pt x="112" y="430"/>
                </a:cubicBezTo>
                <a:cubicBezTo>
                  <a:pt x="112" y="430"/>
                  <a:pt x="112" y="429"/>
                  <a:pt x="112" y="429"/>
                </a:cubicBezTo>
                <a:cubicBezTo>
                  <a:pt x="113" y="429"/>
                  <a:pt x="113" y="429"/>
                  <a:pt x="113" y="429"/>
                </a:cubicBezTo>
                <a:cubicBezTo>
                  <a:pt x="118" y="423"/>
                  <a:pt x="118" y="415"/>
                  <a:pt x="113" y="410"/>
                </a:cubicBezTo>
                <a:cubicBezTo>
                  <a:pt x="107" y="405"/>
                  <a:pt x="107" y="396"/>
                  <a:pt x="113" y="391"/>
                </a:cubicBezTo>
                <a:cubicBezTo>
                  <a:pt x="118" y="385"/>
                  <a:pt x="127" y="385"/>
                  <a:pt x="132" y="391"/>
                </a:cubicBezTo>
                <a:cubicBezTo>
                  <a:pt x="137" y="396"/>
                  <a:pt x="146" y="396"/>
                  <a:pt x="151" y="391"/>
                </a:cubicBezTo>
                <a:cubicBezTo>
                  <a:pt x="172" y="370"/>
                  <a:pt x="172" y="370"/>
                  <a:pt x="172" y="370"/>
                </a:cubicBezTo>
                <a:cubicBezTo>
                  <a:pt x="173" y="368"/>
                  <a:pt x="174" y="367"/>
                  <a:pt x="175" y="365"/>
                </a:cubicBezTo>
                <a:cubicBezTo>
                  <a:pt x="175" y="365"/>
                  <a:pt x="175" y="365"/>
                  <a:pt x="175" y="365"/>
                </a:cubicBezTo>
                <a:cubicBezTo>
                  <a:pt x="177" y="360"/>
                  <a:pt x="176" y="354"/>
                  <a:pt x="172" y="350"/>
                </a:cubicBezTo>
                <a:cubicBezTo>
                  <a:pt x="169" y="347"/>
                  <a:pt x="169" y="342"/>
                  <a:pt x="172" y="339"/>
                </a:cubicBezTo>
                <a:cubicBezTo>
                  <a:pt x="174" y="337"/>
                  <a:pt x="176" y="336"/>
                  <a:pt x="178" y="336"/>
                </a:cubicBezTo>
                <a:cubicBezTo>
                  <a:pt x="180" y="336"/>
                  <a:pt x="182" y="337"/>
                  <a:pt x="184" y="339"/>
                </a:cubicBezTo>
                <a:cubicBezTo>
                  <a:pt x="186" y="341"/>
                  <a:pt x="190" y="343"/>
                  <a:pt x="193" y="343"/>
                </a:cubicBezTo>
                <a:cubicBezTo>
                  <a:pt x="197" y="343"/>
                  <a:pt x="200" y="341"/>
                  <a:pt x="203" y="339"/>
                </a:cubicBezTo>
                <a:cubicBezTo>
                  <a:pt x="203" y="339"/>
                  <a:pt x="260" y="282"/>
                  <a:pt x="269" y="273"/>
                </a:cubicBezTo>
                <a:cubicBezTo>
                  <a:pt x="320" y="291"/>
                  <a:pt x="377" y="279"/>
                  <a:pt x="416" y="240"/>
                </a:cubicBezTo>
                <a:cubicBezTo>
                  <a:pt x="458" y="197"/>
                  <a:pt x="469" y="133"/>
                  <a:pt x="443" y="79"/>
                </a:cubicBezTo>
                <a:cubicBezTo>
                  <a:pt x="440" y="72"/>
                  <a:pt x="432" y="70"/>
                  <a:pt x="425" y="73"/>
                </a:cubicBezTo>
                <a:cubicBezTo>
                  <a:pt x="418" y="76"/>
                  <a:pt x="416" y="84"/>
                  <a:pt x="419" y="91"/>
                </a:cubicBezTo>
                <a:cubicBezTo>
                  <a:pt x="440" y="134"/>
                  <a:pt x="431" y="187"/>
                  <a:pt x="397" y="221"/>
                </a:cubicBezTo>
                <a:cubicBezTo>
                  <a:pt x="364" y="254"/>
                  <a:pt x="315" y="263"/>
                  <a:pt x="272" y="245"/>
                </a:cubicBezTo>
                <a:cubicBezTo>
                  <a:pt x="270" y="244"/>
                  <a:pt x="268" y="244"/>
                  <a:pt x="266" y="244"/>
                </a:cubicBezTo>
                <a:cubicBezTo>
                  <a:pt x="263" y="245"/>
                  <a:pt x="263" y="245"/>
                  <a:pt x="263" y="245"/>
                </a:cubicBezTo>
                <a:cubicBezTo>
                  <a:pt x="260" y="245"/>
                  <a:pt x="258" y="246"/>
                  <a:pt x="255" y="248"/>
                </a:cubicBezTo>
                <a:cubicBezTo>
                  <a:pt x="255" y="248"/>
                  <a:pt x="203" y="301"/>
                  <a:pt x="191" y="312"/>
                </a:cubicBezTo>
                <a:cubicBezTo>
                  <a:pt x="187" y="311"/>
                  <a:pt x="183" y="310"/>
                  <a:pt x="178" y="310"/>
                </a:cubicBezTo>
                <a:cubicBezTo>
                  <a:pt x="169" y="310"/>
                  <a:pt x="160" y="313"/>
                  <a:pt x="153" y="320"/>
                </a:cubicBezTo>
                <a:cubicBezTo>
                  <a:pt x="147" y="327"/>
                  <a:pt x="143" y="336"/>
                  <a:pt x="143" y="345"/>
                </a:cubicBezTo>
                <a:cubicBezTo>
                  <a:pt x="143" y="349"/>
                  <a:pt x="144" y="354"/>
                  <a:pt x="146" y="358"/>
                </a:cubicBezTo>
                <a:cubicBezTo>
                  <a:pt x="143" y="361"/>
                  <a:pt x="143" y="361"/>
                  <a:pt x="140" y="364"/>
                </a:cubicBezTo>
                <a:cubicBezTo>
                  <a:pt x="125" y="357"/>
                  <a:pt x="106" y="359"/>
                  <a:pt x="94" y="372"/>
                </a:cubicBezTo>
                <a:cubicBezTo>
                  <a:pt x="86" y="380"/>
                  <a:pt x="82" y="390"/>
                  <a:pt x="82" y="400"/>
                </a:cubicBezTo>
                <a:cubicBezTo>
                  <a:pt x="82" y="406"/>
                  <a:pt x="83" y="412"/>
                  <a:pt x="86" y="417"/>
                </a:cubicBezTo>
                <a:cubicBezTo>
                  <a:pt x="80" y="423"/>
                  <a:pt x="76" y="427"/>
                  <a:pt x="73" y="430"/>
                </a:cubicBezTo>
                <a:cubicBezTo>
                  <a:pt x="66" y="430"/>
                  <a:pt x="41" y="430"/>
                  <a:pt x="26" y="430"/>
                </a:cubicBezTo>
                <a:cubicBezTo>
                  <a:pt x="26" y="417"/>
                  <a:pt x="26" y="400"/>
                  <a:pt x="26" y="394"/>
                </a:cubicBezTo>
                <a:cubicBezTo>
                  <a:pt x="33" y="387"/>
                  <a:pt x="209" y="201"/>
                  <a:pt x="209" y="201"/>
                </a:cubicBezTo>
                <a:cubicBezTo>
                  <a:pt x="210" y="199"/>
                  <a:pt x="212" y="197"/>
                  <a:pt x="212" y="194"/>
                </a:cubicBezTo>
                <a:cubicBezTo>
                  <a:pt x="212" y="192"/>
                  <a:pt x="212" y="192"/>
                  <a:pt x="212" y="192"/>
                </a:cubicBezTo>
                <a:cubicBezTo>
                  <a:pt x="213" y="191"/>
                  <a:pt x="213" y="191"/>
                  <a:pt x="213" y="190"/>
                </a:cubicBezTo>
                <a:cubicBezTo>
                  <a:pt x="213" y="188"/>
                  <a:pt x="212" y="187"/>
                  <a:pt x="212" y="185"/>
                </a:cubicBezTo>
                <a:cubicBezTo>
                  <a:pt x="205" y="170"/>
                  <a:pt x="202" y="155"/>
                  <a:pt x="202" y="140"/>
                </a:cubicBezTo>
                <a:cubicBezTo>
                  <a:pt x="202" y="111"/>
                  <a:pt x="214" y="82"/>
                  <a:pt x="236" y="60"/>
                </a:cubicBezTo>
                <a:cubicBezTo>
                  <a:pt x="257" y="39"/>
                  <a:pt x="285" y="27"/>
                  <a:pt x="316" y="27"/>
                </a:cubicBezTo>
                <a:cubicBezTo>
                  <a:pt x="342" y="26"/>
                  <a:pt x="367" y="35"/>
                  <a:pt x="387" y="51"/>
                </a:cubicBezTo>
                <a:cubicBezTo>
                  <a:pt x="381" y="57"/>
                  <a:pt x="378" y="60"/>
                  <a:pt x="373" y="65"/>
                </a:cubicBezTo>
                <a:cubicBezTo>
                  <a:pt x="360" y="60"/>
                  <a:pt x="344" y="62"/>
                  <a:pt x="334" y="73"/>
                </a:cubicBezTo>
                <a:cubicBezTo>
                  <a:pt x="320" y="87"/>
                  <a:pt x="320" y="109"/>
                  <a:pt x="334" y="123"/>
                </a:cubicBezTo>
                <a:cubicBezTo>
                  <a:pt x="346" y="136"/>
                  <a:pt x="365" y="137"/>
                  <a:pt x="379" y="127"/>
                </a:cubicBezTo>
                <a:cubicBezTo>
                  <a:pt x="385" y="123"/>
                  <a:pt x="387" y="115"/>
                  <a:pt x="383" y="109"/>
                </a:cubicBezTo>
                <a:cubicBezTo>
                  <a:pt x="378" y="103"/>
                  <a:pt x="370" y="101"/>
                  <a:pt x="364" y="105"/>
                </a:cubicBezTo>
                <a:cubicBezTo>
                  <a:pt x="360" y="108"/>
                  <a:pt x="356" y="108"/>
                  <a:pt x="352" y="104"/>
                </a:cubicBezTo>
                <a:cubicBezTo>
                  <a:pt x="349" y="101"/>
                  <a:pt x="349" y="95"/>
                  <a:pt x="352" y="92"/>
                </a:cubicBezTo>
                <a:cubicBezTo>
                  <a:pt x="356" y="88"/>
                  <a:pt x="361" y="88"/>
                  <a:pt x="365" y="91"/>
                </a:cubicBezTo>
                <a:cubicBezTo>
                  <a:pt x="365" y="92"/>
                  <a:pt x="365" y="92"/>
                  <a:pt x="365" y="92"/>
                </a:cubicBezTo>
                <a:cubicBezTo>
                  <a:pt x="371" y="97"/>
                  <a:pt x="379" y="97"/>
                  <a:pt x="384" y="92"/>
                </a:cubicBezTo>
                <a:cubicBezTo>
                  <a:pt x="415" y="61"/>
                  <a:pt x="415" y="61"/>
                  <a:pt x="415" y="61"/>
                </a:cubicBezTo>
                <a:cubicBezTo>
                  <a:pt x="419" y="57"/>
                  <a:pt x="420" y="51"/>
                  <a:pt x="418" y="46"/>
                </a:cubicBezTo>
                <a:cubicBezTo>
                  <a:pt x="417" y="44"/>
                  <a:pt x="417" y="44"/>
                  <a:pt x="417" y="44"/>
                </a:cubicBezTo>
                <a:cubicBezTo>
                  <a:pt x="417" y="43"/>
                  <a:pt x="416" y="41"/>
                  <a:pt x="414" y="40"/>
                </a:cubicBezTo>
                <a:cubicBezTo>
                  <a:pt x="388" y="14"/>
                  <a:pt x="353" y="0"/>
                  <a:pt x="315"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11"/>
          <p:cNvSpPr>
            <a:spLocks/>
          </p:cNvSpPr>
          <p:nvPr userDrawn="1"/>
        </p:nvSpPr>
        <p:spPr bwMode="auto">
          <a:xfrm>
            <a:off x="1158696" y="3076683"/>
            <a:ext cx="473075" cy="342900"/>
          </a:xfrm>
          <a:custGeom>
            <a:avLst/>
            <a:gdLst/>
            <a:ahLst/>
            <a:cxnLst>
              <a:cxn ang="0">
                <a:pos x="63" y="199"/>
              </a:cxn>
              <a:cxn ang="0">
                <a:pos x="83" y="36"/>
              </a:cxn>
              <a:cxn ang="0">
                <a:pos x="219" y="1"/>
              </a:cxn>
              <a:cxn ang="0">
                <a:pos x="420" y="133"/>
              </a:cxn>
              <a:cxn ang="0">
                <a:pos x="156" y="262"/>
              </a:cxn>
              <a:cxn ang="0">
                <a:pos x="64" y="302"/>
              </a:cxn>
              <a:cxn ang="0">
                <a:pos x="81" y="231"/>
              </a:cxn>
            </a:cxnLst>
            <a:rect l="0" t="0" r="r" b="b"/>
            <a:pathLst>
              <a:path w="420" h="303">
                <a:moveTo>
                  <a:pt x="63" y="199"/>
                </a:moveTo>
                <a:cubicBezTo>
                  <a:pt x="0" y="159"/>
                  <a:pt x="2" y="83"/>
                  <a:pt x="83" y="36"/>
                </a:cubicBezTo>
                <a:cubicBezTo>
                  <a:pt x="83" y="36"/>
                  <a:pt x="140" y="0"/>
                  <a:pt x="219" y="1"/>
                </a:cubicBezTo>
                <a:cubicBezTo>
                  <a:pt x="360" y="4"/>
                  <a:pt x="420" y="60"/>
                  <a:pt x="420" y="133"/>
                </a:cubicBezTo>
                <a:cubicBezTo>
                  <a:pt x="420" y="198"/>
                  <a:pt x="344" y="303"/>
                  <a:pt x="156" y="262"/>
                </a:cubicBezTo>
                <a:cubicBezTo>
                  <a:pt x="87" y="291"/>
                  <a:pt x="64" y="302"/>
                  <a:pt x="64" y="302"/>
                </a:cubicBezTo>
                <a:cubicBezTo>
                  <a:pt x="64" y="302"/>
                  <a:pt x="98" y="268"/>
                  <a:pt x="81" y="231"/>
                </a:cubicBez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34"/>
          <p:cNvSpPr>
            <a:spLocks/>
          </p:cNvSpPr>
          <p:nvPr userDrawn="1"/>
        </p:nvSpPr>
        <p:spPr bwMode="auto">
          <a:xfrm>
            <a:off x="1133296" y="5102428"/>
            <a:ext cx="523875" cy="441325"/>
          </a:xfrm>
          <a:custGeom>
            <a:avLst/>
            <a:gdLst/>
            <a:ahLst/>
            <a:cxnLst>
              <a:cxn ang="0">
                <a:pos x="110" y="376"/>
              </a:cxn>
              <a:cxn ang="0">
                <a:pos x="110" y="149"/>
              </a:cxn>
              <a:cxn ang="0">
                <a:pos x="110" y="148"/>
              </a:cxn>
              <a:cxn ang="0">
                <a:pos x="99" y="133"/>
              </a:cxn>
              <a:cxn ang="0">
                <a:pos x="64" y="119"/>
              </a:cxn>
              <a:cxn ang="0">
                <a:pos x="63" y="119"/>
              </a:cxn>
              <a:cxn ang="0">
                <a:pos x="28" y="138"/>
              </a:cxn>
              <a:cxn ang="0">
                <a:pos x="79" y="350"/>
              </a:cxn>
              <a:cxn ang="0">
                <a:pos x="83" y="370"/>
              </a:cxn>
              <a:cxn ang="0">
                <a:pos x="6" y="336"/>
              </a:cxn>
              <a:cxn ang="0">
                <a:pos x="0" y="135"/>
              </a:cxn>
              <a:cxn ang="0">
                <a:pos x="13" y="110"/>
              </a:cxn>
              <a:cxn ang="0">
                <a:pos x="63" y="91"/>
              </a:cxn>
              <a:cxn ang="0">
                <a:pos x="108" y="104"/>
              </a:cxn>
              <a:cxn ang="0">
                <a:pos x="133" y="130"/>
              </a:cxn>
              <a:cxn ang="0">
                <a:pos x="138" y="358"/>
              </a:cxn>
              <a:cxn ang="0">
                <a:pos x="435" y="125"/>
              </a:cxn>
              <a:cxn ang="0">
                <a:pos x="361" y="115"/>
              </a:cxn>
              <a:cxn ang="0">
                <a:pos x="341" y="116"/>
              </a:cxn>
              <a:cxn ang="0">
                <a:pos x="240" y="169"/>
              </a:cxn>
              <a:cxn ang="0">
                <a:pos x="249" y="205"/>
              </a:cxn>
              <a:cxn ang="0">
                <a:pos x="244" y="225"/>
              </a:cxn>
              <a:cxn ang="0">
                <a:pos x="205" y="243"/>
              </a:cxn>
              <a:cxn ang="0">
                <a:pos x="178" y="237"/>
              </a:cxn>
              <a:cxn ang="0">
                <a:pos x="160" y="205"/>
              </a:cxn>
              <a:cxn ang="0">
                <a:pos x="165" y="181"/>
              </a:cxn>
              <a:cxn ang="0">
                <a:pos x="172" y="15"/>
              </a:cxn>
              <a:cxn ang="0">
                <a:pos x="186" y="0"/>
              </a:cxn>
              <a:cxn ang="0">
                <a:pos x="268" y="5"/>
              </a:cxn>
              <a:cxn ang="0">
                <a:pos x="272" y="15"/>
              </a:cxn>
              <a:cxn ang="0">
                <a:pos x="268" y="70"/>
              </a:cxn>
              <a:cxn ang="0">
                <a:pos x="228" y="74"/>
              </a:cxn>
              <a:cxn ang="0">
                <a:pos x="228" y="46"/>
              </a:cxn>
              <a:cxn ang="0">
                <a:pos x="244" y="29"/>
              </a:cxn>
              <a:cxn ang="0">
                <a:pos x="197" y="182"/>
              </a:cxn>
              <a:cxn ang="0">
                <a:pos x="191" y="192"/>
              </a:cxn>
              <a:cxn ang="0">
                <a:pos x="190" y="210"/>
              </a:cxn>
              <a:cxn ang="0">
                <a:pos x="194" y="213"/>
              </a:cxn>
              <a:cxn ang="0">
                <a:pos x="218" y="212"/>
              </a:cxn>
              <a:cxn ang="0">
                <a:pos x="220" y="209"/>
              </a:cxn>
              <a:cxn ang="0">
                <a:pos x="217" y="189"/>
              </a:cxn>
              <a:cxn ang="0">
                <a:pos x="213" y="180"/>
              </a:cxn>
              <a:cxn ang="0">
                <a:pos x="212" y="173"/>
              </a:cxn>
              <a:cxn ang="0">
                <a:pos x="222" y="105"/>
              </a:cxn>
              <a:cxn ang="0">
                <a:pos x="361" y="87"/>
              </a:cxn>
              <a:cxn ang="0">
                <a:pos x="456" y="104"/>
              </a:cxn>
              <a:cxn ang="0">
                <a:pos x="463" y="295"/>
              </a:cxn>
              <a:cxn ang="0">
                <a:pos x="128" y="390"/>
              </a:cxn>
              <a:cxn ang="0">
                <a:pos x="115" y="388"/>
              </a:cxn>
            </a:cxnLst>
            <a:rect l="0" t="0" r="r" b="b"/>
            <a:pathLst>
              <a:path w="464" h="391">
                <a:moveTo>
                  <a:pt x="115" y="388"/>
                </a:moveTo>
                <a:cubicBezTo>
                  <a:pt x="112" y="385"/>
                  <a:pt x="110" y="381"/>
                  <a:pt x="110" y="376"/>
                </a:cubicBezTo>
                <a:cubicBezTo>
                  <a:pt x="110" y="376"/>
                  <a:pt x="110" y="376"/>
                  <a:pt x="110" y="376"/>
                </a:cubicBezTo>
                <a:cubicBezTo>
                  <a:pt x="110" y="376"/>
                  <a:pt x="110" y="163"/>
                  <a:pt x="110" y="149"/>
                </a:cubicBezTo>
                <a:cubicBezTo>
                  <a:pt x="110" y="149"/>
                  <a:pt x="110" y="149"/>
                  <a:pt x="110" y="149"/>
                </a:cubicBezTo>
                <a:cubicBezTo>
                  <a:pt x="110" y="149"/>
                  <a:pt x="110" y="149"/>
                  <a:pt x="110" y="149"/>
                </a:cubicBezTo>
                <a:cubicBezTo>
                  <a:pt x="110" y="149"/>
                  <a:pt x="110" y="149"/>
                  <a:pt x="110" y="149"/>
                </a:cubicBezTo>
                <a:cubicBezTo>
                  <a:pt x="110" y="149"/>
                  <a:pt x="110" y="149"/>
                  <a:pt x="110" y="148"/>
                </a:cubicBezTo>
                <a:cubicBezTo>
                  <a:pt x="110" y="148"/>
                  <a:pt x="110" y="148"/>
                  <a:pt x="110" y="148"/>
                </a:cubicBezTo>
                <a:cubicBezTo>
                  <a:pt x="109" y="147"/>
                  <a:pt x="109" y="146"/>
                  <a:pt x="108" y="144"/>
                </a:cubicBezTo>
                <a:cubicBezTo>
                  <a:pt x="108" y="144"/>
                  <a:pt x="108" y="144"/>
                  <a:pt x="108" y="144"/>
                </a:cubicBezTo>
                <a:cubicBezTo>
                  <a:pt x="106" y="141"/>
                  <a:pt x="103" y="137"/>
                  <a:pt x="99" y="133"/>
                </a:cubicBezTo>
                <a:cubicBezTo>
                  <a:pt x="99" y="133"/>
                  <a:pt x="99" y="133"/>
                  <a:pt x="99" y="133"/>
                </a:cubicBezTo>
                <a:cubicBezTo>
                  <a:pt x="91" y="126"/>
                  <a:pt x="79" y="119"/>
                  <a:pt x="64" y="119"/>
                </a:cubicBezTo>
                <a:cubicBezTo>
                  <a:pt x="64" y="119"/>
                  <a:pt x="64" y="119"/>
                  <a:pt x="64" y="119"/>
                </a:cubicBezTo>
                <a:cubicBezTo>
                  <a:pt x="64" y="119"/>
                  <a:pt x="64" y="119"/>
                  <a:pt x="64" y="119"/>
                </a:cubicBezTo>
                <a:cubicBezTo>
                  <a:pt x="64" y="119"/>
                  <a:pt x="64" y="119"/>
                  <a:pt x="63" y="119"/>
                </a:cubicBezTo>
                <a:cubicBezTo>
                  <a:pt x="63" y="119"/>
                  <a:pt x="63" y="119"/>
                  <a:pt x="63" y="119"/>
                </a:cubicBezTo>
                <a:cubicBezTo>
                  <a:pt x="48" y="119"/>
                  <a:pt x="40" y="124"/>
                  <a:pt x="35" y="129"/>
                </a:cubicBezTo>
                <a:cubicBezTo>
                  <a:pt x="35" y="129"/>
                  <a:pt x="35" y="129"/>
                  <a:pt x="35" y="129"/>
                </a:cubicBezTo>
                <a:cubicBezTo>
                  <a:pt x="31" y="132"/>
                  <a:pt x="29" y="136"/>
                  <a:pt x="28" y="138"/>
                </a:cubicBezTo>
                <a:cubicBezTo>
                  <a:pt x="28" y="138"/>
                  <a:pt x="28" y="138"/>
                  <a:pt x="28" y="138"/>
                </a:cubicBezTo>
                <a:cubicBezTo>
                  <a:pt x="28" y="316"/>
                  <a:pt x="28" y="316"/>
                  <a:pt x="28" y="316"/>
                </a:cubicBezTo>
                <a:cubicBezTo>
                  <a:pt x="79" y="350"/>
                  <a:pt x="79" y="350"/>
                  <a:pt x="79" y="350"/>
                </a:cubicBezTo>
                <a:cubicBezTo>
                  <a:pt x="79" y="350"/>
                  <a:pt x="79" y="350"/>
                  <a:pt x="79" y="350"/>
                </a:cubicBezTo>
                <a:cubicBezTo>
                  <a:pt x="85" y="355"/>
                  <a:pt x="87" y="363"/>
                  <a:pt x="83" y="370"/>
                </a:cubicBezTo>
                <a:cubicBezTo>
                  <a:pt x="83" y="370"/>
                  <a:pt x="83" y="370"/>
                  <a:pt x="83" y="370"/>
                </a:cubicBezTo>
                <a:cubicBezTo>
                  <a:pt x="78" y="377"/>
                  <a:pt x="70" y="378"/>
                  <a:pt x="63" y="374"/>
                </a:cubicBezTo>
                <a:cubicBezTo>
                  <a:pt x="63" y="374"/>
                  <a:pt x="63" y="374"/>
                  <a:pt x="63" y="374"/>
                </a:cubicBezTo>
                <a:cubicBezTo>
                  <a:pt x="6" y="336"/>
                  <a:pt x="6" y="336"/>
                  <a:pt x="6" y="336"/>
                </a:cubicBezTo>
                <a:cubicBezTo>
                  <a:pt x="2" y="333"/>
                  <a:pt x="0" y="329"/>
                  <a:pt x="0" y="324"/>
                </a:cubicBezTo>
                <a:cubicBezTo>
                  <a:pt x="0" y="324"/>
                  <a:pt x="0" y="324"/>
                  <a:pt x="0" y="324"/>
                </a:cubicBezTo>
                <a:cubicBezTo>
                  <a:pt x="0" y="135"/>
                  <a:pt x="0" y="135"/>
                  <a:pt x="0" y="135"/>
                </a:cubicBezTo>
                <a:cubicBezTo>
                  <a:pt x="0" y="133"/>
                  <a:pt x="0" y="132"/>
                  <a:pt x="0" y="131"/>
                </a:cubicBezTo>
                <a:cubicBezTo>
                  <a:pt x="0" y="131"/>
                  <a:pt x="0" y="131"/>
                  <a:pt x="0" y="131"/>
                </a:cubicBezTo>
                <a:cubicBezTo>
                  <a:pt x="1" y="129"/>
                  <a:pt x="4" y="120"/>
                  <a:pt x="13" y="110"/>
                </a:cubicBezTo>
                <a:cubicBezTo>
                  <a:pt x="13" y="110"/>
                  <a:pt x="13" y="110"/>
                  <a:pt x="13" y="110"/>
                </a:cubicBezTo>
                <a:cubicBezTo>
                  <a:pt x="23" y="100"/>
                  <a:pt x="40" y="91"/>
                  <a:pt x="63" y="91"/>
                </a:cubicBezTo>
                <a:cubicBezTo>
                  <a:pt x="63" y="91"/>
                  <a:pt x="63" y="91"/>
                  <a:pt x="63" y="91"/>
                </a:cubicBezTo>
                <a:cubicBezTo>
                  <a:pt x="64" y="91"/>
                  <a:pt x="64" y="91"/>
                  <a:pt x="64" y="91"/>
                </a:cubicBezTo>
                <a:cubicBezTo>
                  <a:pt x="64" y="91"/>
                  <a:pt x="64" y="91"/>
                  <a:pt x="64" y="91"/>
                </a:cubicBezTo>
                <a:cubicBezTo>
                  <a:pt x="82" y="91"/>
                  <a:pt x="97" y="96"/>
                  <a:pt x="108" y="104"/>
                </a:cubicBezTo>
                <a:cubicBezTo>
                  <a:pt x="108" y="104"/>
                  <a:pt x="108" y="104"/>
                  <a:pt x="108" y="104"/>
                </a:cubicBezTo>
                <a:cubicBezTo>
                  <a:pt x="119" y="112"/>
                  <a:pt x="128" y="121"/>
                  <a:pt x="133" y="130"/>
                </a:cubicBezTo>
                <a:cubicBezTo>
                  <a:pt x="133" y="130"/>
                  <a:pt x="133" y="130"/>
                  <a:pt x="133" y="130"/>
                </a:cubicBezTo>
                <a:cubicBezTo>
                  <a:pt x="136" y="136"/>
                  <a:pt x="138" y="142"/>
                  <a:pt x="138" y="149"/>
                </a:cubicBezTo>
                <a:cubicBezTo>
                  <a:pt x="138" y="149"/>
                  <a:pt x="138" y="149"/>
                  <a:pt x="138" y="149"/>
                </a:cubicBezTo>
                <a:cubicBezTo>
                  <a:pt x="138" y="159"/>
                  <a:pt x="138" y="306"/>
                  <a:pt x="138" y="358"/>
                </a:cubicBezTo>
                <a:cubicBezTo>
                  <a:pt x="138" y="358"/>
                  <a:pt x="138" y="358"/>
                  <a:pt x="138" y="358"/>
                </a:cubicBezTo>
                <a:cubicBezTo>
                  <a:pt x="435" y="284"/>
                  <a:pt x="435" y="284"/>
                  <a:pt x="435" y="284"/>
                </a:cubicBezTo>
                <a:cubicBezTo>
                  <a:pt x="435" y="125"/>
                  <a:pt x="435" y="125"/>
                  <a:pt x="435" y="125"/>
                </a:cubicBezTo>
                <a:cubicBezTo>
                  <a:pt x="432" y="124"/>
                  <a:pt x="429" y="123"/>
                  <a:pt x="425" y="122"/>
                </a:cubicBezTo>
                <a:cubicBezTo>
                  <a:pt x="425" y="122"/>
                  <a:pt x="425" y="122"/>
                  <a:pt x="425" y="122"/>
                </a:cubicBezTo>
                <a:cubicBezTo>
                  <a:pt x="412" y="119"/>
                  <a:pt x="391" y="115"/>
                  <a:pt x="361" y="115"/>
                </a:cubicBezTo>
                <a:cubicBezTo>
                  <a:pt x="361" y="115"/>
                  <a:pt x="361" y="115"/>
                  <a:pt x="361" y="115"/>
                </a:cubicBezTo>
                <a:cubicBezTo>
                  <a:pt x="355" y="115"/>
                  <a:pt x="348" y="115"/>
                  <a:pt x="341" y="116"/>
                </a:cubicBezTo>
                <a:cubicBezTo>
                  <a:pt x="341" y="116"/>
                  <a:pt x="341" y="116"/>
                  <a:pt x="341" y="116"/>
                </a:cubicBezTo>
                <a:cubicBezTo>
                  <a:pt x="299" y="118"/>
                  <a:pt x="263" y="125"/>
                  <a:pt x="240" y="130"/>
                </a:cubicBezTo>
                <a:cubicBezTo>
                  <a:pt x="240" y="130"/>
                  <a:pt x="240" y="130"/>
                  <a:pt x="240" y="130"/>
                </a:cubicBezTo>
                <a:cubicBezTo>
                  <a:pt x="240" y="169"/>
                  <a:pt x="240" y="169"/>
                  <a:pt x="240" y="169"/>
                </a:cubicBezTo>
                <a:cubicBezTo>
                  <a:pt x="241" y="172"/>
                  <a:pt x="242" y="175"/>
                  <a:pt x="244" y="178"/>
                </a:cubicBezTo>
                <a:cubicBezTo>
                  <a:pt x="244" y="178"/>
                  <a:pt x="244" y="178"/>
                  <a:pt x="244" y="178"/>
                </a:cubicBezTo>
                <a:cubicBezTo>
                  <a:pt x="246" y="185"/>
                  <a:pt x="249" y="194"/>
                  <a:pt x="249" y="205"/>
                </a:cubicBezTo>
                <a:cubicBezTo>
                  <a:pt x="249" y="205"/>
                  <a:pt x="249" y="205"/>
                  <a:pt x="249" y="205"/>
                </a:cubicBezTo>
                <a:cubicBezTo>
                  <a:pt x="249" y="211"/>
                  <a:pt x="248" y="219"/>
                  <a:pt x="244" y="225"/>
                </a:cubicBezTo>
                <a:cubicBezTo>
                  <a:pt x="244" y="225"/>
                  <a:pt x="244" y="225"/>
                  <a:pt x="244" y="225"/>
                </a:cubicBezTo>
                <a:cubicBezTo>
                  <a:pt x="240" y="232"/>
                  <a:pt x="233" y="238"/>
                  <a:pt x="224" y="241"/>
                </a:cubicBezTo>
                <a:cubicBezTo>
                  <a:pt x="224" y="241"/>
                  <a:pt x="224" y="241"/>
                  <a:pt x="224" y="241"/>
                </a:cubicBezTo>
                <a:cubicBezTo>
                  <a:pt x="218" y="242"/>
                  <a:pt x="212" y="243"/>
                  <a:pt x="205" y="243"/>
                </a:cubicBezTo>
                <a:cubicBezTo>
                  <a:pt x="205" y="243"/>
                  <a:pt x="205" y="243"/>
                  <a:pt x="205" y="243"/>
                </a:cubicBezTo>
                <a:cubicBezTo>
                  <a:pt x="194" y="243"/>
                  <a:pt x="185" y="241"/>
                  <a:pt x="178" y="237"/>
                </a:cubicBezTo>
                <a:cubicBezTo>
                  <a:pt x="178" y="237"/>
                  <a:pt x="178" y="237"/>
                  <a:pt x="178" y="237"/>
                </a:cubicBezTo>
                <a:cubicBezTo>
                  <a:pt x="170" y="233"/>
                  <a:pt x="165" y="226"/>
                  <a:pt x="162" y="219"/>
                </a:cubicBezTo>
                <a:cubicBezTo>
                  <a:pt x="162" y="219"/>
                  <a:pt x="162" y="219"/>
                  <a:pt x="162" y="219"/>
                </a:cubicBezTo>
                <a:cubicBezTo>
                  <a:pt x="161" y="214"/>
                  <a:pt x="160" y="209"/>
                  <a:pt x="160" y="205"/>
                </a:cubicBezTo>
                <a:cubicBezTo>
                  <a:pt x="160" y="205"/>
                  <a:pt x="160" y="205"/>
                  <a:pt x="160" y="205"/>
                </a:cubicBezTo>
                <a:cubicBezTo>
                  <a:pt x="160" y="196"/>
                  <a:pt x="162" y="188"/>
                  <a:pt x="165" y="181"/>
                </a:cubicBezTo>
                <a:cubicBezTo>
                  <a:pt x="165" y="181"/>
                  <a:pt x="165" y="181"/>
                  <a:pt x="165" y="181"/>
                </a:cubicBezTo>
                <a:cubicBezTo>
                  <a:pt x="167" y="176"/>
                  <a:pt x="169" y="172"/>
                  <a:pt x="172" y="168"/>
                </a:cubicBezTo>
                <a:cubicBezTo>
                  <a:pt x="172" y="168"/>
                  <a:pt x="172" y="168"/>
                  <a:pt x="172" y="168"/>
                </a:cubicBezTo>
                <a:cubicBezTo>
                  <a:pt x="172" y="15"/>
                  <a:pt x="172" y="15"/>
                  <a:pt x="172" y="15"/>
                </a:cubicBezTo>
                <a:cubicBezTo>
                  <a:pt x="172" y="11"/>
                  <a:pt x="173" y="7"/>
                  <a:pt x="176" y="5"/>
                </a:cubicBezTo>
                <a:cubicBezTo>
                  <a:pt x="176" y="5"/>
                  <a:pt x="176" y="5"/>
                  <a:pt x="176" y="5"/>
                </a:cubicBezTo>
                <a:cubicBezTo>
                  <a:pt x="178" y="2"/>
                  <a:pt x="182" y="0"/>
                  <a:pt x="186" y="0"/>
                </a:cubicBezTo>
                <a:cubicBezTo>
                  <a:pt x="186" y="0"/>
                  <a:pt x="186" y="0"/>
                  <a:pt x="186" y="0"/>
                </a:cubicBezTo>
                <a:cubicBezTo>
                  <a:pt x="258" y="0"/>
                  <a:pt x="258" y="0"/>
                  <a:pt x="258" y="0"/>
                </a:cubicBezTo>
                <a:cubicBezTo>
                  <a:pt x="262" y="0"/>
                  <a:pt x="266" y="2"/>
                  <a:pt x="268" y="5"/>
                </a:cubicBezTo>
                <a:cubicBezTo>
                  <a:pt x="268" y="5"/>
                  <a:pt x="268" y="5"/>
                  <a:pt x="268" y="5"/>
                </a:cubicBezTo>
                <a:cubicBezTo>
                  <a:pt x="271" y="7"/>
                  <a:pt x="272" y="11"/>
                  <a:pt x="272" y="15"/>
                </a:cubicBezTo>
                <a:cubicBezTo>
                  <a:pt x="272" y="15"/>
                  <a:pt x="272" y="15"/>
                  <a:pt x="272" y="15"/>
                </a:cubicBezTo>
                <a:cubicBezTo>
                  <a:pt x="272" y="60"/>
                  <a:pt x="272" y="60"/>
                  <a:pt x="272" y="60"/>
                </a:cubicBezTo>
                <a:cubicBezTo>
                  <a:pt x="272" y="64"/>
                  <a:pt x="271" y="67"/>
                  <a:pt x="268" y="70"/>
                </a:cubicBezTo>
                <a:cubicBezTo>
                  <a:pt x="268" y="70"/>
                  <a:pt x="268" y="70"/>
                  <a:pt x="268" y="70"/>
                </a:cubicBezTo>
                <a:cubicBezTo>
                  <a:pt x="266" y="73"/>
                  <a:pt x="262" y="74"/>
                  <a:pt x="258" y="74"/>
                </a:cubicBezTo>
                <a:cubicBezTo>
                  <a:pt x="258" y="74"/>
                  <a:pt x="258" y="74"/>
                  <a:pt x="258" y="74"/>
                </a:cubicBezTo>
                <a:cubicBezTo>
                  <a:pt x="228" y="74"/>
                  <a:pt x="228" y="74"/>
                  <a:pt x="228" y="74"/>
                </a:cubicBezTo>
                <a:cubicBezTo>
                  <a:pt x="220" y="74"/>
                  <a:pt x="213" y="68"/>
                  <a:pt x="213" y="60"/>
                </a:cubicBezTo>
                <a:cubicBezTo>
                  <a:pt x="213" y="60"/>
                  <a:pt x="213" y="60"/>
                  <a:pt x="213" y="60"/>
                </a:cubicBezTo>
                <a:cubicBezTo>
                  <a:pt x="213" y="52"/>
                  <a:pt x="220" y="46"/>
                  <a:pt x="228" y="46"/>
                </a:cubicBezTo>
                <a:cubicBezTo>
                  <a:pt x="228" y="46"/>
                  <a:pt x="228" y="46"/>
                  <a:pt x="228" y="46"/>
                </a:cubicBezTo>
                <a:cubicBezTo>
                  <a:pt x="244" y="46"/>
                  <a:pt x="244" y="46"/>
                  <a:pt x="244" y="46"/>
                </a:cubicBezTo>
                <a:cubicBezTo>
                  <a:pt x="244" y="29"/>
                  <a:pt x="244" y="29"/>
                  <a:pt x="244" y="29"/>
                </a:cubicBezTo>
                <a:cubicBezTo>
                  <a:pt x="200" y="29"/>
                  <a:pt x="200" y="29"/>
                  <a:pt x="200" y="29"/>
                </a:cubicBezTo>
                <a:cubicBezTo>
                  <a:pt x="200" y="173"/>
                  <a:pt x="200" y="173"/>
                  <a:pt x="200" y="173"/>
                </a:cubicBezTo>
                <a:cubicBezTo>
                  <a:pt x="200" y="176"/>
                  <a:pt x="199" y="180"/>
                  <a:pt x="197" y="182"/>
                </a:cubicBezTo>
                <a:cubicBezTo>
                  <a:pt x="197" y="182"/>
                  <a:pt x="197" y="182"/>
                  <a:pt x="197" y="182"/>
                </a:cubicBezTo>
                <a:cubicBezTo>
                  <a:pt x="196" y="183"/>
                  <a:pt x="193" y="187"/>
                  <a:pt x="191" y="192"/>
                </a:cubicBezTo>
                <a:cubicBezTo>
                  <a:pt x="191" y="192"/>
                  <a:pt x="191" y="192"/>
                  <a:pt x="191" y="192"/>
                </a:cubicBezTo>
                <a:cubicBezTo>
                  <a:pt x="190" y="196"/>
                  <a:pt x="188" y="201"/>
                  <a:pt x="188" y="205"/>
                </a:cubicBezTo>
                <a:cubicBezTo>
                  <a:pt x="188" y="205"/>
                  <a:pt x="188" y="205"/>
                  <a:pt x="188" y="205"/>
                </a:cubicBezTo>
                <a:cubicBezTo>
                  <a:pt x="188" y="208"/>
                  <a:pt x="189" y="209"/>
                  <a:pt x="190" y="210"/>
                </a:cubicBezTo>
                <a:cubicBezTo>
                  <a:pt x="190" y="210"/>
                  <a:pt x="190" y="210"/>
                  <a:pt x="190" y="210"/>
                </a:cubicBezTo>
                <a:cubicBezTo>
                  <a:pt x="190" y="211"/>
                  <a:pt x="191" y="212"/>
                  <a:pt x="194" y="213"/>
                </a:cubicBezTo>
                <a:cubicBezTo>
                  <a:pt x="194" y="213"/>
                  <a:pt x="194" y="213"/>
                  <a:pt x="194" y="213"/>
                </a:cubicBezTo>
                <a:cubicBezTo>
                  <a:pt x="197" y="214"/>
                  <a:pt x="200" y="215"/>
                  <a:pt x="205" y="215"/>
                </a:cubicBezTo>
                <a:cubicBezTo>
                  <a:pt x="205" y="215"/>
                  <a:pt x="205" y="215"/>
                  <a:pt x="205" y="215"/>
                </a:cubicBezTo>
                <a:cubicBezTo>
                  <a:pt x="212" y="215"/>
                  <a:pt x="216" y="213"/>
                  <a:pt x="218" y="212"/>
                </a:cubicBezTo>
                <a:cubicBezTo>
                  <a:pt x="218" y="212"/>
                  <a:pt x="218" y="212"/>
                  <a:pt x="218" y="212"/>
                </a:cubicBezTo>
                <a:cubicBezTo>
                  <a:pt x="219" y="211"/>
                  <a:pt x="220" y="211"/>
                  <a:pt x="220" y="209"/>
                </a:cubicBezTo>
                <a:cubicBezTo>
                  <a:pt x="220" y="209"/>
                  <a:pt x="220" y="209"/>
                  <a:pt x="220" y="209"/>
                </a:cubicBezTo>
                <a:cubicBezTo>
                  <a:pt x="221" y="208"/>
                  <a:pt x="221" y="207"/>
                  <a:pt x="221" y="205"/>
                </a:cubicBezTo>
                <a:cubicBezTo>
                  <a:pt x="221" y="205"/>
                  <a:pt x="221" y="205"/>
                  <a:pt x="221" y="205"/>
                </a:cubicBezTo>
                <a:cubicBezTo>
                  <a:pt x="221" y="200"/>
                  <a:pt x="219" y="194"/>
                  <a:pt x="217" y="189"/>
                </a:cubicBezTo>
                <a:cubicBezTo>
                  <a:pt x="217" y="189"/>
                  <a:pt x="217" y="189"/>
                  <a:pt x="217" y="189"/>
                </a:cubicBezTo>
                <a:cubicBezTo>
                  <a:pt x="215" y="184"/>
                  <a:pt x="213" y="180"/>
                  <a:pt x="213" y="180"/>
                </a:cubicBezTo>
                <a:cubicBezTo>
                  <a:pt x="213" y="180"/>
                  <a:pt x="213" y="180"/>
                  <a:pt x="213" y="180"/>
                </a:cubicBezTo>
                <a:cubicBezTo>
                  <a:pt x="213" y="180"/>
                  <a:pt x="213" y="180"/>
                  <a:pt x="213" y="180"/>
                </a:cubicBezTo>
                <a:cubicBezTo>
                  <a:pt x="212" y="178"/>
                  <a:pt x="212" y="175"/>
                  <a:pt x="212" y="173"/>
                </a:cubicBezTo>
                <a:cubicBezTo>
                  <a:pt x="212" y="173"/>
                  <a:pt x="212" y="173"/>
                  <a:pt x="212" y="173"/>
                </a:cubicBezTo>
                <a:cubicBezTo>
                  <a:pt x="212" y="119"/>
                  <a:pt x="212" y="119"/>
                  <a:pt x="212" y="119"/>
                </a:cubicBezTo>
                <a:cubicBezTo>
                  <a:pt x="212" y="112"/>
                  <a:pt x="216" y="106"/>
                  <a:pt x="222" y="105"/>
                </a:cubicBezTo>
                <a:cubicBezTo>
                  <a:pt x="222" y="105"/>
                  <a:pt x="222" y="105"/>
                  <a:pt x="222" y="105"/>
                </a:cubicBezTo>
                <a:cubicBezTo>
                  <a:pt x="246" y="99"/>
                  <a:pt x="287" y="90"/>
                  <a:pt x="339" y="87"/>
                </a:cubicBezTo>
                <a:cubicBezTo>
                  <a:pt x="339" y="87"/>
                  <a:pt x="339" y="87"/>
                  <a:pt x="339" y="87"/>
                </a:cubicBezTo>
                <a:cubicBezTo>
                  <a:pt x="347" y="87"/>
                  <a:pt x="354" y="87"/>
                  <a:pt x="361" y="87"/>
                </a:cubicBezTo>
                <a:cubicBezTo>
                  <a:pt x="361" y="87"/>
                  <a:pt x="361" y="87"/>
                  <a:pt x="361" y="87"/>
                </a:cubicBezTo>
                <a:cubicBezTo>
                  <a:pt x="426" y="87"/>
                  <a:pt x="454" y="102"/>
                  <a:pt x="456" y="104"/>
                </a:cubicBezTo>
                <a:cubicBezTo>
                  <a:pt x="456" y="104"/>
                  <a:pt x="456" y="104"/>
                  <a:pt x="456" y="104"/>
                </a:cubicBezTo>
                <a:cubicBezTo>
                  <a:pt x="461" y="106"/>
                  <a:pt x="464" y="111"/>
                  <a:pt x="464" y="116"/>
                </a:cubicBezTo>
                <a:cubicBezTo>
                  <a:pt x="464" y="116"/>
                  <a:pt x="464" y="116"/>
                  <a:pt x="464" y="116"/>
                </a:cubicBezTo>
                <a:cubicBezTo>
                  <a:pt x="463" y="295"/>
                  <a:pt x="463" y="295"/>
                  <a:pt x="463" y="295"/>
                </a:cubicBezTo>
                <a:cubicBezTo>
                  <a:pt x="463" y="301"/>
                  <a:pt x="459" y="307"/>
                  <a:pt x="452" y="308"/>
                </a:cubicBezTo>
                <a:cubicBezTo>
                  <a:pt x="452" y="308"/>
                  <a:pt x="452" y="308"/>
                  <a:pt x="452" y="308"/>
                </a:cubicBezTo>
                <a:cubicBezTo>
                  <a:pt x="128" y="390"/>
                  <a:pt x="128" y="390"/>
                  <a:pt x="128" y="390"/>
                </a:cubicBezTo>
                <a:cubicBezTo>
                  <a:pt x="126" y="391"/>
                  <a:pt x="125" y="391"/>
                  <a:pt x="124" y="391"/>
                </a:cubicBezTo>
                <a:cubicBezTo>
                  <a:pt x="124" y="391"/>
                  <a:pt x="124" y="391"/>
                  <a:pt x="124" y="391"/>
                </a:cubicBezTo>
                <a:cubicBezTo>
                  <a:pt x="121" y="391"/>
                  <a:pt x="118" y="390"/>
                  <a:pt x="115" y="38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300"/>
          <p:cNvSpPr>
            <a:spLocks/>
          </p:cNvSpPr>
          <p:nvPr userDrawn="1"/>
        </p:nvSpPr>
        <p:spPr bwMode="auto">
          <a:xfrm>
            <a:off x="1178539" y="3719966"/>
            <a:ext cx="433388" cy="433388"/>
          </a:xfrm>
          <a:custGeom>
            <a:avLst/>
            <a:gdLst/>
            <a:ahLst/>
            <a:cxnLst>
              <a:cxn ang="0">
                <a:pos x="271" y="2"/>
              </a:cxn>
              <a:cxn ang="0">
                <a:pos x="250" y="13"/>
              </a:cxn>
              <a:cxn ang="0">
                <a:pos x="106" y="157"/>
              </a:cxn>
              <a:cxn ang="0">
                <a:pos x="102" y="167"/>
              </a:cxn>
              <a:cxn ang="0">
                <a:pos x="106" y="176"/>
              </a:cxn>
              <a:cxn ang="0">
                <a:pos x="125" y="176"/>
              </a:cxn>
              <a:cxn ang="0">
                <a:pos x="269" y="31"/>
              </a:cxn>
              <a:cxn ang="0">
                <a:pos x="271" y="29"/>
              </a:cxn>
              <a:cxn ang="0">
                <a:pos x="271" y="30"/>
              </a:cxn>
              <a:cxn ang="0">
                <a:pos x="275" y="28"/>
              </a:cxn>
              <a:cxn ang="0">
                <a:pos x="329" y="63"/>
              </a:cxn>
              <a:cxn ang="0">
                <a:pos x="357" y="110"/>
              </a:cxn>
              <a:cxn ang="0">
                <a:pos x="356" y="116"/>
              </a:cxn>
              <a:cxn ang="0">
                <a:pos x="356" y="115"/>
              </a:cxn>
              <a:cxn ang="0">
                <a:pos x="355" y="116"/>
              </a:cxn>
              <a:cxn ang="0">
                <a:pos x="147" y="323"/>
              </a:cxn>
              <a:cxn ang="0">
                <a:pos x="33" y="353"/>
              </a:cxn>
              <a:cxn ang="0">
                <a:pos x="63" y="238"/>
              </a:cxn>
              <a:cxn ang="0">
                <a:pos x="91" y="218"/>
              </a:cxn>
              <a:cxn ang="0">
                <a:pos x="69" y="249"/>
              </a:cxn>
              <a:cxn ang="0">
                <a:pos x="65" y="259"/>
              </a:cxn>
              <a:cxn ang="0">
                <a:pos x="69" y="268"/>
              </a:cxn>
              <a:cxn ang="0">
                <a:pos x="88" y="268"/>
              </a:cxn>
              <a:cxn ang="0">
                <a:pos x="135" y="249"/>
              </a:cxn>
              <a:cxn ang="0">
                <a:pos x="136" y="252"/>
              </a:cxn>
              <a:cxn ang="0">
                <a:pos x="115" y="296"/>
              </a:cxn>
              <a:cxn ang="0">
                <a:pos x="111" y="305"/>
              </a:cxn>
              <a:cxn ang="0">
                <a:pos x="112" y="310"/>
              </a:cxn>
              <a:cxn ang="0">
                <a:pos x="113" y="311"/>
              </a:cxn>
              <a:cxn ang="0">
                <a:pos x="114" y="313"/>
              </a:cxn>
              <a:cxn ang="0">
                <a:pos x="114" y="313"/>
              </a:cxn>
              <a:cxn ang="0">
                <a:pos x="115" y="315"/>
              </a:cxn>
              <a:cxn ang="0">
                <a:pos x="115" y="315"/>
              </a:cxn>
              <a:cxn ang="0">
                <a:pos x="115" y="315"/>
              </a:cxn>
              <a:cxn ang="0">
                <a:pos x="117" y="316"/>
              </a:cxn>
              <a:cxn ang="0">
                <a:pos x="117" y="316"/>
              </a:cxn>
              <a:cxn ang="0">
                <a:pos x="134" y="315"/>
              </a:cxn>
              <a:cxn ang="0">
                <a:pos x="135" y="313"/>
              </a:cxn>
              <a:cxn ang="0">
                <a:pos x="136" y="313"/>
              </a:cxn>
              <a:cxn ang="0">
                <a:pos x="162" y="252"/>
              </a:cxn>
              <a:cxn ang="0">
                <a:pos x="154" y="230"/>
              </a:cxn>
              <a:cxn ang="0">
                <a:pos x="118" y="224"/>
              </a:cxn>
              <a:cxn ang="0">
                <a:pos x="122" y="206"/>
              </a:cxn>
              <a:cxn ang="0">
                <a:pos x="117" y="192"/>
              </a:cxn>
              <a:cxn ang="0">
                <a:pos x="103" y="187"/>
              </a:cxn>
              <a:cxn ang="0">
                <a:pos x="41" y="222"/>
              </a:cxn>
              <a:cxn ang="0">
                <a:pos x="38" y="227"/>
              </a:cxn>
              <a:cxn ang="0">
                <a:pos x="38" y="228"/>
              </a:cxn>
              <a:cxn ang="0">
                <a:pos x="38" y="228"/>
              </a:cxn>
              <a:cxn ang="0">
                <a:pos x="1" y="368"/>
              </a:cxn>
              <a:cxn ang="0">
                <a:pos x="5" y="381"/>
              </a:cxn>
              <a:cxn ang="0">
                <a:pos x="17" y="384"/>
              </a:cxn>
              <a:cxn ang="0">
                <a:pos x="157" y="348"/>
              </a:cxn>
              <a:cxn ang="0">
                <a:pos x="163" y="344"/>
              </a:cxn>
              <a:cxn ang="0">
                <a:pos x="373" y="136"/>
              </a:cxn>
              <a:cxn ang="0">
                <a:pos x="384" y="114"/>
              </a:cxn>
              <a:cxn ang="0">
                <a:pos x="384" y="110"/>
              </a:cxn>
              <a:cxn ang="0">
                <a:pos x="348" y="44"/>
              </a:cxn>
              <a:cxn ang="0">
                <a:pos x="348" y="44"/>
              </a:cxn>
              <a:cxn ang="0">
                <a:pos x="271" y="2"/>
              </a:cxn>
            </a:cxnLst>
            <a:rect l="0" t="0" r="r" b="b"/>
            <a:pathLst>
              <a:path w="384" h="386">
                <a:moveTo>
                  <a:pt x="271" y="2"/>
                </a:moveTo>
                <a:cubicBezTo>
                  <a:pt x="259" y="3"/>
                  <a:pt x="253" y="10"/>
                  <a:pt x="250" y="13"/>
                </a:cubicBezTo>
                <a:cubicBezTo>
                  <a:pt x="249" y="14"/>
                  <a:pt x="106" y="157"/>
                  <a:pt x="106" y="157"/>
                </a:cubicBezTo>
                <a:cubicBezTo>
                  <a:pt x="103" y="160"/>
                  <a:pt x="102" y="163"/>
                  <a:pt x="102" y="167"/>
                </a:cubicBezTo>
                <a:cubicBezTo>
                  <a:pt x="102" y="170"/>
                  <a:pt x="103" y="173"/>
                  <a:pt x="106" y="176"/>
                </a:cubicBezTo>
                <a:cubicBezTo>
                  <a:pt x="111" y="181"/>
                  <a:pt x="120" y="181"/>
                  <a:pt x="125" y="176"/>
                </a:cubicBezTo>
                <a:cubicBezTo>
                  <a:pt x="269" y="31"/>
                  <a:pt x="269" y="31"/>
                  <a:pt x="269" y="31"/>
                </a:cubicBezTo>
                <a:cubicBezTo>
                  <a:pt x="270" y="31"/>
                  <a:pt x="271" y="30"/>
                  <a:pt x="271" y="29"/>
                </a:cubicBezTo>
                <a:cubicBezTo>
                  <a:pt x="271" y="30"/>
                  <a:pt x="271" y="30"/>
                  <a:pt x="271" y="30"/>
                </a:cubicBezTo>
                <a:cubicBezTo>
                  <a:pt x="271" y="30"/>
                  <a:pt x="272" y="28"/>
                  <a:pt x="275" y="28"/>
                </a:cubicBezTo>
                <a:cubicBezTo>
                  <a:pt x="281" y="28"/>
                  <a:pt x="298" y="32"/>
                  <a:pt x="329" y="63"/>
                </a:cubicBezTo>
                <a:cubicBezTo>
                  <a:pt x="352" y="87"/>
                  <a:pt x="357" y="102"/>
                  <a:pt x="357" y="110"/>
                </a:cubicBezTo>
                <a:cubicBezTo>
                  <a:pt x="357" y="113"/>
                  <a:pt x="357" y="115"/>
                  <a:pt x="356" y="116"/>
                </a:cubicBezTo>
                <a:cubicBezTo>
                  <a:pt x="356" y="115"/>
                  <a:pt x="356" y="115"/>
                  <a:pt x="356" y="115"/>
                </a:cubicBezTo>
                <a:cubicBezTo>
                  <a:pt x="356" y="115"/>
                  <a:pt x="355" y="116"/>
                  <a:pt x="355" y="116"/>
                </a:cubicBezTo>
                <a:cubicBezTo>
                  <a:pt x="355" y="116"/>
                  <a:pt x="152" y="318"/>
                  <a:pt x="147" y="323"/>
                </a:cubicBezTo>
                <a:cubicBezTo>
                  <a:pt x="142" y="324"/>
                  <a:pt x="63" y="345"/>
                  <a:pt x="33" y="353"/>
                </a:cubicBezTo>
                <a:cubicBezTo>
                  <a:pt x="41" y="322"/>
                  <a:pt x="61" y="243"/>
                  <a:pt x="63" y="238"/>
                </a:cubicBezTo>
                <a:cubicBezTo>
                  <a:pt x="71" y="231"/>
                  <a:pt x="82" y="223"/>
                  <a:pt x="91" y="218"/>
                </a:cubicBezTo>
                <a:cubicBezTo>
                  <a:pt x="86" y="228"/>
                  <a:pt x="77" y="241"/>
                  <a:pt x="69" y="249"/>
                </a:cubicBezTo>
                <a:cubicBezTo>
                  <a:pt x="66" y="252"/>
                  <a:pt x="65" y="255"/>
                  <a:pt x="65" y="259"/>
                </a:cubicBezTo>
                <a:cubicBezTo>
                  <a:pt x="65" y="262"/>
                  <a:pt x="66" y="266"/>
                  <a:pt x="69" y="268"/>
                </a:cubicBezTo>
                <a:cubicBezTo>
                  <a:pt x="74" y="274"/>
                  <a:pt x="83" y="274"/>
                  <a:pt x="88" y="268"/>
                </a:cubicBezTo>
                <a:cubicBezTo>
                  <a:pt x="101" y="255"/>
                  <a:pt x="130" y="246"/>
                  <a:pt x="135" y="249"/>
                </a:cubicBezTo>
                <a:cubicBezTo>
                  <a:pt x="136" y="250"/>
                  <a:pt x="136" y="251"/>
                  <a:pt x="136" y="252"/>
                </a:cubicBezTo>
                <a:cubicBezTo>
                  <a:pt x="136" y="261"/>
                  <a:pt x="127" y="284"/>
                  <a:pt x="115" y="296"/>
                </a:cubicBezTo>
                <a:cubicBezTo>
                  <a:pt x="113" y="298"/>
                  <a:pt x="111" y="302"/>
                  <a:pt x="111" y="305"/>
                </a:cubicBezTo>
                <a:cubicBezTo>
                  <a:pt x="111" y="307"/>
                  <a:pt x="112" y="309"/>
                  <a:pt x="112" y="310"/>
                </a:cubicBezTo>
                <a:cubicBezTo>
                  <a:pt x="112" y="310"/>
                  <a:pt x="113" y="310"/>
                  <a:pt x="113" y="311"/>
                </a:cubicBezTo>
                <a:cubicBezTo>
                  <a:pt x="113" y="311"/>
                  <a:pt x="113" y="312"/>
                  <a:pt x="114" y="313"/>
                </a:cubicBezTo>
                <a:cubicBezTo>
                  <a:pt x="114" y="313"/>
                  <a:pt x="114" y="313"/>
                  <a:pt x="114" y="313"/>
                </a:cubicBezTo>
                <a:cubicBezTo>
                  <a:pt x="115" y="314"/>
                  <a:pt x="115" y="314"/>
                  <a:pt x="115" y="315"/>
                </a:cubicBezTo>
                <a:cubicBezTo>
                  <a:pt x="115" y="315"/>
                  <a:pt x="115" y="315"/>
                  <a:pt x="115" y="315"/>
                </a:cubicBezTo>
                <a:cubicBezTo>
                  <a:pt x="115" y="315"/>
                  <a:pt x="115" y="315"/>
                  <a:pt x="115" y="315"/>
                </a:cubicBezTo>
                <a:cubicBezTo>
                  <a:pt x="116" y="315"/>
                  <a:pt x="116" y="316"/>
                  <a:pt x="117" y="316"/>
                </a:cubicBezTo>
                <a:cubicBezTo>
                  <a:pt x="117" y="316"/>
                  <a:pt x="117" y="316"/>
                  <a:pt x="117" y="316"/>
                </a:cubicBezTo>
                <a:cubicBezTo>
                  <a:pt x="123" y="320"/>
                  <a:pt x="130" y="319"/>
                  <a:pt x="134" y="315"/>
                </a:cubicBezTo>
                <a:cubicBezTo>
                  <a:pt x="135" y="313"/>
                  <a:pt x="135" y="313"/>
                  <a:pt x="135" y="313"/>
                </a:cubicBezTo>
                <a:cubicBezTo>
                  <a:pt x="136" y="313"/>
                  <a:pt x="136" y="313"/>
                  <a:pt x="136" y="313"/>
                </a:cubicBezTo>
                <a:cubicBezTo>
                  <a:pt x="147" y="300"/>
                  <a:pt x="162" y="274"/>
                  <a:pt x="162" y="252"/>
                </a:cubicBezTo>
                <a:cubicBezTo>
                  <a:pt x="162" y="243"/>
                  <a:pt x="160" y="236"/>
                  <a:pt x="154" y="230"/>
                </a:cubicBezTo>
                <a:cubicBezTo>
                  <a:pt x="145" y="221"/>
                  <a:pt x="132" y="220"/>
                  <a:pt x="118" y="224"/>
                </a:cubicBezTo>
                <a:cubicBezTo>
                  <a:pt x="121" y="218"/>
                  <a:pt x="122" y="212"/>
                  <a:pt x="122" y="206"/>
                </a:cubicBezTo>
                <a:cubicBezTo>
                  <a:pt x="122" y="201"/>
                  <a:pt x="121" y="196"/>
                  <a:pt x="117" y="192"/>
                </a:cubicBezTo>
                <a:cubicBezTo>
                  <a:pt x="114" y="190"/>
                  <a:pt x="110" y="187"/>
                  <a:pt x="103" y="187"/>
                </a:cubicBezTo>
                <a:cubicBezTo>
                  <a:pt x="84" y="187"/>
                  <a:pt x="53" y="210"/>
                  <a:pt x="41" y="222"/>
                </a:cubicBezTo>
                <a:cubicBezTo>
                  <a:pt x="40" y="223"/>
                  <a:pt x="39" y="225"/>
                  <a:pt x="38" y="227"/>
                </a:cubicBezTo>
                <a:cubicBezTo>
                  <a:pt x="38" y="228"/>
                  <a:pt x="38" y="228"/>
                  <a:pt x="38" y="228"/>
                </a:cubicBezTo>
                <a:cubicBezTo>
                  <a:pt x="38" y="228"/>
                  <a:pt x="38" y="228"/>
                  <a:pt x="38" y="228"/>
                </a:cubicBezTo>
                <a:cubicBezTo>
                  <a:pt x="1" y="368"/>
                  <a:pt x="1" y="368"/>
                  <a:pt x="1" y="368"/>
                </a:cubicBezTo>
                <a:cubicBezTo>
                  <a:pt x="0" y="373"/>
                  <a:pt x="1" y="378"/>
                  <a:pt x="5" y="381"/>
                </a:cubicBezTo>
                <a:cubicBezTo>
                  <a:pt x="8" y="384"/>
                  <a:pt x="13" y="386"/>
                  <a:pt x="17" y="384"/>
                </a:cubicBezTo>
                <a:cubicBezTo>
                  <a:pt x="157" y="348"/>
                  <a:pt x="157" y="348"/>
                  <a:pt x="157" y="348"/>
                </a:cubicBezTo>
                <a:cubicBezTo>
                  <a:pt x="160" y="347"/>
                  <a:pt x="162" y="346"/>
                  <a:pt x="163" y="344"/>
                </a:cubicBezTo>
                <a:cubicBezTo>
                  <a:pt x="163" y="344"/>
                  <a:pt x="372" y="136"/>
                  <a:pt x="373" y="136"/>
                </a:cubicBezTo>
                <a:cubicBezTo>
                  <a:pt x="376" y="133"/>
                  <a:pt x="383" y="126"/>
                  <a:pt x="384" y="114"/>
                </a:cubicBezTo>
                <a:cubicBezTo>
                  <a:pt x="384" y="112"/>
                  <a:pt x="384" y="111"/>
                  <a:pt x="384" y="110"/>
                </a:cubicBezTo>
                <a:cubicBezTo>
                  <a:pt x="384" y="91"/>
                  <a:pt x="372" y="69"/>
                  <a:pt x="348" y="44"/>
                </a:cubicBezTo>
                <a:cubicBezTo>
                  <a:pt x="348" y="44"/>
                  <a:pt x="348" y="44"/>
                  <a:pt x="348" y="44"/>
                </a:cubicBezTo>
                <a:cubicBezTo>
                  <a:pt x="318" y="14"/>
                  <a:pt x="292" y="0"/>
                  <a:pt x="271" y="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79"/>
          <p:cNvSpPr>
            <a:spLocks/>
          </p:cNvSpPr>
          <p:nvPr userDrawn="1"/>
        </p:nvSpPr>
        <p:spPr bwMode="auto">
          <a:xfrm>
            <a:off x="2545289" y="1160069"/>
            <a:ext cx="520700" cy="523875"/>
          </a:xfrm>
          <a:custGeom>
            <a:avLst/>
            <a:gdLst/>
            <a:ahLst/>
            <a:cxnLst>
              <a:cxn ang="0">
                <a:pos x="12" y="165"/>
              </a:cxn>
              <a:cxn ang="0">
                <a:pos x="2" y="213"/>
              </a:cxn>
              <a:cxn ang="0">
                <a:pos x="64" y="219"/>
              </a:cxn>
              <a:cxn ang="0">
                <a:pos x="64" y="215"/>
              </a:cxn>
              <a:cxn ang="0">
                <a:pos x="107" y="105"/>
              </a:cxn>
              <a:cxn ang="0">
                <a:pos x="333" y="164"/>
              </a:cxn>
              <a:cxn ang="0">
                <a:pos x="314" y="244"/>
              </a:cxn>
              <a:cxn ang="0">
                <a:pos x="356" y="313"/>
              </a:cxn>
              <a:cxn ang="0">
                <a:pos x="350" y="296"/>
              </a:cxn>
              <a:cxn ang="0">
                <a:pos x="342" y="229"/>
              </a:cxn>
              <a:cxn ang="0">
                <a:pos x="361" y="166"/>
              </a:cxn>
              <a:cxn ang="0">
                <a:pos x="202" y="39"/>
              </a:cxn>
              <a:cxn ang="0">
                <a:pos x="38" y="211"/>
              </a:cxn>
              <a:cxn ang="0">
                <a:pos x="37" y="218"/>
              </a:cxn>
              <a:cxn ang="0">
                <a:pos x="37" y="219"/>
              </a:cxn>
              <a:cxn ang="0">
                <a:pos x="28" y="208"/>
              </a:cxn>
              <a:cxn ang="0">
                <a:pos x="36" y="179"/>
              </a:cxn>
              <a:cxn ang="0">
                <a:pos x="38" y="174"/>
              </a:cxn>
              <a:cxn ang="0">
                <a:pos x="209" y="28"/>
              </a:cxn>
              <a:cxn ang="0">
                <a:pos x="381" y="166"/>
              </a:cxn>
              <a:cxn ang="0">
                <a:pos x="387" y="173"/>
              </a:cxn>
              <a:cxn ang="0">
                <a:pos x="418" y="189"/>
              </a:cxn>
              <a:cxn ang="0">
                <a:pos x="387" y="308"/>
              </a:cxn>
              <a:cxn ang="0">
                <a:pos x="372" y="309"/>
              </a:cxn>
              <a:cxn ang="0">
                <a:pos x="365" y="323"/>
              </a:cxn>
              <a:cxn ang="0">
                <a:pos x="274" y="420"/>
              </a:cxn>
              <a:cxn ang="0">
                <a:pos x="237" y="423"/>
              </a:cxn>
              <a:cxn ang="0">
                <a:pos x="227" y="431"/>
              </a:cxn>
              <a:cxn ang="0">
                <a:pos x="206" y="435"/>
              </a:cxn>
              <a:cxn ang="0">
                <a:pos x="208" y="423"/>
              </a:cxn>
              <a:cxn ang="0">
                <a:pos x="233" y="417"/>
              </a:cxn>
              <a:cxn ang="0">
                <a:pos x="211" y="396"/>
              </a:cxn>
              <a:cxn ang="0">
                <a:pos x="161" y="422"/>
              </a:cxn>
              <a:cxn ang="0">
                <a:pos x="246" y="449"/>
              </a:cxn>
              <a:cxn ang="0">
                <a:pos x="389" y="334"/>
              </a:cxn>
              <a:cxn ang="0">
                <a:pos x="461" y="246"/>
              </a:cxn>
              <a:cxn ang="0">
                <a:pos x="438" y="171"/>
              </a:cxn>
              <a:cxn ang="0">
                <a:pos x="333" y="46"/>
              </a:cxn>
              <a:cxn ang="0">
                <a:pos x="81" y="48"/>
              </a:cxn>
            </a:cxnLst>
            <a:rect l="0" t="0" r="r" b="b"/>
            <a:pathLst>
              <a:path w="461" h="464">
                <a:moveTo>
                  <a:pt x="81" y="48"/>
                </a:moveTo>
                <a:cubicBezTo>
                  <a:pt x="46" y="78"/>
                  <a:pt x="22" y="119"/>
                  <a:pt x="12" y="165"/>
                </a:cubicBezTo>
                <a:cubicBezTo>
                  <a:pt x="6" y="171"/>
                  <a:pt x="0" y="181"/>
                  <a:pt x="0" y="197"/>
                </a:cubicBezTo>
                <a:cubicBezTo>
                  <a:pt x="0" y="202"/>
                  <a:pt x="0" y="207"/>
                  <a:pt x="2" y="213"/>
                </a:cubicBezTo>
                <a:cubicBezTo>
                  <a:pt x="8" y="243"/>
                  <a:pt x="26" y="247"/>
                  <a:pt x="36" y="246"/>
                </a:cubicBezTo>
                <a:cubicBezTo>
                  <a:pt x="49" y="246"/>
                  <a:pt x="63" y="237"/>
                  <a:pt x="64" y="219"/>
                </a:cubicBezTo>
                <a:cubicBezTo>
                  <a:pt x="64" y="220"/>
                  <a:pt x="64" y="220"/>
                  <a:pt x="64" y="220"/>
                </a:cubicBezTo>
                <a:cubicBezTo>
                  <a:pt x="64" y="215"/>
                  <a:pt x="64" y="215"/>
                  <a:pt x="64" y="215"/>
                </a:cubicBezTo>
                <a:cubicBezTo>
                  <a:pt x="64" y="214"/>
                  <a:pt x="64" y="214"/>
                  <a:pt x="64" y="213"/>
                </a:cubicBezTo>
                <a:cubicBezTo>
                  <a:pt x="64" y="172"/>
                  <a:pt x="80" y="132"/>
                  <a:pt x="107" y="105"/>
                </a:cubicBezTo>
                <a:cubicBezTo>
                  <a:pt x="133" y="79"/>
                  <a:pt x="166" y="65"/>
                  <a:pt x="201" y="66"/>
                </a:cubicBezTo>
                <a:cubicBezTo>
                  <a:pt x="259" y="67"/>
                  <a:pt x="311" y="106"/>
                  <a:pt x="333" y="164"/>
                </a:cubicBezTo>
                <a:cubicBezTo>
                  <a:pt x="322" y="179"/>
                  <a:pt x="317" y="199"/>
                  <a:pt x="315" y="228"/>
                </a:cubicBezTo>
                <a:cubicBezTo>
                  <a:pt x="315" y="231"/>
                  <a:pt x="314" y="236"/>
                  <a:pt x="314" y="244"/>
                </a:cubicBezTo>
                <a:cubicBezTo>
                  <a:pt x="314" y="269"/>
                  <a:pt x="318" y="311"/>
                  <a:pt x="339" y="320"/>
                </a:cubicBezTo>
                <a:cubicBezTo>
                  <a:pt x="345" y="323"/>
                  <a:pt x="353" y="320"/>
                  <a:pt x="356" y="313"/>
                </a:cubicBezTo>
                <a:cubicBezTo>
                  <a:pt x="359" y="306"/>
                  <a:pt x="356" y="299"/>
                  <a:pt x="349" y="296"/>
                </a:cubicBezTo>
                <a:cubicBezTo>
                  <a:pt x="350" y="296"/>
                  <a:pt x="350" y="296"/>
                  <a:pt x="350" y="296"/>
                </a:cubicBezTo>
                <a:cubicBezTo>
                  <a:pt x="347" y="293"/>
                  <a:pt x="341" y="274"/>
                  <a:pt x="341" y="244"/>
                </a:cubicBezTo>
                <a:cubicBezTo>
                  <a:pt x="341" y="240"/>
                  <a:pt x="341" y="235"/>
                  <a:pt x="342" y="229"/>
                </a:cubicBezTo>
                <a:cubicBezTo>
                  <a:pt x="343" y="203"/>
                  <a:pt x="349" y="185"/>
                  <a:pt x="358" y="175"/>
                </a:cubicBezTo>
                <a:cubicBezTo>
                  <a:pt x="360" y="172"/>
                  <a:pt x="361" y="169"/>
                  <a:pt x="361" y="166"/>
                </a:cubicBezTo>
                <a:cubicBezTo>
                  <a:pt x="361" y="164"/>
                  <a:pt x="361" y="162"/>
                  <a:pt x="360" y="160"/>
                </a:cubicBezTo>
                <a:cubicBezTo>
                  <a:pt x="336" y="89"/>
                  <a:pt x="273" y="40"/>
                  <a:pt x="202" y="39"/>
                </a:cubicBezTo>
                <a:cubicBezTo>
                  <a:pt x="159" y="39"/>
                  <a:pt x="119" y="55"/>
                  <a:pt x="88" y="86"/>
                </a:cubicBezTo>
                <a:cubicBezTo>
                  <a:pt x="56" y="118"/>
                  <a:pt x="38" y="164"/>
                  <a:pt x="38" y="211"/>
                </a:cubicBezTo>
                <a:cubicBezTo>
                  <a:pt x="38" y="212"/>
                  <a:pt x="38" y="212"/>
                  <a:pt x="38" y="213"/>
                </a:cubicBezTo>
                <a:cubicBezTo>
                  <a:pt x="38" y="214"/>
                  <a:pt x="37" y="218"/>
                  <a:pt x="37" y="218"/>
                </a:cubicBezTo>
                <a:cubicBezTo>
                  <a:pt x="37" y="218"/>
                  <a:pt x="37" y="218"/>
                  <a:pt x="37" y="218"/>
                </a:cubicBezTo>
                <a:cubicBezTo>
                  <a:pt x="37" y="219"/>
                  <a:pt x="37" y="219"/>
                  <a:pt x="37" y="219"/>
                </a:cubicBezTo>
                <a:cubicBezTo>
                  <a:pt x="37" y="219"/>
                  <a:pt x="36" y="220"/>
                  <a:pt x="36" y="220"/>
                </a:cubicBezTo>
                <a:cubicBezTo>
                  <a:pt x="34" y="220"/>
                  <a:pt x="30" y="220"/>
                  <a:pt x="28" y="208"/>
                </a:cubicBezTo>
                <a:cubicBezTo>
                  <a:pt x="26" y="201"/>
                  <a:pt x="25" y="189"/>
                  <a:pt x="31" y="184"/>
                </a:cubicBezTo>
                <a:cubicBezTo>
                  <a:pt x="33" y="183"/>
                  <a:pt x="35" y="181"/>
                  <a:pt x="36" y="179"/>
                </a:cubicBezTo>
                <a:cubicBezTo>
                  <a:pt x="37" y="178"/>
                  <a:pt x="37" y="178"/>
                  <a:pt x="37" y="178"/>
                </a:cubicBezTo>
                <a:cubicBezTo>
                  <a:pt x="37" y="177"/>
                  <a:pt x="37" y="175"/>
                  <a:pt x="38" y="174"/>
                </a:cubicBezTo>
                <a:cubicBezTo>
                  <a:pt x="46" y="133"/>
                  <a:pt x="67" y="95"/>
                  <a:pt x="98" y="68"/>
                </a:cubicBezTo>
                <a:cubicBezTo>
                  <a:pt x="129" y="41"/>
                  <a:pt x="168" y="27"/>
                  <a:pt x="209" y="28"/>
                </a:cubicBezTo>
                <a:cubicBezTo>
                  <a:pt x="248" y="28"/>
                  <a:pt x="285" y="42"/>
                  <a:pt x="316" y="67"/>
                </a:cubicBezTo>
                <a:cubicBezTo>
                  <a:pt x="347" y="92"/>
                  <a:pt x="370" y="127"/>
                  <a:pt x="381" y="166"/>
                </a:cubicBezTo>
                <a:cubicBezTo>
                  <a:pt x="382" y="168"/>
                  <a:pt x="383" y="170"/>
                  <a:pt x="385" y="172"/>
                </a:cubicBezTo>
                <a:cubicBezTo>
                  <a:pt x="387" y="173"/>
                  <a:pt x="387" y="173"/>
                  <a:pt x="387" y="173"/>
                </a:cubicBezTo>
                <a:cubicBezTo>
                  <a:pt x="389" y="175"/>
                  <a:pt x="392" y="177"/>
                  <a:pt x="395" y="177"/>
                </a:cubicBezTo>
                <a:cubicBezTo>
                  <a:pt x="405" y="178"/>
                  <a:pt x="413" y="184"/>
                  <a:pt x="418" y="189"/>
                </a:cubicBezTo>
                <a:cubicBezTo>
                  <a:pt x="429" y="202"/>
                  <a:pt x="435" y="223"/>
                  <a:pt x="434" y="245"/>
                </a:cubicBezTo>
                <a:cubicBezTo>
                  <a:pt x="432" y="280"/>
                  <a:pt x="410" y="309"/>
                  <a:pt x="387" y="308"/>
                </a:cubicBezTo>
                <a:cubicBezTo>
                  <a:pt x="385" y="308"/>
                  <a:pt x="384" y="307"/>
                  <a:pt x="382" y="307"/>
                </a:cubicBezTo>
                <a:cubicBezTo>
                  <a:pt x="379" y="306"/>
                  <a:pt x="375" y="307"/>
                  <a:pt x="372" y="309"/>
                </a:cubicBezTo>
                <a:cubicBezTo>
                  <a:pt x="369" y="310"/>
                  <a:pt x="367" y="313"/>
                  <a:pt x="366" y="317"/>
                </a:cubicBezTo>
                <a:cubicBezTo>
                  <a:pt x="365" y="323"/>
                  <a:pt x="365" y="323"/>
                  <a:pt x="365" y="323"/>
                </a:cubicBezTo>
                <a:cubicBezTo>
                  <a:pt x="365" y="323"/>
                  <a:pt x="365" y="323"/>
                  <a:pt x="365" y="323"/>
                </a:cubicBezTo>
                <a:cubicBezTo>
                  <a:pt x="354" y="373"/>
                  <a:pt x="320" y="409"/>
                  <a:pt x="274" y="420"/>
                </a:cubicBezTo>
                <a:cubicBezTo>
                  <a:pt x="264" y="422"/>
                  <a:pt x="253" y="423"/>
                  <a:pt x="242" y="422"/>
                </a:cubicBezTo>
                <a:cubicBezTo>
                  <a:pt x="240" y="422"/>
                  <a:pt x="239" y="423"/>
                  <a:pt x="237" y="423"/>
                </a:cubicBezTo>
                <a:cubicBezTo>
                  <a:pt x="234" y="424"/>
                  <a:pt x="234" y="424"/>
                  <a:pt x="234" y="424"/>
                </a:cubicBezTo>
                <a:cubicBezTo>
                  <a:pt x="231" y="426"/>
                  <a:pt x="228" y="428"/>
                  <a:pt x="227" y="431"/>
                </a:cubicBezTo>
                <a:cubicBezTo>
                  <a:pt x="227" y="431"/>
                  <a:pt x="227" y="431"/>
                  <a:pt x="227" y="431"/>
                </a:cubicBezTo>
                <a:cubicBezTo>
                  <a:pt x="225" y="433"/>
                  <a:pt x="218" y="436"/>
                  <a:pt x="206" y="435"/>
                </a:cubicBezTo>
                <a:cubicBezTo>
                  <a:pt x="195" y="433"/>
                  <a:pt x="189" y="428"/>
                  <a:pt x="188" y="426"/>
                </a:cubicBezTo>
                <a:cubicBezTo>
                  <a:pt x="190" y="424"/>
                  <a:pt x="197" y="421"/>
                  <a:pt x="208" y="423"/>
                </a:cubicBezTo>
                <a:cubicBezTo>
                  <a:pt x="211" y="423"/>
                  <a:pt x="214" y="424"/>
                  <a:pt x="216" y="425"/>
                </a:cubicBezTo>
                <a:cubicBezTo>
                  <a:pt x="223" y="427"/>
                  <a:pt x="231" y="424"/>
                  <a:pt x="233" y="417"/>
                </a:cubicBezTo>
                <a:cubicBezTo>
                  <a:pt x="236" y="410"/>
                  <a:pt x="233" y="402"/>
                  <a:pt x="226" y="400"/>
                </a:cubicBezTo>
                <a:cubicBezTo>
                  <a:pt x="221" y="398"/>
                  <a:pt x="216" y="397"/>
                  <a:pt x="211" y="396"/>
                </a:cubicBezTo>
                <a:cubicBezTo>
                  <a:pt x="196" y="394"/>
                  <a:pt x="182" y="397"/>
                  <a:pt x="172" y="404"/>
                </a:cubicBezTo>
                <a:cubicBezTo>
                  <a:pt x="166" y="409"/>
                  <a:pt x="162" y="415"/>
                  <a:pt x="161" y="422"/>
                </a:cubicBezTo>
                <a:cubicBezTo>
                  <a:pt x="159" y="441"/>
                  <a:pt x="177" y="458"/>
                  <a:pt x="203" y="461"/>
                </a:cubicBezTo>
                <a:cubicBezTo>
                  <a:pt x="221" y="464"/>
                  <a:pt x="237" y="459"/>
                  <a:pt x="246" y="449"/>
                </a:cubicBezTo>
                <a:cubicBezTo>
                  <a:pt x="257" y="449"/>
                  <a:pt x="269" y="448"/>
                  <a:pt x="280" y="446"/>
                </a:cubicBezTo>
                <a:cubicBezTo>
                  <a:pt x="335" y="433"/>
                  <a:pt x="376" y="392"/>
                  <a:pt x="389" y="334"/>
                </a:cubicBezTo>
                <a:cubicBezTo>
                  <a:pt x="407" y="334"/>
                  <a:pt x="424" y="325"/>
                  <a:pt x="438" y="309"/>
                </a:cubicBezTo>
                <a:cubicBezTo>
                  <a:pt x="451" y="292"/>
                  <a:pt x="459" y="270"/>
                  <a:pt x="461" y="246"/>
                </a:cubicBezTo>
                <a:cubicBezTo>
                  <a:pt x="461" y="244"/>
                  <a:pt x="461" y="241"/>
                  <a:pt x="461" y="239"/>
                </a:cubicBezTo>
                <a:cubicBezTo>
                  <a:pt x="461" y="212"/>
                  <a:pt x="453" y="188"/>
                  <a:pt x="438" y="171"/>
                </a:cubicBezTo>
                <a:cubicBezTo>
                  <a:pt x="428" y="161"/>
                  <a:pt x="417" y="154"/>
                  <a:pt x="405" y="151"/>
                </a:cubicBezTo>
                <a:cubicBezTo>
                  <a:pt x="391" y="110"/>
                  <a:pt x="366" y="73"/>
                  <a:pt x="333" y="46"/>
                </a:cubicBezTo>
                <a:cubicBezTo>
                  <a:pt x="297" y="17"/>
                  <a:pt x="254" y="1"/>
                  <a:pt x="209" y="1"/>
                </a:cubicBezTo>
                <a:cubicBezTo>
                  <a:pt x="162" y="0"/>
                  <a:pt x="117" y="17"/>
                  <a:pt x="81" y="4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21"/>
          <p:cNvSpPr>
            <a:spLocks/>
          </p:cNvSpPr>
          <p:nvPr userDrawn="1"/>
        </p:nvSpPr>
        <p:spPr bwMode="auto">
          <a:xfrm>
            <a:off x="2561958" y="4446874"/>
            <a:ext cx="487363" cy="428625"/>
          </a:xfrm>
          <a:custGeom>
            <a:avLst/>
            <a:gdLst/>
            <a:ahLst/>
            <a:cxnLst>
              <a:cxn ang="0">
                <a:pos x="240" y="0"/>
              </a:cxn>
              <a:cxn ang="0">
                <a:pos x="61" y="126"/>
              </a:cxn>
              <a:cxn ang="0">
                <a:pos x="59" y="133"/>
              </a:cxn>
              <a:cxn ang="0">
                <a:pos x="67" y="146"/>
              </a:cxn>
              <a:cxn ang="0">
                <a:pos x="107" y="158"/>
              </a:cxn>
              <a:cxn ang="0">
                <a:pos x="55" y="178"/>
              </a:cxn>
              <a:cxn ang="0">
                <a:pos x="26" y="105"/>
              </a:cxn>
              <a:cxn ang="0">
                <a:pos x="8" y="95"/>
              </a:cxn>
              <a:cxn ang="0">
                <a:pos x="3" y="113"/>
              </a:cxn>
              <a:cxn ang="0">
                <a:pos x="3" y="113"/>
              </a:cxn>
              <a:cxn ang="0">
                <a:pos x="37" y="199"/>
              </a:cxn>
              <a:cxn ang="0">
                <a:pos x="52" y="203"/>
              </a:cxn>
              <a:cxn ang="0">
                <a:pos x="141" y="167"/>
              </a:cxn>
              <a:cxn ang="0">
                <a:pos x="149" y="156"/>
              </a:cxn>
              <a:cxn ang="0">
                <a:pos x="140" y="144"/>
              </a:cxn>
              <a:cxn ang="0">
                <a:pos x="85" y="127"/>
              </a:cxn>
              <a:cxn ang="0">
                <a:pos x="85" y="126"/>
              </a:cxn>
              <a:cxn ang="0">
                <a:pos x="122" y="72"/>
              </a:cxn>
              <a:cxn ang="0">
                <a:pos x="240" y="23"/>
              </a:cxn>
              <a:cxn ang="0">
                <a:pos x="359" y="72"/>
              </a:cxn>
              <a:cxn ang="0">
                <a:pos x="408" y="191"/>
              </a:cxn>
              <a:cxn ang="0">
                <a:pos x="359" y="309"/>
              </a:cxn>
              <a:cxn ang="0">
                <a:pos x="240" y="358"/>
              </a:cxn>
              <a:cxn ang="0">
                <a:pos x="122" y="309"/>
              </a:cxn>
              <a:cxn ang="0">
                <a:pos x="92" y="268"/>
              </a:cxn>
              <a:cxn ang="0">
                <a:pos x="198" y="224"/>
              </a:cxn>
              <a:cxn ang="0">
                <a:pos x="199" y="224"/>
              </a:cxn>
              <a:cxn ang="0">
                <a:pos x="207" y="209"/>
              </a:cxn>
              <a:cxn ang="0">
                <a:pos x="203" y="192"/>
              </a:cxn>
              <a:cxn ang="0">
                <a:pos x="241" y="154"/>
              </a:cxn>
              <a:cxn ang="0">
                <a:pos x="278" y="192"/>
              </a:cxn>
              <a:cxn ang="0">
                <a:pos x="241" y="230"/>
              </a:cxn>
              <a:cxn ang="0">
                <a:pos x="235" y="229"/>
              </a:cxn>
              <a:cxn ang="0">
                <a:pos x="233" y="229"/>
              </a:cxn>
              <a:cxn ang="0">
                <a:pos x="233" y="229"/>
              </a:cxn>
              <a:cxn ang="0">
                <a:pos x="231" y="229"/>
              </a:cxn>
              <a:cxn ang="0">
                <a:pos x="219" y="239"/>
              </a:cxn>
              <a:cxn ang="0">
                <a:pos x="219" y="240"/>
              </a:cxn>
              <a:cxn ang="0">
                <a:pos x="230" y="253"/>
              </a:cxn>
              <a:cxn ang="0">
                <a:pos x="230" y="253"/>
              </a:cxn>
              <a:cxn ang="0">
                <a:pos x="230" y="253"/>
              </a:cxn>
              <a:cxn ang="0">
                <a:pos x="241" y="254"/>
              </a:cxn>
              <a:cxn ang="0">
                <a:pos x="302" y="192"/>
              </a:cxn>
              <a:cxn ang="0">
                <a:pos x="241" y="130"/>
              </a:cxn>
              <a:cxn ang="0">
                <a:pos x="179" y="192"/>
              </a:cxn>
              <a:cxn ang="0">
                <a:pos x="180" y="206"/>
              </a:cxn>
              <a:cxn ang="0">
                <a:pos x="74" y="250"/>
              </a:cxn>
              <a:cxn ang="0">
                <a:pos x="66" y="268"/>
              </a:cxn>
              <a:cxn ang="0">
                <a:pos x="71" y="277"/>
              </a:cxn>
              <a:cxn ang="0">
                <a:pos x="240" y="381"/>
              </a:cxn>
              <a:cxn ang="0">
                <a:pos x="431" y="191"/>
              </a:cxn>
              <a:cxn ang="0">
                <a:pos x="240" y="0"/>
              </a:cxn>
            </a:cxnLst>
            <a:rect l="0" t="0" r="r" b="b"/>
            <a:pathLst>
              <a:path w="431" h="381">
                <a:moveTo>
                  <a:pt x="240" y="0"/>
                </a:moveTo>
                <a:cubicBezTo>
                  <a:pt x="158" y="0"/>
                  <a:pt x="88" y="53"/>
                  <a:pt x="61" y="126"/>
                </a:cubicBezTo>
                <a:cubicBezTo>
                  <a:pt x="60" y="129"/>
                  <a:pt x="60" y="130"/>
                  <a:pt x="59" y="133"/>
                </a:cubicBezTo>
                <a:cubicBezTo>
                  <a:pt x="57" y="140"/>
                  <a:pt x="60" y="144"/>
                  <a:pt x="67" y="146"/>
                </a:cubicBezTo>
                <a:cubicBezTo>
                  <a:pt x="107" y="158"/>
                  <a:pt x="107" y="158"/>
                  <a:pt x="107" y="158"/>
                </a:cubicBezTo>
                <a:cubicBezTo>
                  <a:pt x="55" y="178"/>
                  <a:pt x="55" y="178"/>
                  <a:pt x="55" y="178"/>
                </a:cubicBezTo>
                <a:cubicBezTo>
                  <a:pt x="26" y="105"/>
                  <a:pt x="26" y="105"/>
                  <a:pt x="26" y="105"/>
                </a:cubicBezTo>
                <a:cubicBezTo>
                  <a:pt x="23" y="95"/>
                  <a:pt x="15" y="92"/>
                  <a:pt x="8" y="95"/>
                </a:cubicBezTo>
                <a:cubicBezTo>
                  <a:pt x="0" y="97"/>
                  <a:pt x="0" y="106"/>
                  <a:pt x="3" y="113"/>
                </a:cubicBezTo>
                <a:cubicBezTo>
                  <a:pt x="3" y="113"/>
                  <a:pt x="3" y="113"/>
                  <a:pt x="3" y="113"/>
                </a:cubicBezTo>
                <a:cubicBezTo>
                  <a:pt x="37" y="199"/>
                  <a:pt x="37" y="199"/>
                  <a:pt x="37" y="199"/>
                </a:cubicBezTo>
                <a:cubicBezTo>
                  <a:pt x="40" y="205"/>
                  <a:pt x="47" y="205"/>
                  <a:pt x="52" y="203"/>
                </a:cubicBezTo>
                <a:cubicBezTo>
                  <a:pt x="141" y="167"/>
                  <a:pt x="141" y="167"/>
                  <a:pt x="141" y="167"/>
                </a:cubicBezTo>
                <a:cubicBezTo>
                  <a:pt x="147" y="164"/>
                  <a:pt x="149" y="162"/>
                  <a:pt x="149" y="156"/>
                </a:cubicBezTo>
                <a:cubicBezTo>
                  <a:pt x="148" y="150"/>
                  <a:pt x="146" y="146"/>
                  <a:pt x="140" y="144"/>
                </a:cubicBezTo>
                <a:cubicBezTo>
                  <a:pt x="85" y="127"/>
                  <a:pt x="85" y="127"/>
                  <a:pt x="85" y="127"/>
                </a:cubicBezTo>
                <a:cubicBezTo>
                  <a:pt x="85" y="126"/>
                  <a:pt x="85" y="126"/>
                  <a:pt x="85" y="126"/>
                </a:cubicBezTo>
                <a:cubicBezTo>
                  <a:pt x="94" y="106"/>
                  <a:pt x="107" y="87"/>
                  <a:pt x="122" y="72"/>
                </a:cubicBezTo>
                <a:cubicBezTo>
                  <a:pt x="152" y="42"/>
                  <a:pt x="194" y="23"/>
                  <a:pt x="240" y="23"/>
                </a:cubicBezTo>
                <a:cubicBezTo>
                  <a:pt x="287" y="23"/>
                  <a:pt x="329" y="42"/>
                  <a:pt x="359" y="72"/>
                </a:cubicBezTo>
                <a:cubicBezTo>
                  <a:pt x="389" y="103"/>
                  <a:pt x="408" y="144"/>
                  <a:pt x="408" y="191"/>
                </a:cubicBezTo>
                <a:cubicBezTo>
                  <a:pt x="408" y="237"/>
                  <a:pt x="389" y="279"/>
                  <a:pt x="359" y="309"/>
                </a:cubicBezTo>
                <a:cubicBezTo>
                  <a:pt x="329" y="339"/>
                  <a:pt x="287" y="358"/>
                  <a:pt x="240" y="358"/>
                </a:cubicBezTo>
                <a:cubicBezTo>
                  <a:pt x="194" y="358"/>
                  <a:pt x="152" y="339"/>
                  <a:pt x="122" y="309"/>
                </a:cubicBezTo>
                <a:cubicBezTo>
                  <a:pt x="110" y="297"/>
                  <a:pt x="100" y="283"/>
                  <a:pt x="92" y="268"/>
                </a:cubicBezTo>
                <a:cubicBezTo>
                  <a:pt x="92" y="268"/>
                  <a:pt x="165" y="238"/>
                  <a:pt x="198" y="224"/>
                </a:cubicBezTo>
                <a:cubicBezTo>
                  <a:pt x="198" y="224"/>
                  <a:pt x="198" y="224"/>
                  <a:pt x="199" y="224"/>
                </a:cubicBezTo>
                <a:cubicBezTo>
                  <a:pt x="209" y="219"/>
                  <a:pt x="207" y="209"/>
                  <a:pt x="207" y="209"/>
                </a:cubicBezTo>
                <a:cubicBezTo>
                  <a:pt x="204" y="204"/>
                  <a:pt x="203" y="198"/>
                  <a:pt x="203" y="192"/>
                </a:cubicBezTo>
                <a:cubicBezTo>
                  <a:pt x="203" y="171"/>
                  <a:pt x="220" y="154"/>
                  <a:pt x="241" y="154"/>
                </a:cubicBezTo>
                <a:cubicBezTo>
                  <a:pt x="261" y="154"/>
                  <a:pt x="278" y="171"/>
                  <a:pt x="278" y="192"/>
                </a:cubicBezTo>
                <a:cubicBezTo>
                  <a:pt x="278" y="213"/>
                  <a:pt x="261" y="230"/>
                  <a:pt x="241" y="230"/>
                </a:cubicBezTo>
                <a:cubicBezTo>
                  <a:pt x="239" y="230"/>
                  <a:pt x="237" y="230"/>
                  <a:pt x="235" y="229"/>
                </a:cubicBezTo>
                <a:cubicBezTo>
                  <a:pt x="235" y="229"/>
                  <a:pt x="234" y="229"/>
                  <a:pt x="233" y="229"/>
                </a:cubicBezTo>
                <a:cubicBezTo>
                  <a:pt x="233" y="229"/>
                  <a:pt x="233" y="229"/>
                  <a:pt x="233" y="229"/>
                </a:cubicBezTo>
                <a:cubicBezTo>
                  <a:pt x="232" y="229"/>
                  <a:pt x="232" y="229"/>
                  <a:pt x="231" y="229"/>
                </a:cubicBezTo>
                <a:cubicBezTo>
                  <a:pt x="225" y="229"/>
                  <a:pt x="220" y="233"/>
                  <a:pt x="219" y="239"/>
                </a:cubicBezTo>
                <a:cubicBezTo>
                  <a:pt x="219" y="239"/>
                  <a:pt x="219" y="240"/>
                  <a:pt x="219" y="240"/>
                </a:cubicBezTo>
                <a:cubicBezTo>
                  <a:pt x="219" y="246"/>
                  <a:pt x="224" y="251"/>
                  <a:pt x="230" y="253"/>
                </a:cubicBezTo>
                <a:cubicBezTo>
                  <a:pt x="230" y="253"/>
                  <a:pt x="230" y="253"/>
                  <a:pt x="230" y="253"/>
                </a:cubicBezTo>
                <a:cubicBezTo>
                  <a:pt x="230" y="253"/>
                  <a:pt x="230" y="253"/>
                  <a:pt x="230" y="253"/>
                </a:cubicBezTo>
                <a:cubicBezTo>
                  <a:pt x="234" y="253"/>
                  <a:pt x="237" y="254"/>
                  <a:pt x="241" y="254"/>
                </a:cubicBezTo>
                <a:cubicBezTo>
                  <a:pt x="275" y="254"/>
                  <a:pt x="302" y="226"/>
                  <a:pt x="302" y="192"/>
                </a:cubicBezTo>
                <a:cubicBezTo>
                  <a:pt x="302" y="158"/>
                  <a:pt x="275" y="130"/>
                  <a:pt x="241" y="130"/>
                </a:cubicBezTo>
                <a:cubicBezTo>
                  <a:pt x="206" y="130"/>
                  <a:pt x="179" y="158"/>
                  <a:pt x="179" y="192"/>
                </a:cubicBezTo>
                <a:cubicBezTo>
                  <a:pt x="179" y="197"/>
                  <a:pt x="179" y="201"/>
                  <a:pt x="180" y="206"/>
                </a:cubicBezTo>
                <a:cubicBezTo>
                  <a:pt x="74" y="250"/>
                  <a:pt x="74" y="250"/>
                  <a:pt x="74" y="250"/>
                </a:cubicBezTo>
                <a:cubicBezTo>
                  <a:pt x="68" y="253"/>
                  <a:pt x="62" y="257"/>
                  <a:pt x="66" y="268"/>
                </a:cubicBezTo>
                <a:cubicBezTo>
                  <a:pt x="71" y="277"/>
                  <a:pt x="71" y="277"/>
                  <a:pt x="71" y="277"/>
                </a:cubicBezTo>
                <a:cubicBezTo>
                  <a:pt x="102" y="339"/>
                  <a:pt x="166" y="381"/>
                  <a:pt x="240" y="381"/>
                </a:cubicBezTo>
                <a:cubicBezTo>
                  <a:pt x="346" y="381"/>
                  <a:pt x="431" y="296"/>
                  <a:pt x="431" y="191"/>
                </a:cubicBezTo>
                <a:cubicBezTo>
                  <a:pt x="431" y="86"/>
                  <a:pt x="346" y="0"/>
                  <a:pt x="240"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67"/>
          <p:cNvSpPr>
            <a:spLocks/>
          </p:cNvSpPr>
          <p:nvPr userDrawn="1"/>
        </p:nvSpPr>
        <p:spPr bwMode="auto">
          <a:xfrm>
            <a:off x="2550845" y="2387024"/>
            <a:ext cx="509588" cy="509587"/>
          </a:xfrm>
          <a:custGeom>
            <a:avLst/>
            <a:gdLst/>
            <a:ahLst/>
            <a:cxnLst>
              <a:cxn ang="0">
                <a:pos x="0" y="226"/>
              </a:cxn>
              <a:cxn ang="0">
                <a:pos x="226" y="453"/>
              </a:cxn>
              <a:cxn ang="0">
                <a:pos x="453" y="226"/>
              </a:cxn>
              <a:cxn ang="0">
                <a:pos x="314" y="18"/>
              </a:cxn>
              <a:cxn ang="0">
                <a:pos x="297" y="25"/>
              </a:cxn>
              <a:cxn ang="0">
                <a:pos x="304" y="42"/>
              </a:cxn>
              <a:cxn ang="0">
                <a:pos x="426" y="226"/>
              </a:cxn>
              <a:cxn ang="0">
                <a:pos x="226" y="426"/>
              </a:cxn>
              <a:cxn ang="0">
                <a:pos x="27" y="226"/>
              </a:cxn>
              <a:cxn ang="0">
                <a:pos x="213" y="27"/>
              </a:cxn>
              <a:cxn ang="0">
                <a:pos x="213" y="226"/>
              </a:cxn>
              <a:cxn ang="0">
                <a:pos x="221" y="239"/>
              </a:cxn>
              <a:cxn ang="0">
                <a:pos x="236" y="236"/>
              </a:cxn>
              <a:cxn ang="0">
                <a:pos x="329" y="142"/>
              </a:cxn>
              <a:cxn ang="0">
                <a:pos x="329" y="123"/>
              </a:cxn>
              <a:cxn ang="0">
                <a:pos x="310" y="123"/>
              </a:cxn>
              <a:cxn ang="0">
                <a:pos x="240" y="194"/>
              </a:cxn>
              <a:cxn ang="0">
                <a:pos x="240" y="13"/>
              </a:cxn>
              <a:cxn ang="0">
                <a:pos x="226" y="0"/>
              </a:cxn>
              <a:cxn ang="0">
                <a:pos x="0" y="226"/>
              </a:cxn>
            </a:cxnLst>
            <a:rect l="0" t="0" r="r" b="b"/>
            <a:pathLst>
              <a:path w="453" h="453">
                <a:moveTo>
                  <a:pt x="0" y="226"/>
                </a:moveTo>
                <a:cubicBezTo>
                  <a:pt x="0" y="351"/>
                  <a:pt x="102" y="453"/>
                  <a:pt x="226" y="453"/>
                </a:cubicBezTo>
                <a:cubicBezTo>
                  <a:pt x="351" y="453"/>
                  <a:pt x="453" y="351"/>
                  <a:pt x="453" y="226"/>
                </a:cubicBezTo>
                <a:cubicBezTo>
                  <a:pt x="453" y="135"/>
                  <a:pt x="398" y="53"/>
                  <a:pt x="314" y="18"/>
                </a:cubicBezTo>
                <a:cubicBezTo>
                  <a:pt x="308" y="15"/>
                  <a:pt x="300" y="18"/>
                  <a:pt x="297" y="25"/>
                </a:cubicBezTo>
                <a:cubicBezTo>
                  <a:pt x="294" y="32"/>
                  <a:pt x="297" y="39"/>
                  <a:pt x="304" y="42"/>
                </a:cubicBezTo>
                <a:cubicBezTo>
                  <a:pt x="378" y="74"/>
                  <a:pt x="426" y="146"/>
                  <a:pt x="426" y="226"/>
                </a:cubicBezTo>
                <a:cubicBezTo>
                  <a:pt x="426" y="336"/>
                  <a:pt x="336" y="426"/>
                  <a:pt x="226" y="426"/>
                </a:cubicBezTo>
                <a:cubicBezTo>
                  <a:pt x="116" y="426"/>
                  <a:pt x="27" y="336"/>
                  <a:pt x="27" y="226"/>
                </a:cubicBezTo>
                <a:cubicBezTo>
                  <a:pt x="27" y="121"/>
                  <a:pt x="109" y="34"/>
                  <a:pt x="213" y="27"/>
                </a:cubicBezTo>
                <a:cubicBezTo>
                  <a:pt x="213" y="51"/>
                  <a:pt x="213" y="226"/>
                  <a:pt x="213" y="226"/>
                </a:cubicBezTo>
                <a:cubicBezTo>
                  <a:pt x="213" y="232"/>
                  <a:pt x="216" y="237"/>
                  <a:pt x="221" y="239"/>
                </a:cubicBezTo>
                <a:cubicBezTo>
                  <a:pt x="226" y="241"/>
                  <a:pt x="232" y="240"/>
                  <a:pt x="236" y="236"/>
                </a:cubicBezTo>
                <a:cubicBezTo>
                  <a:pt x="329" y="142"/>
                  <a:pt x="329" y="142"/>
                  <a:pt x="329" y="142"/>
                </a:cubicBezTo>
                <a:cubicBezTo>
                  <a:pt x="334" y="137"/>
                  <a:pt x="334" y="129"/>
                  <a:pt x="329" y="123"/>
                </a:cubicBezTo>
                <a:cubicBezTo>
                  <a:pt x="324" y="118"/>
                  <a:pt x="316" y="118"/>
                  <a:pt x="310" y="123"/>
                </a:cubicBezTo>
                <a:cubicBezTo>
                  <a:pt x="310" y="123"/>
                  <a:pt x="266" y="168"/>
                  <a:pt x="240" y="194"/>
                </a:cubicBezTo>
                <a:cubicBezTo>
                  <a:pt x="240" y="148"/>
                  <a:pt x="240" y="13"/>
                  <a:pt x="240" y="13"/>
                </a:cubicBezTo>
                <a:cubicBezTo>
                  <a:pt x="240" y="6"/>
                  <a:pt x="234" y="0"/>
                  <a:pt x="226" y="0"/>
                </a:cubicBezTo>
                <a:cubicBezTo>
                  <a:pt x="102" y="0"/>
                  <a:pt x="0" y="102"/>
                  <a:pt x="0" y="22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76"/>
          <p:cNvSpPr>
            <a:spLocks/>
          </p:cNvSpPr>
          <p:nvPr userDrawn="1"/>
        </p:nvSpPr>
        <p:spPr bwMode="auto">
          <a:xfrm>
            <a:off x="2561958" y="2991752"/>
            <a:ext cx="487362" cy="512763"/>
          </a:xfrm>
          <a:custGeom>
            <a:avLst/>
            <a:gdLst/>
            <a:ahLst/>
            <a:cxnLst>
              <a:cxn ang="0">
                <a:pos x="200" y="65"/>
              </a:cxn>
              <a:cxn ang="0">
                <a:pos x="239" y="94"/>
              </a:cxn>
              <a:cxn ang="0">
                <a:pos x="265" y="96"/>
              </a:cxn>
              <a:cxn ang="0">
                <a:pos x="265" y="104"/>
              </a:cxn>
              <a:cxn ang="0">
                <a:pos x="157" y="116"/>
              </a:cxn>
              <a:cxn ang="0">
                <a:pos x="163" y="64"/>
              </a:cxn>
              <a:cxn ang="0">
                <a:pos x="92" y="6"/>
              </a:cxn>
              <a:cxn ang="0">
                <a:pos x="82" y="55"/>
              </a:cxn>
              <a:cxn ang="0">
                <a:pos x="27" y="26"/>
              </a:cxn>
              <a:cxn ang="0">
                <a:pos x="2" y="100"/>
              </a:cxn>
              <a:cxn ang="0">
                <a:pos x="77" y="142"/>
              </a:cxn>
              <a:cxn ang="0">
                <a:pos x="24" y="391"/>
              </a:cxn>
              <a:cxn ang="0">
                <a:pos x="101" y="441"/>
              </a:cxn>
              <a:cxn ang="0">
                <a:pos x="212" y="304"/>
              </a:cxn>
              <a:cxn ang="0">
                <a:pos x="246" y="365"/>
              </a:cxn>
              <a:cxn ang="0">
                <a:pos x="243" y="394"/>
              </a:cxn>
              <a:cxn ang="0">
                <a:pos x="325" y="430"/>
              </a:cxn>
              <a:cxn ang="0">
                <a:pos x="322" y="400"/>
              </a:cxn>
              <a:cxn ang="0">
                <a:pos x="367" y="417"/>
              </a:cxn>
              <a:cxn ang="0">
                <a:pos x="408" y="371"/>
              </a:cxn>
              <a:cxn ang="0">
                <a:pos x="321" y="310"/>
              </a:cxn>
              <a:cxn ang="0">
                <a:pos x="339" y="140"/>
              </a:cxn>
              <a:cxn ang="0">
                <a:pos x="363" y="138"/>
              </a:cxn>
              <a:cxn ang="0">
                <a:pos x="336" y="114"/>
              </a:cxn>
              <a:cxn ang="0">
                <a:pos x="231" y="234"/>
              </a:cxn>
              <a:cxn ang="0">
                <a:pos x="343" y="339"/>
              </a:cxn>
              <a:cxn ang="0">
                <a:pos x="381" y="370"/>
              </a:cxn>
              <a:cxn ang="0">
                <a:pos x="324" y="368"/>
              </a:cxn>
              <a:cxn ang="0">
                <a:pos x="297" y="416"/>
              </a:cxn>
              <a:cxn ang="0">
                <a:pos x="270" y="391"/>
              </a:cxn>
              <a:cxn ang="0">
                <a:pos x="272" y="369"/>
              </a:cxn>
              <a:cxn ang="0">
                <a:pos x="277" y="348"/>
              </a:cxn>
              <a:cxn ang="0">
                <a:pos x="248" y="306"/>
              </a:cxn>
              <a:cxn ang="0">
                <a:pos x="201" y="274"/>
              </a:cxn>
              <a:cxn ang="0">
                <a:pos x="183" y="244"/>
              </a:cxn>
              <a:cxn ang="0">
                <a:pos x="94" y="121"/>
              </a:cxn>
              <a:cxn ang="0">
                <a:pos x="27" y="83"/>
              </a:cxn>
              <a:cxn ang="0">
                <a:pos x="97" y="78"/>
              </a:cxn>
              <a:cxn ang="0">
                <a:pos x="109" y="51"/>
              </a:cxn>
              <a:cxn ang="0">
                <a:pos x="136" y="65"/>
              </a:cxn>
              <a:cxn ang="0">
                <a:pos x="123" y="115"/>
              </a:cxn>
              <a:cxn ang="0">
                <a:pos x="196" y="205"/>
              </a:cxn>
              <a:cxn ang="0">
                <a:pos x="230" y="190"/>
              </a:cxn>
              <a:cxn ang="0">
                <a:pos x="295" y="101"/>
              </a:cxn>
              <a:cxn ang="0">
                <a:pos x="242" y="67"/>
              </a:cxn>
              <a:cxn ang="0">
                <a:pos x="373" y="95"/>
              </a:cxn>
              <a:cxn ang="0">
                <a:pos x="403" y="166"/>
              </a:cxn>
              <a:cxn ang="0">
                <a:pos x="432" y="159"/>
              </a:cxn>
              <a:cxn ang="0">
                <a:pos x="228" y="17"/>
              </a:cxn>
            </a:cxnLst>
            <a:rect l="0" t="0" r="r" b="b"/>
            <a:pathLst>
              <a:path w="432" h="454">
                <a:moveTo>
                  <a:pt x="228" y="17"/>
                </a:moveTo>
                <a:cubicBezTo>
                  <a:pt x="223" y="23"/>
                  <a:pt x="216" y="32"/>
                  <a:pt x="211" y="40"/>
                </a:cubicBezTo>
                <a:cubicBezTo>
                  <a:pt x="206" y="48"/>
                  <a:pt x="200" y="57"/>
                  <a:pt x="200" y="65"/>
                </a:cubicBezTo>
                <a:cubicBezTo>
                  <a:pt x="200" y="69"/>
                  <a:pt x="202" y="73"/>
                  <a:pt x="204" y="76"/>
                </a:cubicBezTo>
                <a:cubicBezTo>
                  <a:pt x="205" y="76"/>
                  <a:pt x="205" y="77"/>
                  <a:pt x="206" y="77"/>
                </a:cubicBezTo>
                <a:cubicBezTo>
                  <a:pt x="218" y="87"/>
                  <a:pt x="229" y="93"/>
                  <a:pt x="239" y="94"/>
                </a:cubicBezTo>
                <a:cubicBezTo>
                  <a:pt x="239" y="94"/>
                  <a:pt x="239" y="94"/>
                  <a:pt x="239" y="94"/>
                </a:cubicBezTo>
                <a:cubicBezTo>
                  <a:pt x="239" y="94"/>
                  <a:pt x="248" y="94"/>
                  <a:pt x="248" y="94"/>
                </a:cubicBezTo>
                <a:cubicBezTo>
                  <a:pt x="252" y="94"/>
                  <a:pt x="261" y="95"/>
                  <a:pt x="265" y="96"/>
                </a:cubicBezTo>
                <a:cubicBezTo>
                  <a:pt x="267" y="98"/>
                  <a:pt x="268" y="100"/>
                  <a:pt x="268" y="101"/>
                </a:cubicBezTo>
                <a:cubicBezTo>
                  <a:pt x="268" y="101"/>
                  <a:pt x="268" y="102"/>
                  <a:pt x="267" y="102"/>
                </a:cubicBezTo>
                <a:cubicBezTo>
                  <a:pt x="265" y="104"/>
                  <a:pt x="265" y="104"/>
                  <a:pt x="265" y="104"/>
                </a:cubicBezTo>
                <a:cubicBezTo>
                  <a:pt x="265" y="104"/>
                  <a:pt x="237" y="139"/>
                  <a:pt x="237" y="139"/>
                </a:cubicBezTo>
                <a:cubicBezTo>
                  <a:pt x="226" y="152"/>
                  <a:pt x="215" y="167"/>
                  <a:pt x="207" y="176"/>
                </a:cubicBezTo>
                <a:cubicBezTo>
                  <a:pt x="185" y="151"/>
                  <a:pt x="168" y="130"/>
                  <a:pt x="157" y="116"/>
                </a:cubicBezTo>
                <a:cubicBezTo>
                  <a:pt x="154" y="112"/>
                  <a:pt x="152" y="109"/>
                  <a:pt x="150" y="107"/>
                </a:cubicBezTo>
                <a:cubicBezTo>
                  <a:pt x="150" y="105"/>
                  <a:pt x="151" y="103"/>
                  <a:pt x="152" y="102"/>
                </a:cubicBezTo>
                <a:cubicBezTo>
                  <a:pt x="157" y="92"/>
                  <a:pt x="163" y="78"/>
                  <a:pt x="163" y="64"/>
                </a:cubicBezTo>
                <a:cubicBezTo>
                  <a:pt x="163" y="62"/>
                  <a:pt x="163" y="61"/>
                  <a:pt x="163" y="59"/>
                </a:cubicBezTo>
                <a:cubicBezTo>
                  <a:pt x="160" y="39"/>
                  <a:pt x="136" y="23"/>
                  <a:pt x="122" y="15"/>
                </a:cubicBezTo>
                <a:cubicBezTo>
                  <a:pt x="101" y="2"/>
                  <a:pt x="96" y="5"/>
                  <a:pt x="92" y="6"/>
                </a:cubicBezTo>
                <a:cubicBezTo>
                  <a:pt x="84" y="9"/>
                  <a:pt x="81" y="17"/>
                  <a:pt x="81" y="31"/>
                </a:cubicBezTo>
                <a:cubicBezTo>
                  <a:pt x="81" y="37"/>
                  <a:pt x="82" y="44"/>
                  <a:pt x="82" y="52"/>
                </a:cubicBezTo>
                <a:cubicBezTo>
                  <a:pt x="82" y="52"/>
                  <a:pt x="82" y="54"/>
                  <a:pt x="82" y="55"/>
                </a:cubicBezTo>
                <a:cubicBezTo>
                  <a:pt x="77" y="60"/>
                  <a:pt x="65" y="67"/>
                  <a:pt x="60" y="67"/>
                </a:cubicBezTo>
                <a:cubicBezTo>
                  <a:pt x="56" y="65"/>
                  <a:pt x="49" y="50"/>
                  <a:pt x="46" y="45"/>
                </a:cubicBezTo>
                <a:cubicBezTo>
                  <a:pt x="41" y="34"/>
                  <a:pt x="37" y="26"/>
                  <a:pt x="27" y="26"/>
                </a:cubicBezTo>
                <a:cubicBezTo>
                  <a:pt x="23" y="26"/>
                  <a:pt x="18" y="27"/>
                  <a:pt x="14" y="33"/>
                </a:cubicBezTo>
                <a:cubicBezTo>
                  <a:pt x="6" y="42"/>
                  <a:pt x="0" y="63"/>
                  <a:pt x="0" y="83"/>
                </a:cubicBezTo>
                <a:cubicBezTo>
                  <a:pt x="0" y="89"/>
                  <a:pt x="1" y="95"/>
                  <a:pt x="2" y="100"/>
                </a:cubicBezTo>
                <a:cubicBezTo>
                  <a:pt x="2" y="101"/>
                  <a:pt x="2" y="101"/>
                  <a:pt x="3" y="102"/>
                </a:cubicBezTo>
                <a:cubicBezTo>
                  <a:pt x="15" y="140"/>
                  <a:pt x="53" y="141"/>
                  <a:pt x="71" y="142"/>
                </a:cubicBezTo>
                <a:cubicBezTo>
                  <a:pt x="73" y="142"/>
                  <a:pt x="75" y="142"/>
                  <a:pt x="77" y="142"/>
                </a:cubicBezTo>
                <a:cubicBezTo>
                  <a:pt x="87" y="154"/>
                  <a:pt x="125" y="199"/>
                  <a:pt x="155" y="235"/>
                </a:cubicBezTo>
                <a:cubicBezTo>
                  <a:pt x="106" y="291"/>
                  <a:pt x="30" y="376"/>
                  <a:pt x="26" y="384"/>
                </a:cubicBezTo>
                <a:cubicBezTo>
                  <a:pt x="24" y="386"/>
                  <a:pt x="24" y="389"/>
                  <a:pt x="24" y="391"/>
                </a:cubicBezTo>
                <a:cubicBezTo>
                  <a:pt x="24" y="394"/>
                  <a:pt x="25" y="397"/>
                  <a:pt x="26" y="400"/>
                </a:cubicBezTo>
                <a:cubicBezTo>
                  <a:pt x="28" y="402"/>
                  <a:pt x="32" y="409"/>
                  <a:pt x="63" y="426"/>
                </a:cubicBezTo>
                <a:cubicBezTo>
                  <a:pt x="93" y="442"/>
                  <a:pt x="99" y="441"/>
                  <a:pt x="101" y="441"/>
                </a:cubicBezTo>
                <a:cubicBezTo>
                  <a:pt x="108" y="441"/>
                  <a:pt x="112" y="437"/>
                  <a:pt x="131" y="413"/>
                </a:cubicBezTo>
                <a:cubicBezTo>
                  <a:pt x="141" y="401"/>
                  <a:pt x="153" y="384"/>
                  <a:pt x="169" y="363"/>
                </a:cubicBezTo>
                <a:cubicBezTo>
                  <a:pt x="186" y="340"/>
                  <a:pt x="202" y="318"/>
                  <a:pt x="212" y="304"/>
                </a:cubicBezTo>
                <a:cubicBezTo>
                  <a:pt x="226" y="321"/>
                  <a:pt x="243" y="342"/>
                  <a:pt x="250" y="351"/>
                </a:cubicBezTo>
                <a:cubicBezTo>
                  <a:pt x="249" y="352"/>
                  <a:pt x="249" y="354"/>
                  <a:pt x="248" y="355"/>
                </a:cubicBezTo>
                <a:cubicBezTo>
                  <a:pt x="247" y="361"/>
                  <a:pt x="246" y="363"/>
                  <a:pt x="246" y="365"/>
                </a:cubicBezTo>
                <a:cubicBezTo>
                  <a:pt x="246" y="365"/>
                  <a:pt x="246" y="366"/>
                  <a:pt x="246" y="366"/>
                </a:cubicBezTo>
                <a:cubicBezTo>
                  <a:pt x="245" y="370"/>
                  <a:pt x="243" y="378"/>
                  <a:pt x="243" y="387"/>
                </a:cubicBezTo>
                <a:cubicBezTo>
                  <a:pt x="243" y="390"/>
                  <a:pt x="243" y="392"/>
                  <a:pt x="243" y="394"/>
                </a:cubicBezTo>
                <a:cubicBezTo>
                  <a:pt x="245" y="413"/>
                  <a:pt x="266" y="430"/>
                  <a:pt x="278" y="438"/>
                </a:cubicBezTo>
                <a:cubicBezTo>
                  <a:pt x="301" y="454"/>
                  <a:pt x="310" y="452"/>
                  <a:pt x="313" y="451"/>
                </a:cubicBezTo>
                <a:cubicBezTo>
                  <a:pt x="318" y="449"/>
                  <a:pt x="325" y="445"/>
                  <a:pt x="325" y="430"/>
                </a:cubicBezTo>
                <a:cubicBezTo>
                  <a:pt x="325" y="430"/>
                  <a:pt x="325" y="430"/>
                  <a:pt x="325" y="430"/>
                </a:cubicBezTo>
                <a:cubicBezTo>
                  <a:pt x="325" y="425"/>
                  <a:pt x="324" y="419"/>
                  <a:pt x="323" y="413"/>
                </a:cubicBezTo>
                <a:cubicBezTo>
                  <a:pt x="323" y="409"/>
                  <a:pt x="322" y="403"/>
                  <a:pt x="322" y="400"/>
                </a:cubicBezTo>
                <a:cubicBezTo>
                  <a:pt x="328" y="396"/>
                  <a:pt x="341" y="389"/>
                  <a:pt x="349" y="386"/>
                </a:cubicBezTo>
                <a:cubicBezTo>
                  <a:pt x="352" y="391"/>
                  <a:pt x="357" y="399"/>
                  <a:pt x="360" y="404"/>
                </a:cubicBezTo>
                <a:cubicBezTo>
                  <a:pt x="367" y="417"/>
                  <a:pt x="367" y="417"/>
                  <a:pt x="367" y="417"/>
                </a:cubicBezTo>
                <a:cubicBezTo>
                  <a:pt x="370" y="421"/>
                  <a:pt x="376" y="430"/>
                  <a:pt x="386" y="427"/>
                </a:cubicBezTo>
                <a:cubicBezTo>
                  <a:pt x="392" y="425"/>
                  <a:pt x="396" y="421"/>
                  <a:pt x="402" y="403"/>
                </a:cubicBezTo>
                <a:cubicBezTo>
                  <a:pt x="403" y="398"/>
                  <a:pt x="407" y="384"/>
                  <a:pt x="408" y="371"/>
                </a:cubicBezTo>
                <a:cubicBezTo>
                  <a:pt x="409" y="350"/>
                  <a:pt x="395" y="326"/>
                  <a:pt x="377" y="317"/>
                </a:cubicBezTo>
                <a:cubicBezTo>
                  <a:pt x="365" y="311"/>
                  <a:pt x="353" y="311"/>
                  <a:pt x="342" y="312"/>
                </a:cubicBezTo>
                <a:cubicBezTo>
                  <a:pt x="333" y="312"/>
                  <a:pt x="325" y="313"/>
                  <a:pt x="321" y="310"/>
                </a:cubicBezTo>
                <a:cubicBezTo>
                  <a:pt x="317" y="306"/>
                  <a:pt x="287" y="273"/>
                  <a:pt x="259" y="240"/>
                </a:cubicBezTo>
                <a:cubicBezTo>
                  <a:pt x="274" y="219"/>
                  <a:pt x="313" y="163"/>
                  <a:pt x="328" y="144"/>
                </a:cubicBezTo>
                <a:cubicBezTo>
                  <a:pt x="329" y="143"/>
                  <a:pt x="333" y="141"/>
                  <a:pt x="339" y="140"/>
                </a:cubicBezTo>
                <a:cubicBezTo>
                  <a:pt x="339" y="140"/>
                  <a:pt x="340" y="140"/>
                  <a:pt x="340" y="140"/>
                </a:cubicBezTo>
                <a:cubicBezTo>
                  <a:pt x="344" y="140"/>
                  <a:pt x="346" y="140"/>
                  <a:pt x="348" y="140"/>
                </a:cubicBezTo>
                <a:cubicBezTo>
                  <a:pt x="352" y="143"/>
                  <a:pt x="359" y="142"/>
                  <a:pt x="363" y="138"/>
                </a:cubicBezTo>
                <a:cubicBezTo>
                  <a:pt x="369" y="133"/>
                  <a:pt x="369" y="125"/>
                  <a:pt x="364" y="120"/>
                </a:cubicBezTo>
                <a:cubicBezTo>
                  <a:pt x="358" y="112"/>
                  <a:pt x="347" y="112"/>
                  <a:pt x="337" y="114"/>
                </a:cubicBezTo>
                <a:cubicBezTo>
                  <a:pt x="336" y="114"/>
                  <a:pt x="336" y="114"/>
                  <a:pt x="336" y="114"/>
                </a:cubicBezTo>
                <a:cubicBezTo>
                  <a:pt x="321" y="115"/>
                  <a:pt x="312" y="122"/>
                  <a:pt x="308" y="126"/>
                </a:cubicBezTo>
                <a:cubicBezTo>
                  <a:pt x="308" y="126"/>
                  <a:pt x="308" y="126"/>
                  <a:pt x="308" y="126"/>
                </a:cubicBezTo>
                <a:cubicBezTo>
                  <a:pt x="290" y="149"/>
                  <a:pt x="233" y="230"/>
                  <a:pt x="231" y="234"/>
                </a:cubicBezTo>
                <a:cubicBezTo>
                  <a:pt x="228" y="239"/>
                  <a:pt x="228" y="245"/>
                  <a:pt x="232" y="250"/>
                </a:cubicBezTo>
                <a:cubicBezTo>
                  <a:pt x="243" y="262"/>
                  <a:pt x="296" y="323"/>
                  <a:pt x="304" y="330"/>
                </a:cubicBezTo>
                <a:cubicBezTo>
                  <a:pt x="315" y="340"/>
                  <a:pt x="330" y="339"/>
                  <a:pt x="343" y="339"/>
                </a:cubicBezTo>
                <a:cubicBezTo>
                  <a:pt x="352" y="338"/>
                  <a:pt x="360" y="338"/>
                  <a:pt x="365" y="340"/>
                </a:cubicBezTo>
                <a:cubicBezTo>
                  <a:pt x="373" y="344"/>
                  <a:pt x="381" y="357"/>
                  <a:pt x="381" y="369"/>
                </a:cubicBezTo>
                <a:cubicBezTo>
                  <a:pt x="381" y="369"/>
                  <a:pt x="381" y="370"/>
                  <a:pt x="381" y="370"/>
                </a:cubicBezTo>
                <a:cubicBezTo>
                  <a:pt x="381" y="375"/>
                  <a:pt x="380" y="380"/>
                  <a:pt x="379" y="385"/>
                </a:cubicBezTo>
                <a:cubicBezTo>
                  <a:pt x="368" y="366"/>
                  <a:pt x="364" y="361"/>
                  <a:pt x="358" y="359"/>
                </a:cubicBezTo>
                <a:cubicBezTo>
                  <a:pt x="355" y="358"/>
                  <a:pt x="349" y="356"/>
                  <a:pt x="324" y="368"/>
                </a:cubicBezTo>
                <a:cubicBezTo>
                  <a:pt x="301" y="380"/>
                  <a:pt x="298" y="386"/>
                  <a:pt x="297" y="389"/>
                </a:cubicBezTo>
                <a:cubicBezTo>
                  <a:pt x="296" y="392"/>
                  <a:pt x="296" y="396"/>
                  <a:pt x="296" y="399"/>
                </a:cubicBezTo>
                <a:cubicBezTo>
                  <a:pt x="296" y="404"/>
                  <a:pt x="296" y="409"/>
                  <a:pt x="297" y="416"/>
                </a:cubicBezTo>
                <a:cubicBezTo>
                  <a:pt x="297" y="417"/>
                  <a:pt x="297" y="418"/>
                  <a:pt x="297" y="419"/>
                </a:cubicBezTo>
                <a:cubicBezTo>
                  <a:pt x="285" y="412"/>
                  <a:pt x="271" y="399"/>
                  <a:pt x="270" y="391"/>
                </a:cubicBezTo>
                <a:cubicBezTo>
                  <a:pt x="270" y="391"/>
                  <a:pt x="270" y="391"/>
                  <a:pt x="270" y="391"/>
                </a:cubicBezTo>
                <a:cubicBezTo>
                  <a:pt x="270" y="390"/>
                  <a:pt x="270" y="388"/>
                  <a:pt x="270" y="387"/>
                </a:cubicBezTo>
                <a:cubicBezTo>
                  <a:pt x="270" y="381"/>
                  <a:pt x="271" y="375"/>
                  <a:pt x="272" y="372"/>
                </a:cubicBezTo>
                <a:cubicBezTo>
                  <a:pt x="272" y="372"/>
                  <a:pt x="272" y="369"/>
                  <a:pt x="272" y="369"/>
                </a:cubicBezTo>
                <a:cubicBezTo>
                  <a:pt x="272" y="369"/>
                  <a:pt x="272" y="369"/>
                  <a:pt x="272" y="369"/>
                </a:cubicBezTo>
                <a:cubicBezTo>
                  <a:pt x="274" y="363"/>
                  <a:pt x="274" y="363"/>
                  <a:pt x="274" y="363"/>
                </a:cubicBezTo>
                <a:cubicBezTo>
                  <a:pt x="277" y="353"/>
                  <a:pt x="277" y="350"/>
                  <a:pt x="277" y="348"/>
                </a:cubicBezTo>
                <a:cubicBezTo>
                  <a:pt x="277" y="348"/>
                  <a:pt x="277" y="348"/>
                  <a:pt x="277" y="347"/>
                </a:cubicBezTo>
                <a:cubicBezTo>
                  <a:pt x="277" y="343"/>
                  <a:pt x="277" y="342"/>
                  <a:pt x="266" y="329"/>
                </a:cubicBezTo>
                <a:cubicBezTo>
                  <a:pt x="248" y="306"/>
                  <a:pt x="248" y="306"/>
                  <a:pt x="248" y="306"/>
                </a:cubicBezTo>
                <a:cubicBezTo>
                  <a:pt x="222" y="273"/>
                  <a:pt x="222" y="273"/>
                  <a:pt x="222" y="273"/>
                </a:cubicBezTo>
                <a:cubicBezTo>
                  <a:pt x="219" y="270"/>
                  <a:pt x="215" y="268"/>
                  <a:pt x="211" y="268"/>
                </a:cubicBezTo>
                <a:cubicBezTo>
                  <a:pt x="207" y="268"/>
                  <a:pt x="203" y="270"/>
                  <a:pt x="201" y="274"/>
                </a:cubicBezTo>
                <a:cubicBezTo>
                  <a:pt x="159" y="331"/>
                  <a:pt x="112" y="395"/>
                  <a:pt x="97" y="413"/>
                </a:cubicBezTo>
                <a:cubicBezTo>
                  <a:pt x="86" y="408"/>
                  <a:pt x="65" y="397"/>
                  <a:pt x="55" y="390"/>
                </a:cubicBezTo>
                <a:cubicBezTo>
                  <a:pt x="75" y="365"/>
                  <a:pt x="141" y="291"/>
                  <a:pt x="183" y="244"/>
                </a:cubicBezTo>
                <a:cubicBezTo>
                  <a:pt x="185" y="241"/>
                  <a:pt x="186" y="238"/>
                  <a:pt x="186" y="235"/>
                </a:cubicBezTo>
                <a:cubicBezTo>
                  <a:pt x="186" y="232"/>
                  <a:pt x="185" y="229"/>
                  <a:pt x="183" y="226"/>
                </a:cubicBezTo>
                <a:cubicBezTo>
                  <a:pt x="174" y="216"/>
                  <a:pt x="97" y="125"/>
                  <a:pt x="94" y="121"/>
                </a:cubicBezTo>
                <a:cubicBezTo>
                  <a:pt x="89" y="115"/>
                  <a:pt x="81" y="115"/>
                  <a:pt x="72" y="115"/>
                </a:cubicBezTo>
                <a:cubicBezTo>
                  <a:pt x="52" y="114"/>
                  <a:pt x="35" y="112"/>
                  <a:pt x="28" y="94"/>
                </a:cubicBezTo>
                <a:cubicBezTo>
                  <a:pt x="27" y="90"/>
                  <a:pt x="27" y="87"/>
                  <a:pt x="27" y="83"/>
                </a:cubicBezTo>
                <a:cubicBezTo>
                  <a:pt x="27" y="78"/>
                  <a:pt x="28" y="73"/>
                  <a:pt x="28" y="68"/>
                </a:cubicBezTo>
                <a:cubicBezTo>
                  <a:pt x="35" y="81"/>
                  <a:pt x="44" y="92"/>
                  <a:pt x="56" y="94"/>
                </a:cubicBezTo>
                <a:cubicBezTo>
                  <a:pt x="73" y="96"/>
                  <a:pt x="92" y="82"/>
                  <a:pt x="97" y="78"/>
                </a:cubicBezTo>
                <a:cubicBezTo>
                  <a:pt x="105" y="71"/>
                  <a:pt x="109" y="66"/>
                  <a:pt x="109" y="60"/>
                </a:cubicBezTo>
                <a:cubicBezTo>
                  <a:pt x="109" y="59"/>
                  <a:pt x="109" y="59"/>
                  <a:pt x="109" y="59"/>
                </a:cubicBezTo>
                <a:cubicBezTo>
                  <a:pt x="109" y="57"/>
                  <a:pt x="109" y="55"/>
                  <a:pt x="109" y="51"/>
                </a:cubicBezTo>
                <a:cubicBezTo>
                  <a:pt x="109" y="48"/>
                  <a:pt x="108" y="43"/>
                  <a:pt x="108" y="38"/>
                </a:cubicBezTo>
                <a:cubicBezTo>
                  <a:pt x="120" y="45"/>
                  <a:pt x="135" y="56"/>
                  <a:pt x="136" y="63"/>
                </a:cubicBezTo>
                <a:cubicBezTo>
                  <a:pt x="136" y="63"/>
                  <a:pt x="136" y="64"/>
                  <a:pt x="136" y="65"/>
                </a:cubicBezTo>
                <a:cubicBezTo>
                  <a:pt x="136" y="72"/>
                  <a:pt x="131" y="83"/>
                  <a:pt x="128" y="91"/>
                </a:cubicBezTo>
                <a:cubicBezTo>
                  <a:pt x="124" y="98"/>
                  <a:pt x="121" y="104"/>
                  <a:pt x="121" y="109"/>
                </a:cubicBezTo>
                <a:cubicBezTo>
                  <a:pt x="121" y="111"/>
                  <a:pt x="122" y="113"/>
                  <a:pt x="123" y="115"/>
                </a:cubicBezTo>
                <a:cubicBezTo>
                  <a:pt x="124" y="118"/>
                  <a:pt x="125" y="120"/>
                  <a:pt x="127" y="121"/>
                </a:cubicBezTo>
                <a:cubicBezTo>
                  <a:pt x="129" y="123"/>
                  <a:pt x="132" y="128"/>
                  <a:pt x="136" y="133"/>
                </a:cubicBezTo>
                <a:cubicBezTo>
                  <a:pt x="149" y="149"/>
                  <a:pt x="170" y="175"/>
                  <a:pt x="196" y="205"/>
                </a:cubicBezTo>
                <a:cubicBezTo>
                  <a:pt x="199" y="208"/>
                  <a:pt x="203" y="210"/>
                  <a:pt x="207" y="210"/>
                </a:cubicBezTo>
                <a:cubicBezTo>
                  <a:pt x="213" y="210"/>
                  <a:pt x="216" y="206"/>
                  <a:pt x="221" y="201"/>
                </a:cubicBezTo>
                <a:cubicBezTo>
                  <a:pt x="230" y="190"/>
                  <a:pt x="230" y="190"/>
                  <a:pt x="230" y="190"/>
                </a:cubicBezTo>
                <a:cubicBezTo>
                  <a:pt x="286" y="121"/>
                  <a:pt x="286" y="121"/>
                  <a:pt x="286" y="121"/>
                </a:cubicBezTo>
                <a:cubicBezTo>
                  <a:pt x="286" y="121"/>
                  <a:pt x="287" y="120"/>
                  <a:pt x="287" y="120"/>
                </a:cubicBezTo>
                <a:cubicBezTo>
                  <a:pt x="292" y="114"/>
                  <a:pt x="295" y="108"/>
                  <a:pt x="295" y="101"/>
                </a:cubicBezTo>
                <a:cubicBezTo>
                  <a:pt x="295" y="93"/>
                  <a:pt x="291" y="85"/>
                  <a:pt x="283" y="75"/>
                </a:cubicBezTo>
                <a:cubicBezTo>
                  <a:pt x="279" y="70"/>
                  <a:pt x="273" y="69"/>
                  <a:pt x="249" y="68"/>
                </a:cubicBezTo>
                <a:cubicBezTo>
                  <a:pt x="242" y="67"/>
                  <a:pt x="242" y="67"/>
                  <a:pt x="242" y="67"/>
                </a:cubicBezTo>
                <a:cubicBezTo>
                  <a:pt x="240" y="67"/>
                  <a:pt x="236" y="66"/>
                  <a:pt x="229" y="61"/>
                </a:cubicBezTo>
                <a:cubicBezTo>
                  <a:pt x="234" y="52"/>
                  <a:pt x="245" y="37"/>
                  <a:pt x="252" y="31"/>
                </a:cubicBezTo>
                <a:cubicBezTo>
                  <a:pt x="274" y="41"/>
                  <a:pt x="356" y="81"/>
                  <a:pt x="373" y="95"/>
                </a:cubicBezTo>
                <a:cubicBezTo>
                  <a:pt x="389" y="108"/>
                  <a:pt x="406" y="147"/>
                  <a:pt x="406" y="158"/>
                </a:cubicBezTo>
                <a:cubicBezTo>
                  <a:pt x="406" y="158"/>
                  <a:pt x="406" y="158"/>
                  <a:pt x="406" y="158"/>
                </a:cubicBezTo>
                <a:cubicBezTo>
                  <a:pt x="404" y="161"/>
                  <a:pt x="403" y="163"/>
                  <a:pt x="403" y="166"/>
                </a:cubicBezTo>
                <a:cubicBezTo>
                  <a:pt x="403" y="169"/>
                  <a:pt x="404" y="172"/>
                  <a:pt x="406" y="174"/>
                </a:cubicBezTo>
                <a:cubicBezTo>
                  <a:pt x="411" y="180"/>
                  <a:pt x="419" y="181"/>
                  <a:pt x="425" y="176"/>
                </a:cubicBezTo>
                <a:cubicBezTo>
                  <a:pt x="428" y="174"/>
                  <a:pt x="432" y="168"/>
                  <a:pt x="432" y="159"/>
                </a:cubicBezTo>
                <a:cubicBezTo>
                  <a:pt x="432" y="136"/>
                  <a:pt x="410" y="91"/>
                  <a:pt x="390" y="75"/>
                </a:cubicBezTo>
                <a:cubicBezTo>
                  <a:pt x="368" y="56"/>
                  <a:pt x="264" y="7"/>
                  <a:pt x="255" y="4"/>
                </a:cubicBezTo>
                <a:cubicBezTo>
                  <a:pt x="245" y="0"/>
                  <a:pt x="236" y="8"/>
                  <a:pt x="228" y="1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80"/>
          <p:cNvSpPr>
            <a:spLocks noEditPoints="1"/>
          </p:cNvSpPr>
          <p:nvPr userDrawn="1"/>
        </p:nvSpPr>
        <p:spPr bwMode="auto">
          <a:xfrm>
            <a:off x="2546083" y="1762823"/>
            <a:ext cx="519113" cy="482600"/>
          </a:xfrm>
          <a:custGeom>
            <a:avLst/>
            <a:gdLst/>
            <a:ahLst/>
            <a:cxnLst>
              <a:cxn ang="0">
                <a:pos x="183" y="15"/>
              </a:cxn>
              <a:cxn ang="0">
                <a:pos x="122" y="174"/>
              </a:cxn>
              <a:cxn ang="0">
                <a:pos x="122" y="182"/>
              </a:cxn>
              <a:cxn ang="0">
                <a:pos x="80" y="200"/>
              </a:cxn>
              <a:cxn ang="0">
                <a:pos x="15" y="261"/>
              </a:cxn>
              <a:cxn ang="0">
                <a:pos x="14" y="267"/>
              </a:cxn>
              <a:cxn ang="0">
                <a:pos x="22" y="279"/>
              </a:cxn>
              <a:cxn ang="0">
                <a:pos x="39" y="272"/>
              </a:cxn>
              <a:cxn ang="0">
                <a:pos x="123" y="210"/>
              </a:cxn>
              <a:cxn ang="0">
                <a:pos x="124" y="216"/>
              </a:cxn>
              <a:cxn ang="0">
                <a:pos x="200" y="360"/>
              </a:cxn>
              <a:cxn ang="0">
                <a:pos x="201" y="361"/>
              </a:cxn>
              <a:cxn ang="0">
                <a:pos x="154" y="383"/>
              </a:cxn>
              <a:cxn ang="0">
                <a:pos x="28" y="328"/>
              </a:cxn>
              <a:cxn ang="0">
                <a:pos x="12" y="319"/>
              </a:cxn>
              <a:cxn ang="0">
                <a:pos x="2" y="335"/>
              </a:cxn>
              <a:cxn ang="0">
                <a:pos x="33" y="382"/>
              </a:cxn>
              <a:cxn ang="0">
                <a:pos x="159" y="409"/>
              </a:cxn>
              <a:cxn ang="0">
                <a:pos x="224" y="377"/>
              </a:cxn>
              <a:cxn ang="0">
                <a:pos x="297" y="411"/>
              </a:cxn>
              <a:cxn ang="0">
                <a:pos x="297" y="410"/>
              </a:cxn>
              <a:cxn ang="0">
                <a:pos x="448" y="372"/>
              </a:cxn>
              <a:cxn ang="0">
                <a:pos x="461" y="330"/>
              </a:cxn>
              <a:cxn ang="0">
                <a:pos x="426" y="252"/>
              </a:cxn>
              <a:cxn ang="0">
                <a:pos x="327" y="181"/>
              </a:cxn>
              <a:cxn ang="0">
                <a:pos x="328" y="167"/>
              </a:cxn>
              <a:cxn ang="0">
                <a:pos x="317" y="94"/>
              </a:cxn>
              <a:cxn ang="0">
                <a:pos x="266" y="20"/>
              </a:cxn>
              <a:cxn ang="0">
                <a:pos x="183" y="15"/>
              </a:cxn>
              <a:cxn ang="0">
                <a:pos x="196" y="38"/>
              </a:cxn>
              <a:cxn ang="0">
                <a:pos x="251" y="42"/>
              </a:cxn>
              <a:cxn ang="0">
                <a:pos x="301" y="167"/>
              </a:cxn>
              <a:cxn ang="0">
                <a:pos x="301" y="172"/>
              </a:cxn>
              <a:cxn ang="0">
                <a:pos x="188" y="166"/>
              </a:cxn>
              <a:cxn ang="0">
                <a:pos x="148" y="174"/>
              </a:cxn>
              <a:cxn ang="0">
                <a:pos x="196" y="38"/>
              </a:cxn>
              <a:cxn ang="0">
                <a:pos x="191" y="192"/>
              </a:cxn>
              <a:cxn ang="0">
                <a:pos x="299" y="199"/>
              </a:cxn>
              <a:cxn ang="0">
                <a:pos x="297" y="213"/>
              </a:cxn>
              <a:cxn ang="0">
                <a:pos x="224" y="345"/>
              </a:cxn>
              <a:cxn ang="0">
                <a:pos x="217" y="339"/>
              </a:cxn>
              <a:cxn ang="0">
                <a:pos x="150" y="214"/>
              </a:cxn>
              <a:cxn ang="0">
                <a:pos x="149" y="201"/>
              </a:cxn>
              <a:cxn ang="0">
                <a:pos x="191" y="192"/>
              </a:cxn>
              <a:cxn ang="0">
                <a:pos x="323" y="217"/>
              </a:cxn>
              <a:cxn ang="0">
                <a:pos x="325" y="208"/>
              </a:cxn>
              <a:cxn ang="0">
                <a:pos x="405" y="269"/>
              </a:cxn>
              <a:cxn ang="0">
                <a:pos x="405" y="269"/>
              </a:cxn>
              <a:cxn ang="0">
                <a:pos x="434" y="330"/>
              </a:cxn>
              <a:cxn ang="0">
                <a:pos x="426" y="357"/>
              </a:cxn>
              <a:cxn ang="0">
                <a:pos x="305" y="385"/>
              </a:cxn>
              <a:cxn ang="0">
                <a:pos x="304" y="385"/>
              </a:cxn>
              <a:cxn ang="0">
                <a:pos x="246" y="360"/>
              </a:cxn>
              <a:cxn ang="0">
                <a:pos x="323" y="217"/>
              </a:cxn>
              <a:cxn ang="0">
                <a:pos x="426" y="252"/>
              </a:cxn>
              <a:cxn ang="0">
                <a:pos x="426" y="252"/>
              </a:cxn>
              <a:cxn ang="0">
                <a:pos x="426" y="252"/>
              </a:cxn>
              <a:cxn ang="0">
                <a:pos x="426" y="252"/>
              </a:cxn>
              <a:cxn ang="0">
                <a:pos x="159" y="409"/>
              </a:cxn>
              <a:cxn ang="0">
                <a:pos x="159" y="409"/>
              </a:cxn>
              <a:cxn ang="0">
                <a:pos x="159" y="409"/>
              </a:cxn>
              <a:cxn ang="0">
                <a:pos x="159" y="409"/>
              </a:cxn>
            </a:cxnLst>
            <a:rect l="0" t="0" r="r" b="b"/>
            <a:pathLst>
              <a:path w="461" h="429">
                <a:moveTo>
                  <a:pt x="183" y="15"/>
                </a:moveTo>
                <a:cubicBezTo>
                  <a:pt x="143" y="38"/>
                  <a:pt x="122" y="95"/>
                  <a:pt x="122" y="174"/>
                </a:cubicBezTo>
                <a:cubicBezTo>
                  <a:pt x="122" y="177"/>
                  <a:pt x="122" y="179"/>
                  <a:pt x="122" y="182"/>
                </a:cubicBezTo>
                <a:cubicBezTo>
                  <a:pt x="107" y="187"/>
                  <a:pt x="93" y="193"/>
                  <a:pt x="80" y="200"/>
                </a:cubicBezTo>
                <a:cubicBezTo>
                  <a:pt x="48" y="217"/>
                  <a:pt x="25" y="239"/>
                  <a:pt x="15" y="261"/>
                </a:cubicBezTo>
                <a:cubicBezTo>
                  <a:pt x="14" y="263"/>
                  <a:pt x="14" y="265"/>
                  <a:pt x="14" y="267"/>
                </a:cubicBezTo>
                <a:cubicBezTo>
                  <a:pt x="14" y="272"/>
                  <a:pt x="17" y="276"/>
                  <a:pt x="22" y="279"/>
                </a:cubicBezTo>
                <a:cubicBezTo>
                  <a:pt x="28" y="282"/>
                  <a:pt x="36" y="279"/>
                  <a:pt x="39" y="272"/>
                </a:cubicBezTo>
                <a:cubicBezTo>
                  <a:pt x="50" y="248"/>
                  <a:pt x="82" y="225"/>
                  <a:pt x="123" y="210"/>
                </a:cubicBezTo>
                <a:cubicBezTo>
                  <a:pt x="123" y="212"/>
                  <a:pt x="123" y="214"/>
                  <a:pt x="124" y="216"/>
                </a:cubicBezTo>
                <a:cubicBezTo>
                  <a:pt x="128" y="274"/>
                  <a:pt x="154" y="322"/>
                  <a:pt x="200" y="360"/>
                </a:cubicBezTo>
                <a:cubicBezTo>
                  <a:pt x="200" y="360"/>
                  <a:pt x="201" y="360"/>
                  <a:pt x="201" y="361"/>
                </a:cubicBezTo>
                <a:cubicBezTo>
                  <a:pt x="175" y="377"/>
                  <a:pt x="155" y="382"/>
                  <a:pt x="154" y="383"/>
                </a:cubicBezTo>
                <a:cubicBezTo>
                  <a:pt x="51" y="402"/>
                  <a:pt x="29" y="331"/>
                  <a:pt x="28" y="328"/>
                </a:cubicBezTo>
                <a:cubicBezTo>
                  <a:pt x="26" y="321"/>
                  <a:pt x="19" y="317"/>
                  <a:pt x="12" y="319"/>
                </a:cubicBezTo>
                <a:cubicBezTo>
                  <a:pt x="5" y="321"/>
                  <a:pt x="0" y="328"/>
                  <a:pt x="2" y="335"/>
                </a:cubicBezTo>
                <a:cubicBezTo>
                  <a:pt x="3" y="336"/>
                  <a:pt x="10" y="361"/>
                  <a:pt x="33" y="382"/>
                </a:cubicBezTo>
                <a:cubicBezTo>
                  <a:pt x="54" y="401"/>
                  <a:pt x="93" y="421"/>
                  <a:pt x="159" y="409"/>
                </a:cubicBezTo>
                <a:cubicBezTo>
                  <a:pt x="164" y="408"/>
                  <a:pt x="192" y="399"/>
                  <a:pt x="224" y="377"/>
                </a:cubicBezTo>
                <a:cubicBezTo>
                  <a:pt x="257" y="398"/>
                  <a:pt x="287" y="408"/>
                  <a:pt x="297" y="411"/>
                </a:cubicBezTo>
                <a:cubicBezTo>
                  <a:pt x="297" y="411"/>
                  <a:pt x="297" y="410"/>
                  <a:pt x="297" y="410"/>
                </a:cubicBezTo>
                <a:cubicBezTo>
                  <a:pt x="355" y="429"/>
                  <a:pt x="422" y="412"/>
                  <a:pt x="448" y="372"/>
                </a:cubicBezTo>
                <a:cubicBezTo>
                  <a:pt x="454" y="362"/>
                  <a:pt x="461" y="348"/>
                  <a:pt x="461" y="330"/>
                </a:cubicBezTo>
                <a:cubicBezTo>
                  <a:pt x="461" y="309"/>
                  <a:pt x="453" y="283"/>
                  <a:pt x="426" y="252"/>
                </a:cubicBezTo>
                <a:cubicBezTo>
                  <a:pt x="399" y="219"/>
                  <a:pt x="366" y="196"/>
                  <a:pt x="327" y="181"/>
                </a:cubicBezTo>
                <a:cubicBezTo>
                  <a:pt x="327" y="176"/>
                  <a:pt x="328" y="172"/>
                  <a:pt x="328" y="167"/>
                </a:cubicBezTo>
                <a:cubicBezTo>
                  <a:pt x="328" y="141"/>
                  <a:pt x="324" y="116"/>
                  <a:pt x="317" y="94"/>
                </a:cubicBezTo>
                <a:cubicBezTo>
                  <a:pt x="306" y="62"/>
                  <a:pt x="288" y="35"/>
                  <a:pt x="266" y="20"/>
                </a:cubicBezTo>
                <a:cubicBezTo>
                  <a:pt x="239" y="1"/>
                  <a:pt x="209" y="0"/>
                  <a:pt x="183" y="15"/>
                </a:cubicBezTo>
                <a:close/>
                <a:moveTo>
                  <a:pt x="196" y="38"/>
                </a:moveTo>
                <a:cubicBezTo>
                  <a:pt x="213" y="28"/>
                  <a:pt x="232" y="29"/>
                  <a:pt x="251" y="42"/>
                </a:cubicBezTo>
                <a:cubicBezTo>
                  <a:pt x="276" y="59"/>
                  <a:pt x="301" y="101"/>
                  <a:pt x="301" y="167"/>
                </a:cubicBezTo>
                <a:cubicBezTo>
                  <a:pt x="301" y="168"/>
                  <a:pt x="301" y="170"/>
                  <a:pt x="301" y="172"/>
                </a:cubicBezTo>
                <a:cubicBezTo>
                  <a:pt x="266" y="163"/>
                  <a:pt x="227" y="161"/>
                  <a:pt x="188" y="166"/>
                </a:cubicBezTo>
                <a:cubicBezTo>
                  <a:pt x="175" y="168"/>
                  <a:pt x="161" y="170"/>
                  <a:pt x="148" y="174"/>
                </a:cubicBezTo>
                <a:cubicBezTo>
                  <a:pt x="148" y="105"/>
                  <a:pt x="165" y="56"/>
                  <a:pt x="196" y="38"/>
                </a:cubicBezTo>
                <a:close/>
                <a:moveTo>
                  <a:pt x="191" y="192"/>
                </a:moveTo>
                <a:cubicBezTo>
                  <a:pt x="229" y="188"/>
                  <a:pt x="266" y="190"/>
                  <a:pt x="299" y="199"/>
                </a:cubicBezTo>
                <a:cubicBezTo>
                  <a:pt x="298" y="204"/>
                  <a:pt x="298" y="208"/>
                  <a:pt x="297" y="213"/>
                </a:cubicBezTo>
                <a:cubicBezTo>
                  <a:pt x="287" y="278"/>
                  <a:pt x="255" y="319"/>
                  <a:pt x="224" y="345"/>
                </a:cubicBezTo>
                <a:cubicBezTo>
                  <a:pt x="221" y="343"/>
                  <a:pt x="219" y="341"/>
                  <a:pt x="217" y="339"/>
                </a:cubicBezTo>
                <a:cubicBezTo>
                  <a:pt x="177" y="306"/>
                  <a:pt x="154" y="264"/>
                  <a:pt x="150" y="214"/>
                </a:cubicBezTo>
                <a:cubicBezTo>
                  <a:pt x="150" y="209"/>
                  <a:pt x="150" y="205"/>
                  <a:pt x="149" y="201"/>
                </a:cubicBezTo>
                <a:cubicBezTo>
                  <a:pt x="163" y="197"/>
                  <a:pt x="177" y="194"/>
                  <a:pt x="191" y="192"/>
                </a:cubicBezTo>
                <a:close/>
                <a:moveTo>
                  <a:pt x="323" y="217"/>
                </a:moveTo>
                <a:cubicBezTo>
                  <a:pt x="324" y="214"/>
                  <a:pt x="324" y="211"/>
                  <a:pt x="325" y="208"/>
                </a:cubicBezTo>
                <a:cubicBezTo>
                  <a:pt x="356" y="222"/>
                  <a:pt x="383" y="242"/>
                  <a:pt x="405" y="269"/>
                </a:cubicBezTo>
                <a:cubicBezTo>
                  <a:pt x="405" y="269"/>
                  <a:pt x="405" y="269"/>
                  <a:pt x="405" y="269"/>
                </a:cubicBezTo>
                <a:cubicBezTo>
                  <a:pt x="424" y="291"/>
                  <a:pt x="434" y="312"/>
                  <a:pt x="434" y="330"/>
                </a:cubicBezTo>
                <a:cubicBezTo>
                  <a:pt x="434" y="340"/>
                  <a:pt x="431" y="349"/>
                  <a:pt x="426" y="357"/>
                </a:cubicBezTo>
                <a:cubicBezTo>
                  <a:pt x="406" y="387"/>
                  <a:pt x="352" y="400"/>
                  <a:pt x="305" y="385"/>
                </a:cubicBezTo>
                <a:cubicBezTo>
                  <a:pt x="305" y="385"/>
                  <a:pt x="305" y="385"/>
                  <a:pt x="304" y="385"/>
                </a:cubicBezTo>
                <a:cubicBezTo>
                  <a:pt x="296" y="383"/>
                  <a:pt x="273" y="375"/>
                  <a:pt x="246" y="360"/>
                </a:cubicBezTo>
                <a:cubicBezTo>
                  <a:pt x="277" y="332"/>
                  <a:pt x="312" y="287"/>
                  <a:pt x="323" y="217"/>
                </a:cubicBezTo>
                <a:close/>
                <a:moveTo>
                  <a:pt x="426" y="252"/>
                </a:moveTo>
                <a:cubicBezTo>
                  <a:pt x="426" y="252"/>
                  <a:pt x="426" y="252"/>
                  <a:pt x="426" y="252"/>
                </a:cubicBezTo>
                <a:cubicBezTo>
                  <a:pt x="426" y="252"/>
                  <a:pt x="426" y="252"/>
                  <a:pt x="426" y="252"/>
                </a:cubicBezTo>
                <a:cubicBezTo>
                  <a:pt x="426" y="252"/>
                  <a:pt x="426" y="252"/>
                  <a:pt x="426" y="252"/>
                </a:cubicBezTo>
                <a:close/>
                <a:moveTo>
                  <a:pt x="159" y="409"/>
                </a:moveTo>
                <a:cubicBezTo>
                  <a:pt x="159" y="409"/>
                  <a:pt x="159" y="409"/>
                  <a:pt x="159" y="409"/>
                </a:cubicBezTo>
                <a:cubicBezTo>
                  <a:pt x="159" y="409"/>
                  <a:pt x="159" y="409"/>
                  <a:pt x="159" y="409"/>
                </a:cubicBezTo>
                <a:cubicBezTo>
                  <a:pt x="159" y="409"/>
                  <a:pt x="159" y="409"/>
                  <a:pt x="159" y="40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16"/>
          <p:cNvSpPr>
            <a:spLocks/>
          </p:cNvSpPr>
          <p:nvPr userDrawn="1"/>
        </p:nvSpPr>
        <p:spPr bwMode="auto">
          <a:xfrm>
            <a:off x="2542114" y="5070678"/>
            <a:ext cx="527050" cy="504825"/>
          </a:xfrm>
          <a:custGeom>
            <a:avLst/>
            <a:gdLst/>
            <a:ahLst/>
            <a:cxnLst>
              <a:cxn ang="0">
                <a:pos x="233" y="0"/>
              </a:cxn>
              <a:cxn ang="0">
                <a:pos x="208" y="19"/>
              </a:cxn>
              <a:cxn ang="0">
                <a:pos x="153" y="130"/>
              </a:cxn>
              <a:cxn ang="0">
                <a:pos x="146" y="135"/>
              </a:cxn>
              <a:cxn ang="0">
                <a:pos x="106" y="141"/>
              </a:cxn>
              <a:cxn ang="0">
                <a:pos x="25" y="153"/>
              </a:cxn>
              <a:cxn ang="0">
                <a:pos x="3" y="170"/>
              </a:cxn>
              <a:cxn ang="0">
                <a:pos x="13" y="202"/>
              </a:cxn>
              <a:cxn ang="0">
                <a:pos x="52" y="239"/>
              </a:cxn>
              <a:cxn ang="0">
                <a:pos x="82" y="268"/>
              </a:cxn>
              <a:cxn ang="0">
                <a:pos x="100" y="268"/>
              </a:cxn>
              <a:cxn ang="0">
                <a:pos x="104" y="259"/>
              </a:cxn>
              <a:cxn ang="0">
                <a:pos x="100" y="249"/>
              </a:cxn>
              <a:cxn ang="0">
                <a:pos x="70" y="220"/>
              </a:cxn>
              <a:cxn ang="0">
                <a:pos x="32" y="183"/>
              </a:cxn>
              <a:cxn ang="0">
                <a:pos x="29" y="179"/>
              </a:cxn>
              <a:cxn ang="0">
                <a:pos x="110" y="167"/>
              </a:cxn>
              <a:cxn ang="0">
                <a:pos x="150" y="161"/>
              </a:cxn>
              <a:cxn ang="0">
                <a:pos x="177" y="142"/>
              </a:cxn>
              <a:cxn ang="0">
                <a:pos x="232" y="31"/>
              </a:cxn>
              <a:cxn ang="0">
                <a:pos x="233" y="29"/>
              </a:cxn>
              <a:cxn ang="0">
                <a:pos x="234" y="31"/>
              </a:cxn>
              <a:cxn ang="0">
                <a:pos x="289" y="143"/>
              </a:cxn>
              <a:cxn ang="0">
                <a:pos x="314" y="161"/>
              </a:cxn>
              <a:cxn ang="0">
                <a:pos x="435" y="178"/>
              </a:cxn>
              <a:cxn ang="0">
                <a:pos x="437" y="179"/>
              </a:cxn>
              <a:cxn ang="0">
                <a:pos x="435" y="181"/>
              </a:cxn>
              <a:cxn ang="0">
                <a:pos x="347" y="268"/>
              </a:cxn>
              <a:cxn ang="0">
                <a:pos x="338" y="290"/>
              </a:cxn>
              <a:cxn ang="0">
                <a:pos x="339" y="294"/>
              </a:cxn>
              <a:cxn ang="0">
                <a:pos x="360" y="415"/>
              </a:cxn>
              <a:cxn ang="0">
                <a:pos x="360" y="417"/>
              </a:cxn>
              <a:cxn ang="0">
                <a:pos x="359" y="420"/>
              </a:cxn>
              <a:cxn ang="0">
                <a:pos x="355" y="418"/>
              </a:cxn>
              <a:cxn ang="0">
                <a:pos x="249" y="363"/>
              </a:cxn>
              <a:cxn ang="0">
                <a:pos x="217" y="363"/>
              </a:cxn>
              <a:cxn ang="0">
                <a:pos x="110" y="418"/>
              </a:cxn>
              <a:cxn ang="0">
                <a:pos x="105" y="420"/>
              </a:cxn>
              <a:cxn ang="0">
                <a:pos x="105" y="420"/>
              </a:cxn>
              <a:cxn ang="0">
                <a:pos x="106" y="417"/>
              </a:cxn>
              <a:cxn ang="0">
                <a:pos x="122" y="324"/>
              </a:cxn>
              <a:cxn ang="0">
                <a:pos x="122" y="322"/>
              </a:cxn>
              <a:cxn ang="0">
                <a:pos x="111" y="309"/>
              </a:cxn>
              <a:cxn ang="0">
                <a:pos x="96" y="320"/>
              </a:cxn>
              <a:cxn ang="0">
                <a:pos x="79" y="412"/>
              </a:cxn>
              <a:cxn ang="0">
                <a:pos x="88" y="442"/>
              </a:cxn>
              <a:cxn ang="0">
                <a:pos x="122" y="443"/>
              </a:cxn>
              <a:cxn ang="0">
                <a:pos x="229" y="387"/>
              </a:cxn>
              <a:cxn ang="0">
                <a:pos x="237" y="387"/>
              </a:cxn>
              <a:cxn ang="0">
                <a:pos x="344" y="443"/>
              </a:cxn>
              <a:cxn ang="0">
                <a:pos x="376" y="441"/>
              </a:cxn>
              <a:cxn ang="0">
                <a:pos x="386" y="410"/>
              </a:cxn>
              <a:cxn ang="0">
                <a:pos x="365" y="290"/>
              </a:cxn>
              <a:cxn ang="0">
                <a:pos x="366" y="287"/>
              </a:cxn>
              <a:cxn ang="0">
                <a:pos x="454" y="200"/>
              </a:cxn>
              <a:cxn ang="0">
                <a:pos x="463" y="170"/>
              </a:cxn>
              <a:cxn ang="0">
                <a:pos x="438" y="152"/>
              </a:cxn>
              <a:cxn ang="0">
                <a:pos x="318" y="134"/>
              </a:cxn>
              <a:cxn ang="0">
                <a:pos x="313" y="131"/>
              </a:cxn>
              <a:cxn ang="0">
                <a:pos x="258" y="19"/>
              </a:cxn>
              <a:cxn ang="0">
                <a:pos x="233" y="0"/>
              </a:cxn>
            </a:cxnLst>
            <a:rect l="0" t="0" r="r" b="b"/>
            <a:pathLst>
              <a:path w="467" h="448">
                <a:moveTo>
                  <a:pt x="233" y="0"/>
                </a:moveTo>
                <a:cubicBezTo>
                  <a:pt x="227" y="0"/>
                  <a:pt x="216" y="3"/>
                  <a:pt x="208" y="19"/>
                </a:cubicBezTo>
                <a:cubicBezTo>
                  <a:pt x="208" y="19"/>
                  <a:pt x="153" y="130"/>
                  <a:pt x="153" y="130"/>
                </a:cubicBezTo>
                <a:cubicBezTo>
                  <a:pt x="152" y="132"/>
                  <a:pt x="149" y="134"/>
                  <a:pt x="146" y="135"/>
                </a:cubicBezTo>
                <a:cubicBezTo>
                  <a:pt x="146" y="135"/>
                  <a:pt x="106" y="141"/>
                  <a:pt x="106" y="141"/>
                </a:cubicBezTo>
                <a:cubicBezTo>
                  <a:pt x="25" y="153"/>
                  <a:pt x="25" y="153"/>
                  <a:pt x="25" y="153"/>
                </a:cubicBezTo>
                <a:cubicBezTo>
                  <a:pt x="14" y="155"/>
                  <a:pt x="6" y="161"/>
                  <a:pt x="3" y="170"/>
                </a:cubicBezTo>
                <a:cubicBezTo>
                  <a:pt x="0" y="180"/>
                  <a:pt x="4" y="192"/>
                  <a:pt x="13" y="202"/>
                </a:cubicBezTo>
                <a:cubicBezTo>
                  <a:pt x="19" y="207"/>
                  <a:pt x="35" y="223"/>
                  <a:pt x="52" y="239"/>
                </a:cubicBezTo>
                <a:cubicBezTo>
                  <a:pt x="82" y="268"/>
                  <a:pt x="82" y="268"/>
                  <a:pt x="82" y="268"/>
                </a:cubicBezTo>
                <a:cubicBezTo>
                  <a:pt x="87" y="274"/>
                  <a:pt x="95" y="274"/>
                  <a:pt x="100" y="268"/>
                </a:cubicBezTo>
                <a:cubicBezTo>
                  <a:pt x="103" y="266"/>
                  <a:pt x="104" y="262"/>
                  <a:pt x="104" y="259"/>
                </a:cubicBezTo>
                <a:cubicBezTo>
                  <a:pt x="104" y="255"/>
                  <a:pt x="103" y="252"/>
                  <a:pt x="100" y="249"/>
                </a:cubicBezTo>
                <a:cubicBezTo>
                  <a:pt x="70" y="220"/>
                  <a:pt x="70" y="220"/>
                  <a:pt x="70" y="220"/>
                </a:cubicBezTo>
                <a:cubicBezTo>
                  <a:pt x="53" y="204"/>
                  <a:pt x="38" y="188"/>
                  <a:pt x="32" y="183"/>
                </a:cubicBezTo>
                <a:cubicBezTo>
                  <a:pt x="31" y="181"/>
                  <a:pt x="30" y="180"/>
                  <a:pt x="29" y="179"/>
                </a:cubicBezTo>
                <a:cubicBezTo>
                  <a:pt x="29" y="179"/>
                  <a:pt x="110" y="167"/>
                  <a:pt x="110" y="167"/>
                </a:cubicBezTo>
                <a:cubicBezTo>
                  <a:pt x="150" y="161"/>
                  <a:pt x="150" y="161"/>
                  <a:pt x="150" y="161"/>
                </a:cubicBezTo>
                <a:cubicBezTo>
                  <a:pt x="162" y="159"/>
                  <a:pt x="172" y="152"/>
                  <a:pt x="177" y="142"/>
                </a:cubicBezTo>
                <a:cubicBezTo>
                  <a:pt x="232" y="31"/>
                  <a:pt x="232" y="31"/>
                  <a:pt x="232" y="31"/>
                </a:cubicBezTo>
                <a:cubicBezTo>
                  <a:pt x="232" y="30"/>
                  <a:pt x="232" y="29"/>
                  <a:pt x="233" y="29"/>
                </a:cubicBezTo>
                <a:cubicBezTo>
                  <a:pt x="233" y="29"/>
                  <a:pt x="234" y="30"/>
                  <a:pt x="234" y="31"/>
                </a:cubicBezTo>
                <a:cubicBezTo>
                  <a:pt x="243" y="48"/>
                  <a:pt x="284" y="133"/>
                  <a:pt x="289" y="143"/>
                </a:cubicBezTo>
                <a:cubicBezTo>
                  <a:pt x="294" y="152"/>
                  <a:pt x="303" y="159"/>
                  <a:pt x="314" y="161"/>
                </a:cubicBezTo>
                <a:cubicBezTo>
                  <a:pt x="382" y="171"/>
                  <a:pt x="423" y="177"/>
                  <a:pt x="435" y="178"/>
                </a:cubicBezTo>
                <a:cubicBezTo>
                  <a:pt x="436" y="179"/>
                  <a:pt x="437" y="179"/>
                  <a:pt x="437" y="179"/>
                </a:cubicBezTo>
                <a:cubicBezTo>
                  <a:pt x="437" y="180"/>
                  <a:pt x="436" y="180"/>
                  <a:pt x="435" y="181"/>
                </a:cubicBezTo>
                <a:cubicBezTo>
                  <a:pt x="429" y="188"/>
                  <a:pt x="399" y="217"/>
                  <a:pt x="347" y="268"/>
                </a:cubicBezTo>
                <a:cubicBezTo>
                  <a:pt x="341" y="274"/>
                  <a:pt x="338" y="282"/>
                  <a:pt x="338" y="290"/>
                </a:cubicBezTo>
                <a:cubicBezTo>
                  <a:pt x="338" y="291"/>
                  <a:pt x="338" y="293"/>
                  <a:pt x="339" y="294"/>
                </a:cubicBezTo>
                <a:cubicBezTo>
                  <a:pt x="339" y="294"/>
                  <a:pt x="360" y="415"/>
                  <a:pt x="360" y="415"/>
                </a:cubicBezTo>
                <a:cubicBezTo>
                  <a:pt x="360" y="416"/>
                  <a:pt x="360" y="417"/>
                  <a:pt x="360" y="417"/>
                </a:cubicBezTo>
                <a:cubicBezTo>
                  <a:pt x="360" y="419"/>
                  <a:pt x="360" y="419"/>
                  <a:pt x="359" y="420"/>
                </a:cubicBezTo>
                <a:cubicBezTo>
                  <a:pt x="359" y="420"/>
                  <a:pt x="357" y="419"/>
                  <a:pt x="355" y="418"/>
                </a:cubicBezTo>
                <a:cubicBezTo>
                  <a:pt x="346" y="414"/>
                  <a:pt x="309" y="395"/>
                  <a:pt x="249" y="363"/>
                </a:cubicBezTo>
                <a:cubicBezTo>
                  <a:pt x="239" y="358"/>
                  <a:pt x="227" y="358"/>
                  <a:pt x="217" y="363"/>
                </a:cubicBezTo>
                <a:cubicBezTo>
                  <a:pt x="157" y="395"/>
                  <a:pt x="117" y="415"/>
                  <a:pt x="110" y="418"/>
                </a:cubicBezTo>
                <a:cubicBezTo>
                  <a:pt x="108" y="419"/>
                  <a:pt x="106" y="420"/>
                  <a:pt x="105" y="420"/>
                </a:cubicBezTo>
                <a:cubicBezTo>
                  <a:pt x="105" y="420"/>
                  <a:pt x="105" y="420"/>
                  <a:pt x="105" y="420"/>
                </a:cubicBezTo>
                <a:cubicBezTo>
                  <a:pt x="105" y="419"/>
                  <a:pt x="105" y="418"/>
                  <a:pt x="106" y="417"/>
                </a:cubicBezTo>
                <a:cubicBezTo>
                  <a:pt x="122" y="324"/>
                  <a:pt x="122" y="324"/>
                  <a:pt x="122" y="324"/>
                </a:cubicBezTo>
                <a:cubicBezTo>
                  <a:pt x="122" y="323"/>
                  <a:pt x="122" y="323"/>
                  <a:pt x="122" y="322"/>
                </a:cubicBezTo>
                <a:cubicBezTo>
                  <a:pt x="122" y="315"/>
                  <a:pt x="117" y="310"/>
                  <a:pt x="111" y="309"/>
                </a:cubicBezTo>
                <a:cubicBezTo>
                  <a:pt x="104" y="307"/>
                  <a:pt x="97" y="312"/>
                  <a:pt x="96" y="320"/>
                </a:cubicBezTo>
                <a:cubicBezTo>
                  <a:pt x="79" y="412"/>
                  <a:pt x="79" y="412"/>
                  <a:pt x="79" y="412"/>
                </a:cubicBezTo>
                <a:cubicBezTo>
                  <a:pt x="76" y="429"/>
                  <a:pt x="84" y="438"/>
                  <a:pt x="88" y="442"/>
                </a:cubicBezTo>
                <a:cubicBezTo>
                  <a:pt x="97" y="448"/>
                  <a:pt x="109" y="448"/>
                  <a:pt x="122" y="443"/>
                </a:cubicBezTo>
                <a:cubicBezTo>
                  <a:pt x="131" y="438"/>
                  <a:pt x="193" y="406"/>
                  <a:pt x="229" y="387"/>
                </a:cubicBezTo>
                <a:cubicBezTo>
                  <a:pt x="231" y="385"/>
                  <a:pt x="234" y="385"/>
                  <a:pt x="237" y="387"/>
                </a:cubicBezTo>
                <a:cubicBezTo>
                  <a:pt x="279" y="409"/>
                  <a:pt x="332" y="437"/>
                  <a:pt x="344" y="443"/>
                </a:cubicBezTo>
                <a:cubicBezTo>
                  <a:pt x="356" y="448"/>
                  <a:pt x="367" y="447"/>
                  <a:pt x="376" y="441"/>
                </a:cubicBezTo>
                <a:cubicBezTo>
                  <a:pt x="384" y="435"/>
                  <a:pt x="388" y="423"/>
                  <a:pt x="386" y="410"/>
                </a:cubicBezTo>
                <a:cubicBezTo>
                  <a:pt x="386" y="410"/>
                  <a:pt x="365" y="290"/>
                  <a:pt x="365" y="290"/>
                </a:cubicBezTo>
                <a:cubicBezTo>
                  <a:pt x="365" y="289"/>
                  <a:pt x="365" y="288"/>
                  <a:pt x="366" y="287"/>
                </a:cubicBezTo>
                <a:cubicBezTo>
                  <a:pt x="418" y="236"/>
                  <a:pt x="448" y="207"/>
                  <a:pt x="454" y="200"/>
                </a:cubicBezTo>
                <a:cubicBezTo>
                  <a:pt x="463" y="191"/>
                  <a:pt x="467" y="180"/>
                  <a:pt x="463" y="170"/>
                </a:cubicBezTo>
                <a:cubicBezTo>
                  <a:pt x="460" y="160"/>
                  <a:pt x="451" y="154"/>
                  <a:pt x="438" y="152"/>
                </a:cubicBezTo>
                <a:cubicBezTo>
                  <a:pt x="430" y="151"/>
                  <a:pt x="403" y="147"/>
                  <a:pt x="318" y="134"/>
                </a:cubicBezTo>
                <a:cubicBezTo>
                  <a:pt x="316" y="134"/>
                  <a:pt x="314" y="133"/>
                  <a:pt x="313" y="131"/>
                </a:cubicBezTo>
                <a:cubicBezTo>
                  <a:pt x="308" y="121"/>
                  <a:pt x="267" y="37"/>
                  <a:pt x="258" y="19"/>
                </a:cubicBezTo>
                <a:cubicBezTo>
                  <a:pt x="249" y="2"/>
                  <a:pt x="238" y="0"/>
                  <a:pt x="233"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41"/>
          <p:cNvSpPr>
            <a:spLocks/>
          </p:cNvSpPr>
          <p:nvPr userDrawn="1"/>
        </p:nvSpPr>
        <p:spPr bwMode="auto">
          <a:xfrm>
            <a:off x="2548464" y="3718379"/>
            <a:ext cx="514350" cy="436563"/>
          </a:xfrm>
          <a:custGeom>
            <a:avLst/>
            <a:gdLst/>
            <a:ahLst/>
            <a:cxnLst>
              <a:cxn ang="0">
                <a:pos x="228" y="14"/>
              </a:cxn>
              <a:cxn ang="0">
                <a:pos x="124" y="0"/>
              </a:cxn>
              <a:cxn ang="0">
                <a:pos x="0" y="54"/>
              </a:cxn>
              <a:cxn ang="0">
                <a:pos x="1" y="56"/>
              </a:cxn>
              <a:cxn ang="0">
                <a:pos x="14" y="160"/>
              </a:cxn>
              <a:cxn ang="0">
                <a:pos x="1" y="265"/>
              </a:cxn>
              <a:cxn ang="0">
                <a:pos x="16" y="373"/>
              </a:cxn>
              <a:cxn ang="0">
                <a:pos x="124" y="388"/>
              </a:cxn>
              <a:cxn ang="0">
                <a:pos x="228" y="375"/>
              </a:cxn>
              <a:cxn ang="0">
                <a:pos x="333" y="388"/>
              </a:cxn>
              <a:cxn ang="0">
                <a:pos x="456" y="335"/>
              </a:cxn>
              <a:cxn ang="0">
                <a:pos x="443" y="230"/>
              </a:cxn>
              <a:cxn ang="0">
                <a:pos x="456" y="126"/>
              </a:cxn>
              <a:cxn ang="0">
                <a:pos x="429" y="9"/>
              </a:cxn>
              <a:cxn ang="0">
                <a:pos x="411" y="27"/>
              </a:cxn>
              <a:cxn ang="0">
                <a:pos x="429" y="56"/>
              </a:cxn>
              <a:cxn ang="0">
                <a:pos x="409" y="91"/>
              </a:cxn>
              <a:cxn ang="0">
                <a:pos x="416" y="149"/>
              </a:cxn>
              <a:cxn ang="0">
                <a:pos x="416" y="172"/>
              </a:cxn>
              <a:cxn ang="0">
                <a:pos x="409" y="230"/>
              </a:cxn>
              <a:cxn ang="0">
                <a:pos x="429" y="265"/>
              </a:cxn>
              <a:cxn ang="0">
                <a:pos x="411" y="294"/>
              </a:cxn>
              <a:cxn ang="0">
                <a:pos x="418" y="312"/>
              </a:cxn>
              <a:cxn ang="0">
                <a:pos x="379" y="348"/>
              </a:cxn>
              <a:cxn ang="0">
                <a:pos x="333" y="361"/>
              </a:cxn>
              <a:cxn ang="0">
                <a:pos x="286" y="348"/>
              </a:cxn>
              <a:cxn ang="0">
                <a:pos x="228" y="341"/>
              </a:cxn>
              <a:cxn ang="0">
                <a:pos x="170" y="348"/>
              </a:cxn>
              <a:cxn ang="0">
                <a:pos x="124" y="361"/>
              </a:cxn>
              <a:cxn ang="0">
                <a:pos x="95" y="343"/>
              </a:cxn>
              <a:cxn ang="0">
                <a:pos x="54" y="362"/>
              </a:cxn>
              <a:cxn ang="0">
                <a:pos x="41" y="311"/>
              </a:cxn>
              <a:cxn ang="0">
                <a:pos x="41" y="288"/>
              </a:cxn>
              <a:cxn ang="0">
                <a:pos x="47" y="230"/>
              </a:cxn>
              <a:cxn ang="0">
                <a:pos x="27" y="195"/>
              </a:cxn>
              <a:cxn ang="0">
                <a:pos x="47" y="160"/>
              </a:cxn>
              <a:cxn ang="0">
                <a:pos x="41" y="102"/>
              </a:cxn>
              <a:cxn ang="0">
                <a:pos x="41" y="79"/>
              </a:cxn>
              <a:cxn ang="0">
                <a:pos x="27" y="54"/>
              </a:cxn>
              <a:cxn ang="0">
                <a:pos x="89" y="47"/>
              </a:cxn>
              <a:cxn ang="0">
                <a:pos x="147" y="41"/>
              </a:cxn>
              <a:cxn ang="0">
                <a:pos x="194" y="27"/>
              </a:cxn>
              <a:cxn ang="0">
                <a:pos x="240" y="41"/>
              </a:cxn>
              <a:cxn ang="0">
                <a:pos x="298" y="47"/>
              </a:cxn>
              <a:cxn ang="0">
                <a:pos x="347" y="14"/>
              </a:cxn>
            </a:cxnLst>
            <a:rect l="0" t="0" r="r" b="b"/>
            <a:pathLst>
              <a:path w="456" h="388">
                <a:moveTo>
                  <a:pt x="298" y="14"/>
                </a:moveTo>
                <a:cubicBezTo>
                  <a:pt x="289" y="5"/>
                  <a:pt x="276" y="0"/>
                  <a:pt x="263" y="0"/>
                </a:cubicBezTo>
                <a:cubicBezTo>
                  <a:pt x="250" y="0"/>
                  <a:pt x="238" y="5"/>
                  <a:pt x="228" y="14"/>
                </a:cubicBezTo>
                <a:cubicBezTo>
                  <a:pt x="219" y="5"/>
                  <a:pt x="207" y="0"/>
                  <a:pt x="194" y="0"/>
                </a:cubicBezTo>
                <a:cubicBezTo>
                  <a:pt x="181" y="0"/>
                  <a:pt x="168" y="5"/>
                  <a:pt x="159" y="14"/>
                </a:cubicBezTo>
                <a:cubicBezTo>
                  <a:pt x="149" y="5"/>
                  <a:pt x="137" y="0"/>
                  <a:pt x="124" y="0"/>
                </a:cubicBezTo>
                <a:cubicBezTo>
                  <a:pt x="111" y="0"/>
                  <a:pt x="98" y="5"/>
                  <a:pt x="89" y="14"/>
                </a:cubicBezTo>
                <a:cubicBezTo>
                  <a:pt x="79" y="5"/>
                  <a:pt x="67" y="0"/>
                  <a:pt x="54" y="0"/>
                </a:cubicBezTo>
                <a:cubicBezTo>
                  <a:pt x="24" y="0"/>
                  <a:pt x="0" y="24"/>
                  <a:pt x="0" y="54"/>
                </a:cubicBezTo>
                <a:cubicBezTo>
                  <a:pt x="0" y="54"/>
                  <a:pt x="0" y="55"/>
                  <a:pt x="0" y="55"/>
                </a:cubicBezTo>
                <a:cubicBezTo>
                  <a:pt x="1" y="57"/>
                  <a:pt x="1" y="57"/>
                  <a:pt x="1" y="57"/>
                </a:cubicBezTo>
                <a:cubicBezTo>
                  <a:pt x="1" y="57"/>
                  <a:pt x="1" y="56"/>
                  <a:pt x="1" y="56"/>
                </a:cubicBezTo>
                <a:cubicBezTo>
                  <a:pt x="1" y="69"/>
                  <a:pt x="5" y="81"/>
                  <a:pt x="14" y="90"/>
                </a:cubicBezTo>
                <a:cubicBezTo>
                  <a:pt x="5" y="100"/>
                  <a:pt x="1" y="112"/>
                  <a:pt x="1" y="125"/>
                </a:cubicBezTo>
                <a:cubicBezTo>
                  <a:pt x="1" y="138"/>
                  <a:pt x="5" y="151"/>
                  <a:pt x="14" y="160"/>
                </a:cubicBezTo>
                <a:cubicBezTo>
                  <a:pt x="5" y="170"/>
                  <a:pt x="1" y="182"/>
                  <a:pt x="1" y="195"/>
                </a:cubicBezTo>
                <a:cubicBezTo>
                  <a:pt x="1" y="208"/>
                  <a:pt x="5" y="220"/>
                  <a:pt x="14" y="230"/>
                </a:cubicBezTo>
                <a:cubicBezTo>
                  <a:pt x="5" y="240"/>
                  <a:pt x="1" y="252"/>
                  <a:pt x="1" y="265"/>
                </a:cubicBezTo>
                <a:cubicBezTo>
                  <a:pt x="1" y="278"/>
                  <a:pt x="5" y="290"/>
                  <a:pt x="14" y="300"/>
                </a:cubicBezTo>
                <a:cubicBezTo>
                  <a:pt x="5" y="309"/>
                  <a:pt x="1" y="322"/>
                  <a:pt x="1" y="335"/>
                </a:cubicBezTo>
                <a:cubicBezTo>
                  <a:pt x="1" y="349"/>
                  <a:pt x="6" y="362"/>
                  <a:pt x="16" y="373"/>
                </a:cubicBezTo>
                <a:cubicBezTo>
                  <a:pt x="26" y="383"/>
                  <a:pt x="40" y="388"/>
                  <a:pt x="54" y="388"/>
                </a:cubicBezTo>
                <a:cubicBezTo>
                  <a:pt x="67" y="388"/>
                  <a:pt x="79" y="383"/>
                  <a:pt x="89" y="375"/>
                </a:cubicBezTo>
                <a:cubicBezTo>
                  <a:pt x="99" y="383"/>
                  <a:pt x="111" y="388"/>
                  <a:pt x="124" y="388"/>
                </a:cubicBezTo>
                <a:cubicBezTo>
                  <a:pt x="137" y="388"/>
                  <a:pt x="149" y="383"/>
                  <a:pt x="158" y="375"/>
                </a:cubicBezTo>
                <a:cubicBezTo>
                  <a:pt x="168" y="383"/>
                  <a:pt x="180" y="388"/>
                  <a:pt x="193" y="388"/>
                </a:cubicBezTo>
                <a:cubicBezTo>
                  <a:pt x="206" y="388"/>
                  <a:pt x="219" y="383"/>
                  <a:pt x="228" y="375"/>
                </a:cubicBezTo>
                <a:cubicBezTo>
                  <a:pt x="238" y="383"/>
                  <a:pt x="250" y="388"/>
                  <a:pt x="263" y="388"/>
                </a:cubicBezTo>
                <a:cubicBezTo>
                  <a:pt x="276" y="388"/>
                  <a:pt x="288" y="383"/>
                  <a:pt x="298" y="375"/>
                </a:cubicBezTo>
                <a:cubicBezTo>
                  <a:pt x="308" y="383"/>
                  <a:pt x="320" y="388"/>
                  <a:pt x="333" y="388"/>
                </a:cubicBezTo>
                <a:cubicBezTo>
                  <a:pt x="346" y="388"/>
                  <a:pt x="358" y="383"/>
                  <a:pt x="368" y="375"/>
                </a:cubicBezTo>
                <a:cubicBezTo>
                  <a:pt x="377" y="383"/>
                  <a:pt x="390" y="388"/>
                  <a:pt x="403" y="388"/>
                </a:cubicBezTo>
                <a:cubicBezTo>
                  <a:pt x="432" y="388"/>
                  <a:pt x="456" y="364"/>
                  <a:pt x="456" y="335"/>
                </a:cubicBezTo>
                <a:cubicBezTo>
                  <a:pt x="456" y="322"/>
                  <a:pt x="451" y="309"/>
                  <a:pt x="443" y="300"/>
                </a:cubicBezTo>
                <a:cubicBezTo>
                  <a:pt x="451" y="290"/>
                  <a:pt x="456" y="278"/>
                  <a:pt x="456" y="265"/>
                </a:cubicBezTo>
                <a:cubicBezTo>
                  <a:pt x="456" y="252"/>
                  <a:pt x="451" y="240"/>
                  <a:pt x="443" y="230"/>
                </a:cubicBezTo>
                <a:cubicBezTo>
                  <a:pt x="451" y="221"/>
                  <a:pt x="456" y="208"/>
                  <a:pt x="456" y="195"/>
                </a:cubicBezTo>
                <a:cubicBezTo>
                  <a:pt x="456" y="182"/>
                  <a:pt x="451" y="170"/>
                  <a:pt x="443" y="161"/>
                </a:cubicBezTo>
                <a:cubicBezTo>
                  <a:pt x="451" y="151"/>
                  <a:pt x="456" y="139"/>
                  <a:pt x="456" y="126"/>
                </a:cubicBezTo>
                <a:cubicBezTo>
                  <a:pt x="456" y="113"/>
                  <a:pt x="451" y="100"/>
                  <a:pt x="443" y="91"/>
                </a:cubicBezTo>
                <a:cubicBezTo>
                  <a:pt x="451" y="81"/>
                  <a:pt x="456" y="69"/>
                  <a:pt x="456" y="56"/>
                </a:cubicBezTo>
                <a:cubicBezTo>
                  <a:pt x="456" y="37"/>
                  <a:pt x="446" y="19"/>
                  <a:pt x="429" y="9"/>
                </a:cubicBezTo>
                <a:cubicBezTo>
                  <a:pt x="424" y="6"/>
                  <a:pt x="418" y="7"/>
                  <a:pt x="413" y="11"/>
                </a:cubicBezTo>
                <a:cubicBezTo>
                  <a:pt x="411" y="14"/>
                  <a:pt x="409" y="17"/>
                  <a:pt x="409" y="21"/>
                </a:cubicBezTo>
                <a:cubicBezTo>
                  <a:pt x="409" y="23"/>
                  <a:pt x="410" y="25"/>
                  <a:pt x="411" y="27"/>
                </a:cubicBezTo>
                <a:cubicBezTo>
                  <a:pt x="411" y="28"/>
                  <a:pt x="411" y="28"/>
                  <a:pt x="411" y="28"/>
                </a:cubicBezTo>
                <a:cubicBezTo>
                  <a:pt x="412" y="30"/>
                  <a:pt x="415" y="32"/>
                  <a:pt x="417" y="33"/>
                </a:cubicBezTo>
                <a:cubicBezTo>
                  <a:pt x="425" y="38"/>
                  <a:pt x="429" y="47"/>
                  <a:pt x="429" y="56"/>
                </a:cubicBezTo>
                <a:cubicBezTo>
                  <a:pt x="429" y="65"/>
                  <a:pt x="424" y="74"/>
                  <a:pt x="416" y="79"/>
                </a:cubicBezTo>
                <a:cubicBezTo>
                  <a:pt x="412" y="81"/>
                  <a:pt x="409" y="86"/>
                  <a:pt x="409" y="91"/>
                </a:cubicBezTo>
                <a:cubicBezTo>
                  <a:pt x="409" y="91"/>
                  <a:pt x="409" y="91"/>
                  <a:pt x="409" y="91"/>
                </a:cubicBezTo>
                <a:cubicBezTo>
                  <a:pt x="409" y="95"/>
                  <a:pt x="412" y="100"/>
                  <a:pt x="416" y="102"/>
                </a:cubicBezTo>
                <a:cubicBezTo>
                  <a:pt x="424" y="107"/>
                  <a:pt x="429" y="116"/>
                  <a:pt x="429" y="126"/>
                </a:cubicBezTo>
                <a:cubicBezTo>
                  <a:pt x="429" y="135"/>
                  <a:pt x="424" y="144"/>
                  <a:pt x="416" y="149"/>
                </a:cubicBezTo>
                <a:cubicBezTo>
                  <a:pt x="412" y="151"/>
                  <a:pt x="409" y="156"/>
                  <a:pt x="409" y="161"/>
                </a:cubicBezTo>
                <a:cubicBezTo>
                  <a:pt x="409" y="161"/>
                  <a:pt x="409" y="161"/>
                  <a:pt x="409" y="161"/>
                </a:cubicBezTo>
                <a:cubicBezTo>
                  <a:pt x="409" y="165"/>
                  <a:pt x="412" y="170"/>
                  <a:pt x="416" y="172"/>
                </a:cubicBezTo>
                <a:cubicBezTo>
                  <a:pt x="424" y="177"/>
                  <a:pt x="429" y="186"/>
                  <a:pt x="429" y="195"/>
                </a:cubicBezTo>
                <a:cubicBezTo>
                  <a:pt x="429" y="205"/>
                  <a:pt x="424" y="214"/>
                  <a:pt x="416" y="219"/>
                </a:cubicBezTo>
                <a:cubicBezTo>
                  <a:pt x="412" y="221"/>
                  <a:pt x="409" y="225"/>
                  <a:pt x="409" y="230"/>
                </a:cubicBezTo>
                <a:cubicBezTo>
                  <a:pt x="409" y="230"/>
                  <a:pt x="409" y="230"/>
                  <a:pt x="409" y="230"/>
                </a:cubicBezTo>
                <a:cubicBezTo>
                  <a:pt x="409" y="235"/>
                  <a:pt x="412" y="239"/>
                  <a:pt x="416" y="242"/>
                </a:cubicBezTo>
                <a:cubicBezTo>
                  <a:pt x="424" y="247"/>
                  <a:pt x="429" y="256"/>
                  <a:pt x="429" y="265"/>
                </a:cubicBezTo>
                <a:cubicBezTo>
                  <a:pt x="429" y="274"/>
                  <a:pt x="425" y="283"/>
                  <a:pt x="417" y="288"/>
                </a:cubicBezTo>
                <a:cubicBezTo>
                  <a:pt x="414" y="289"/>
                  <a:pt x="412" y="291"/>
                  <a:pt x="411" y="294"/>
                </a:cubicBezTo>
                <a:cubicBezTo>
                  <a:pt x="411" y="294"/>
                  <a:pt x="411" y="294"/>
                  <a:pt x="411" y="294"/>
                </a:cubicBezTo>
                <a:cubicBezTo>
                  <a:pt x="410" y="296"/>
                  <a:pt x="409" y="298"/>
                  <a:pt x="409" y="300"/>
                </a:cubicBezTo>
                <a:cubicBezTo>
                  <a:pt x="409" y="304"/>
                  <a:pt x="411" y="307"/>
                  <a:pt x="413" y="310"/>
                </a:cubicBezTo>
                <a:cubicBezTo>
                  <a:pt x="415" y="311"/>
                  <a:pt x="416" y="312"/>
                  <a:pt x="418" y="312"/>
                </a:cubicBezTo>
                <a:cubicBezTo>
                  <a:pt x="425" y="317"/>
                  <a:pt x="430" y="326"/>
                  <a:pt x="430" y="335"/>
                </a:cubicBezTo>
                <a:cubicBezTo>
                  <a:pt x="430" y="349"/>
                  <a:pt x="418" y="361"/>
                  <a:pt x="403" y="361"/>
                </a:cubicBezTo>
                <a:cubicBezTo>
                  <a:pt x="393" y="361"/>
                  <a:pt x="384" y="356"/>
                  <a:pt x="379" y="348"/>
                </a:cubicBezTo>
                <a:cubicBezTo>
                  <a:pt x="377" y="344"/>
                  <a:pt x="373" y="341"/>
                  <a:pt x="368" y="341"/>
                </a:cubicBezTo>
                <a:cubicBezTo>
                  <a:pt x="363" y="341"/>
                  <a:pt x="359" y="344"/>
                  <a:pt x="356" y="348"/>
                </a:cubicBezTo>
                <a:cubicBezTo>
                  <a:pt x="351" y="356"/>
                  <a:pt x="342" y="361"/>
                  <a:pt x="333" y="361"/>
                </a:cubicBezTo>
                <a:cubicBezTo>
                  <a:pt x="323" y="361"/>
                  <a:pt x="314" y="356"/>
                  <a:pt x="310" y="348"/>
                </a:cubicBezTo>
                <a:cubicBezTo>
                  <a:pt x="307" y="344"/>
                  <a:pt x="303" y="341"/>
                  <a:pt x="298" y="341"/>
                </a:cubicBezTo>
                <a:cubicBezTo>
                  <a:pt x="293" y="341"/>
                  <a:pt x="289" y="344"/>
                  <a:pt x="286" y="348"/>
                </a:cubicBezTo>
                <a:cubicBezTo>
                  <a:pt x="282" y="356"/>
                  <a:pt x="273" y="361"/>
                  <a:pt x="263" y="361"/>
                </a:cubicBezTo>
                <a:cubicBezTo>
                  <a:pt x="254" y="361"/>
                  <a:pt x="245" y="356"/>
                  <a:pt x="240" y="348"/>
                </a:cubicBezTo>
                <a:cubicBezTo>
                  <a:pt x="237" y="344"/>
                  <a:pt x="233" y="341"/>
                  <a:pt x="228" y="341"/>
                </a:cubicBezTo>
                <a:cubicBezTo>
                  <a:pt x="223" y="341"/>
                  <a:pt x="219" y="344"/>
                  <a:pt x="217" y="348"/>
                </a:cubicBezTo>
                <a:cubicBezTo>
                  <a:pt x="212" y="356"/>
                  <a:pt x="203" y="361"/>
                  <a:pt x="193" y="361"/>
                </a:cubicBezTo>
                <a:cubicBezTo>
                  <a:pt x="184" y="361"/>
                  <a:pt x="175" y="356"/>
                  <a:pt x="170" y="348"/>
                </a:cubicBezTo>
                <a:cubicBezTo>
                  <a:pt x="168" y="344"/>
                  <a:pt x="163" y="341"/>
                  <a:pt x="158" y="341"/>
                </a:cubicBezTo>
                <a:cubicBezTo>
                  <a:pt x="154" y="341"/>
                  <a:pt x="149" y="344"/>
                  <a:pt x="147" y="348"/>
                </a:cubicBezTo>
                <a:cubicBezTo>
                  <a:pt x="142" y="356"/>
                  <a:pt x="133" y="361"/>
                  <a:pt x="124" y="361"/>
                </a:cubicBezTo>
                <a:cubicBezTo>
                  <a:pt x="114" y="361"/>
                  <a:pt x="106" y="357"/>
                  <a:pt x="101" y="349"/>
                </a:cubicBezTo>
                <a:cubicBezTo>
                  <a:pt x="100" y="347"/>
                  <a:pt x="98" y="344"/>
                  <a:pt x="95" y="343"/>
                </a:cubicBezTo>
                <a:cubicBezTo>
                  <a:pt x="95" y="343"/>
                  <a:pt x="95" y="343"/>
                  <a:pt x="95" y="343"/>
                </a:cubicBezTo>
                <a:cubicBezTo>
                  <a:pt x="90" y="340"/>
                  <a:pt x="83" y="341"/>
                  <a:pt x="79" y="345"/>
                </a:cubicBezTo>
                <a:cubicBezTo>
                  <a:pt x="78" y="347"/>
                  <a:pt x="77" y="348"/>
                  <a:pt x="76" y="350"/>
                </a:cubicBezTo>
                <a:cubicBezTo>
                  <a:pt x="71" y="357"/>
                  <a:pt x="63" y="362"/>
                  <a:pt x="54" y="362"/>
                </a:cubicBezTo>
                <a:cubicBezTo>
                  <a:pt x="47" y="362"/>
                  <a:pt x="40" y="359"/>
                  <a:pt x="35" y="354"/>
                </a:cubicBezTo>
                <a:cubicBezTo>
                  <a:pt x="30" y="349"/>
                  <a:pt x="27" y="342"/>
                  <a:pt x="27" y="335"/>
                </a:cubicBezTo>
                <a:cubicBezTo>
                  <a:pt x="27" y="325"/>
                  <a:pt x="32" y="316"/>
                  <a:pt x="41" y="311"/>
                </a:cubicBezTo>
                <a:cubicBezTo>
                  <a:pt x="45" y="309"/>
                  <a:pt x="47" y="305"/>
                  <a:pt x="47" y="300"/>
                </a:cubicBezTo>
                <a:cubicBezTo>
                  <a:pt x="47" y="300"/>
                  <a:pt x="47" y="300"/>
                  <a:pt x="47" y="300"/>
                </a:cubicBezTo>
                <a:cubicBezTo>
                  <a:pt x="47" y="295"/>
                  <a:pt x="45" y="291"/>
                  <a:pt x="41" y="288"/>
                </a:cubicBezTo>
                <a:cubicBezTo>
                  <a:pt x="32" y="283"/>
                  <a:pt x="27" y="275"/>
                  <a:pt x="27" y="265"/>
                </a:cubicBezTo>
                <a:cubicBezTo>
                  <a:pt x="27" y="255"/>
                  <a:pt x="32" y="246"/>
                  <a:pt x="41" y="242"/>
                </a:cubicBezTo>
                <a:cubicBezTo>
                  <a:pt x="45" y="239"/>
                  <a:pt x="47" y="235"/>
                  <a:pt x="47" y="230"/>
                </a:cubicBezTo>
                <a:cubicBezTo>
                  <a:pt x="47" y="230"/>
                  <a:pt x="47" y="230"/>
                  <a:pt x="47" y="230"/>
                </a:cubicBezTo>
                <a:cubicBezTo>
                  <a:pt x="47" y="225"/>
                  <a:pt x="45" y="221"/>
                  <a:pt x="41" y="218"/>
                </a:cubicBezTo>
                <a:cubicBezTo>
                  <a:pt x="32" y="214"/>
                  <a:pt x="27" y="205"/>
                  <a:pt x="27" y="195"/>
                </a:cubicBezTo>
                <a:cubicBezTo>
                  <a:pt x="27" y="186"/>
                  <a:pt x="32" y="177"/>
                  <a:pt x="41" y="172"/>
                </a:cubicBezTo>
                <a:cubicBezTo>
                  <a:pt x="45" y="169"/>
                  <a:pt x="47" y="165"/>
                  <a:pt x="47" y="160"/>
                </a:cubicBezTo>
                <a:cubicBezTo>
                  <a:pt x="47" y="160"/>
                  <a:pt x="47" y="160"/>
                  <a:pt x="47" y="160"/>
                </a:cubicBezTo>
                <a:cubicBezTo>
                  <a:pt x="47" y="155"/>
                  <a:pt x="45" y="151"/>
                  <a:pt x="41" y="149"/>
                </a:cubicBezTo>
                <a:cubicBezTo>
                  <a:pt x="32" y="144"/>
                  <a:pt x="27" y="135"/>
                  <a:pt x="27" y="125"/>
                </a:cubicBezTo>
                <a:cubicBezTo>
                  <a:pt x="27" y="116"/>
                  <a:pt x="32" y="107"/>
                  <a:pt x="41" y="102"/>
                </a:cubicBezTo>
                <a:cubicBezTo>
                  <a:pt x="45" y="100"/>
                  <a:pt x="47" y="95"/>
                  <a:pt x="47" y="91"/>
                </a:cubicBezTo>
                <a:cubicBezTo>
                  <a:pt x="47" y="91"/>
                  <a:pt x="47" y="90"/>
                  <a:pt x="47" y="90"/>
                </a:cubicBezTo>
                <a:cubicBezTo>
                  <a:pt x="47" y="86"/>
                  <a:pt x="45" y="81"/>
                  <a:pt x="41" y="79"/>
                </a:cubicBezTo>
                <a:cubicBezTo>
                  <a:pt x="32" y="74"/>
                  <a:pt x="27" y="65"/>
                  <a:pt x="27" y="56"/>
                </a:cubicBezTo>
                <a:cubicBezTo>
                  <a:pt x="27" y="55"/>
                  <a:pt x="27" y="55"/>
                  <a:pt x="27" y="54"/>
                </a:cubicBezTo>
                <a:cubicBezTo>
                  <a:pt x="27" y="54"/>
                  <a:pt x="27" y="54"/>
                  <a:pt x="27" y="54"/>
                </a:cubicBezTo>
                <a:cubicBezTo>
                  <a:pt x="27" y="39"/>
                  <a:pt x="39" y="27"/>
                  <a:pt x="54" y="27"/>
                </a:cubicBezTo>
                <a:cubicBezTo>
                  <a:pt x="64" y="27"/>
                  <a:pt x="72" y="32"/>
                  <a:pt x="77" y="41"/>
                </a:cubicBezTo>
                <a:cubicBezTo>
                  <a:pt x="80" y="45"/>
                  <a:pt x="84" y="47"/>
                  <a:pt x="89" y="47"/>
                </a:cubicBezTo>
                <a:cubicBezTo>
                  <a:pt x="94" y="47"/>
                  <a:pt x="98" y="45"/>
                  <a:pt x="100" y="41"/>
                </a:cubicBezTo>
                <a:cubicBezTo>
                  <a:pt x="105" y="32"/>
                  <a:pt x="114" y="27"/>
                  <a:pt x="124" y="27"/>
                </a:cubicBezTo>
                <a:cubicBezTo>
                  <a:pt x="133" y="27"/>
                  <a:pt x="142" y="32"/>
                  <a:pt x="147" y="41"/>
                </a:cubicBezTo>
                <a:cubicBezTo>
                  <a:pt x="149" y="45"/>
                  <a:pt x="154" y="47"/>
                  <a:pt x="159" y="47"/>
                </a:cubicBezTo>
                <a:cubicBezTo>
                  <a:pt x="163" y="47"/>
                  <a:pt x="168" y="45"/>
                  <a:pt x="170" y="41"/>
                </a:cubicBezTo>
                <a:cubicBezTo>
                  <a:pt x="175" y="32"/>
                  <a:pt x="184" y="27"/>
                  <a:pt x="194" y="27"/>
                </a:cubicBezTo>
                <a:cubicBezTo>
                  <a:pt x="203" y="27"/>
                  <a:pt x="212" y="32"/>
                  <a:pt x="217" y="41"/>
                </a:cubicBezTo>
                <a:cubicBezTo>
                  <a:pt x="219" y="45"/>
                  <a:pt x="224" y="47"/>
                  <a:pt x="228" y="47"/>
                </a:cubicBezTo>
                <a:cubicBezTo>
                  <a:pt x="233" y="47"/>
                  <a:pt x="238" y="45"/>
                  <a:pt x="240" y="41"/>
                </a:cubicBezTo>
                <a:cubicBezTo>
                  <a:pt x="245" y="32"/>
                  <a:pt x="254" y="27"/>
                  <a:pt x="263" y="27"/>
                </a:cubicBezTo>
                <a:cubicBezTo>
                  <a:pt x="273" y="27"/>
                  <a:pt x="282" y="32"/>
                  <a:pt x="287" y="41"/>
                </a:cubicBezTo>
                <a:cubicBezTo>
                  <a:pt x="289" y="45"/>
                  <a:pt x="293" y="47"/>
                  <a:pt x="298" y="47"/>
                </a:cubicBezTo>
                <a:cubicBezTo>
                  <a:pt x="303" y="47"/>
                  <a:pt x="307" y="45"/>
                  <a:pt x="310" y="41"/>
                </a:cubicBezTo>
                <a:cubicBezTo>
                  <a:pt x="315" y="32"/>
                  <a:pt x="324" y="27"/>
                  <a:pt x="333" y="27"/>
                </a:cubicBezTo>
                <a:cubicBezTo>
                  <a:pt x="341" y="27"/>
                  <a:pt x="347" y="21"/>
                  <a:pt x="347" y="14"/>
                </a:cubicBezTo>
                <a:cubicBezTo>
                  <a:pt x="347" y="6"/>
                  <a:pt x="341" y="0"/>
                  <a:pt x="333" y="0"/>
                </a:cubicBezTo>
                <a:cubicBezTo>
                  <a:pt x="320" y="0"/>
                  <a:pt x="308" y="5"/>
                  <a:pt x="298" y="1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55"/>
          <p:cNvSpPr>
            <a:spLocks/>
          </p:cNvSpPr>
          <p:nvPr userDrawn="1"/>
        </p:nvSpPr>
        <p:spPr bwMode="auto">
          <a:xfrm>
            <a:off x="3199295" y="1190231"/>
            <a:ext cx="438150" cy="463550"/>
          </a:xfrm>
          <a:custGeom>
            <a:avLst/>
            <a:gdLst/>
            <a:ahLst/>
            <a:cxnLst>
              <a:cxn ang="0">
                <a:pos x="43" y="292"/>
              </a:cxn>
              <a:cxn ang="0">
                <a:pos x="252" y="292"/>
              </a:cxn>
              <a:cxn ang="0">
                <a:pos x="252" y="241"/>
              </a:cxn>
              <a:cxn ang="0">
                <a:pos x="217" y="241"/>
              </a:cxn>
              <a:cxn ang="0">
                <a:pos x="169" y="195"/>
              </a:cxn>
              <a:cxn ang="0">
                <a:pos x="276" y="195"/>
              </a:cxn>
              <a:cxn ang="0">
                <a:pos x="276" y="0"/>
              </a:cxn>
              <a:cxn ang="0">
                <a:pos x="0" y="0"/>
              </a:cxn>
              <a:cxn ang="0">
                <a:pos x="0" y="191"/>
              </a:cxn>
              <a:cxn ang="0">
                <a:pos x="106" y="191"/>
              </a:cxn>
              <a:cxn ang="0">
                <a:pos x="106" y="244"/>
              </a:cxn>
            </a:cxnLst>
            <a:rect l="0" t="0" r="r" b="b"/>
            <a:pathLst>
              <a:path w="276" h="292">
                <a:moveTo>
                  <a:pt x="43" y="292"/>
                </a:moveTo>
                <a:lnTo>
                  <a:pt x="252" y="292"/>
                </a:lnTo>
                <a:lnTo>
                  <a:pt x="252" y="241"/>
                </a:lnTo>
                <a:lnTo>
                  <a:pt x="217" y="241"/>
                </a:lnTo>
                <a:lnTo>
                  <a:pt x="169" y="195"/>
                </a:lnTo>
                <a:lnTo>
                  <a:pt x="276" y="195"/>
                </a:lnTo>
                <a:lnTo>
                  <a:pt x="276" y="0"/>
                </a:lnTo>
                <a:lnTo>
                  <a:pt x="0" y="0"/>
                </a:lnTo>
                <a:lnTo>
                  <a:pt x="0" y="191"/>
                </a:lnTo>
                <a:lnTo>
                  <a:pt x="106" y="191"/>
                </a:lnTo>
                <a:lnTo>
                  <a:pt x="106" y="244"/>
                </a:ln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38"/>
          <p:cNvSpPr>
            <a:spLocks/>
          </p:cNvSpPr>
          <p:nvPr userDrawn="1"/>
        </p:nvSpPr>
        <p:spPr bwMode="auto">
          <a:xfrm>
            <a:off x="3154845" y="4423062"/>
            <a:ext cx="527050" cy="476249"/>
          </a:xfrm>
          <a:custGeom>
            <a:avLst/>
            <a:gdLst/>
            <a:ahLst/>
            <a:cxnLst>
              <a:cxn ang="0">
                <a:pos x="162" y="286"/>
              </a:cxn>
              <a:cxn ang="0">
                <a:pos x="162" y="268"/>
              </a:cxn>
              <a:cxn ang="0">
                <a:pos x="181" y="48"/>
              </a:cxn>
              <a:cxn ang="0">
                <a:pos x="177" y="118"/>
              </a:cxn>
              <a:cxn ang="0">
                <a:pos x="168" y="122"/>
              </a:cxn>
              <a:cxn ang="0">
                <a:pos x="27" y="122"/>
              </a:cxn>
              <a:cxn ang="0">
                <a:pos x="168" y="171"/>
              </a:cxn>
              <a:cxn ang="0">
                <a:pos x="182" y="184"/>
              </a:cxn>
              <a:cxn ang="0">
                <a:pos x="168" y="198"/>
              </a:cxn>
              <a:cxn ang="0">
                <a:pos x="13" y="198"/>
              </a:cxn>
              <a:cxn ang="0">
                <a:pos x="4" y="194"/>
              </a:cxn>
              <a:cxn ang="0">
                <a:pos x="0" y="184"/>
              </a:cxn>
              <a:cxn ang="0">
                <a:pos x="4" y="100"/>
              </a:cxn>
              <a:cxn ang="0">
                <a:pos x="13" y="96"/>
              </a:cxn>
              <a:cxn ang="0">
                <a:pos x="155" y="96"/>
              </a:cxn>
              <a:cxn ang="0">
                <a:pos x="163" y="2"/>
              </a:cxn>
              <a:cxn ang="0">
                <a:pos x="178" y="6"/>
              </a:cxn>
              <a:cxn ang="0">
                <a:pos x="304" y="138"/>
              </a:cxn>
              <a:cxn ang="0">
                <a:pos x="304" y="156"/>
              </a:cxn>
              <a:cxn ang="0">
                <a:pos x="286" y="376"/>
              </a:cxn>
              <a:cxn ang="0">
                <a:pos x="289" y="305"/>
              </a:cxn>
              <a:cxn ang="0">
                <a:pos x="299" y="301"/>
              </a:cxn>
              <a:cxn ang="0">
                <a:pos x="440" y="301"/>
              </a:cxn>
              <a:cxn ang="0">
                <a:pos x="298" y="252"/>
              </a:cxn>
              <a:cxn ang="0">
                <a:pos x="285" y="239"/>
              </a:cxn>
              <a:cxn ang="0">
                <a:pos x="298" y="226"/>
              </a:cxn>
              <a:cxn ang="0">
                <a:pos x="463" y="229"/>
              </a:cxn>
              <a:cxn ang="0">
                <a:pos x="467" y="239"/>
              </a:cxn>
              <a:cxn ang="0">
                <a:pos x="467" y="314"/>
              </a:cxn>
              <a:cxn ang="0">
                <a:pos x="463" y="324"/>
              </a:cxn>
              <a:cxn ang="0">
                <a:pos x="453" y="328"/>
              </a:cxn>
              <a:cxn ang="0">
                <a:pos x="312" y="409"/>
              </a:cxn>
              <a:cxn ang="0">
                <a:pos x="304" y="421"/>
              </a:cxn>
              <a:cxn ang="0">
                <a:pos x="299" y="422"/>
              </a:cxn>
            </a:cxnLst>
            <a:rect l="0" t="0" r="r" b="b"/>
            <a:pathLst>
              <a:path w="467" h="422">
                <a:moveTo>
                  <a:pt x="289" y="418"/>
                </a:moveTo>
                <a:cubicBezTo>
                  <a:pt x="162" y="286"/>
                  <a:pt x="162" y="286"/>
                  <a:pt x="162" y="286"/>
                </a:cubicBezTo>
                <a:cubicBezTo>
                  <a:pt x="157" y="281"/>
                  <a:pt x="157" y="273"/>
                  <a:pt x="162" y="268"/>
                </a:cubicBezTo>
                <a:cubicBezTo>
                  <a:pt x="162" y="268"/>
                  <a:pt x="162" y="268"/>
                  <a:pt x="162" y="268"/>
                </a:cubicBezTo>
                <a:cubicBezTo>
                  <a:pt x="276" y="147"/>
                  <a:pt x="276" y="147"/>
                  <a:pt x="276" y="147"/>
                </a:cubicBezTo>
                <a:cubicBezTo>
                  <a:pt x="181" y="48"/>
                  <a:pt x="181" y="48"/>
                  <a:pt x="181" y="48"/>
                </a:cubicBezTo>
                <a:cubicBezTo>
                  <a:pt x="181" y="109"/>
                  <a:pt x="181" y="109"/>
                  <a:pt x="181" y="109"/>
                </a:cubicBezTo>
                <a:cubicBezTo>
                  <a:pt x="181" y="113"/>
                  <a:pt x="180" y="116"/>
                  <a:pt x="177" y="118"/>
                </a:cubicBezTo>
                <a:cubicBezTo>
                  <a:pt x="177" y="118"/>
                  <a:pt x="177" y="118"/>
                  <a:pt x="177" y="118"/>
                </a:cubicBezTo>
                <a:cubicBezTo>
                  <a:pt x="175" y="121"/>
                  <a:pt x="171" y="122"/>
                  <a:pt x="168" y="122"/>
                </a:cubicBezTo>
                <a:cubicBezTo>
                  <a:pt x="168" y="122"/>
                  <a:pt x="168" y="122"/>
                  <a:pt x="168" y="122"/>
                </a:cubicBezTo>
                <a:cubicBezTo>
                  <a:pt x="27" y="122"/>
                  <a:pt x="27" y="122"/>
                  <a:pt x="27" y="122"/>
                </a:cubicBezTo>
                <a:cubicBezTo>
                  <a:pt x="27" y="171"/>
                  <a:pt x="27" y="171"/>
                  <a:pt x="27" y="171"/>
                </a:cubicBezTo>
                <a:cubicBezTo>
                  <a:pt x="168" y="171"/>
                  <a:pt x="168" y="171"/>
                  <a:pt x="168" y="171"/>
                </a:cubicBezTo>
                <a:cubicBezTo>
                  <a:pt x="168" y="171"/>
                  <a:pt x="168" y="171"/>
                  <a:pt x="168" y="171"/>
                </a:cubicBezTo>
                <a:cubicBezTo>
                  <a:pt x="176" y="171"/>
                  <a:pt x="182" y="177"/>
                  <a:pt x="182" y="184"/>
                </a:cubicBezTo>
                <a:cubicBezTo>
                  <a:pt x="182" y="184"/>
                  <a:pt x="182" y="184"/>
                  <a:pt x="182" y="184"/>
                </a:cubicBezTo>
                <a:cubicBezTo>
                  <a:pt x="182" y="192"/>
                  <a:pt x="176" y="198"/>
                  <a:pt x="168" y="198"/>
                </a:cubicBezTo>
                <a:cubicBezTo>
                  <a:pt x="168" y="198"/>
                  <a:pt x="168" y="198"/>
                  <a:pt x="168" y="198"/>
                </a:cubicBezTo>
                <a:cubicBezTo>
                  <a:pt x="13" y="198"/>
                  <a:pt x="13" y="198"/>
                  <a:pt x="13" y="198"/>
                </a:cubicBezTo>
                <a:cubicBezTo>
                  <a:pt x="10" y="198"/>
                  <a:pt x="6" y="196"/>
                  <a:pt x="4" y="194"/>
                </a:cubicBezTo>
                <a:cubicBezTo>
                  <a:pt x="4" y="194"/>
                  <a:pt x="4" y="194"/>
                  <a:pt x="4" y="194"/>
                </a:cubicBezTo>
                <a:cubicBezTo>
                  <a:pt x="2" y="191"/>
                  <a:pt x="0" y="188"/>
                  <a:pt x="0" y="184"/>
                </a:cubicBezTo>
                <a:cubicBezTo>
                  <a:pt x="0" y="184"/>
                  <a:pt x="0" y="184"/>
                  <a:pt x="0" y="184"/>
                </a:cubicBezTo>
                <a:cubicBezTo>
                  <a:pt x="0" y="109"/>
                  <a:pt x="0" y="109"/>
                  <a:pt x="0" y="109"/>
                </a:cubicBezTo>
                <a:cubicBezTo>
                  <a:pt x="0" y="106"/>
                  <a:pt x="2" y="102"/>
                  <a:pt x="4" y="100"/>
                </a:cubicBezTo>
                <a:cubicBezTo>
                  <a:pt x="4" y="100"/>
                  <a:pt x="4" y="100"/>
                  <a:pt x="4" y="100"/>
                </a:cubicBezTo>
                <a:cubicBezTo>
                  <a:pt x="6" y="97"/>
                  <a:pt x="10" y="96"/>
                  <a:pt x="13" y="96"/>
                </a:cubicBezTo>
                <a:cubicBezTo>
                  <a:pt x="13" y="96"/>
                  <a:pt x="13" y="96"/>
                  <a:pt x="13" y="96"/>
                </a:cubicBezTo>
                <a:cubicBezTo>
                  <a:pt x="155" y="96"/>
                  <a:pt x="155" y="96"/>
                  <a:pt x="155" y="96"/>
                </a:cubicBezTo>
                <a:cubicBezTo>
                  <a:pt x="155" y="15"/>
                  <a:pt x="155" y="15"/>
                  <a:pt x="155" y="15"/>
                </a:cubicBezTo>
                <a:cubicBezTo>
                  <a:pt x="155" y="9"/>
                  <a:pt x="158" y="4"/>
                  <a:pt x="163" y="2"/>
                </a:cubicBezTo>
                <a:cubicBezTo>
                  <a:pt x="163" y="2"/>
                  <a:pt x="163" y="2"/>
                  <a:pt x="163" y="2"/>
                </a:cubicBezTo>
                <a:cubicBezTo>
                  <a:pt x="168" y="0"/>
                  <a:pt x="174" y="2"/>
                  <a:pt x="178" y="6"/>
                </a:cubicBezTo>
                <a:cubicBezTo>
                  <a:pt x="178" y="6"/>
                  <a:pt x="178" y="6"/>
                  <a:pt x="178" y="6"/>
                </a:cubicBezTo>
                <a:cubicBezTo>
                  <a:pt x="304" y="138"/>
                  <a:pt x="304" y="138"/>
                  <a:pt x="304" y="138"/>
                </a:cubicBezTo>
                <a:cubicBezTo>
                  <a:pt x="309" y="143"/>
                  <a:pt x="309" y="151"/>
                  <a:pt x="304" y="156"/>
                </a:cubicBezTo>
                <a:cubicBezTo>
                  <a:pt x="304" y="156"/>
                  <a:pt x="304" y="156"/>
                  <a:pt x="304" y="156"/>
                </a:cubicBezTo>
                <a:cubicBezTo>
                  <a:pt x="190" y="277"/>
                  <a:pt x="190" y="277"/>
                  <a:pt x="190" y="277"/>
                </a:cubicBezTo>
                <a:cubicBezTo>
                  <a:pt x="286" y="376"/>
                  <a:pt x="286" y="376"/>
                  <a:pt x="286" y="376"/>
                </a:cubicBezTo>
                <a:cubicBezTo>
                  <a:pt x="286" y="314"/>
                  <a:pt x="286" y="314"/>
                  <a:pt x="286" y="314"/>
                </a:cubicBezTo>
                <a:cubicBezTo>
                  <a:pt x="286" y="311"/>
                  <a:pt x="287" y="307"/>
                  <a:pt x="289" y="305"/>
                </a:cubicBezTo>
                <a:cubicBezTo>
                  <a:pt x="289" y="305"/>
                  <a:pt x="289" y="305"/>
                  <a:pt x="289" y="305"/>
                </a:cubicBezTo>
                <a:cubicBezTo>
                  <a:pt x="292" y="302"/>
                  <a:pt x="295" y="301"/>
                  <a:pt x="299" y="301"/>
                </a:cubicBezTo>
                <a:cubicBezTo>
                  <a:pt x="299" y="301"/>
                  <a:pt x="299" y="301"/>
                  <a:pt x="299" y="301"/>
                </a:cubicBezTo>
                <a:cubicBezTo>
                  <a:pt x="440" y="301"/>
                  <a:pt x="440" y="301"/>
                  <a:pt x="440" y="301"/>
                </a:cubicBezTo>
                <a:cubicBezTo>
                  <a:pt x="440" y="252"/>
                  <a:pt x="440" y="252"/>
                  <a:pt x="440" y="252"/>
                </a:cubicBezTo>
                <a:cubicBezTo>
                  <a:pt x="298" y="252"/>
                  <a:pt x="298" y="252"/>
                  <a:pt x="298" y="252"/>
                </a:cubicBezTo>
                <a:cubicBezTo>
                  <a:pt x="291" y="252"/>
                  <a:pt x="285" y="246"/>
                  <a:pt x="285" y="239"/>
                </a:cubicBezTo>
                <a:cubicBezTo>
                  <a:pt x="285" y="239"/>
                  <a:pt x="285" y="239"/>
                  <a:pt x="285" y="239"/>
                </a:cubicBezTo>
                <a:cubicBezTo>
                  <a:pt x="285" y="231"/>
                  <a:pt x="291" y="226"/>
                  <a:pt x="298" y="226"/>
                </a:cubicBezTo>
                <a:cubicBezTo>
                  <a:pt x="298" y="226"/>
                  <a:pt x="298" y="226"/>
                  <a:pt x="298" y="226"/>
                </a:cubicBezTo>
                <a:cubicBezTo>
                  <a:pt x="453" y="226"/>
                  <a:pt x="453" y="226"/>
                  <a:pt x="453" y="226"/>
                </a:cubicBezTo>
                <a:cubicBezTo>
                  <a:pt x="457" y="226"/>
                  <a:pt x="460" y="227"/>
                  <a:pt x="463" y="229"/>
                </a:cubicBezTo>
                <a:cubicBezTo>
                  <a:pt x="463" y="229"/>
                  <a:pt x="463" y="229"/>
                  <a:pt x="463" y="229"/>
                </a:cubicBezTo>
                <a:cubicBezTo>
                  <a:pt x="465" y="232"/>
                  <a:pt x="467" y="235"/>
                  <a:pt x="467" y="239"/>
                </a:cubicBezTo>
                <a:cubicBezTo>
                  <a:pt x="467" y="239"/>
                  <a:pt x="467" y="239"/>
                  <a:pt x="467" y="239"/>
                </a:cubicBezTo>
                <a:cubicBezTo>
                  <a:pt x="467" y="314"/>
                  <a:pt x="467" y="314"/>
                  <a:pt x="467" y="314"/>
                </a:cubicBezTo>
                <a:cubicBezTo>
                  <a:pt x="467" y="318"/>
                  <a:pt x="465" y="321"/>
                  <a:pt x="463" y="324"/>
                </a:cubicBezTo>
                <a:cubicBezTo>
                  <a:pt x="463" y="324"/>
                  <a:pt x="463" y="324"/>
                  <a:pt x="463" y="324"/>
                </a:cubicBezTo>
                <a:cubicBezTo>
                  <a:pt x="460" y="326"/>
                  <a:pt x="457" y="328"/>
                  <a:pt x="453" y="328"/>
                </a:cubicBezTo>
                <a:cubicBezTo>
                  <a:pt x="453" y="328"/>
                  <a:pt x="453" y="328"/>
                  <a:pt x="453" y="328"/>
                </a:cubicBezTo>
                <a:cubicBezTo>
                  <a:pt x="312" y="328"/>
                  <a:pt x="312" y="328"/>
                  <a:pt x="312" y="328"/>
                </a:cubicBezTo>
                <a:cubicBezTo>
                  <a:pt x="312" y="409"/>
                  <a:pt x="312" y="409"/>
                  <a:pt x="312" y="409"/>
                </a:cubicBezTo>
                <a:cubicBezTo>
                  <a:pt x="312" y="414"/>
                  <a:pt x="309" y="419"/>
                  <a:pt x="304" y="421"/>
                </a:cubicBezTo>
                <a:cubicBezTo>
                  <a:pt x="304" y="421"/>
                  <a:pt x="304" y="421"/>
                  <a:pt x="304" y="421"/>
                </a:cubicBezTo>
                <a:cubicBezTo>
                  <a:pt x="302" y="422"/>
                  <a:pt x="301" y="422"/>
                  <a:pt x="299" y="422"/>
                </a:cubicBezTo>
                <a:cubicBezTo>
                  <a:pt x="299" y="422"/>
                  <a:pt x="299" y="422"/>
                  <a:pt x="299" y="422"/>
                </a:cubicBezTo>
                <a:cubicBezTo>
                  <a:pt x="295" y="422"/>
                  <a:pt x="292" y="420"/>
                  <a:pt x="289" y="41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84"/>
          <p:cNvSpPr>
            <a:spLocks/>
          </p:cNvSpPr>
          <p:nvPr userDrawn="1"/>
        </p:nvSpPr>
        <p:spPr bwMode="auto">
          <a:xfrm>
            <a:off x="3262795" y="1795367"/>
            <a:ext cx="311150" cy="417512"/>
          </a:xfrm>
          <a:custGeom>
            <a:avLst/>
            <a:gdLst/>
            <a:ahLst/>
            <a:cxnLst>
              <a:cxn ang="0">
                <a:pos x="8" y="68"/>
              </a:cxn>
              <a:cxn ang="0">
                <a:pos x="0" y="106"/>
              </a:cxn>
              <a:cxn ang="0">
                <a:pos x="57" y="222"/>
              </a:cxn>
              <a:cxn ang="0">
                <a:pos x="67" y="229"/>
              </a:cxn>
              <a:cxn ang="0">
                <a:pos x="67" y="229"/>
              </a:cxn>
              <a:cxn ang="0">
                <a:pos x="67" y="229"/>
              </a:cxn>
              <a:cxn ang="0">
                <a:pos x="85" y="223"/>
              </a:cxn>
              <a:cxn ang="0">
                <a:pos x="80" y="205"/>
              </a:cxn>
              <a:cxn ang="0">
                <a:pos x="59" y="163"/>
              </a:cxn>
              <a:cxn ang="0">
                <a:pos x="73" y="153"/>
              </a:cxn>
              <a:cxn ang="0">
                <a:pos x="89" y="143"/>
              </a:cxn>
              <a:cxn ang="0">
                <a:pos x="79" y="127"/>
              </a:cxn>
              <a:cxn ang="0">
                <a:pos x="35" y="151"/>
              </a:cxn>
              <a:cxn ang="0">
                <a:pos x="26" y="106"/>
              </a:cxn>
              <a:cxn ang="0">
                <a:pos x="31" y="80"/>
              </a:cxn>
              <a:cxn ang="0">
                <a:pos x="155" y="27"/>
              </a:cxn>
              <a:cxn ang="0">
                <a:pos x="241" y="85"/>
              </a:cxn>
              <a:cxn ang="0">
                <a:pos x="243" y="102"/>
              </a:cxn>
              <a:cxn ang="0">
                <a:pos x="234" y="131"/>
              </a:cxn>
              <a:cxn ang="0">
                <a:pos x="230" y="140"/>
              </a:cxn>
              <a:cxn ang="0">
                <a:pos x="246" y="184"/>
              </a:cxn>
              <a:cxn ang="0">
                <a:pos x="247" y="190"/>
              </a:cxn>
              <a:cxn ang="0">
                <a:pos x="239" y="197"/>
              </a:cxn>
              <a:cxn ang="0">
                <a:pos x="230" y="203"/>
              </a:cxn>
              <a:cxn ang="0">
                <a:pos x="226" y="218"/>
              </a:cxn>
              <a:cxn ang="0">
                <a:pos x="228" y="231"/>
              </a:cxn>
              <a:cxn ang="0">
                <a:pos x="224" y="242"/>
              </a:cxn>
              <a:cxn ang="0">
                <a:pos x="224" y="244"/>
              </a:cxn>
              <a:cxn ang="0">
                <a:pos x="227" y="255"/>
              </a:cxn>
              <a:cxn ang="0">
                <a:pos x="219" y="273"/>
              </a:cxn>
              <a:cxn ang="0">
                <a:pos x="197" y="286"/>
              </a:cxn>
              <a:cxn ang="0">
                <a:pos x="150" y="294"/>
              </a:cxn>
              <a:cxn ang="0">
                <a:pos x="131" y="336"/>
              </a:cxn>
              <a:cxn ang="0">
                <a:pos x="40" y="292"/>
              </a:cxn>
              <a:cxn ang="0">
                <a:pos x="22" y="298"/>
              </a:cxn>
              <a:cxn ang="0">
                <a:pos x="28" y="315"/>
              </a:cxn>
              <a:cxn ang="0">
                <a:pos x="135" y="367"/>
              </a:cxn>
              <a:cxn ang="0">
                <a:pos x="147" y="367"/>
              </a:cxn>
              <a:cxn ang="0">
                <a:pos x="154" y="357"/>
              </a:cxn>
              <a:cxn ang="0">
                <a:pos x="165" y="316"/>
              </a:cxn>
              <a:cxn ang="0">
                <a:pos x="197" y="313"/>
              </a:cxn>
              <a:cxn ang="0">
                <a:pos x="244" y="283"/>
              </a:cxn>
              <a:cxn ang="0">
                <a:pos x="246" y="278"/>
              </a:cxn>
              <a:cxn ang="0">
                <a:pos x="254" y="252"/>
              </a:cxn>
              <a:cxn ang="0">
                <a:pos x="251" y="244"/>
              </a:cxn>
              <a:cxn ang="0">
                <a:pos x="255" y="235"/>
              </a:cxn>
              <a:cxn ang="0">
                <a:pos x="255" y="232"/>
              </a:cxn>
              <a:cxn ang="0">
                <a:pos x="253" y="219"/>
              </a:cxn>
              <a:cxn ang="0">
                <a:pos x="274" y="199"/>
              </a:cxn>
              <a:cxn ang="0">
                <a:pos x="276" y="189"/>
              </a:cxn>
              <a:cxn ang="0">
                <a:pos x="275" y="183"/>
              </a:cxn>
              <a:cxn ang="0">
                <a:pos x="271" y="174"/>
              </a:cxn>
              <a:cxn ang="0">
                <a:pos x="257" y="143"/>
              </a:cxn>
              <a:cxn ang="0">
                <a:pos x="269" y="102"/>
              </a:cxn>
              <a:cxn ang="0">
                <a:pos x="267" y="80"/>
              </a:cxn>
              <a:cxn ang="0">
                <a:pos x="155" y="0"/>
              </a:cxn>
              <a:cxn ang="0">
                <a:pos x="8" y="68"/>
              </a:cxn>
            </a:cxnLst>
            <a:rect l="0" t="0" r="r" b="b"/>
            <a:pathLst>
              <a:path w="276" h="369">
                <a:moveTo>
                  <a:pt x="8" y="68"/>
                </a:moveTo>
                <a:cubicBezTo>
                  <a:pt x="3" y="77"/>
                  <a:pt x="0" y="90"/>
                  <a:pt x="0" y="106"/>
                </a:cubicBezTo>
                <a:cubicBezTo>
                  <a:pt x="0" y="145"/>
                  <a:pt x="17" y="196"/>
                  <a:pt x="57" y="222"/>
                </a:cubicBezTo>
                <a:cubicBezTo>
                  <a:pt x="60" y="225"/>
                  <a:pt x="63" y="227"/>
                  <a:pt x="67" y="229"/>
                </a:cubicBezTo>
                <a:cubicBezTo>
                  <a:pt x="67" y="229"/>
                  <a:pt x="67" y="229"/>
                  <a:pt x="67" y="229"/>
                </a:cubicBezTo>
                <a:cubicBezTo>
                  <a:pt x="67" y="229"/>
                  <a:pt x="67" y="229"/>
                  <a:pt x="67" y="229"/>
                </a:cubicBezTo>
                <a:cubicBezTo>
                  <a:pt x="74" y="232"/>
                  <a:pt x="82" y="230"/>
                  <a:pt x="85" y="223"/>
                </a:cubicBezTo>
                <a:cubicBezTo>
                  <a:pt x="88" y="217"/>
                  <a:pt x="86" y="209"/>
                  <a:pt x="80" y="205"/>
                </a:cubicBezTo>
                <a:cubicBezTo>
                  <a:pt x="58" y="194"/>
                  <a:pt x="54" y="175"/>
                  <a:pt x="59" y="163"/>
                </a:cubicBezTo>
                <a:cubicBezTo>
                  <a:pt x="60" y="159"/>
                  <a:pt x="64" y="151"/>
                  <a:pt x="73" y="153"/>
                </a:cubicBezTo>
                <a:cubicBezTo>
                  <a:pt x="81" y="155"/>
                  <a:pt x="88" y="150"/>
                  <a:pt x="89" y="143"/>
                </a:cubicBezTo>
                <a:cubicBezTo>
                  <a:pt x="91" y="136"/>
                  <a:pt x="86" y="129"/>
                  <a:pt x="79" y="127"/>
                </a:cubicBezTo>
                <a:cubicBezTo>
                  <a:pt x="60" y="123"/>
                  <a:pt x="43" y="133"/>
                  <a:pt x="35" y="151"/>
                </a:cubicBezTo>
                <a:cubicBezTo>
                  <a:pt x="29" y="136"/>
                  <a:pt x="26" y="120"/>
                  <a:pt x="26" y="106"/>
                </a:cubicBezTo>
                <a:cubicBezTo>
                  <a:pt x="26" y="95"/>
                  <a:pt x="28" y="86"/>
                  <a:pt x="31" y="80"/>
                </a:cubicBezTo>
                <a:cubicBezTo>
                  <a:pt x="54" y="34"/>
                  <a:pt x="119" y="27"/>
                  <a:pt x="155" y="27"/>
                </a:cubicBezTo>
                <a:cubicBezTo>
                  <a:pt x="197" y="27"/>
                  <a:pt x="235" y="52"/>
                  <a:pt x="241" y="85"/>
                </a:cubicBezTo>
                <a:cubicBezTo>
                  <a:pt x="242" y="91"/>
                  <a:pt x="243" y="97"/>
                  <a:pt x="243" y="102"/>
                </a:cubicBezTo>
                <a:cubicBezTo>
                  <a:pt x="243" y="120"/>
                  <a:pt x="236" y="128"/>
                  <a:pt x="234" y="131"/>
                </a:cubicBezTo>
                <a:cubicBezTo>
                  <a:pt x="232" y="133"/>
                  <a:pt x="230" y="136"/>
                  <a:pt x="230" y="140"/>
                </a:cubicBezTo>
                <a:cubicBezTo>
                  <a:pt x="230" y="154"/>
                  <a:pt x="238" y="168"/>
                  <a:pt x="246" y="184"/>
                </a:cubicBezTo>
                <a:cubicBezTo>
                  <a:pt x="246" y="184"/>
                  <a:pt x="249" y="188"/>
                  <a:pt x="247" y="190"/>
                </a:cubicBezTo>
                <a:cubicBezTo>
                  <a:pt x="246" y="192"/>
                  <a:pt x="241" y="196"/>
                  <a:pt x="239" y="197"/>
                </a:cubicBezTo>
                <a:cubicBezTo>
                  <a:pt x="230" y="203"/>
                  <a:pt x="230" y="203"/>
                  <a:pt x="230" y="203"/>
                </a:cubicBezTo>
                <a:cubicBezTo>
                  <a:pt x="229" y="205"/>
                  <a:pt x="226" y="208"/>
                  <a:pt x="226" y="218"/>
                </a:cubicBezTo>
                <a:cubicBezTo>
                  <a:pt x="226" y="221"/>
                  <a:pt x="227" y="226"/>
                  <a:pt x="228" y="231"/>
                </a:cubicBezTo>
                <a:cubicBezTo>
                  <a:pt x="226" y="234"/>
                  <a:pt x="224" y="238"/>
                  <a:pt x="224" y="242"/>
                </a:cubicBezTo>
                <a:cubicBezTo>
                  <a:pt x="224" y="243"/>
                  <a:pt x="224" y="243"/>
                  <a:pt x="224" y="244"/>
                </a:cubicBezTo>
                <a:cubicBezTo>
                  <a:pt x="224" y="247"/>
                  <a:pt x="224" y="251"/>
                  <a:pt x="227" y="255"/>
                </a:cubicBezTo>
                <a:cubicBezTo>
                  <a:pt x="226" y="259"/>
                  <a:pt x="223" y="268"/>
                  <a:pt x="219" y="273"/>
                </a:cubicBezTo>
                <a:cubicBezTo>
                  <a:pt x="217" y="277"/>
                  <a:pt x="205" y="286"/>
                  <a:pt x="197" y="286"/>
                </a:cubicBezTo>
                <a:cubicBezTo>
                  <a:pt x="173" y="286"/>
                  <a:pt x="159" y="288"/>
                  <a:pt x="150" y="294"/>
                </a:cubicBezTo>
                <a:cubicBezTo>
                  <a:pt x="147" y="296"/>
                  <a:pt x="139" y="300"/>
                  <a:pt x="131" y="336"/>
                </a:cubicBezTo>
                <a:cubicBezTo>
                  <a:pt x="109" y="325"/>
                  <a:pt x="40" y="292"/>
                  <a:pt x="40" y="292"/>
                </a:cubicBezTo>
                <a:cubicBezTo>
                  <a:pt x="33" y="288"/>
                  <a:pt x="25" y="291"/>
                  <a:pt x="22" y="298"/>
                </a:cubicBezTo>
                <a:cubicBezTo>
                  <a:pt x="19" y="304"/>
                  <a:pt x="22" y="312"/>
                  <a:pt x="28" y="315"/>
                </a:cubicBezTo>
                <a:cubicBezTo>
                  <a:pt x="135" y="367"/>
                  <a:pt x="135" y="367"/>
                  <a:pt x="135" y="367"/>
                </a:cubicBezTo>
                <a:cubicBezTo>
                  <a:pt x="139" y="369"/>
                  <a:pt x="143" y="369"/>
                  <a:pt x="147" y="367"/>
                </a:cubicBezTo>
                <a:cubicBezTo>
                  <a:pt x="151" y="365"/>
                  <a:pt x="153" y="361"/>
                  <a:pt x="154" y="357"/>
                </a:cubicBezTo>
                <a:cubicBezTo>
                  <a:pt x="157" y="340"/>
                  <a:pt x="162" y="321"/>
                  <a:pt x="165" y="316"/>
                </a:cubicBezTo>
                <a:cubicBezTo>
                  <a:pt x="169" y="314"/>
                  <a:pt x="178" y="313"/>
                  <a:pt x="197" y="313"/>
                </a:cubicBezTo>
                <a:cubicBezTo>
                  <a:pt x="215" y="313"/>
                  <a:pt x="238" y="299"/>
                  <a:pt x="244" y="283"/>
                </a:cubicBezTo>
                <a:cubicBezTo>
                  <a:pt x="246" y="278"/>
                  <a:pt x="246" y="278"/>
                  <a:pt x="246" y="278"/>
                </a:cubicBezTo>
                <a:cubicBezTo>
                  <a:pt x="251" y="268"/>
                  <a:pt x="254" y="259"/>
                  <a:pt x="254" y="252"/>
                </a:cubicBezTo>
                <a:cubicBezTo>
                  <a:pt x="254" y="249"/>
                  <a:pt x="253" y="246"/>
                  <a:pt x="251" y="244"/>
                </a:cubicBezTo>
                <a:cubicBezTo>
                  <a:pt x="253" y="241"/>
                  <a:pt x="255" y="238"/>
                  <a:pt x="255" y="235"/>
                </a:cubicBezTo>
                <a:cubicBezTo>
                  <a:pt x="255" y="234"/>
                  <a:pt x="255" y="233"/>
                  <a:pt x="255" y="232"/>
                </a:cubicBezTo>
                <a:cubicBezTo>
                  <a:pt x="254" y="228"/>
                  <a:pt x="253" y="222"/>
                  <a:pt x="253" y="219"/>
                </a:cubicBezTo>
                <a:cubicBezTo>
                  <a:pt x="261" y="214"/>
                  <a:pt x="270" y="205"/>
                  <a:pt x="274" y="199"/>
                </a:cubicBezTo>
                <a:cubicBezTo>
                  <a:pt x="276" y="195"/>
                  <a:pt x="276" y="191"/>
                  <a:pt x="276" y="189"/>
                </a:cubicBezTo>
                <a:cubicBezTo>
                  <a:pt x="276" y="186"/>
                  <a:pt x="276" y="184"/>
                  <a:pt x="275" y="183"/>
                </a:cubicBezTo>
                <a:cubicBezTo>
                  <a:pt x="271" y="174"/>
                  <a:pt x="271" y="174"/>
                  <a:pt x="271" y="174"/>
                </a:cubicBezTo>
                <a:cubicBezTo>
                  <a:pt x="267" y="166"/>
                  <a:pt x="259" y="153"/>
                  <a:pt x="257" y="143"/>
                </a:cubicBezTo>
                <a:cubicBezTo>
                  <a:pt x="265" y="133"/>
                  <a:pt x="269" y="118"/>
                  <a:pt x="269" y="102"/>
                </a:cubicBezTo>
                <a:cubicBezTo>
                  <a:pt x="269" y="95"/>
                  <a:pt x="269" y="87"/>
                  <a:pt x="267" y="80"/>
                </a:cubicBezTo>
                <a:cubicBezTo>
                  <a:pt x="259" y="35"/>
                  <a:pt x="211" y="0"/>
                  <a:pt x="155" y="0"/>
                </a:cubicBezTo>
                <a:cubicBezTo>
                  <a:pt x="82" y="0"/>
                  <a:pt x="30" y="24"/>
                  <a:pt x="8" y="6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8"/>
          <p:cNvSpPr>
            <a:spLocks/>
          </p:cNvSpPr>
          <p:nvPr userDrawn="1"/>
        </p:nvSpPr>
        <p:spPr bwMode="auto">
          <a:xfrm>
            <a:off x="3185801" y="2421155"/>
            <a:ext cx="465138" cy="441324"/>
          </a:xfrm>
          <a:custGeom>
            <a:avLst/>
            <a:gdLst/>
            <a:ahLst/>
            <a:cxnLst>
              <a:cxn ang="0">
                <a:pos x="387" y="147"/>
              </a:cxn>
              <a:cxn ang="0">
                <a:pos x="334" y="107"/>
              </a:cxn>
              <a:cxn ang="0">
                <a:pos x="354" y="73"/>
              </a:cxn>
              <a:cxn ang="0">
                <a:pos x="306" y="26"/>
              </a:cxn>
              <a:cxn ang="0">
                <a:pos x="256" y="11"/>
              </a:cxn>
              <a:cxn ang="0">
                <a:pos x="240" y="38"/>
              </a:cxn>
              <a:cxn ang="0">
                <a:pos x="213" y="40"/>
              </a:cxn>
              <a:cxn ang="0">
                <a:pos x="181" y="29"/>
              </a:cxn>
              <a:cxn ang="0">
                <a:pos x="167" y="3"/>
              </a:cxn>
              <a:cxn ang="0">
                <a:pos x="70" y="49"/>
              </a:cxn>
              <a:cxn ang="0">
                <a:pos x="86" y="91"/>
              </a:cxn>
              <a:cxn ang="0">
                <a:pos x="26" y="129"/>
              </a:cxn>
              <a:cxn ang="0">
                <a:pos x="11" y="138"/>
              </a:cxn>
              <a:cxn ang="0">
                <a:pos x="13" y="246"/>
              </a:cxn>
              <a:cxn ang="0">
                <a:pos x="53" y="247"/>
              </a:cxn>
              <a:cxn ang="0">
                <a:pos x="56" y="320"/>
              </a:cxn>
              <a:cxn ang="0">
                <a:pos x="94" y="367"/>
              </a:cxn>
              <a:cxn ang="0">
                <a:pos x="157" y="383"/>
              </a:cxn>
              <a:cxn ang="0">
                <a:pos x="223" y="356"/>
              </a:cxn>
              <a:cxn ang="0">
                <a:pos x="238" y="332"/>
              </a:cxn>
              <a:cxn ang="0">
                <a:pos x="185" y="219"/>
              </a:cxn>
              <a:cxn ang="0">
                <a:pos x="143" y="123"/>
              </a:cxn>
              <a:cxn ang="0">
                <a:pos x="188" y="180"/>
              </a:cxn>
              <a:cxn ang="0">
                <a:pos x="221" y="177"/>
              </a:cxn>
              <a:cxn ang="0">
                <a:pos x="275" y="185"/>
              </a:cxn>
              <a:cxn ang="0">
                <a:pos x="292" y="228"/>
              </a:cxn>
              <a:cxn ang="0">
                <a:pos x="301" y="311"/>
              </a:cxn>
              <a:cxn ang="0">
                <a:pos x="236" y="384"/>
              </a:cxn>
              <a:cxn ang="0">
                <a:pos x="331" y="351"/>
              </a:cxn>
              <a:cxn ang="0">
                <a:pos x="327" y="273"/>
              </a:cxn>
              <a:cxn ang="0">
                <a:pos x="308" y="197"/>
              </a:cxn>
              <a:cxn ang="0">
                <a:pos x="253" y="151"/>
              </a:cxn>
              <a:cxn ang="0">
                <a:pos x="205" y="155"/>
              </a:cxn>
              <a:cxn ang="0">
                <a:pos x="141" y="94"/>
              </a:cxn>
              <a:cxn ang="0">
                <a:pos x="118" y="136"/>
              </a:cxn>
              <a:cxn ang="0">
                <a:pos x="160" y="309"/>
              </a:cxn>
              <a:cxn ang="0">
                <a:pos x="176" y="327"/>
              </a:cxn>
              <a:cxn ang="0">
                <a:pos x="139" y="361"/>
              </a:cxn>
              <a:cxn ang="0">
                <a:pos x="83" y="327"/>
              </a:cxn>
              <a:cxn ang="0">
                <a:pos x="104" y="284"/>
              </a:cxn>
              <a:cxn ang="0">
                <a:pos x="76" y="229"/>
              </a:cxn>
              <a:cxn ang="0">
                <a:pos x="31" y="222"/>
              </a:cxn>
              <a:cxn ang="0">
                <a:pos x="78" y="154"/>
              </a:cxn>
              <a:cxn ang="0">
                <a:pos x="107" y="108"/>
              </a:cxn>
              <a:cxn ang="0">
                <a:pos x="109" y="77"/>
              </a:cxn>
              <a:cxn ang="0">
                <a:pos x="152" y="29"/>
              </a:cxn>
              <a:cxn ang="0">
                <a:pos x="163" y="54"/>
              </a:cxn>
              <a:cxn ang="0">
                <a:pos x="188" y="67"/>
              </a:cxn>
              <a:cxn ang="0">
                <a:pos x="241" y="73"/>
              </a:cxn>
              <a:cxn ang="0">
                <a:pos x="263" y="51"/>
              </a:cxn>
              <a:cxn ang="0">
                <a:pos x="289" y="47"/>
              </a:cxn>
              <a:cxn ang="0">
                <a:pos x="324" y="75"/>
              </a:cxn>
              <a:cxn ang="0">
                <a:pos x="311" y="121"/>
              </a:cxn>
              <a:cxn ang="0">
                <a:pos x="334" y="169"/>
              </a:cxn>
              <a:cxn ang="0">
                <a:pos x="373" y="245"/>
              </a:cxn>
              <a:cxn ang="0">
                <a:pos x="395" y="261"/>
              </a:cxn>
            </a:cxnLst>
            <a:rect l="0" t="0" r="r" b="b"/>
            <a:pathLst>
              <a:path w="413" h="391">
                <a:moveTo>
                  <a:pt x="401" y="155"/>
                </a:moveTo>
                <a:cubicBezTo>
                  <a:pt x="400" y="152"/>
                  <a:pt x="398" y="150"/>
                  <a:pt x="396" y="149"/>
                </a:cubicBezTo>
                <a:cubicBezTo>
                  <a:pt x="393" y="147"/>
                  <a:pt x="390" y="146"/>
                  <a:pt x="387" y="147"/>
                </a:cubicBezTo>
                <a:cubicBezTo>
                  <a:pt x="356" y="150"/>
                  <a:pt x="356" y="150"/>
                  <a:pt x="356" y="150"/>
                </a:cubicBezTo>
                <a:cubicBezTo>
                  <a:pt x="354" y="145"/>
                  <a:pt x="351" y="138"/>
                  <a:pt x="347" y="131"/>
                </a:cubicBezTo>
                <a:cubicBezTo>
                  <a:pt x="343" y="121"/>
                  <a:pt x="338" y="113"/>
                  <a:pt x="334" y="107"/>
                </a:cubicBezTo>
                <a:cubicBezTo>
                  <a:pt x="351" y="83"/>
                  <a:pt x="351" y="83"/>
                  <a:pt x="351" y="83"/>
                </a:cubicBezTo>
                <a:cubicBezTo>
                  <a:pt x="351" y="83"/>
                  <a:pt x="351" y="83"/>
                  <a:pt x="352" y="83"/>
                </a:cubicBezTo>
                <a:cubicBezTo>
                  <a:pt x="353" y="80"/>
                  <a:pt x="354" y="76"/>
                  <a:pt x="354" y="73"/>
                </a:cubicBezTo>
                <a:cubicBezTo>
                  <a:pt x="354" y="73"/>
                  <a:pt x="354" y="73"/>
                  <a:pt x="354" y="73"/>
                </a:cubicBezTo>
                <a:cubicBezTo>
                  <a:pt x="353" y="67"/>
                  <a:pt x="350" y="61"/>
                  <a:pt x="335" y="48"/>
                </a:cubicBezTo>
                <a:cubicBezTo>
                  <a:pt x="326" y="40"/>
                  <a:pt x="315" y="33"/>
                  <a:pt x="306" y="26"/>
                </a:cubicBezTo>
                <a:cubicBezTo>
                  <a:pt x="305" y="26"/>
                  <a:pt x="304" y="25"/>
                  <a:pt x="303" y="25"/>
                </a:cubicBezTo>
                <a:cubicBezTo>
                  <a:pt x="282" y="11"/>
                  <a:pt x="268" y="7"/>
                  <a:pt x="256" y="11"/>
                </a:cubicBezTo>
                <a:cubicBezTo>
                  <a:pt x="256" y="11"/>
                  <a:pt x="256" y="11"/>
                  <a:pt x="256" y="11"/>
                </a:cubicBezTo>
                <a:cubicBezTo>
                  <a:pt x="255" y="11"/>
                  <a:pt x="254" y="12"/>
                  <a:pt x="253" y="13"/>
                </a:cubicBezTo>
                <a:cubicBezTo>
                  <a:pt x="251" y="14"/>
                  <a:pt x="249" y="16"/>
                  <a:pt x="248" y="17"/>
                </a:cubicBezTo>
                <a:cubicBezTo>
                  <a:pt x="247" y="20"/>
                  <a:pt x="245" y="25"/>
                  <a:pt x="240" y="38"/>
                </a:cubicBezTo>
                <a:cubicBezTo>
                  <a:pt x="238" y="41"/>
                  <a:pt x="238" y="41"/>
                  <a:pt x="238" y="41"/>
                </a:cubicBezTo>
                <a:cubicBezTo>
                  <a:pt x="238" y="42"/>
                  <a:pt x="238" y="43"/>
                  <a:pt x="237" y="44"/>
                </a:cubicBezTo>
                <a:cubicBezTo>
                  <a:pt x="231" y="42"/>
                  <a:pt x="222" y="41"/>
                  <a:pt x="213" y="40"/>
                </a:cubicBezTo>
                <a:cubicBezTo>
                  <a:pt x="203" y="40"/>
                  <a:pt x="194" y="40"/>
                  <a:pt x="187" y="40"/>
                </a:cubicBezTo>
                <a:cubicBezTo>
                  <a:pt x="185" y="38"/>
                  <a:pt x="184" y="34"/>
                  <a:pt x="182" y="30"/>
                </a:cubicBezTo>
                <a:cubicBezTo>
                  <a:pt x="181" y="29"/>
                  <a:pt x="181" y="29"/>
                  <a:pt x="181" y="29"/>
                </a:cubicBezTo>
                <a:cubicBezTo>
                  <a:pt x="178" y="23"/>
                  <a:pt x="174" y="14"/>
                  <a:pt x="172" y="10"/>
                </a:cubicBezTo>
                <a:cubicBezTo>
                  <a:pt x="171" y="8"/>
                  <a:pt x="170" y="5"/>
                  <a:pt x="167" y="4"/>
                </a:cubicBezTo>
                <a:cubicBezTo>
                  <a:pt x="167" y="4"/>
                  <a:pt x="167" y="4"/>
                  <a:pt x="167" y="3"/>
                </a:cubicBezTo>
                <a:cubicBezTo>
                  <a:pt x="165" y="2"/>
                  <a:pt x="163" y="1"/>
                  <a:pt x="160" y="1"/>
                </a:cubicBezTo>
                <a:cubicBezTo>
                  <a:pt x="147" y="0"/>
                  <a:pt x="120" y="13"/>
                  <a:pt x="112" y="17"/>
                </a:cubicBezTo>
                <a:cubicBezTo>
                  <a:pt x="90" y="28"/>
                  <a:pt x="76" y="39"/>
                  <a:pt x="70" y="49"/>
                </a:cubicBezTo>
                <a:cubicBezTo>
                  <a:pt x="69" y="50"/>
                  <a:pt x="68" y="51"/>
                  <a:pt x="67" y="53"/>
                </a:cubicBezTo>
                <a:cubicBezTo>
                  <a:pt x="65" y="57"/>
                  <a:pt x="66" y="62"/>
                  <a:pt x="69" y="67"/>
                </a:cubicBezTo>
                <a:cubicBezTo>
                  <a:pt x="75" y="77"/>
                  <a:pt x="80" y="84"/>
                  <a:pt x="86" y="91"/>
                </a:cubicBezTo>
                <a:cubicBezTo>
                  <a:pt x="80" y="98"/>
                  <a:pt x="73" y="107"/>
                  <a:pt x="68" y="116"/>
                </a:cubicBezTo>
                <a:cubicBezTo>
                  <a:pt x="63" y="122"/>
                  <a:pt x="60" y="129"/>
                  <a:pt x="57" y="134"/>
                </a:cubicBezTo>
                <a:cubicBezTo>
                  <a:pt x="26" y="129"/>
                  <a:pt x="26" y="129"/>
                  <a:pt x="26" y="129"/>
                </a:cubicBezTo>
                <a:cubicBezTo>
                  <a:pt x="21" y="128"/>
                  <a:pt x="15" y="131"/>
                  <a:pt x="12" y="135"/>
                </a:cubicBezTo>
                <a:cubicBezTo>
                  <a:pt x="12" y="136"/>
                  <a:pt x="12" y="136"/>
                  <a:pt x="12" y="136"/>
                </a:cubicBezTo>
                <a:cubicBezTo>
                  <a:pt x="11" y="137"/>
                  <a:pt x="11" y="137"/>
                  <a:pt x="11" y="138"/>
                </a:cubicBezTo>
                <a:cubicBezTo>
                  <a:pt x="10" y="138"/>
                  <a:pt x="10" y="138"/>
                  <a:pt x="10" y="139"/>
                </a:cubicBezTo>
                <a:cubicBezTo>
                  <a:pt x="6" y="150"/>
                  <a:pt x="0" y="215"/>
                  <a:pt x="7" y="238"/>
                </a:cubicBezTo>
                <a:cubicBezTo>
                  <a:pt x="8" y="241"/>
                  <a:pt x="10" y="244"/>
                  <a:pt x="13" y="246"/>
                </a:cubicBezTo>
                <a:cubicBezTo>
                  <a:pt x="15" y="248"/>
                  <a:pt x="18" y="249"/>
                  <a:pt x="20" y="249"/>
                </a:cubicBezTo>
                <a:cubicBezTo>
                  <a:pt x="21" y="249"/>
                  <a:pt x="21" y="249"/>
                  <a:pt x="21" y="249"/>
                </a:cubicBezTo>
                <a:cubicBezTo>
                  <a:pt x="29" y="249"/>
                  <a:pt x="42" y="248"/>
                  <a:pt x="53" y="247"/>
                </a:cubicBezTo>
                <a:cubicBezTo>
                  <a:pt x="58" y="261"/>
                  <a:pt x="68" y="280"/>
                  <a:pt x="76" y="292"/>
                </a:cubicBezTo>
                <a:cubicBezTo>
                  <a:pt x="67" y="304"/>
                  <a:pt x="56" y="320"/>
                  <a:pt x="56" y="320"/>
                </a:cubicBezTo>
                <a:cubicBezTo>
                  <a:pt x="56" y="320"/>
                  <a:pt x="56" y="320"/>
                  <a:pt x="56" y="320"/>
                </a:cubicBezTo>
                <a:cubicBezTo>
                  <a:pt x="53" y="324"/>
                  <a:pt x="53" y="329"/>
                  <a:pt x="55" y="333"/>
                </a:cubicBezTo>
                <a:cubicBezTo>
                  <a:pt x="58" y="341"/>
                  <a:pt x="68" y="351"/>
                  <a:pt x="86" y="363"/>
                </a:cubicBezTo>
                <a:cubicBezTo>
                  <a:pt x="89" y="364"/>
                  <a:pt x="91" y="366"/>
                  <a:pt x="94" y="367"/>
                </a:cubicBezTo>
                <a:cubicBezTo>
                  <a:pt x="103" y="373"/>
                  <a:pt x="127" y="387"/>
                  <a:pt x="143" y="389"/>
                </a:cubicBezTo>
                <a:cubicBezTo>
                  <a:pt x="144" y="390"/>
                  <a:pt x="144" y="390"/>
                  <a:pt x="145" y="390"/>
                </a:cubicBezTo>
                <a:cubicBezTo>
                  <a:pt x="150" y="390"/>
                  <a:pt x="155" y="387"/>
                  <a:pt x="157" y="383"/>
                </a:cubicBezTo>
                <a:cubicBezTo>
                  <a:pt x="158" y="383"/>
                  <a:pt x="158" y="382"/>
                  <a:pt x="158" y="381"/>
                </a:cubicBezTo>
                <a:cubicBezTo>
                  <a:pt x="172" y="354"/>
                  <a:pt x="172" y="354"/>
                  <a:pt x="172" y="354"/>
                </a:cubicBezTo>
                <a:cubicBezTo>
                  <a:pt x="190" y="358"/>
                  <a:pt x="209" y="357"/>
                  <a:pt x="223" y="356"/>
                </a:cubicBezTo>
                <a:cubicBezTo>
                  <a:pt x="229" y="356"/>
                  <a:pt x="229" y="356"/>
                  <a:pt x="229" y="356"/>
                </a:cubicBezTo>
                <a:cubicBezTo>
                  <a:pt x="234" y="356"/>
                  <a:pt x="238" y="354"/>
                  <a:pt x="241" y="350"/>
                </a:cubicBezTo>
                <a:cubicBezTo>
                  <a:pt x="245" y="344"/>
                  <a:pt x="244" y="336"/>
                  <a:pt x="238" y="332"/>
                </a:cubicBezTo>
                <a:cubicBezTo>
                  <a:pt x="181" y="292"/>
                  <a:pt x="181" y="292"/>
                  <a:pt x="181" y="292"/>
                </a:cubicBezTo>
                <a:cubicBezTo>
                  <a:pt x="178" y="287"/>
                  <a:pt x="170" y="270"/>
                  <a:pt x="176" y="252"/>
                </a:cubicBezTo>
                <a:cubicBezTo>
                  <a:pt x="179" y="241"/>
                  <a:pt x="182" y="230"/>
                  <a:pt x="185" y="219"/>
                </a:cubicBezTo>
                <a:cubicBezTo>
                  <a:pt x="186" y="216"/>
                  <a:pt x="186" y="212"/>
                  <a:pt x="184" y="209"/>
                </a:cubicBezTo>
                <a:cubicBezTo>
                  <a:pt x="142" y="125"/>
                  <a:pt x="142" y="125"/>
                  <a:pt x="142" y="125"/>
                </a:cubicBezTo>
                <a:cubicBezTo>
                  <a:pt x="142" y="124"/>
                  <a:pt x="142" y="123"/>
                  <a:pt x="143" y="123"/>
                </a:cubicBezTo>
                <a:cubicBezTo>
                  <a:pt x="153" y="118"/>
                  <a:pt x="153" y="118"/>
                  <a:pt x="153" y="118"/>
                </a:cubicBezTo>
                <a:cubicBezTo>
                  <a:pt x="155" y="117"/>
                  <a:pt x="156" y="117"/>
                  <a:pt x="157" y="117"/>
                </a:cubicBezTo>
                <a:cubicBezTo>
                  <a:pt x="188" y="180"/>
                  <a:pt x="188" y="180"/>
                  <a:pt x="188" y="180"/>
                </a:cubicBezTo>
                <a:cubicBezTo>
                  <a:pt x="190" y="184"/>
                  <a:pt x="193" y="187"/>
                  <a:pt x="197" y="187"/>
                </a:cubicBezTo>
                <a:cubicBezTo>
                  <a:pt x="201" y="188"/>
                  <a:pt x="205" y="187"/>
                  <a:pt x="208" y="185"/>
                </a:cubicBezTo>
                <a:cubicBezTo>
                  <a:pt x="215" y="179"/>
                  <a:pt x="220" y="178"/>
                  <a:pt x="221" y="177"/>
                </a:cubicBezTo>
                <a:cubicBezTo>
                  <a:pt x="234" y="183"/>
                  <a:pt x="242" y="180"/>
                  <a:pt x="247" y="178"/>
                </a:cubicBezTo>
                <a:cubicBezTo>
                  <a:pt x="247" y="178"/>
                  <a:pt x="248" y="177"/>
                  <a:pt x="249" y="177"/>
                </a:cubicBezTo>
                <a:cubicBezTo>
                  <a:pt x="257" y="179"/>
                  <a:pt x="271" y="183"/>
                  <a:pt x="275" y="185"/>
                </a:cubicBezTo>
                <a:cubicBezTo>
                  <a:pt x="276" y="186"/>
                  <a:pt x="276" y="188"/>
                  <a:pt x="280" y="197"/>
                </a:cubicBezTo>
                <a:cubicBezTo>
                  <a:pt x="280" y="200"/>
                  <a:pt x="281" y="202"/>
                  <a:pt x="282" y="206"/>
                </a:cubicBezTo>
                <a:cubicBezTo>
                  <a:pt x="285" y="213"/>
                  <a:pt x="289" y="221"/>
                  <a:pt x="292" y="228"/>
                </a:cubicBezTo>
                <a:cubicBezTo>
                  <a:pt x="297" y="238"/>
                  <a:pt x="302" y="248"/>
                  <a:pt x="302" y="256"/>
                </a:cubicBezTo>
                <a:cubicBezTo>
                  <a:pt x="302" y="260"/>
                  <a:pt x="301" y="265"/>
                  <a:pt x="300" y="271"/>
                </a:cubicBezTo>
                <a:cubicBezTo>
                  <a:pt x="299" y="283"/>
                  <a:pt x="298" y="297"/>
                  <a:pt x="301" y="311"/>
                </a:cubicBezTo>
                <a:cubicBezTo>
                  <a:pt x="303" y="319"/>
                  <a:pt x="306" y="327"/>
                  <a:pt x="308" y="333"/>
                </a:cubicBezTo>
                <a:cubicBezTo>
                  <a:pt x="242" y="366"/>
                  <a:pt x="242" y="366"/>
                  <a:pt x="242" y="366"/>
                </a:cubicBezTo>
                <a:cubicBezTo>
                  <a:pt x="235" y="369"/>
                  <a:pt x="233" y="377"/>
                  <a:pt x="236" y="384"/>
                </a:cubicBezTo>
                <a:cubicBezTo>
                  <a:pt x="238" y="388"/>
                  <a:pt x="243" y="391"/>
                  <a:pt x="248" y="391"/>
                </a:cubicBezTo>
                <a:cubicBezTo>
                  <a:pt x="250" y="391"/>
                  <a:pt x="252" y="390"/>
                  <a:pt x="254" y="389"/>
                </a:cubicBezTo>
                <a:cubicBezTo>
                  <a:pt x="331" y="351"/>
                  <a:pt x="331" y="351"/>
                  <a:pt x="331" y="351"/>
                </a:cubicBezTo>
                <a:cubicBezTo>
                  <a:pt x="337" y="348"/>
                  <a:pt x="340" y="340"/>
                  <a:pt x="337" y="334"/>
                </a:cubicBezTo>
                <a:cubicBezTo>
                  <a:pt x="337" y="333"/>
                  <a:pt x="331" y="321"/>
                  <a:pt x="327" y="305"/>
                </a:cubicBezTo>
                <a:cubicBezTo>
                  <a:pt x="325" y="295"/>
                  <a:pt x="326" y="284"/>
                  <a:pt x="327" y="273"/>
                </a:cubicBezTo>
                <a:cubicBezTo>
                  <a:pt x="328" y="267"/>
                  <a:pt x="328" y="261"/>
                  <a:pt x="328" y="255"/>
                </a:cubicBezTo>
                <a:cubicBezTo>
                  <a:pt x="328" y="243"/>
                  <a:pt x="322" y="230"/>
                  <a:pt x="316" y="216"/>
                </a:cubicBezTo>
                <a:cubicBezTo>
                  <a:pt x="313" y="210"/>
                  <a:pt x="310" y="203"/>
                  <a:pt x="308" y="197"/>
                </a:cubicBezTo>
                <a:cubicBezTo>
                  <a:pt x="306" y="193"/>
                  <a:pt x="305" y="191"/>
                  <a:pt x="305" y="188"/>
                </a:cubicBezTo>
                <a:cubicBezTo>
                  <a:pt x="300" y="175"/>
                  <a:pt x="299" y="172"/>
                  <a:pt x="294" y="167"/>
                </a:cubicBezTo>
                <a:cubicBezTo>
                  <a:pt x="285" y="157"/>
                  <a:pt x="253" y="151"/>
                  <a:pt x="253" y="151"/>
                </a:cubicBezTo>
                <a:cubicBezTo>
                  <a:pt x="246" y="150"/>
                  <a:pt x="241" y="152"/>
                  <a:pt x="237" y="153"/>
                </a:cubicBezTo>
                <a:cubicBezTo>
                  <a:pt x="235" y="154"/>
                  <a:pt x="235" y="154"/>
                  <a:pt x="233" y="153"/>
                </a:cubicBezTo>
                <a:cubicBezTo>
                  <a:pt x="225" y="149"/>
                  <a:pt x="216" y="150"/>
                  <a:pt x="205" y="155"/>
                </a:cubicBezTo>
                <a:cubicBezTo>
                  <a:pt x="180" y="105"/>
                  <a:pt x="180" y="105"/>
                  <a:pt x="180" y="105"/>
                </a:cubicBezTo>
                <a:cubicBezTo>
                  <a:pt x="177" y="98"/>
                  <a:pt x="170" y="93"/>
                  <a:pt x="162" y="91"/>
                </a:cubicBezTo>
                <a:cubicBezTo>
                  <a:pt x="155" y="90"/>
                  <a:pt x="148" y="91"/>
                  <a:pt x="141" y="94"/>
                </a:cubicBezTo>
                <a:cubicBezTo>
                  <a:pt x="131" y="99"/>
                  <a:pt x="131" y="99"/>
                  <a:pt x="131" y="99"/>
                </a:cubicBezTo>
                <a:cubicBezTo>
                  <a:pt x="125" y="102"/>
                  <a:pt x="119" y="108"/>
                  <a:pt x="117" y="115"/>
                </a:cubicBezTo>
                <a:cubicBezTo>
                  <a:pt x="114" y="122"/>
                  <a:pt x="114" y="130"/>
                  <a:pt x="118" y="136"/>
                </a:cubicBezTo>
                <a:cubicBezTo>
                  <a:pt x="158" y="217"/>
                  <a:pt x="158" y="217"/>
                  <a:pt x="158" y="217"/>
                </a:cubicBezTo>
                <a:cubicBezTo>
                  <a:pt x="155" y="226"/>
                  <a:pt x="152" y="235"/>
                  <a:pt x="150" y="245"/>
                </a:cubicBezTo>
                <a:cubicBezTo>
                  <a:pt x="140" y="279"/>
                  <a:pt x="160" y="308"/>
                  <a:pt x="160" y="309"/>
                </a:cubicBezTo>
                <a:cubicBezTo>
                  <a:pt x="161" y="310"/>
                  <a:pt x="162" y="312"/>
                  <a:pt x="164" y="312"/>
                </a:cubicBezTo>
                <a:cubicBezTo>
                  <a:pt x="188" y="329"/>
                  <a:pt x="188" y="329"/>
                  <a:pt x="188" y="329"/>
                </a:cubicBezTo>
                <a:cubicBezTo>
                  <a:pt x="184" y="329"/>
                  <a:pt x="180" y="328"/>
                  <a:pt x="176" y="327"/>
                </a:cubicBezTo>
                <a:cubicBezTo>
                  <a:pt x="168" y="325"/>
                  <a:pt x="168" y="325"/>
                  <a:pt x="168" y="325"/>
                </a:cubicBezTo>
                <a:cubicBezTo>
                  <a:pt x="162" y="324"/>
                  <a:pt x="156" y="327"/>
                  <a:pt x="153" y="332"/>
                </a:cubicBezTo>
                <a:cubicBezTo>
                  <a:pt x="139" y="361"/>
                  <a:pt x="139" y="361"/>
                  <a:pt x="139" y="361"/>
                </a:cubicBezTo>
                <a:cubicBezTo>
                  <a:pt x="131" y="357"/>
                  <a:pt x="119" y="351"/>
                  <a:pt x="107" y="344"/>
                </a:cubicBezTo>
                <a:cubicBezTo>
                  <a:pt x="105" y="343"/>
                  <a:pt x="103" y="342"/>
                  <a:pt x="101" y="340"/>
                </a:cubicBezTo>
                <a:cubicBezTo>
                  <a:pt x="92" y="334"/>
                  <a:pt x="87" y="330"/>
                  <a:pt x="83" y="327"/>
                </a:cubicBezTo>
                <a:cubicBezTo>
                  <a:pt x="88" y="321"/>
                  <a:pt x="94" y="313"/>
                  <a:pt x="99" y="306"/>
                </a:cubicBezTo>
                <a:cubicBezTo>
                  <a:pt x="104" y="300"/>
                  <a:pt x="104" y="300"/>
                  <a:pt x="104" y="300"/>
                </a:cubicBezTo>
                <a:cubicBezTo>
                  <a:pt x="107" y="295"/>
                  <a:pt x="107" y="289"/>
                  <a:pt x="104" y="284"/>
                </a:cubicBezTo>
                <a:cubicBezTo>
                  <a:pt x="99" y="278"/>
                  <a:pt x="99" y="278"/>
                  <a:pt x="99" y="278"/>
                </a:cubicBezTo>
                <a:cubicBezTo>
                  <a:pt x="91" y="267"/>
                  <a:pt x="82" y="249"/>
                  <a:pt x="78" y="237"/>
                </a:cubicBezTo>
                <a:cubicBezTo>
                  <a:pt x="76" y="229"/>
                  <a:pt x="76" y="229"/>
                  <a:pt x="76" y="229"/>
                </a:cubicBezTo>
                <a:cubicBezTo>
                  <a:pt x="74" y="223"/>
                  <a:pt x="68" y="219"/>
                  <a:pt x="62" y="219"/>
                </a:cubicBezTo>
                <a:cubicBezTo>
                  <a:pt x="54" y="220"/>
                  <a:pt x="54" y="220"/>
                  <a:pt x="54" y="220"/>
                </a:cubicBezTo>
                <a:cubicBezTo>
                  <a:pt x="47" y="220"/>
                  <a:pt x="38" y="221"/>
                  <a:pt x="31" y="222"/>
                </a:cubicBezTo>
                <a:cubicBezTo>
                  <a:pt x="30" y="204"/>
                  <a:pt x="32" y="174"/>
                  <a:pt x="34" y="157"/>
                </a:cubicBezTo>
                <a:cubicBezTo>
                  <a:pt x="64" y="162"/>
                  <a:pt x="64" y="162"/>
                  <a:pt x="64" y="162"/>
                </a:cubicBezTo>
                <a:cubicBezTo>
                  <a:pt x="70" y="163"/>
                  <a:pt x="76" y="160"/>
                  <a:pt x="78" y="154"/>
                </a:cubicBezTo>
                <a:cubicBezTo>
                  <a:pt x="81" y="146"/>
                  <a:pt x="81" y="146"/>
                  <a:pt x="81" y="146"/>
                </a:cubicBezTo>
                <a:cubicBezTo>
                  <a:pt x="83" y="142"/>
                  <a:pt x="86" y="136"/>
                  <a:pt x="90" y="130"/>
                </a:cubicBezTo>
                <a:cubicBezTo>
                  <a:pt x="95" y="122"/>
                  <a:pt x="102" y="114"/>
                  <a:pt x="107" y="108"/>
                </a:cubicBezTo>
                <a:cubicBezTo>
                  <a:pt x="114" y="101"/>
                  <a:pt x="114" y="101"/>
                  <a:pt x="114" y="101"/>
                </a:cubicBezTo>
                <a:cubicBezTo>
                  <a:pt x="118" y="97"/>
                  <a:pt x="119" y="89"/>
                  <a:pt x="114" y="84"/>
                </a:cubicBezTo>
                <a:cubicBezTo>
                  <a:pt x="109" y="77"/>
                  <a:pt x="109" y="77"/>
                  <a:pt x="109" y="77"/>
                </a:cubicBezTo>
                <a:cubicBezTo>
                  <a:pt x="104" y="71"/>
                  <a:pt x="100" y="66"/>
                  <a:pt x="96" y="59"/>
                </a:cubicBezTo>
                <a:cubicBezTo>
                  <a:pt x="101" y="55"/>
                  <a:pt x="110" y="48"/>
                  <a:pt x="124" y="41"/>
                </a:cubicBezTo>
                <a:cubicBezTo>
                  <a:pt x="136" y="35"/>
                  <a:pt x="146" y="31"/>
                  <a:pt x="152" y="29"/>
                </a:cubicBezTo>
                <a:cubicBezTo>
                  <a:pt x="153" y="33"/>
                  <a:pt x="155" y="37"/>
                  <a:pt x="157" y="41"/>
                </a:cubicBezTo>
                <a:cubicBezTo>
                  <a:pt x="157" y="41"/>
                  <a:pt x="157" y="41"/>
                  <a:pt x="157" y="41"/>
                </a:cubicBezTo>
                <a:cubicBezTo>
                  <a:pt x="160" y="47"/>
                  <a:pt x="162" y="51"/>
                  <a:pt x="163" y="54"/>
                </a:cubicBezTo>
                <a:cubicBezTo>
                  <a:pt x="167" y="61"/>
                  <a:pt x="167" y="61"/>
                  <a:pt x="167" y="61"/>
                </a:cubicBezTo>
                <a:cubicBezTo>
                  <a:pt x="169" y="66"/>
                  <a:pt x="175" y="69"/>
                  <a:pt x="180" y="68"/>
                </a:cubicBezTo>
                <a:cubicBezTo>
                  <a:pt x="188" y="67"/>
                  <a:pt x="188" y="67"/>
                  <a:pt x="188" y="67"/>
                </a:cubicBezTo>
                <a:cubicBezTo>
                  <a:pt x="194" y="66"/>
                  <a:pt x="202" y="66"/>
                  <a:pt x="211" y="67"/>
                </a:cubicBezTo>
                <a:cubicBezTo>
                  <a:pt x="220" y="68"/>
                  <a:pt x="227" y="69"/>
                  <a:pt x="233" y="70"/>
                </a:cubicBezTo>
                <a:cubicBezTo>
                  <a:pt x="241" y="73"/>
                  <a:pt x="241" y="73"/>
                  <a:pt x="241" y="73"/>
                </a:cubicBezTo>
                <a:cubicBezTo>
                  <a:pt x="248" y="75"/>
                  <a:pt x="255" y="71"/>
                  <a:pt x="257" y="65"/>
                </a:cubicBezTo>
                <a:cubicBezTo>
                  <a:pt x="261" y="56"/>
                  <a:pt x="261" y="56"/>
                  <a:pt x="261" y="56"/>
                </a:cubicBezTo>
                <a:cubicBezTo>
                  <a:pt x="262" y="55"/>
                  <a:pt x="262" y="53"/>
                  <a:pt x="263" y="51"/>
                </a:cubicBezTo>
                <a:cubicBezTo>
                  <a:pt x="264" y="48"/>
                  <a:pt x="264" y="48"/>
                  <a:pt x="264" y="48"/>
                </a:cubicBezTo>
                <a:cubicBezTo>
                  <a:pt x="266" y="44"/>
                  <a:pt x="268" y="40"/>
                  <a:pt x="269" y="37"/>
                </a:cubicBezTo>
                <a:cubicBezTo>
                  <a:pt x="273" y="38"/>
                  <a:pt x="279" y="41"/>
                  <a:pt x="289" y="47"/>
                </a:cubicBezTo>
                <a:cubicBezTo>
                  <a:pt x="290" y="48"/>
                  <a:pt x="291" y="48"/>
                  <a:pt x="291" y="49"/>
                </a:cubicBezTo>
                <a:cubicBezTo>
                  <a:pt x="300" y="54"/>
                  <a:pt x="309" y="61"/>
                  <a:pt x="317" y="68"/>
                </a:cubicBezTo>
                <a:cubicBezTo>
                  <a:pt x="320" y="71"/>
                  <a:pt x="323" y="73"/>
                  <a:pt x="324" y="75"/>
                </a:cubicBezTo>
                <a:cubicBezTo>
                  <a:pt x="307" y="99"/>
                  <a:pt x="307" y="99"/>
                  <a:pt x="307" y="99"/>
                </a:cubicBezTo>
                <a:cubicBezTo>
                  <a:pt x="304" y="104"/>
                  <a:pt x="304" y="110"/>
                  <a:pt x="307" y="115"/>
                </a:cubicBezTo>
                <a:cubicBezTo>
                  <a:pt x="311" y="121"/>
                  <a:pt x="311" y="121"/>
                  <a:pt x="311" y="121"/>
                </a:cubicBezTo>
                <a:cubicBezTo>
                  <a:pt x="314" y="124"/>
                  <a:pt x="318" y="130"/>
                  <a:pt x="323" y="142"/>
                </a:cubicBezTo>
                <a:cubicBezTo>
                  <a:pt x="327" y="150"/>
                  <a:pt x="330" y="156"/>
                  <a:pt x="331" y="161"/>
                </a:cubicBezTo>
                <a:cubicBezTo>
                  <a:pt x="334" y="169"/>
                  <a:pt x="334" y="169"/>
                  <a:pt x="334" y="169"/>
                </a:cubicBezTo>
                <a:cubicBezTo>
                  <a:pt x="336" y="175"/>
                  <a:pt x="342" y="179"/>
                  <a:pt x="348" y="178"/>
                </a:cubicBezTo>
                <a:cubicBezTo>
                  <a:pt x="379" y="174"/>
                  <a:pt x="379" y="174"/>
                  <a:pt x="379" y="174"/>
                </a:cubicBezTo>
                <a:cubicBezTo>
                  <a:pt x="381" y="191"/>
                  <a:pt x="383" y="224"/>
                  <a:pt x="373" y="245"/>
                </a:cubicBezTo>
                <a:cubicBezTo>
                  <a:pt x="371" y="247"/>
                  <a:pt x="370" y="250"/>
                  <a:pt x="369" y="253"/>
                </a:cubicBezTo>
                <a:cubicBezTo>
                  <a:pt x="368" y="260"/>
                  <a:pt x="374" y="267"/>
                  <a:pt x="381" y="268"/>
                </a:cubicBezTo>
                <a:cubicBezTo>
                  <a:pt x="386" y="268"/>
                  <a:pt x="392" y="266"/>
                  <a:pt x="395" y="261"/>
                </a:cubicBezTo>
                <a:cubicBezTo>
                  <a:pt x="395" y="261"/>
                  <a:pt x="395" y="260"/>
                  <a:pt x="395" y="260"/>
                </a:cubicBezTo>
                <a:cubicBezTo>
                  <a:pt x="413" y="227"/>
                  <a:pt x="407" y="167"/>
                  <a:pt x="401" y="15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04"/>
          <p:cNvSpPr>
            <a:spLocks noEditPoints="1"/>
          </p:cNvSpPr>
          <p:nvPr userDrawn="1"/>
        </p:nvSpPr>
        <p:spPr bwMode="auto">
          <a:xfrm>
            <a:off x="3220726" y="2998896"/>
            <a:ext cx="395288" cy="498475"/>
          </a:xfrm>
          <a:custGeom>
            <a:avLst/>
            <a:gdLst/>
            <a:ahLst/>
            <a:cxnLst>
              <a:cxn ang="0">
                <a:pos x="144" y="17"/>
              </a:cxn>
              <a:cxn ang="0">
                <a:pos x="108" y="173"/>
              </a:cxn>
              <a:cxn ang="0">
                <a:pos x="89" y="249"/>
              </a:cxn>
              <a:cxn ang="0">
                <a:pos x="62" y="372"/>
              </a:cxn>
              <a:cxn ang="0">
                <a:pos x="0" y="385"/>
              </a:cxn>
              <a:cxn ang="0">
                <a:pos x="69" y="398"/>
              </a:cxn>
              <a:cxn ang="0">
                <a:pos x="139" y="309"/>
              </a:cxn>
              <a:cxn ang="0">
                <a:pos x="141" y="295"/>
              </a:cxn>
              <a:cxn ang="0">
                <a:pos x="110" y="223"/>
              </a:cxn>
              <a:cxn ang="0">
                <a:pos x="136" y="179"/>
              </a:cxn>
              <a:cxn ang="0">
                <a:pos x="130" y="131"/>
              </a:cxn>
              <a:cxn ang="0">
                <a:pos x="167" y="32"/>
              </a:cxn>
              <a:cxn ang="0">
                <a:pos x="238" y="131"/>
              </a:cxn>
              <a:cxn ang="0">
                <a:pos x="272" y="196"/>
              </a:cxn>
              <a:cxn ang="0">
                <a:pos x="271" y="209"/>
              </a:cxn>
              <a:cxn ang="0">
                <a:pos x="307" y="324"/>
              </a:cxn>
              <a:cxn ang="0">
                <a:pos x="170" y="265"/>
              </a:cxn>
              <a:cxn ang="0">
                <a:pos x="161" y="385"/>
              </a:cxn>
              <a:cxn ang="0">
                <a:pos x="240" y="398"/>
              </a:cxn>
              <a:cxn ang="0">
                <a:pos x="14" y="417"/>
              </a:cxn>
              <a:cxn ang="0">
                <a:pos x="14" y="444"/>
              </a:cxn>
              <a:cxn ang="0">
                <a:pos x="266" y="431"/>
              </a:cxn>
              <a:cxn ang="0">
                <a:pos x="253" y="372"/>
              </a:cxn>
              <a:cxn ang="0">
                <a:pos x="188" y="308"/>
              </a:cxn>
              <a:cxn ang="0">
                <a:pos x="325" y="348"/>
              </a:cxn>
              <a:cxn ang="0">
                <a:pos x="336" y="328"/>
              </a:cxn>
              <a:cxn ang="0">
                <a:pos x="332" y="145"/>
              </a:cxn>
              <a:cxn ang="0">
                <a:pos x="352" y="127"/>
              </a:cxn>
              <a:cxn ang="0">
                <a:pos x="334" y="114"/>
              </a:cxn>
              <a:cxn ang="0">
                <a:pos x="249" y="106"/>
              </a:cxn>
              <a:cxn ang="0">
                <a:pos x="157" y="4"/>
              </a:cxn>
              <a:cxn ang="0">
                <a:pos x="275" y="193"/>
              </a:cxn>
              <a:cxn ang="0">
                <a:pos x="274" y="195"/>
              </a:cxn>
              <a:cxn ang="0">
                <a:pos x="274" y="195"/>
              </a:cxn>
            </a:cxnLst>
            <a:rect l="0" t="0" r="r" b="b"/>
            <a:pathLst>
              <a:path w="352" h="444">
                <a:moveTo>
                  <a:pt x="157" y="4"/>
                </a:moveTo>
                <a:cubicBezTo>
                  <a:pt x="153" y="8"/>
                  <a:pt x="148" y="12"/>
                  <a:pt x="144" y="17"/>
                </a:cubicBezTo>
                <a:cubicBezTo>
                  <a:pt x="118" y="47"/>
                  <a:pt x="104" y="87"/>
                  <a:pt x="104" y="131"/>
                </a:cubicBezTo>
                <a:cubicBezTo>
                  <a:pt x="104" y="145"/>
                  <a:pt x="105" y="159"/>
                  <a:pt x="108" y="173"/>
                </a:cubicBezTo>
                <a:cubicBezTo>
                  <a:pt x="92" y="185"/>
                  <a:pt x="84" y="204"/>
                  <a:pt x="84" y="223"/>
                </a:cubicBezTo>
                <a:cubicBezTo>
                  <a:pt x="84" y="231"/>
                  <a:pt x="85" y="240"/>
                  <a:pt x="89" y="249"/>
                </a:cubicBezTo>
                <a:cubicBezTo>
                  <a:pt x="89" y="249"/>
                  <a:pt x="108" y="289"/>
                  <a:pt x="113" y="300"/>
                </a:cubicBezTo>
                <a:cubicBezTo>
                  <a:pt x="106" y="310"/>
                  <a:pt x="69" y="363"/>
                  <a:pt x="62" y="372"/>
                </a:cubicBezTo>
                <a:cubicBezTo>
                  <a:pt x="52" y="372"/>
                  <a:pt x="14" y="372"/>
                  <a:pt x="14" y="372"/>
                </a:cubicBezTo>
                <a:cubicBezTo>
                  <a:pt x="6" y="372"/>
                  <a:pt x="0" y="378"/>
                  <a:pt x="0" y="385"/>
                </a:cubicBezTo>
                <a:cubicBezTo>
                  <a:pt x="0" y="392"/>
                  <a:pt x="6" y="398"/>
                  <a:pt x="14" y="398"/>
                </a:cubicBezTo>
                <a:cubicBezTo>
                  <a:pt x="69" y="398"/>
                  <a:pt x="69" y="398"/>
                  <a:pt x="69" y="398"/>
                </a:cubicBezTo>
                <a:cubicBezTo>
                  <a:pt x="73" y="398"/>
                  <a:pt x="77" y="396"/>
                  <a:pt x="80" y="393"/>
                </a:cubicBezTo>
                <a:cubicBezTo>
                  <a:pt x="139" y="309"/>
                  <a:pt x="139" y="309"/>
                  <a:pt x="139" y="309"/>
                </a:cubicBezTo>
                <a:cubicBezTo>
                  <a:pt x="141" y="306"/>
                  <a:pt x="142" y="304"/>
                  <a:pt x="142" y="301"/>
                </a:cubicBezTo>
                <a:cubicBezTo>
                  <a:pt x="142" y="299"/>
                  <a:pt x="141" y="297"/>
                  <a:pt x="141" y="295"/>
                </a:cubicBezTo>
                <a:cubicBezTo>
                  <a:pt x="114" y="238"/>
                  <a:pt x="114" y="238"/>
                  <a:pt x="114" y="238"/>
                </a:cubicBezTo>
                <a:cubicBezTo>
                  <a:pt x="111" y="233"/>
                  <a:pt x="110" y="228"/>
                  <a:pt x="110" y="223"/>
                </a:cubicBezTo>
                <a:cubicBezTo>
                  <a:pt x="110" y="210"/>
                  <a:pt x="117" y="198"/>
                  <a:pt x="129" y="191"/>
                </a:cubicBezTo>
                <a:cubicBezTo>
                  <a:pt x="134" y="189"/>
                  <a:pt x="136" y="184"/>
                  <a:pt x="136" y="179"/>
                </a:cubicBezTo>
                <a:cubicBezTo>
                  <a:pt x="136" y="178"/>
                  <a:pt x="136" y="177"/>
                  <a:pt x="136" y="176"/>
                </a:cubicBezTo>
                <a:cubicBezTo>
                  <a:pt x="132" y="161"/>
                  <a:pt x="130" y="146"/>
                  <a:pt x="130" y="131"/>
                </a:cubicBezTo>
                <a:cubicBezTo>
                  <a:pt x="130" y="94"/>
                  <a:pt x="142" y="60"/>
                  <a:pt x="164" y="35"/>
                </a:cubicBezTo>
                <a:cubicBezTo>
                  <a:pt x="165" y="34"/>
                  <a:pt x="166" y="33"/>
                  <a:pt x="167" y="32"/>
                </a:cubicBezTo>
                <a:cubicBezTo>
                  <a:pt x="180" y="45"/>
                  <a:pt x="202" y="76"/>
                  <a:pt x="229" y="125"/>
                </a:cubicBezTo>
                <a:cubicBezTo>
                  <a:pt x="231" y="128"/>
                  <a:pt x="234" y="131"/>
                  <a:pt x="238" y="131"/>
                </a:cubicBezTo>
                <a:cubicBezTo>
                  <a:pt x="238" y="131"/>
                  <a:pt x="280" y="139"/>
                  <a:pt x="302" y="143"/>
                </a:cubicBezTo>
                <a:cubicBezTo>
                  <a:pt x="291" y="162"/>
                  <a:pt x="273" y="195"/>
                  <a:pt x="272" y="196"/>
                </a:cubicBezTo>
                <a:cubicBezTo>
                  <a:pt x="270" y="199"/>
                  <a:pt x="270" y="201"/>
                  <a:pt x="270" y="204"/>
                </a:cubicBezTo>
                <a:cubicBezTo>
                  <a:pt x="270" y="206"/>
                  <a:pt x="270" y="208"/>
                  <a:pt x="271" y="209"/>
                </a:cubicBezTo>
                <a:cubicBezTo>
                  <a:pt x="297" y="269"/>
                  <a:pt x="308" y="307"/>
                  <a:pt x="309" y="323"/>
                </a:cubicBezTo>
                <a:cubicBezTo>
                  <a:pt x="309" y="324"/>
                  <a:pt x="308" y="324"/>
                  <a:pt x="307" y="324"/>
                </a:cubicBezTo>
                <a:cubicBezTo>
                  <a:pt x="265" y="327"/>
                  <a:pt x="219" y="307"/>
                  <a:pt x="185" y="268"/>
                </a:cubicBezTo>
                <a:cubicBezTo>
                  <a:pt x="181" y="264"/>
                  <a:pt x="175" y="263"/>
                  <a:pt x="170" y="265"/>
                </a:cubicBezTo>
                <a:cubicBezTo>
                  <a:pt x="165" y="267"/>
                  <a:pt x="161" y="272"/>
                  <a:pt x="161" y="277"/>
                </a:cubicBezTo>
                <a:cubicBezTo>
                  <a:pt x="161" y="385"/>
                  <a:pt x="161" y="385"/>
                  <a:pt x="161" y="385"/>
                </a:cubicBezTo>
                <a:cubicBezTo>
                  <a:pt x="161" y="392"/>
                  <a:pt x="167" y="398"/>
                  <a:pt x="175" y="398"/>
                </a:cubicBezTo>
                <a:cubicBezTo>
                  <a:pt x="175" y="398"/>
                  <a:pt x="221" y="398"/>
                  <a:pt x="240" y="398"/>
                </a:cubicBezTo>
                <a:cubicBezTo>
                  <a:pt x="240" y="406"/>
                  <a:pt x="240" y="409"/>
                  <a:pt x="240" y="417"/>
                </a:cubicBezTo>
                <a:cubicBezTo>
                  <a:pt x="216" y="417"/>
                  <a:pt x="14" y="417"/>
                  <a:pt x="14" y="417"/>
                </a:cubicBezTo>
                <a:cubicBezTo>
                  <a:pt x="6" y="417"/>
                  <a:pt x="0" y="423"/>
                  <a:pt x="0" y="431"/>
                </a:cubicBezTo>
                <a:cubicBezTo>
                  <a:pt x="0" y="438"/>
                  <a:pt x="6" y="444"/>
                  <a:pt x="14" y="444"/>
                </a:cubicBezTo>
                <a:cubicBezTo>
                  <a:pt x="253" y="444"/>
                  <a:pt x="253" y="444"/>
                  <a:pt x="253" y="444"/>
                </a:cubicBezTo>
                <a:cubicBezTo>
                  <a:pt x="260" y="444"/>
                  <a:pt x="266" y="438"/>
                  <a:pt x="266" y="431"/>
                </a:cubicBezTo>
                <a:cubicBezTo>
                  <a:pt x="266" y="385"/>
                  <a:pt x="266" y="385"/>
                  <a:pt x="266" y="385"/>
                </a:cubicBezTo>
                <a:cubicBezTo>
                  <a:pt x="266" y="378"/>
                  <a:pt x="260" y="372"/>
                  <a:pt x="253" y="372"/>
                </a:cubicBezTo>
                <a:cubicBezTo>
                  <a:pt x="253" y="372"/>
                  <a:pt x="206" y="372"/>
                  <a:pt x="188" y="372"/>
                </a:cubicBezTo>
                <a:cubicBezTo>
                  <a:pt x="188" y="358"/>
                  <a:pt x="188" y="334"/>
                  <a:pt x="188" y="308"/>
                </a:cubicBezTo>
                <a:cubicBezTo>
                  <a:pt x="225" y="338"/>
                  <a:pt x="268" y="354"/>
                  <a:pt x="310" y="350"/>
                </a:cubicBezTo>
                <a:cubicBezTo>
                  <a:pt x="315" y="350"/>
                  <a:pt x="320" y="349"/>
                  <a:pt x="325" y="348"/>
                </a:cubicBezTo>
                <a:cubicBezTo>
                  <a:pt x="330" y="347"/>
                  <a:pt x="334" y="343"/>
                  <a:pt x="335" y="339"/>
                </a:cubicBezTo>
                <a:cubicBezTo>
                  <a:pt x="336" y="336"/>
                  <a:pt x="336" y="332"/>
                  <a:pt x="336" y="328"/>
                </a:cubicBezTo>
                <a:cubicBezTo>
                  <a:pt x="336" y="297"/>
                  <a:pt x="312" y="237"/>
                  <a:pt x="298" y="205"/>
                </a:cubicBezTo>
                <a:cubicBezTo>
                  <a:pt x="303" y="196"/>
                  <a:pt x="328" y="151"/>
                  <a:pt x="332" y="145"/>
                </a:cubicBezTo>
                <a:cubicBezTo>
                  <a:pt x="336" y="142"/>
                  <a:pt x="344" y="139"/>
                  <a:pt x="344" y="139"/>
                </a:cubicBezTo>
                <a:cubicBezTo>
                  <a:pt x="349" y="137"/>
                  <a:pt x="352" y="132"/>
                  <a:pt x="352" y="127"/>
                </a:cubicBezTo>
                <a:cubicBezTo>
                  <a:pt x="352" y="125"/>
                  <a:pt x="352" y="123"/>
                  <a:pt x="351" y="122"/>
                </a:cubicBezTo>
                <a:cubicBezTo>
                  <a:pt x="348" y="115"/>
                  <a:pt x="341" y="112"/>
                  <a:pt x="334" y="114"/>
                </a:cubicBezTo>
                <a:cubicBezTo>
                  <a:pt x="334" y="114"/>
                  <a:pt x="325" y="118"/>
                  <a:pt x="321" y="120"/>
                </a:cubicBezTo>
                <a:cubicBezTo>
                  <a:pt x="314" y="119"/>
                  <a:pt x="259" y="108"/>
                  <a:pt x="249" y="106"/>
                </a:cubicBezTo>
                <a:cubicBezTo>
                  <a:pt x="232" y="76"/>
                  <a:pt x="197" y="17"/>
                  <a:pt x="173" y="3"/>
                </a:cubicBezTo>
                <a:cubicBezTo>
                  <a:pt x="168" y="0"/>
                  <a:pt x="162" y="0"/>
                  <a:pt x="157" y="4"/>
                </a:cubicBezTo>
                <a:close/>
                <a:moveTo>
                  <a:pt x="277" y="192"/>
                </a:moveTo>
                <a:cubicBezTo>
                  <a:pt x="276" y="192"/>
                  <a:pt x="276" y="193"/>
                  <a:pt x="275" y="193"/>
                </a:cubicBezTo>
                <a:cubicBezTo>
                  <a:pt x="276" y="193"/>
                  <a:pt x="276" y="192"/>
                  <a:pt x="277" y="192"/>
                </a:cubicBezTo>
                <a:close/>
                <a:moveTo>
                  <a:pt x="274" y="195"/>
                </a:moveTo>
                <a:cubicBezTo>
                  <a:pt x="273" y="195"/>
                  <a:pt x="273" y="195"/>
                  <a:pt x="272" y="196"/>
                </a:cubicBezTo>
                <a:cubicBezTo>
                  <a:pt x="273" y="195"/>
                  <a:pt x="273" y="195"/>
                  <a:pt x="274" y="19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37"/>
          <p:cNvSpPr>
            <a:spLocks noEditPoints="1"/>
          </p:cNvSpPr>
          <p:nvPr userDrawn="1"/>
        </p:nvSpPr>
        <p:spPr bwMode="auto">
          <a:xfrm>
            <a:off x="3168339" y="3678691"/>
            <a:ext cx="500062" cy="515938"/>
          </a:xfrm>
          <a:custGeom>
            <a:avLst/>
            <a:gdLst/>
            <a:ahLst/>
            <a:cxnLst>
              <a:cxn ang="0">
                <a:pos x="238" y="3"/>
              </a:cxn>
              <a:cxn ang="0">
                <a:pos x="176" y="46"/>
              </a:cxn>
              <a:cxn ang="0">
                <a:pos x="175" y="51"/>
              </a:cxn>
              <a:cxn ang="0">
                <a:pos x="175" y="94"/>
              </a:cxn>
              <a:cxn ang="0">
                <a:pos x="32" y="120"/>
              </a:cxn>
              <a:cxn ang="0">
                <a:pos x="21" y="132"/>
              </a:cxn>
              <a:cxn ang="0">
                <a:pos x="0" y="363"/>
              </a:cxn>
              <a:cxn ang="0">
                <a:pos x="0" y="364"/>
              </a:cxn>
              <a:cxn ang="0">
                <a:pos x="5" y="374"/>
              </a:cxn>
              <a:cxn ang="0">
                <a:pos x="95" y="453"/>
              </a:cxn>
              <a:cxn ang="0">
                <a:pos x="109" y="456"/>
              </a:cxn>
              <a:cxn ang="0">
                <a:pos x="117" y="444"/>
              </a:cxn>
              <a:cxn ang="0">
                <a:pos x="130" y="202"/>
              </a:cxn>
              <a:cxn ang="0">
                <a:pos x="191" y="185"/>
              </a:cxn>
              <a:cxn ang="0">
                <a:pos x="201" y="172"/>
              </a:cxn>
              <a:cxn ang="0">
                <a:pos x="201" y="116"/>
              </a:cxn>
              <a:cxn ang="0">
                <a:pos x="279" y="102"/>
              </a:cxn>
              <a:cxn ang="0">
                <a:pos x="280" y="123"/>
              </a:cxn>
              <a:cxn ang="0">
                <a:pos x="293" y="136"/>
              </a:cxn>
              <a:cxn ang="0">
                <a:pos x="306" y="123"/>
              </a:cxn>
              <a:cxn ang="0">
                <a:pos x="306" y="97"/>
              </a:cxn>
              <a:cxn ang="0">
                <a:pos x="380" y="83"/>
              </a:cxn>
              <a:cxn ang="0">
                <a:pos x="418" y="111"/>
              </a:cxn>
              <a:cxn ang="0">
                <a:pos x="418" y="366"/>
              </a:cxn>
              <a:cxn ang="0">
                <a:pos x="158" y="423"/>
              </a:cxn>
              <a:cxn ang="0">
                <a:pos x="148" y="436"/>
              </a:cxn>
              <a:cxn ang="0">
                <a:pos x="148" y="439"/>
              </a:cxn>
              <a:cxn ang="0">
                <a:pos x="164" y="449"/>
              </a:cxn>
              <a:cxn ang="0">
                <a:pos x="435" y="389"/>
              </a:cxn>
              <a:cxn ang="0">
                <a:pos x="445" y="376"/>
              </a:cxn>
              <a:cxn ang="0">
                <a:pos x="445" y="105"/>
              </a:cxn>
              <a:cxn ang="0">
                <a:pos x="440" y="94"/>
              </a:cxn>
              <a:cxn ang="0">
                <a:pos x="391" y="59"/>
              </a:cxn>
              <a:cxn ang="0">
                <a:pos x="381" y="56"/>
              </a:cxn>
              <a:cxn ang="0">
                <a:pos x="305" y="70"/>
              </a:cxn>
              <a:cxn ang="0">
                <a:pos x="305" y="45"/>
              </a:cxn>
              <a:cxn ang="0">
                <a:pos x="304" y="40"/>
              </a:cxn>
              <a:cxn ang="0">
                <a:pos x="238" y="3"/>
              </a:cxn>
              <a:cxn ang="0">
                <a:pos x="240" y="30"/>
              </a:cxn>
              <a:cxn ang="0">
                <a:pos x="278" y="49"/>
              </a:cxn>
              <a:cxn ang="0">
                <a:pos x="279" y="75"/>
              </a:cxn>
              <a:cxn ang="0">
                <a:pos x="202" y="89"/>
              </a:cxn>
              <a:cxn ang="0">
                <a:pos x="202" y="54"/>
              </a:cxn>
              <a:cxn ang="0">
                <a:pos x="240" y="30"/>
              </a:cxn>
              <a:cxn ang="0">
                <a:pos x="175" y="121"/>
              </a:cxn>
              <a:cxn ang="0">
                <a:pos x="174" y="162"/>
              </a:cxn>
              <a:cxn ang="0">
                <a:pos x="114" y="179"/>
              </a:cxn>
              <a:cxn ang="0">
                <a:pos x="104" y="191"/>
              </a:cxn>
              <a:cxn ang="0">
                <a:pos x="92" y="415"/>
              </a:cxn>
              <a:cxn ang="0">
                <a:pos x="27" y="359"/>
              </a:cxn>
              <a:cxn ang="0">
                <a:pos x="47" y="145"/>
              </a:cxn>
              <a:cxn ang="0">
                <a:pos x="175" y="121"/>
              </a:cxn>
            </a:cxnLst>
            <a:rect l="0" t="0" r="r" b="b"/>
            <a:pathLst>
              <a:path w="445" h="457">
                <a:moveTo>
                  <a:pt x="238" y="3"/>
                </a:moveTo>
                <a:cubicBezTo>
                  <a:pt x="191" y="6"/>
                  <a:pt x="177" y="44"/>
                  <a:pt x="176" y="46"/>
                </a:cubicBezTo>
                <a:cubicBezTo>
                  <a:pt x="176" y="47"/>
                  <a:pt x="176" y="49"/>
                  <a:pt x="175" y="51"/>
                </a:cubicBezTo>
                <a:cubicBezTo>
                  <a:pt x="175" y="51"/>
                  <a:pt x="175" y="74"/>
                  <a:pt x="175" y="94"/>
                </a:cubicBezTo>
                <a:cubicBezTo>
                  <a:pt x="106" y="107"/>
                  <a:pt x="32" y="120"/>
                  <a:pt x="32" y="120"/>
                </a:cubicBezTo>
                <a:cubicBezTo>
                  <a:pt x="26" y="122"/>
                  <a:pt x="22" y="126"/>
                  <a:pt x="21" y="132"/>
                </a:cubicBezTo>
                <a:cubicBezTo>
                  <a:pt x="0" y="363"/>
                  <a:pt x="0" y="363"/>
                  <a:pt x="0" y="363"/>
                </a:cubicBezTo>
                <a:cubicBezTo>
                  <a:pt x="0" y="363"/>
                  <a:pt x="0" y="364"/>
                  <a:pt x="0" y="364"/>
                </a:cubicBezTo>
                <a:cubicBezTo>
                  <a:pt x="0" y="368"/>
                  <a:pt x="2" y="372"/>
                  <a:pt x="5" y="374"/>
                </a:cubicBezTo>
                <a:cubicBezTo>
                  <a:pt x="95" y="453"/>
                  <a:pt x="95" y="453"/>
                  <a:pt x="95" y="453"/>
                </a:cubicBezTo>
                <a:cubicBezTo>
                  <a:pt x="98" y="457"/>
                  <a:pt x="104" y="457"/>
                  <a:pt x="109" y="456"/>
                </a:cubicBezTo>
                <a:cubicBezTo>
                  <a:pt x="113" y="454"/>
                  <a:pt x="116" y="449"/>
                  <a:pt x="117" y="444"/>
                </a:cubicBezTo>
                <a:cubicBezTo>
                  <a:pt x="117" y="444"/>
                  <a:pt x="129" y="220"/>
                  <a:pt x="130" y="202"/>
                </a:cubicBezTo>
                <a:cubicBezTo>
                  <a:pt x="144" y="198"/>
                  <a:pt x="191" y="185"/>
                  <a:pt x="191" y="185"/>
                </a:cubicBezTo>
                <a:cubicBezTo>
                  <a:pt x="197" y="183"/>
                  <a:pt x="201" y="178"/>
                  <a:pt x="201" y="172"/>
                </a:cubicBezTo>
                <a:cubicBezTo>
                  <a:pt x="201" y="172"/>
                  <a:pt x="201" y="144"/>
                  <a:pt x="201" y="116"/>
                </a:cubicBezTo>
                <a:cubicBezTo>
                  <a:pt x="240" y="109"/>
                  <a:pt x="246" y="108"/>
                  <a:pt x="279" y="102"/>
                </a:cubicBezTo>
                <a:cubicBezTo>
                  <a:pt x="279" y="110"/>
                  <a:pt x="280" y="123"/>
                  <a:pt x="280" y="123"/>
                </a:cubicBezTo>
                <a:cubicBezTo>
                  <a:pt x="280" y="130"/>
                  <a:pt x="286" y="136"/>
                  <a:pt x="293" y="136"/>
                </a:cubicBezTo>
                <a:cubicBezTo>
                  <a:pt x="300" y="136"/>
                  <a:pt x="306" y="130"/>
                  <a:pt x="306" y="123"/>
                </a:cubicBezTo>
                <a:cubicBezTo>
                  <a:pt x="306" y="123"/>
                  <a:pt x="306" y="108"/>
                  <a:pt x="306" y="97"/>
                </a:cubicBezTo>
                <a:cubicBezTo>
                  <a:pt x="332" y="92"/>
                  <a:pt x="378" y="84"/>
                  <a:pt x="380" y="83"/>
                </a:cubicBezTo>
                <a:cubicBezTo>
                  <a:pt x="387" y="88"/>
                  <a:pt x="411" y="106"/>
                  <a:pt x="418" y="111"/>
                </a:cubicBezTo>
                <a:cubicBezTo>
                  <a:pt x="418" y="124"/>
                  <a:pt x="418" y="346"/>
                  <a:pt x="418" y="366"/>
                </a:cubicBezTo>
                <a:cubicBezTo>
                  <a:pt x="399" y="370"/>
                  <a:pt x="158" y="423"/>
                  <a:pt x="158" y="423"/>
                </a:cubicBezTo>
                <a:cubicBezTo>
                  <a:pt x="152" y="425"/>
                  <a:pt x="148" y="430"/>
                  <a:pt x="148" y="436"/>
                </a:cubicBezTo>
                <a:cubicBezTo>
                  <a:pt x="148" y="437"/>
                  <a:pt x="148" y="438"/>
                  <a:pt x="148" y="439"/>
                </a:cubicBezTo>
                <a:cubicBezTo>
                  <a:pt x="150" y="446"/>
                  <a:pt x="157" y="451"/>
                  <a:pt x="164" y="449"/>
                </a:cubicBezTo>
                <a:cubicBezTo>
                  <a:pt x="435" y="389"/>
                  <a:pt x="435" y="389"/>
                  <a:pt x="435" y="389"/>
                </a:cubicBezTo>
                <a:cubicBezTo>
                  <a:pt x="441" y="388"/>
                  <a:pt x="445" y="383"/>
                  <a:pt x="445" y="376"/>
                </a:cubicBezTo>
                <a:cubicBezTo>
                  <a:pt x="445" y="105"/>
                  <a:pt x="445" y="105"/>
                  <a:pt x="445" y="105"/>
                </a:cubicBezTo>
                <a:cubicBezTo>
                  <a:pt x="445" y="100"/>
                  <a:pt x="443" y="96"/>
                  <a:pt x="440" y="94"/>
                </a:cubicBezTo>
                <a:cubicBezTo>
                  <a:pt x="391" y="59"/>
                  <a:pt x="391" y="59"/>
                  <a:pt x="391" y="59"/>
                </a:cubicBezTo>
                <a:cubicBezTo>
                  <a:pt x="388" y="56"/>
                  <a:pt x="385" y="56"/>
                  <a:pt x="381" y="56"/>
                </a:cubicBezTo>
                <a:cubicBezTo>
                  <a:pt x="381" y="56"/>
                  <a:pt x="331" y="65"/>
                  <a:pt x="305" y="70"/>
                </a:cubicBezTo>
                <a:cubicBezTo>
                  <a:pt x="305" y="59"/>
                  <a:pt x="305" y="45"/>
                  <a:pt x="305" y="45"/>
                </a:cubicBezTo>
                <a:cubicBezTo>
                  <a:pt x="305" y="43"/>
                  <a:pt x="305" y="42"/>
                  <a:pt x="304" y="40"/>
                </a:cubicBezTo>
                <a:cubicBezTo>
                  <a:pt x="303" y="38"/>
                  <a:pt x="285" y="0"/>
                  <a:pt x="238" y="3"/>
                </a:cubicBezTo>
                <a:close/>
                <a:moveTo>
                  <a:pt x="240" y="30"/>
                </a:moveTo>
                <a:cubicBezTo>
                  <a:pt x="263" y="28"/>
                  <a:pt x="275" y="43"/>
                  <a:pt x="278" y="49"/>
                </a:cubicBezTo>
                <a:cubicBezTo>
                  <a:pt x="278" y="51"/>
                  <a:pt x="279" y="63"/>
                  <a:pt x="279" y="75"/>
                </a:cubicBezTo>
                <a:cubicBezTo>
                  <a:pt x="247" y="81"/>
                  <a:pt x="240" y="82"/>
                  <a:pt x="202" y="89"/>
                </a:cubicBezTo>
                <a:cubicBezTo>
                  <a:pt x="202" y="74"/>
                  <a:pt x="202" y="55"/>
                  <a:pt x="202" y="54"/>
                </a:cubicBezTo>
                <a:cubicBezTo>
                  <a:pt x="205" y="48"/>
                  <a:pt x="215" y="32"/>
                  <a:pt x="240" y="30"/>
                </a:cubicBezTo>
                <a:close/>
                <a:moveTo>
                  <a:pt x="175" y="121"/>
                </a:moveTo>
                <a:cubicBezTo>
                  <a:pt x="175" y="141"/>
                  <a:pt x="174" y="156"/>
                  <a:pt x="174" y="162"/>
                </a:cubicBezTo>
                <a:cubicBezTo>
                  <a:pt x="160" y="166"/>
                  <a:pt x="114" y="179"/>
                  <a:pt x="114" y="179"/>
                </a:cubicBezTo>
                <a:cubicBezTo>
                  <a:pt x="108" y="181"/>
                  <a:pt x="105" y="186"/>
                  <a:pt x="104" y="191"/>
                </a:cubicBezTo>
                <a:cubicBezTo>
                  <a:pt x="104" y="191"/>
                  <a:pt x="94" y="372"/>
                  <a:pt x="92" y="415"/>
                </a:cubicBezTo>
                <a:cubicBezTo>
                  <a:pt x="69" y="395"/>
                  <a:pt x="34" y="365"/>
                  <a:pt x="27" y="359"/>
                </a:cubicBezTo>
                <a:cubicBezTo>
                  <a:pt x="28" y="346"/>
                  <a:pt x="45" y="163"/>
                  <a:pt x="47" y="145"/>
                </a:cubicBezTo>
                <a:cubicBezTo>
                  <a:pt x="54" y="144"/>
                  <a:pt x="114" y="133"/>
                  <a:pt x="175" y="12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53"/>
          <p:cNvSpPr>
            <a:spLocks/>
          </p:cNvSpPr>
          <p:nvPr userDrawn="1"/>
        </p:nvSpPr>
        <p:spPr bwMode="auto">
          <a:xfrm>
            <a:off x="3181039" y="5101634"/>
            <a:ext cx="474663" cy="442913"/>
          </a:xfrm>
          <a:custGeom>
            <a:avLst/>
            <a:gdLst/>
            <a:ahLst/>
            <a:cxnLst>
              <a:cxn ang="0">
                <a:pos x="15" y="392"/>
              </a:cxn>
              <a:cxn ang="0">
                <a:pos x="2" y="163"/>
              </a:cxn>
              <a:cxn ang="0">
                <a:pos x="70" y="150"/>
              </a:cxn>
              <a:cxn ang="0">
                <a:pos x="83" y="321"/>
              </a:cxn>
              <a:cxn ang="0">
                <a:pos x="101" y="163"/>
              </a:cxn>
              <a:cxn ang="0">
                <a:pos x="114" y="150"/>
              </a:cxn>
              <a:cxn ang="0">
                <a:pos x="181" y="154"/>
              </a:cxn>
              <a:cxn ang="0">
                <a:pos x="184" y="321"/>
              </a:cxn>
              <a:cxn ang="0">
                <a:pos x="254" y="163"/>
              </a:cxn>
              <a:cxn ang="0">
                <a:pos x="323" y="150"/>
              </a:cxn>
              <a:cxn ang="0">
                <a:pos x="336" y="321"/>
              </a:cxn>
              <a:cxn ang="0">
                <a:pos x="355" y="161"/>
              </a:cxn>
              <a:cxn ang="0">
                <a:pos x="380" y="161"/>
              </a:cxn>
              <a:cxn ang="0">
                <a:pos x="368" y="346"/>
              </a:cxn>
              <a:cxn ang="0">
                <a:pos x="311" y="334"/>
              </a:cxn>
              <a:cxn ang="0">
                <a:pos x="279" y="176"/>
              </a:cxn>
              <a:cxn ang="0">
                <a:pos x="261" y="347"/>
              </a:cxn>
              <a:cxn ang="0">
                <a:pos x="162" y="343"/>
              </a:cxn>
              <a:cxn ang="0">
                <a:pos x="159" y="176"/>
              </a:cxn>
              <a:cxn ang="0">
                <a:pos x="127" y="334"/>
              </a:cxn>
              <a:cxn ang="0">
                <a:pos x="115" y="347"/>
              </a:cxn>
              <a:cxn ang="0">
                <a:pos x="70" y="347"/>
              </a:cxn>
              <a:cxn ang="0">
                <a:pos x="57" y="334"/>
              </a:cxn>
              <a:cxn ang="0">
                <a:pos x="27" y="176"/>
              </a:cxn>
              <a:cxn ang="0">
                <a:pos x="395" y="366"/>
              </a:cxn>
              <a:cxn ang="0">
                <a:pos x="209" y="28"/>
              </a:cxn>
              <a:cxn ang="0">
                <a:pos x="340" y="113"/>
              </a:cxn>
              <a:cxn ang="0">
                <a:pos x="340" y="139"/>
              </a:cxn>
              <a:cxn ang="0">
                <a:pos x="1" y="129"/>
              </a:cxn>
              <a:cxn ang="0">
                <a:pos x="203" y="3"/>
              </a:cxn>
              <a:cxn ang="0">
                <a:pos x="414" y="111"/>
              </a:cxn>
              <a:cxn ang="0">
                <a:pos x="421" y="379"/>
              </a:cxn>
            </a:cxnLst>
            <a:rect l="0" t="0" r="r" b="b"/>
            <a:pathLst>
              <a:path w="421" h="392">
                <a:moveTo>
                  <a:pt x="408" y="392"/>
                </a:moveTo>
                <a:cubicBezTo>
                  <a:pt x="15" y="392"/>
                  <a:pt x="15" y="392"/>
                  <a:pt x="15" y="392"/>
                </a:cubicBezTo>
                <a:cubicBezTo>
                  <a:pt x="8" y="392"/>
                  <a:pt x="2" y="386"/>
                  <a:pt x="2" y="379"/>
                </a:cubicBezTo>
                <a:cubicBezTo>
                  <a:pt x="2" y="163"/>
                  <a:pt x="2" y="163"/>
                  <a:pt x="2" y="163"/>
                </a:cubicBezTo>
                <a:cubicBezTo>
                  <a:pt x="2" y="156"/>
                  <a:pt x="8" y="150"/>
                  <a:pt x="15" y="150"/>
                </a:cubicBezTo>
                <a:cubicBezTo>
                  <a:pt x="70" y="150"/>
                  <a:pt x="70" y="150"/>
                  <a:pt x="70" y="150"/>
                </a:cubicBezTo>
                <a:cubicBezTo>
                  <a:pt x="77" y="150"/>
                  <a:pt x="83" y="156"/>
                  <a:pt x="83" y="163"/>
                </a:cubicBezTo>
                <a:cubicBezTo>
                  <a:pt x="83" y="321"/>
                  <a:pt x="83" y="321"/>
                  <a:pt x="83" y="321"/>
                </a:cubicBezTo>
                <a:cubicBezTo>
                  <a:pt x="102" y="321"/>
                  <a:pt x="102" y="321"/>
                  <a:pt x="102" y="321"/>
                </a:cubicBezTo>
                <a:cubicBezTo>
                  <a:pt x="101" y="163"/>
                  <a:pt x="101" y="163"/>
                  <a:pt x="101" y="163"/>
                </a:cubicBezTo>
                <a:cubicBezTo>
                  <a:pt x="101" y="160"/>
                  <a:pt x="103" y="156"/>
                  <a:pt x="105" y="154"/>
                </a:cubicBezTo>
                <a:cubicBezTo>
                  <a:pt x="107" y="151"/>
                  <a:pt x="111" y="150"/>
                  <a:pt x="114" y="150"/>
                </a:cubicBezTo>
                <a:cubicBezTo>
                  <a:pt x="172" y="150"/>
                  <a:pt x="172" y="150"/>
                  <a:pt x="172" y="150"/>
                </a:cubicBezTo>
                <a:cubicBezTo>
                  <a:pt x="175" y="150"/>
                  <a:pt x="178" y="151"/>
                  <a:pt x="181" y="154"/>
                </a:cubicBezTo>
                <a:cubicBezTo>
                  <a:pt x="183" y="156"/>
                  <a:pt x="184" y="160"/>
                  <a:pt x="184" y="163"/>
                </a:cubicBezTo>
                <a:cubicBezTo>
                  <a:pt x="184" y="321"/>
                  <a:pt x="184" y="321"/>
                  <a:pt x="184" y="321"/>
                </a:cubicBezTo>
                <a:cubicBezTo>
                  <a:pt x="253" y="321"/>
                  <a:pt x="253" y="321"/>
                  <a:pt x="253" y="321"/>
                </a:cubicBezTo>
                <a:cubicBezTo>
                  <a:pt x="254" y="163"/>
                  <a:pt x="254" y="163"/>
                  <a:pt x="254" y="163"/>
                </a:cubicBezTo>
                <a:cubicBezTo>
                  <a:pt x="254" y="156"/>
                  <a:pt x="260" y="150"/>
                  <a:pt x="267" y="150"/>
                </a:cubicBezTo>
                <a:cubicBezTo>
                  <a:pt x="323" y="150"/>
                  <a:pt x="323" y="150"/>
                  <a:pt x="323" y="150"/>
                </a:cubicBezTo>
                <a:cubicBezTo>
                  <a:pt x="330" y="150"/>
                  <a:pt x="336" y="156"/>
                  <a:pt x="336" y="163"/>
                </a:cubicBezTo>
                <a:cubicBezTo>
                  <a:pt x="336" y="321"/>
                  <a:pt x="336" y="321"/>
                  <a:pt x="336" y="321"/>
                </a:cubicBezTo>
                <a:cubicBezTo>
                  <a:pt x="355" y="321"/>
                  <a:pt x="355" y="321"/>
                  <a:pt x="355" y="321"/>
                </a:cubicBezTo>
                <a:cubicBezTo>
                  <a:pt x="355" y="161"/>
                  <a:pt x="355" y="161"/>
                  <a:pt x="355" y="161"/>
                </a:cubicBezTo>
                <a:cubicBezTo>
                  <a:pt x="355" y="154"/>
                  <a:pt x="361" y="148"/>
                  <a:pt x="368" y="148"/>
                </a:cubicBezTo>
                <a:cubicBezTo>
                  <a:pt x="375" y="148"/>
                  <a:pt x="380" y="154"/>
                  <a:pt x="380" y="161"/>
                </a:cubicBezTo>
                <a:cubicBezTo>
                  <a:pt x="380" y="334"/>
                  <a:pt x="380" y="334"/>
                  <a:pt x="380" y="334"/>
                </a:cubicBezTo>
                <a:cubicBezTo>
                  <a:pt x="380" y="341"/>
                  <a:pt x="375" y="346"/>
                  <a:pt x="368" y="346"/>
                </a:cubicBezTo>
                <a:cubicBezTo>
                  <a:pt x="323" y="346"/>
                  <a:pt x="323" y="346"/>
                  <a:pt x="323" y="346"/>
                </a:cubicBezTo>
                <a:cubicBezTo>
                  <a:pt x="316" y="346"/>
                  <a:pt x="311" y="341"/>
                  <a:pt x="311" y="334"/>
                </a:cubicBezTo>
                <a:cubicBezTo>
                  <a:pt x="311" y="176"/>
                  <a:pt x="311" y="176"/>
                  <a:pt x="311" y="176"/>
                </a:cubicBezTo>
                <a:cubicBezTo>
                  <a:pt x="279" y="176"/>
                  <a:pt x="279" y="176"/>
                  <a:pt x="279" y="176"/>
                </a:cubicBezTo>
                <a:cubicBezTo>
                  <a:pt x="279" y="334"/>
                  <a:pt x="279" y="334"/>
                  <a:pt x="279" y="334"/>
                </a:cubicBezTo>
                <a:cubicBezTo>
                  <a:pt x="279" y="341"/>
                  <a:pt x="268" y="347"/>
                  <a:pt x="261" y="347"/>
                </a:cubicBezTo>
                <a:cubicBezTo>
                  <a:pt x="171" y="347"/>
                  <a:pt x="171" y="347"/>
                  <a:pt x="171" y="347"/>
                </a:cubicBezTo>
                <a:cubicBezTo>
                  <a:pt x="168" y="347"/>
                  <a:pt x="165" y="345"/>
                  <a:pt x="162" y="343"/>
                </a:cubicBezTo>
                <a:cubicBezTo>
                  <a:pt x="160" y="341"/>
                  <a:pt x="159" y="337"/>
                  <a:pt x="159" y="334"/>
                </a:cubicBezTo>
                <a:cubicBezTo>
                  <a:pt x="159" y="176"/>
                  <a:pt x="159" y="176"/>
                  <a:pt x="159" y="176"/>
                </a:cubicBezTo>
                <a:cubicBezTo>
                  <a:pt x="127" y="176"/>
                  <a:pt x="127" y="176"/>
                  <a:pt x="127" y="176"/>
                </a:cubicBezTo>
                <a:cubicBezTo>
                  <a:pt x="127" y="334"/>
                  <a:pt x="127" y="334"/>
                  <a:pt x="127" y="334"/>
                </a:cubicBezTo>
                <a:cubicBezTo>
                  <a:pt x="127" y="337"/>
                  <a:pt x="126" y="340"/>
                  <a:pt x="124" y="343"/>
                </a:cubicBezTo>
                <a:cubicBezTo>
                  <a:pt x="121" y="345"/>
                  <a:pt x="118" y="347"/>
                  <a:pt x="115" y="347"/>
                </a:cubicBezTo>
                <a:cubicBezTo>
                  <a:pt x="70" y="347"/>
                  <a:pt x="70" y="347"/>
                  <a:pt x="70" y="347"/>
                </a:cubicBezTo>
                <a:cubicBezTo>
                  <a:pt x="70" y="347"/>
                  <a:pt x="70" y="347"/>
                  <a:pt x="70" y="347"/>
                </a:cubicBezTo>
                <a:cubicBezTo>
                  <a:pt x="67" y="347"/>
                  <a:pt x="64" y="345"/>
                  <a:pt x="61" y="343"/>
                </a:cubicBezTo>
                <a:cubicBezTo>
                  <a:pt x="59" y="341"/>
                  <a:pt x="57" y="337"/>
                  <a:pt x="57" y="334"/>
                </a:cubicBezTo>
                <a:cubicBezTo>
                  <a:pt x="57" y="176"/>
                  <a:pt x="57" y="176"/>
                  <a:pt x="57" y="176"/>
                </a:cubicBezTo>
                <a:cubicBezTo>
                  <a:pt x="27" y="176"/>
                  <a:pt x="27" y="176"/>
                  <a:pt x="27" y="176"/>
                </a:cubicBezTo>
                <a:cubicBezTo>
                  <a:pt x="27" y="366"/>
                  <a:pt x="27" y="366"/>
                  <a:pt x="27" y="366"/>
                </a:cubicBezTo>
                <a:cubicBezTo>
                  <a:pt x="395" y="366"/>
                  <a:pt x="395" y="366"/>
                  <a:pt x="395" y="366"/>
                </a:cubicBezTo>
                <a:cubicBezTo>
                  <a:pt x="395" y="130"/>
                  <a:pt x="395" y="130"/>
                  <a:pt x="395" y="130"/>
                </a:cubicBezTo>
                <a:cubicBezTo>
                  <a:pt x="209" y="28"/>
                  <a:pt x="209" y="28"/>
                  <a:pt x="209" y="28"/>
                </a:cubicBezTo>
                <a:cubicBezTo>
                  <a:pt x="62" y="113"/>
                  <a:pt x="62" y="113"/>
                  <a:pt x="62" y="113"/>
                </a:cubicBezTo>
                <a:cubicBezTo>
                  <a:pt x="340" y="113"/>
                  <a:pt x="340" y="113"/>
                  <a:pt x="340" y="113"/>
                </a:cubicBezTo>
                <a:cubicBezTo>
                  <a:pt x="347" y="113"/>
                  <a:pt x="353" y="119"/>
                  <a:pt x="353" y="126"/>
                </a:cubicBezTo>
                <a:cubicBezTo>
                  <a:pt x="353" y="133"/>
                  <a:pt x="347" y="139"/>
                  <a:pt x="340" y="139"/>
                </a:cubicBezTo>
                <a:cubicBezTo>
                  <a:pt x="13" y="139"/>
                  <a:pt x="13" y="139"/>
                  <a:pt x="13" y="139"/>
                </a:cubicBezTo>
                <a:cubicBezTo>
                  <a:pt x="8" y="139"/>
                  <a:pt x="3" y="135"/>
                  <a:pt x="1" y="129"/>
                </a:cubicBezTo>
                <a:cubicBezTo>
                  <a:pt x="0" y="123"/>
                  <a:pt x="2" y="118"/>
                  <a:pt x="7" y="115"/>
                </a:cubicBezTo>
                <a:cubicBezTo>
                  <a:pt x="203" y="3"/>
                  <a:pt x="203" y="3"/>
                  <a:pt x="203" y="3"/>
                </a:cubicBezTo>
                <a:cubicBezTo>
                  <a:pt x="207" y="0"/>
                  <a:pt x="211" y="0"/>
                  <a:pt x="215" y="3"/>
                </a:cubicBezTo>
                <a:cubicBezTo>
                  <a:pt x="414" y="111"/>
                  <a:pt x="414" y="111"/>
                  <a:pt x="414" y="111"/>
                </a:cubicBezTo>
                <a:cubicBezTo>
                  <a:pt x="418" y="113"/>
                  <a:pt x="421" y="118"/>
                  <a:pt x="421" y="122"/>
                </a:cubicBezTo>
                <a:cubicBezTo>
                  <a:pt x="421" y="379"/>
                  <a:pt x="421" y="379"/>
                  <a:pt x="421" y="379"/>
                </a:cubicBezTo>
                <a:cubicBezTo>
                  <a:pt x="421" y="386"/>
                  <a:pt x="415" y="392"/>
                  <a:pt x="408" y="39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65"/>
          <p:cNvSpPr>
            <a:spLocks/>
          </p:cNvSpPr>
          <p:nvPr userDrawn="1"/>
        </p:nvSpPr>
        <p:spPr bwMode="auto">
          <a:xfrm>
            <a:off x="4852544" y="1785047"/>
            <a:ext cx="220663" cy="442912"/>
          </a:xfrm>
          <a:custGeom>
            <a:avLst/>
            <a:gdLst/>
            <a:ahLst/>
            <a:cxnLst>
              <a:cxn ang="0">
                <a:pos x="192" y="3"/>
              </a:cxn>
              <a:cxn ang="0">
                <a:pos x="184" y="0"/>
              </a:cxn>
              <a:cxn ang="0">
                <a:pos x="11" y="0"/>
              </a:cxn>
              <a:cxn ang="0">
                <a:pos x="3" y="3"/>
              </a:cxn>
              <a:cxn ang="0">
                <a:pos x="0" y="11"/>
              </a:cxn>
              <a:cxn ang="0">
                <a:pos x="0" y="230"/>
              </a:cxn>
              <a:cxn ang="0">
                <a:pos x="0" y="381"/>
              </a:cxn>
              <a:cxn ang="0">
                <a:pos x="11" y="392"/>
              </a:cxn>
              <a:cxn ang="0">
                <a:pos x="23" y="381"/>
              </a:cxn>
              <a:cxn ang="0">
                <a:pos x="23" y="381"/>
              </a:cxn>
              <a:cxn ang="0">
                <a:pos x="23" y="366"/>
              </a:cxn>
              <a:cxn ang="0">
                <a:pos x="53" y="366"/>
              </a:cxn>
              <a:cxn ang="0">
                <a:pos x="64" y="355"/>
              </a:cxn>
              <a:cxn ang="0">
                <a:pos x="53" y="343"/>
              </a:cxn>
              <a:cxn ang="0">
                <a:pos x="23" y="343"/>
              </a:cxn>
              <a:cxn ang="0">
                <a:pos x="23" y="314"/>
              </a:cxn>
              <a:cxn ang="0">
                <a:pos x="52" y="314"/>
              </a:cxn>
              <a:cxn ang="0">
                <a:pos x="63" y="302"/>
              </a:cxn>
              <a:cxn ang="0">
                <a:pos x="52" y="291"/>
              </a:cxn>
              <a:cxn ang="0">
                <a:pos x="23" y="291"/>
              </a:cxn>
              <a:cxn ang="0">
                <a:pos x="23" y="256"/>
              </a:cxn>
              <a:cxn ang="0">
                <a:pos x="96" y="256"/>
              </a:cxn>
              <a:cxn ang="0">
                <a:pos x="107" y="245"/>
              </a:cxn>
              <a:cxn ang="0">
                <a:pos x="96" y="234"/>
              </a:cxn>
              <a:cxn ang="0">
                <a:pos x="23" y="234"/>
              </a:cxn>
              <a:cxn ang="0">
                <a:pos x="23" y="230"/>
              </a:cxn>
              <a:cxn ang="0">
                <a:pos x="23" y="203"/>
              </a:cxn>
              <a:cxn ang="0">
                <a:pos x="51" y="203"/>
              </a:cxn>
              <a:cxn ang="0">
                <a:pos x="63" y="191"/>
              </a:cxn>
              <a:cxn ang="0">
                <a:pos x="51" y="180"/>
              </a:cxn>
              <a:cxn ang="0">
                <a:pos x="23" y="180"/>
              </a:cxn>
              <a:cxn ang="0">
                <a:pos x="23" y="156"/>
              </a:cxn>
              <a:cxn ang="0">
                <a:pos x="52" y="156"/>
              </a:cxn>
              <a:cxn ang="0">
                <a:pos x="63" y="145"/>
              </a:cxn>
              <a:cxn ang="0">
                <a:pos x="52" y="133"/>
              </a:cxn>
              <a:cxn ang="0">
                <a:pos x="23" y="133"/>
              </a:cxn>
              <a:cxn ang="0">
                <a:pos x="23" y="104"/>
              </a:cxn>
              <a:cxn ang="0">
                <a:pos x="95" y="104"/>
              </a:cxn>
              <a:cxn ang="0">
                <a:pos x="106" y="92"/>
              </a:cxn>
              <a:cxn ang="0">
                <a:pos x="95" y="81"/>
              </a:cxn>
              <a:cxn ang="0">
                <a:pos x="23" y="81"/>
              </a:cxn>
              <a:cxn ang="0">
                <a:pos x="23" y="22"/>
              </a:cxn>
              <a:cxn ang="0">
                <a:pos x="173" y="22"/>
              </a:cxn>
              <a:cxn ang="0">
                <a:pos x="173" y="291"/>
              </a:cxn>
              <a:cxn ang="0">
                <a:pos x="184" y="303"/>
              </a:cxn>
              <a:cxn ang="0">
                <a:pos x="195" y="291"/>
              </a:cxn>
              <a:cxn ang="0">
                <a:pos x="195" y="11"/>
              </a:cxn>
              <a:cxn ang="0">
                <a:pos x="192" y="3"/>
              </a:cxn>
            </a:cxnLst>
            <a:rect l="0" t="0" r="r" b="b"/>
            <a:pathLst>
              <a:path w="195" h="392">
                <a:moveTo>
                  <a:pt x="192" y="3"/>
                </a:moveTo>
                <a:cubicBezTo>
                  <a:pt x="190" y="1"/>
                  <a:pt x="187" y="0"/>
                  <a:pt x="184" y="0"/>
                </a:cubicBezTo>
                <a:cubicBezTo>
                  <a:pt x="11" y="0"/>
                  <a:pt x="11" y="0"/>
                  <a:pt x="11" y="0"/>
                </a:cubicBezTo>
                <a:cubicBezTo>
                  <a:pt x="8" y="0"/>
                  <a:pt x="6" y="1"/>
                  <a:pt x="3" y="3"/>
                </a:cubicBezTo>
                <a:cubicBezTo>
                  <a:pt x="1" y="5"/>
                  <a:pt x="0" y="8"/>
                  <a:pt x="0" y="11"/>
                </a:cubicBezTo>
                <a:cubicBezTo>
                  <a:pt x="0" y="230"/>
                  <a:pt x="0" y="230"/>
                  <a:pt x="0" y="230"/>
                </a:cubicBezTo>
                <a:cubicBezTo>
                  <a:pt x="0" y="381"/>
                  <a:pt x="0" y="381"/>
                  <a:pt x="0" y="381"/>
                </a:cubicBezTo>
                <a:cubicBezTo>
                  <a:pt x="0" y="387"/>
                  <a:pt x="5" y="392"/>
                  <a:pt x="11" y="392"/>
                </a:cubicBezTo>
                <a:cubicBezTo>
                  <a:pt x="18" y="392"/>
                  <a:pt x="23" y="387"/>
                  <a:pt x="23" y="381"/>
                </a:cubicBezTo>
                <a:cubicBezTo>
                  <a:pt x="23" y="381"/>
                  <a:pt x="23" y="381"/>
                  <a:pt x="23" y="381"/>
                </a:cubicBezTo>
                <a:cubicBezTo>
                  <a:pt x="23" y="366"/>
                  <a:pt x="23" y="366"/>
                  <a:pt x="23" y="366"/>
                </a:cubicBezTo>
                <a:cubicBezTo>
                  <a:pt x="53" y="366"/>
                  <a:pt x="53" y="366"/>
                  <a:pt x="53" y="366"/>
                </a:cubicBezTo>
                <a:cubicBezTo>
                  <a:pt x="59" y="366"/>
                  <a:pt x="64" y="361"/>
                  <a:pt x="64" y="355"/>
                </a:cubicBezTo>
                <a:cubicBezTo>
                  <a:pt x="64" y="348"/>
                  <a:pt x="59" y="343"/>
                  <a:pt x="53" y="343"/>
                </a:cubicBezTo>
                <a:cubicBezTo>
                  <a:pt x="23" y="343"/>
                  <a:pt x="23" y="343"/>
                  <a:pt x="23" y="343"/>
                </a:cubicBezTo>
                <a:cubicBezTo>
                  <a:pt x="23" y="314"/>
                  <a:pt x="23" y="314"/>
                  <a:pt x="23" y="314"/>
                </a:cubicBezTo>
                <a:cubicBezTo>
                  <a:pt x="52" y="314"/>
                  <a:pt x="52" y="314"/>
                  <a:pt x="52" y="314"/>
                </a:cubicBezTo>
                <a:cubicBezTo>
                  <a:pt x="58" y="314"/>
                  <a:pt x="63" y="309"/>
                  <a:pt x="63" y="302"/>
                </a:cubicBezTo>
                <a:cubicBezTo>
                  <a:pt x="63" y="296"/>
                  <a:pt x="58" y="291"/>
                  <a:pt x="52" y="291"/>
                </a:cubicBezTo>
                <a:cubicBezTo>
                  <a:pt x="23" y="291"/>
                  <a:pt x="23" y="291"/>
                  <a:pt x="23" y="291"/>
                </a:cubicBezTo>
                <a:cubicBezTo>
                  <a:pt x="23" y="256"/>
                  <a:pt x="23" y="256"/>
                  <a:pt x="23" y="256"/>
                </a:cubicBezTo>
                <a:cubicBezTo>
                  <a:pt x="96" y="256"/>
                  <a:pt x="96" y="256"/>
                  <a:pt x="96" y="256"/>
                </a:cubicBezTo>
                <a:cubicBezTo>
                  <a:pt x="102" y="256"/>
                  <a:pt x="107" y="251"/>
                  <a:pt x="107" y="245"/>
                </a:cubicBezTo>
                <a:cubicBezTo>
                  <a:pt x="107" y="239"/>
                  <a:pt x="102" y="234"/>
                  <a:pt x="96" y="234"/>
                </a:cubicBezTo>
                <a:cubicBezTo>
                  <a:pt x="23" y="234"/>
                  <a:pt x="23" y="234"/>
                  <a:pt x="23" y="234"/>
                </a:cubicBezTo>
                <a:cubicBezTo>
                  <a:pt x="23" y="230"/>
                  <a:pt x="23" y="230"/>
                  <a:pt x="23" y="230"/>
                </a:cubicBezTo>
                <a:cubicBezTo>
                  <a:pt x="23" y="203"/>
                  <a:pt x="23" y="203"/>
                  <a:pt x="23" y="203"/>
                </a:cubicBezTo>
                <a:cubicBezTo>
                  <a:pt x="51" y="203"/>
                  <a:pt x="51" y="203"/>
                  <a:pt x="51" y="203"/>
                </a:cubicBezTo>
                <a:cubicBezTo>
                  <a:pt x="57" y="203"/>
                  <a:pt x="63" y="198"/>
                  <a:pt x="63" y="191"/>
                </a:cubicBezTo>
                <a:cubicBezTo>
                  <a:pt x="63" y="185"/>
                  <a:pt x="57" y="180"/>
                  <a:pt x="51" y="180"/>
                </a:cubicBezTo>
                <a:cubicBezTo>
                  <a:pt x="23" y="180"/>
                  <a:pt x="23" y="180"/>
                  <a:pt x="23" y="180"/>
                </a:cubicBezTo>
                <a:cubicBezTo>
                  <a:pt x="23" y="156"/>
                  <a:pt x="23" y="156"/>
                  <a:pt x="23" y="156"/>
                </a:cubicBezTo>
                <a:cubicBezTo>
                  <a:pt x="52" y="156"/>
                  <a:pt x="52" y="156"/>
                  <a:pt x="52" y="156"/>
                </a:cubicBezTo>
                <a:cubicBezTo>
                  <a:pt x="58" y="156"/>
                  <a:pt x="63" y="151"/>
                  <a:pt x="63" y="145"/>
                </a:cubicBezTo>
                <a:cubicBezTo>
                  <a:pt x="63" y="138"/>
                  <a:pt x="58" y="133"/>
                  <a:pt x="52" y="133"/>
                </a:cubicBezTo>
                <a:cubicBezTo>
                  <a:pt x="23" y="133"/>
                  <a:pt x="23" y="133"/>
                  <a:pt x="23" y="133"/>
                </a:cubicBezTo>
                <a:cubicBezTo>
                  <a:pt x="23" y="104"/>
                  <a:pt x="23" y="104"/>
                  <a:pt x="23" y="104"/>
                </a:cubicBezTo>
                <a:cubicBezTo>
                  <a:pt x="95" y="104"/>
                  <a:pt x="95" y="104"/>
                  <a:pt x="95" y="104"/>
                </a:cubicBezTo>
                <a:cubicBezTo>
                  <a:pt x="101" y="104"/>
                  <a:pt x="106" y="99"/>
                  <a:pt x="106" y="92"/>
                </a:cubicBezTo>
                <a:cubicBezTo>
                  <a:pt x="106" y="86"/>
                  <a:pt x="101" y="81"/>
                  <a:pt x="95" y="81"/>
                </a:cubicBezTo>
                <a:cubicBezTo>
                  <a:pt x="23" y="81"/>
                  <a:pt x="23" y="81"/>
                  <a:pt x="23" y="81"/>
                </a:cubicBezTo>
                <a:cubicBezTo>
                  <a:pt x="23" y="22"/>
                  <a:pt x="23" y="22"/>
                  <a:pt x="23" y="22"/>
                </a:cubicBezTo>
                <a:cubicBezTo>
                  <a:pt x="173" y="22"/>
                  <a:pt x="173" y="22"/>
                  <a:pt x="173" y="22"/>
                </a:cubicBezTo>
                <a:cubicBezTo>
                  <a:pt x="173" y="291"/>
                  <a:pt x="173" y="291"/>
                  <a:pt x="173" y="291"/>
                </a:cubicBezTo>
                <a:cubicBezTo>
                  <a:pt x="173" y="298"/>
                  <a:pt x="178" y="303"/>
                  <a:pt x="184" y="303"/>
                </a:cubicBezTo>
                <a:cubicBezTo>
                  <a:pt x="190" y="303"/>
                  <a:pt x="195" y="298"/>
                  <a:pt x="195" y="291"/>
                </a:cubicBezTo>
                <a:cubicBezTo>
                  <a:pt x="195" y="11"/>
                  <a:pt x="195" y="11"/>
                  <a:pt x="195" y="11"/>
                </a:cubicBezTo>
                <a:cubicBezTo>
                  <a:pt x="195" y="8"/>
                  <a:pt x="194" y="5"/>
                  <a:pt x="192" y="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34" name="Group 214"/>
          <p:cNvGrpSpPr>
            <a:grpSpLocks noChangeAspect="1"/>
          </p:cNvGrpSpPr>
          <p:nvPr userDrawn="1"/>
        </p:nvGrpSpPr>
        <p:grpSpPr bwMode="auto">
          <a:xfrm>
            <a:off x="3835961" y="4300824"/>
            <a:ext cx="390281" cy="553711"/>
            <a:chOff x="1257" y="2375"/>
            <a:chExt cx="320" cy="454"/>
          </a:xfrm>
          <a:solidFill>
            <a:srgbClr val="009530"/>
          </a:solidFill>
        </p:grpSpPr>
        <p:sp>
          <p:nvSpPr>
            <p:cNvPr id="35" name="Freeform 215"/>
            <p:cNvSpPr>
              <a:spLocks/>
            </p:cNvSpPr>
            <p:nvPr/>
          </p:nvSpPr>
          <p:spPr bwMode="auto">
            <a:xfrm>
              <a:off x="1257" y="2375"/>
              <a:ext cx="320" cy="454"/>
            </a:xfrm>
            <a:custGeom>
              <a:avLst/>
              <a:gdLst/>
              <a:ahLst/>
              <a:cxnLst>
                <a:cxn ang="0">
                  <a:pos x="55" y="0"/>
                </a:cxn>
                <a:cxn ang="0">
                  <a:pos x="0" y="240"/>
                </a:cxn>
                <a:cxn ang="0">
                  <a:pos x="40" y="240"/>
                </a:cxn>
                <a:cxn ang="0">
                  <a:pos x="55" y="38"/>
                </a:cxn>
                <a:cxn ang="0">
                  <a:pos x="412" y="54"/>
                </a:cxn>
                <a:cxn ang="0">
                  <a:pos x="396" y="601"/>
                </a:cxn>
                <a:cxn ang="0">
                  <a:pos x="281" y="581"/>
                </a:cxn>
                <a:cxn ang="0">
                  <a:pos x="169" y="581"/>
                </a:cxn>
                <a:cxn ang="0">
                  <a:pos x="54" y="601"/>
                </a:cxn>
                <a:cxn ang="0">
                  <a:pos x="39" y="337"/>
                </a:cxn>
                <a:cxn ang="0">
                  <a:pos x="98" y="277"/>
                </a:cxn>
                <a:cxn ang="0">
                  <a:pos x="346" y="105"/>
                </a:cxn>
                <a:cxn ang="0">
                  <a:pos x="99" y="475"/>
                </a:cxn>
                <a:cxn ang="0">
                  <a:pos x="80" y="334"/>
                </a:cxn>
                <a:cxn ang="0">
                  <a:pos x="61" y="494"/>
                </a:cxn>
                <a:cxn ang="0">
                  <a:pos x="80" y="513"/>
                </a:cxn>
                <a:cxn ang="0">
                  <a:pos x="385" y="494"/>
                </a:cxn>
                <a:cxn ang="0">
                  <a:pos x="366" y="66"/>
                </a:cxn>
                <a:cxn ang="0">
                  <a:pos x="60" y="86"/>
                </a:cxn>
                <a:cxn ang="0">
                  <a:pos x="60" y="268"/>
                </a:cxn>
                <a:cxn ang="0">
                  <a:pos x="0" y="330"/>
                </a:cxn>
                <a:cxn ang="0">
                  <a:pos x="0" y="586"/>
                </a:cxn>
                <a:cxn ang="0">
                  <a:pos x="193" y="640"/>
                </a:cxn>
                <a:cxn ang="0">
                  <a:pos x="198" y="640"/>
                </a:cxn>
                <a:cxn ang="0">
                  <a:pos x="216" y="603"/>
                </a:cxn>
                <a:cxn ang="0">
                  <a:pos x="210" y="588"/>
                </a:cxn>
                <a:cxn ang="0">
                  <a:pos x="225" y="563"/>
                </a:cxn>
                <a:cxn ang="0">
                  <a:pos x="241" y="588"/>
                </a:cxn>
                <a:cxn ang="0">
                  <a:pos x="237" y="602"/>
                </a:cxn>
                <a:cxn ang="0">
                  <a:pos x="254" y="639"/>
                </a:cxn>
                <a:cxn ang="0">
                  <a:pos x="259" y="640"/>
                </a:cxn>
                <a:cxn ang="0">
                  <a:pos x="450" y="585"/>
                </a:cxn>
                <a:cxn ang="0">
                  <a:pos x="396" y="0"/>
                </a:cxn>
              </a:cxnLst>
              <a:rect l="0" t="0" r="r" b="b"/>
              <a:pathLst>
                <a:path w="450" h="640">
                  <a:moveTo>
                    <a:pt x="396" y="0"/>
                  </a:moveTo>
                  <a:cubicBezTo>
                    <a:pt x="55" y="0"/>
                    <a:pt x="55" y="0"/>
                    <a:pt x="55" y="0"/>
                  </a:cubicBezTo>
                  <a:cubicBezTo>
                    <a:pt x="25" y="0"/>
                    <a:pt x="1" y="24"/>
                    <a:pt x="0" y="54"/>
                  </a:cubicBezTo>
                  <a:cubicBezTo>
                    <a:pt x="0" y="240"/>
                    <a:pt x="0" y="240"/>
                    <a:pt x="0" y="240"/>
                  </a:cubicBezTo>
                  <a:cubicBezTo>
                    <a:pt x="0" y="250"/>
                    <a:pt x="9" y="259"/>
                    <a:pt x="20" y="259"/>
                  </a:cubicBezTo>
                  <a:cubicBezTo>
                    <a:pt x="30" y="259"/>
                    <a:pt x="40" y="250"/>
                    <a:pt x="40" y="240"/>
                  </a:cubicBezTo>
                  <a:cubicBezTo>
                    <a:pt x="40" y="54"/>
                    <a:pt x="40" y="54"/>
                    <a:pt x="40" y="54"/>
                  </a:cubicBezTo>
                  <a:cubicBezTo>
                    <a:pt x="40" y="45"/>
                    <a:pt x="46" y="38"/>
                    <a:pt x="55" y="38"/>
                  </a:cubicBezTo>
                  <a:cubicBezTo>
                    <a:pt x="396" y="38"/>
                    <a:pt x="396" y="38"/>
                    <a:pt x="396" y="38"/>
                  </a:cubicBezTo>
                  <a:cubicBezTo>
                    <a:pt x="405" y="38"/>
                    <a:pt x="412" y="45"/>
                    <a:pt x="412" y="54"/>
                  </a:cubicBezTo>
                  <a:cubicBezTo>
                    <a:pt x="412" y="585"/>
                    <a:pt x="412" y="585"/>
                    <a:pt x="412" y="585"/>
                  </a:cubicBezTo>
                  <a:cubicBezTo>
                    <a:pt x="412" y="593"/>
                    <a:pt x="405" y="601"/>
                    <a:pt x="396" y="601"/>
                  </a:cubicBezTo>
                  <a:cubicBezTo>
                    <a:pt x="278" y="601"/>
                    <a:pt x="278" y="601"/>
                    <a:pt x="278" y="601"/>
                  </a:cubicBezTo>
                  <a:cubicBezTo>
                    <a:pt x="280" y="594"/>
                    <a:pt x="281" y="588"/>
                    <a:pt x="281" y="581"/>
                  </a:cubicBezTo>
                  <a:cubicBezTo>
                    <a:pt x="281" y="550"/>
                    <a:pt x="256" y="525"/>
                    <a:pt x="225" y="525"/>
                  </a:cubicBezTo>
                  <a:cubicBezTo>
                    <a:pt x="195" y="525"/>
                    <a:pt x="169" y="550"/>
                    <a:pt x="169" y="581"/>
                  </a:cubicBezTo>
                  <a:cubicBezTo>
                    <a:pt x="169" y="588"/>
                    <a:pt x="171" y="595"/>
                    <a:pt x="173" y="601"/>
                  </a:cubicBezTo>
                  <a:cubicBezTo>
                    <a:pt x="54" y="601"/>
                    <a:pt x="54" y="601"/>
                    <a:pt x="54" y="601"/>
                  </a:cubicBezTo>
                  <a:cubicBezTo>
                    <a:pt x="46" y="601"/>
                    <a:pt x="39" y="594"/>
                    <a:pt x="39" y="586"/>
                  </a:cubicBezTo>
                  <a:cubicBezTo>
                    <a:pt x="39" y="337"/>
                    <a:pt x="39" y="337"/>
                    <a:pt x="39" y="337"/>
                  </a:cubicBezTo>
                  <a:cubicBezTo>
                    <a:pt x="92" y="292"/>
                    <a:pt x="92" y="292"/>
                    <a:pt x="92" y="292"/>
                  </a:cubicBezTo>
                  <a:cubicBezTo>
                    <a:pt x="96" y="289"/>
                    <a:pt x="98" y="283"/>
                    <a:pt x="98" y="277"/>
                  </a:cubicBezTo>
                  <a:cubicBezTo>
                    <a:pt x="98" y="105"/>
                    <a:pt x="98" y="105"/>
                    <a:pt x="98" y="105"/>
                  </a:cubicBezTo>
                  <a:cubicBezTo>
                    <a:pt x="346" y="105"/>
                    <a:pt x="346" y="105"/>
                    <a:pt x="346" y="105"/>
                  </a:cubicBezTo>
                  <a:cubicBezTo>
                    <a:pt x="346" y="475"/>
                    <a:pt x="346" y="475"/>
                    <a:pt x="346" y="475"/>
                  </a:cubicBezTo>
                  <a:cubicBezTo>
                    <a:pt x="99" y="475"/>
                    <a:pt x="99" y="475"/>
                    <a:pt x="99" y="475"/>
                  </a:cubicBezTo>
                  <a:cubicBezTo>
                    <a:pt x="100" y="353"/>
                    <a:pt x="100" y="353"/>
                    <a:pt x="100" y="353"/>
                  </a:cubicBezTo>
                  <a:cubicBezTo>
                    <a:pt x="100" y="343"/>
                    <a:pt x="91" y="334"/>
                    <a:pt x="80" y="334"/>
                  </a:cubicBezTo>
                  <a:cubicBezTo>
                    <a:pt x="70" y="334"/>
                    <a:pt x="61" y="343"/>
                    <a:pt x="61" y="353"/>
                  </a:cubicBezTo>
                  <a:cubicBezTo>
                    <a:pt x="61" y="494"/>
                    <a:pt x="61" y="494"/>
                    <a:pt x="61" y="494"/>
                  </a:cubicBezTo>
                  <a:cubicBezTo>
                    <a:pt x="61" y="499"/>
                    <a:pt x="63" y="504"/>
                    <a:pt x="67" y="508"/>
                  </a:cubicBezTo>
                  <a:cubicBezTo>
                    <a:pt x="70" y="511"/>
                    <a:pt x="75" y="513"/>
                    <a:pt x="80" y="513"/>
                  </a:cubicBezTo>
                  <a:cubicBezTo>
                    <a:pt x="366" y="513"/>
                    <a:pt x="366" y="513"/>
                    <a:pt x="366" y="513"/>
                  </a:cubicBezTo>
                  <a:cubicBezTo>
                    <a:pt x="377" y="513"/>
                    <a:pt x="385" y="505"/>
                    <a:pt x="385" y="494"/>
                  </a:cubicBezTo>
                  <a:cubicBezTo>
                    <a:pt x="385" y="86"/>
                    <a:pt x="385" y="86"/>
                    <a:pt x="385" y="86"/>
                  </a:cubicBezTo>
                  <a:cubicBezTo>
                    <a:pt x="385" y="75"/>
                    <a:pt x="377" y="66"/>
                    <a:pt x="366" y="66"/>
                  </a:cubicBezTo>
                  <a:cubicBezTo>
                    <a:pt x="79" y="66"/>
                    <a:pt x="79" y="66"/>
                    <a:pt x="79" y="66"/>
                  </a:cubicBezTo>
                  <a:cubicBezTo>
                    <a:pt x="68" y="66"/>
                    <a:pt x="60" y="75"/>
                    <a:pt x="60" y="86"/>
                  </a:cubicBezTo>
                  <a:cubicBezTo>
                    <a:pt x="60" y="86"/>
                    <a:pt x="60" y="87"/>
                    <a:pt x="60" y="87"/>
                  </a:cubicBezTo>
                  <a:cubicBezTo>
                    <a:pt x="60" y="268"/>
                    <a:pt x="60" y="268"/>
                    <a:pt x="60" y="268"/>
                  </a:cubicBezTo>
                  <a:cubicBezTo>
                    <a:pt x="7" y="313"/>
                    <a:pt x="7" y="313"/>
                    <a:pt x="7" y="313"/>
                  </a:cubicBezTo>
                  <a:cubicBezTo>
                    <a:pt x="2" y="317"/>
                    <a:pt x="0" y="324"/>
                    <a:pt x="0" y="330"/>
                  </a:cubicBezTo>
                  <a:cubicBezTo>
                    <a:pt x="0" y="331"/>
                    <a:pt x="0" y="331"/>
                    <a:pt x="0" y="332"/>
                  </a:cubicBezTo>
                  <a:cubicBezTo>
                    <a:pt x="0" y="586"/>
                    <a:pt x="0" y="586"/>
                    <a:pt x="0" y="586"/>
                  </a:cubicBezTo>
                  <a:cubicBezTo>
                    <a:pt x="0" y="615"/>
                    <a:pt x="25" y="640"/>
                    <a:pt x="54" y="640"/>
                  </a:cubicBezTo>
                  <a:cubicBezTo>
                    <a:pt x="193" y="640"/>
                    <a:pt x="193" y="640"/>
                    <a:pt x="193" y="640"/>
                  </a:cubicBezTo>
                  <a:cubicBezTo>
                    <a:pt x="194" y="640"/>
                    <a:pt x="194" y="640"/>
                    <a:pt x="195" y="640"/>
                  </a:cubicBezTo>
                  <a:cubicBezTo>
                    <a:pt x="198" y="640"/>
                    <a:pt x="198" y="640"/>
                    <a:pt x="198" y="640"/>
                  </a:cubicBezTo>
                  <a:cubicBezTo>
                    <a:pt x="208" y="639"/>
                    <a:pt x="216" y="630"/>
                    <a:pt x="216" y="620"/>
                  </a:cubicBezTo>
                  <a:cubicBezTo>
                    <a:pt x="216" y="603"/>
                    <a:pt x="216" y="603"/>
                    <a:pt x="216" y="603"/>
                  </a:cubicBezTo>
                  <a:cubicBezTo>
                    <a:pt x="216" y="598"/>
                    <a:pt x="215" y="596"/>
                    <a:pt x="213" y="593"/>
                  </a:cubicBezTo>
                  <a:cubicBezTo>
                    <a:pt x="210" y="588"/>
                    <a:pt x="210" y="588"/>
                    <a:pt x="210" y="588"/>
                  </a:cubicBezTo>
                  <a:cubicBezTo>
                    <a:pt x="209" y="586"/>
                    <a:pt x="208" y="583"/>
                    <a:pt x="208" y="581"/>
                  </a:cubicBezTo>
                  <a:cubicBezTo>
                    <a:pt x="208" y="569"/>
                    <a:pt x="216" y="563"/>
                    <a:pt x="225" y="563"/>
                  </a:cubicBezTo>
                  <a:cubicBezTo>
                    <a:pt x="236" y="563"/>
                    <a:pt x="243" y="570"/>
                    <a:pt x="243" y="581"/>
                  </a:cubicBezTo>
                  <a:cubicBezTo>
                    <a:pt x="243" y="583"/>
                    <a:pt x="242" y="586"/>
                    <a:pt x="241" y="588"/>
                  </a:cubicBezTo>
                  <a:cubicBezTo>
                    <a:pt x="239" y="593"/>
                    <a:pt x="239" y="593"/>
                    <a:pt x="239" y="593"/>
                  </a:cubicBezTo>
                  <a:cubicBezTo>
                    <a:pt x="237" y="595"/>
                    <a:pt x="237" y="599"/>
                    <a:pt x="237" y="602"/>
                  </a:cubicBezTo>
                  <a:cubicBezTo>
                    <a:pt x="237" y="619"/>
                    <a:pt x="237" y="619"/>
                    <a:pt x="237" y="619"/>
                  </a:cubicBezTo>
                  <a:cubicBezTo>
                    <a:pt x="237" y="630"/>
                    <a:pt x="244" y="638"/>
                    <a:pt x="254" y="639"/>
                  </a:cubicBezTo>
                  <a:cubicBezTo>
                    <a:pt x="258" y="639"/>
                    <a:pt x="258" y="639"/>
                    <a:pt x="258" y="639"/>
                  </a:cubicBezTo>
                  <a:cubicBezTo>
                    <a:pt x="258" y="639"/>
                    <a:pt x="259" y="640"/>
                    <a:pt x="259" y="640"/>
                  </a:cubicBezTo>
                  <a:cubicBezTo>
                    <a:pt x="396" y="640"/>
                    <a:pt x="396" y="640"/>
                    <a:pt x="396" y="640"/>
                  </a:cubicBezTo>
                  <a:cubicBezTo>
                    <a:pt x="426" y="640"/>
                    <a:pt x="450" y="615"/>
                    <a:pt x="450" y="585"/>
                  </a:cubicBezTo>
                  <a:cubicBezTo>
                    <a:pt x="450" y="54"/>
                    <a:pt x="450" y="54"/>
                    <a:pt x="450" y="54"/>
                  </a:cubicBezTo>
                  <a:cubicBezTo>
                    <a:pt x="450" y="24"/>
                    <a:pt x="426" y="0"/>
                    <a:pt x="39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Line 216"/>
            <p:cNvSpPr>
              <a:spLocks noChangeShapeType="1"/>
            </p:cNvSpPr>
            <p:nvPr/>
          </p:nvSpPr>
          <p:spPr bwMode="auto">
            <a:xfrm>
              <a:off x="1382" y="2797"/>
              <a:ext cx="1" cy="1"/>
            </a:xfrm>
            <a:prstGeom prst="lin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Line 217"/>
            <p:cNvSpPr>
              <a:spLocks noChangeShapeType="1"/>
            </p:cNvSpPr>
            <p:nvPr/>
          </p:nvSpPr>
          <p:spPr bwMode="auto">
            <a:xfrm>
              <a:off x="1382" y="2797"/>
              <a:ext cx="1" cy="1"/>
            </a:xfrm>
            <a:prstGeom prst="lin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8" name="Freeform 259"/>
          <p:cNvSpPr>
            <a:spLocks noEditPoints="1"/>
          </p:cNvSpPr>
          <p:nvPr userDrawn="1"/>
        </p:nvSpPr>
        <p:spPr bwMode="auto">
          <a:xfrm>
            <a:off x="3767576" y="1210869"/>
            <a:ext cx="527050" cy="422275"/>
          </a:xfrm>
          <a:custGeom>
            <a:avLst/>
            <a:gdLst/>
            <a:ahLst/>
            <a:cxnLst>
              <a:cxn ang="0">
                <a:pos x="205" y="4"/>
              </a:cxn>
              <a:cxn ang="0">
                <a:pos x="61" y="129"/>
              </a:cxn>
              <a:cxn ang="0">
                <a:pos x="60" y="148"/>
              </a:cxn>
              <a:cxn ang="0">
                <a:pos x="79" y="149"/>
              </a:cxn>
              <a:cxn ang="0">
                <a:pos x="218" y="28"/>
              </a:cxn>
              <a:cxn ang="0">
                <a:pos x="413" y="62"/>
              </a:cxn>
              <a:cxn ang="0">
                <a:pos x="400" y="113"/>
              </a:cxn>
              <a:cxn ang="0">
                <a:pos x="402" y="131"/>
              </a:cxn>
              <a:cxn ang="0">
                <a:pos x="430" y="174"/>
              </a:cxn>
              <a:cxn ang="0">
                <a:pos x="261" y="344"/>
              </a:cxn>
              <a:cxn ang="0">
                <a:pos x="71" y="290"/>
              </a:cxn>
              <a:cxn ang="0">
                <a:pos x="32" y="243"/>
              </a:cxn>
              <a:cxn ang="0">
                <a:pos x="31" y="234"/>
              </a:cxn>
              <a:cxn ang="0">
                <a:pos x="58" y="197"/>
              </a:cxn>
              <a:cxn ang="0">
                <a:pos x="241" y="247"/>
              </a:cxn>
              <a:cxn ang="0">
                <a:pos x="253" y="243"/>
              </a:cxn>
              <a:cxn ang="0">
                <a:pos x="376" y="131"/>
              </a:cxn>
              <a:cxn ang="0">
                <a:pos x="385" y="118"/>
              </a:cxn>
              <a:cxn ang="0">
                <a:pos x="372" y="105"/>
              </a:cxn>
              <a:cxn ang="0">
                <a:pos x="295" y="166"/>
              </a:cxn>
              <a:cxn ang="0">
                <a:pos x="240" y="219"/>
              </a:cxn>
              <a:cxn ang="0">
                <a:pos x="60" y="170"/>
              </a:cxn>
              <a:cxn ang="0">
                <a:pos x="51" y="171"/>
              </a:cxn>
              <a:cxn ang="0">
                <a:pos x="6" y="248"/>
              </a:cxn>
              <a:cxn ang="0">
                <a:pos x="69" y="317"/>
              </a:cxn>
              <a:cxn ang="0">
                <a:pos x="261" y="372"/>
              </a:cxn>
              <a:cxn ang="0">
                <a:pos x="274" y="368"/>
              </a:cxn>
              <a:cxn ang="0">
                <a:pos x="462" y="181"/>
              </a:cxn>
              <a:cxn ang="0">
                <a:pos x="466" y="169"/>
              </a:cxn>
              <a:cxn ang="0">
                <a:pos x="457" y="159"/>
              </a:cxn>
              <a:cxn ang="0">
                <a:pos x="428" y="126"/>
              </a:cxn>
              <a:cxn ang="0">
                <a:pos x="446" y="62"/>
              </a:cxn>
              <a:cxn ang="0">
                <a:pos x="449" y="49"/>
              </a:cxn>
              <a:cxn ang="0">
                <a:pos x="439" y="40"/>
              </a:cxn>
              <a:cxn ang="0">
                <a:pos x="216" y="0"/>
              </a:cxn>
              <a:cxn ang="0">
                <a:pos x="205" y="4"/>
              </a:cxn>
              <a:cxn ang="0">
                <a:pos x="374" y="131"/>
              </a:cxn>
              <a:cxn ang="0">
                <a:pos x="372" y="131"/>
              </a:cxn>
              <a:cxn ang="0">
                <a:pos x="374" y="131"/>
              </a:cxn>
            </a:cxnLst>
            <a:rect l="0" t="0" r="r" b="b"/>
            <a:pathLst>
              <a:path w="467" h="373">
                <a:moveTo>
                  <a:pt x="205" y="4"/>
                </a:moveTo>
                <a:cubicBezTo>
                  <a:pt x="61" y="129"/>
                  <a:pt x="61" y="129"/>
                  <a:pt x="61" y="129"/>
                </a:cubicBezTo>
                <a:cubicBezTo>
                  <a:pt x="56" y="134"/>
                  <a:pt x="55" y="142"/>
                  <a:pt x="60" y="148"/>
                </a:cubicBezTo>
                <a:cubicBezTo>
                  <a:pt x="65" y="153"/>
                  <a:pt x="73" y="154"/>
                  <a:pt x="79" y="149"/>
                </a:cubicBezTo>
                <a:cubicBezTo>
                  <a:pt x="79" y="149"/>
                  <a:pt x="209" y="36"/>
                  <a:pt x="218" y="28"/>
                </a:cubicBezTo>
                <a:cubicBezTo>
                  <a:pt x="229" y="30"/>
                  <a:pt x="380" y="57"/>
                  <a:pt x="413" y="62"/>
                </a:cubicBezTo>
                <a:cubicBezTo>
                  <a:pt x="405" y="78"/>
                  <a:pt x="400" y="96"/>
                  <a:pt x="400" y="113"/>
                </a:cubicBezTo>
                <a:cubicBezTo>
                  <a:pt x="400" y="119"/>
                  <a:pt x="401" y="125"/>
                  <a:pt x="402" y="131"/>
                </a:cubicBezTo>
                <a:cubicBezTo>
                  <a:pt x="406" y="149"/>
                  <a:pt x="416" y="164"/>
                  <a:pt x="430" y="174"/>
                </a:cubicBezTo>
                <a:cubicBezTo>
                  <a:pt x="386" y="218"/>
                  <a:pt x="287" y="318"/>
                  <a:pt x="261" y="344"/>
                </a:cubicBezTo>
                <a:cubicBezTo>
                  <a:pt x="229" y="333"/>
                  <a:pt x="109" y="293"/>
                  <a:pt x="71" y="290"/>
                </a:cubicBezTo>
                <a:cubicBezTo>
                  <a:pt x="59" y="289"/>
                  <a:pt x="37" y="268"/>
                  <a:pt x="32" y="243"/>
                </a:cubicBezTo>
                <a:cubicBezTo>
                  <a:pt x="31" y="240"/>
                  <a:pt x="31" y="237"/>
                  <a:pt x="31" y="234"/>
                </a:cubicBezTo>
                <a:cubicBezTo>
                  <a:pt x="31" y="219"/>
                  <a:pt x="40" y="206"/>
                  <a:pt x="58" y="197"/>
                </a:cubicBezTo>
                <a:cubicBezTo>
                  <a:pt x="67" y="200"/>
                  <a:pt x="241" y="247"/>
                  <a:pt x="241" y="247"/>
                </a:cubicBezTo>
                <a:cubicBezTo>
                  <a:pt x="245" y="248"/>
                  <a:pt x="250" y="247"/>
                  <a:pt x="253" y="243"/>
                </a:cubicBezTo>
                <a:cubicBezTo>
                  <a:pt x="305" y="192"/>
                  <a:pt x="365" y="137"/>
                  <a:pt x="376" y="131"/>
                </a:cubicBezTo>
                <a:cubicBezTo>
                  <a:pt x="381" y="129"/>
                  <a:pt x="385" y="124"/>
                  <a:pt x="385" y="118"/>
                </a:cubicBezTo>
                <a:cubicBezTo>
                  <a:pt x="385" y="111"/>
                  <a:pt x="379" y="105"/>
                  <a:pt x="372" y="105"/>
                </a:cubicBezTo>
                <a:cubicBezTo>
                  <a:pt x="365" y="105"/>
                  <a:pt x="361" y="105"/>
                  <a:pt x="295" y="166"/>
                </a:cubicBezTo>
                <a:cubicBezTo>
                  <a:pt x="273" y="188"/>
                  <a:pt x="250" y="209"/>
                  <a:pt x="240" y="219"/>
                </a:cubicBezTo>
                <a:cubicBezTo>
                  <a:pt x="227" y="215"/>
                  <a:pt x="60" y="170"/>
                  <a:pt x="60" y="170"/>
                </a:cubicBezTo>
                <a:cubicBezTo>
                  <a:pt x="57" y="169"/>
                  <a:pt x="54" y="169"/>
                  <a:pt x="51" y="171"/>
                </a:cubicBezTo>
                <a:cubicBezTo>
                  <a:pt x="16" y="186"/>
                  <a:pt x="0" y="215"/>
                  <a:pt x="6" y="248"/>
                </a:cubicBezTo>
                <a:cubicBezTo>
                  <a:pt x="12" y="282"/>
                  <a:pt x="42" y="315"/>
                  <a:pt x="69" y="317"/>
                </a:cubicBezTo>
                <a:cubicBezTo>
                  <a:pt x="102" y="319"/>
                  <a:pt x="218" y="357"/>
                  <a:pt x="261" y="372"/>
                </a:cubicBezTo>
                <a:cubicBezTo>
                  <a:pt x="265" y="373"/>
                  <a:pt x="271" y="372"/>
                  <a:pt x="274" y="368"/>
                </a:cubicBezTo>
                <a:cubicBezTo>
                  <a:pt x="276" y="367"/>
                  <a:pt x="425" y="215"/>
                  <a:pt x="462" y="181"/>
                </a:cubicBezTo>
                <a:cubicBezTo>
                  <a:pt x="465" y="178"/>
                  <a:pt x="467" y="173"/>
                  <a:pt x="466" y="169"/>
                </a:cubicBezTo>
                <a:cubicBezTo>
                  <a:pt x="465" y="164"/>
                  <a:pt x="462" y="160"/>
                  <a:pt x="457" y="159"/>
                </a:cubicBezTo>
                <a:cubicBezTo>
                  <a:pt x="441" y="153"/>
                  <a:pt x="431" y="142"/>
                  <a:pt x="428" y="126"/>
                </a:cubicBezTo>
                <a:cubicBezTo>
                  <a:pt x="423" y="102"/>
                  <a:pt x="433" y="75"/>
                  <a:pt x="446" y="62"/>
                </a:cubicBezTo>
                <a:cubicBezTo>
                  <a:pt x="449" y="59"/>
                  <a:pt x="451" y="54"/>
                  <a:pt x="449" y="49"/>
                </a:cubicBezTo>
                <a:cubicBezTo>
                  <a:pt x="448" y="44"/>
                  <a:pt x="444" y="41"/>
                  <a:pt x="439" y="40"/>
                </a:cubicBezTo>
                <a:cubicBezTo>
                  <a:pt x="216" y="0"/>
                  <a:pt x="216" y="0"/>
                  <a:pt x="216" y="0"/>
                </a:cubicBezTo>
                <a:cubicBezTo>
                  <a:pt x="212" y="0"/>
                  <a:pt x="208" y="1"/>
                  <a:pt x="205" y="4"/>
                </a:cubicBezTo>
                <a:close/>
                <a:moveTo>
                  <a:pt x="374" y="131"/>
                </a:moveTo>
                <a:cubicBezTo>
                  <a:pt x="373" y="131"/>
                  <a:pt x="372" y="131"/>
                  <a:pt x="372" y="131"/>
                </a:cubicBezTo>
                <a:cubicBezTo>
                  <a:pt x="372" y="131"/>
                  <a:pt x="373" y="131"/>
                  <a:pt x="374" y="13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92"/>
          <p:cNvSpPr>
            <a:spLocks/>
          </p:cNvSpPr>
          <p:nvPr userDrawn="1"/>
        </p:nvSpPr>
        <p:spPr bwMode="auto">
          <a:xfrm>
            <a:off x="3771545" y="2996514"/>
            <a:ext cx="519112" cy="503238"/>
          </a:xfrm>
          <a:custGeom>
            <a:avLst/>
            <a:gdLst/>
            <a:ahLst/>
            <a:cxnLst>
              <a:cxn ang="0">
                <a:pos x="129" y="447"/>
              </a:cxn>
              <a:cxn ang="0">
                <a:pos x="0" y="315"/>
              </a:cxn>
              <a:cxn ang="0">
                <a:pos x="41" y="108"/>
              </a:cxn>
              <a:cxn ang="0">
                <a:pos x="51" y="75"/>
              </a:cxn>
              <a:cxn ang="0">
                <a:pos x="60" y="34"/>
              </a:cxn>
              <a:cxn ang="0">
                <a:pos x="125" y="34"/>
              </a:cxn>
              <a:cxn ang="0">
                <a:pos x="130" y="68"/>
              </a:cxn>
              <a:cxn ang="0">
                <a:pos x="163" y="0"/>
              </a:cxn>
              <a:cxn ang="0">
                <a:pos x="195" y="70"/>
              </a:cxn>
              <a:cxn ang="0">
                <a:pos x="215" y="104"/>
              </a:cxn>
              <a:cxn ang="0">
                <a:pos x="152" y="182"/>
              </a:cxn>
              <a:cxn ang="0">
                <a:pos x="148" y="156"/>
              </a:cxn>
              <a:cxn ang="0">
                <a:pos x="188" y="103"/>
              </a:cxn>
              <a:cxn ang="0">
                <a:pos x="184" y="95"/>
              </a:cxn>
              <a:cxn ang="0">
                <a:pos x="182" y="95"/>
              </a:cxn>
              <a:cxn ang="0">
                <a:pos x="168" y="34"/>
              </a:cxn>
              <a:cxn ang="0">
                <a:pos x="157" y="34"/>
              </a:cxn>
              <a:cxn ang="0">
                <a:pos x="143" y="95"/>
              </a:cxn>
              <a:cxn ang="0">
                <a:pos x="99" y="81"/>
              </a:cxn>
              <a:cxn ang="0">
                <a:pos x="93" y="27"/>
              </a:cxn>
              <a:cxn ang="0">
                <a:pos x="87" y="81"/>
              </a:cxn>
              <a:cxn ang="0">
                <a:pos x="72" y="95"/>
              </a:cxn>
              <a:cxn ang="0">
                <a:pos x="67" y="103"/>
              </a:cxn>
              <a:cxn ang="0">
                <a:pos x="108" y="156"/>
              </a:cxn>
              <a:cxn ang="0">
                <a:pos x="113" y="181"/>
              </a:cxn>
              <a:cxn ang="0">
                <a:pos x="129" y="420"/>
              </a:cxn>
              <a:cxn ang="0">
                <a:pos x="421" y="357"/>
              </a:cxn>
              <a:cxn ang="0">
                <a:pos x="320" y="307"/>
              </a:cxn>
              <a:cxn ang="0">
                <a:pos x="254" y="264"/>
              </a:cxn>
              <a:cxn ang="0">
                <a:pos x="227" y="231"/>
              </a:cxn>
              <a:cxn ang="0">
                <a:pos x="207" y="245"/>
              </a:cxn>
              <a:cxn ang="0">
                <a:pos x="196" y="264"/>
              </a:cxn>
              <a:cxn ang="0">
                <a:pos x="114" y="283"/>
              </a:cxn>
              <a:cxn ang="0">
                <a:pos x="79" y="323"/>
              </a:cxn>
              <a:cxn ang="0">
                <a:pos x="75" y="347"/>
              </a:cxn>
              <a:cxn ang="0">
                <a:pos x="215" y="377"/>
              </a:cxn>
              <a:cxn ang="0">
                <a:pos x="322" y="330"/>
              </a:cxn>
              <a:cxn ang="0">
                <a:pos x="322" y="357"/>
              </a:cxn>
              <a:cxn ang="0">
                <a:pos x="220" y="403"/>
              </a:cxn>
              <a:cxn ang="0">
                <a:pos x="48" y="318"/>
              </a:cxn>
              <a:cxn ang="0">
                <a:pos x="80" y="293"/>
              </a:cxn>
              <a:cxn ang="0">
                <a:pos x="120" y="238"/>
              </a:cxn>
              <a:cxn ang="0">
                <a:pos x="166" y="224"/>
              </a:cxn>
              <a:cxn ang="0">
                <a:pos x="178" y="204"/>
              </a:cxn>
              <a:cxn ang="0">
                <a:pos x="245" y="211"/>
              </a:cxn>
              <a:cxn ang="0">
                <a:pos x="293" y="238"/>
              </a:cxn>
              <a:cxn ang="0">
                <a:pos x="369" y="330"/>
              </a:cxn>
              <a:cxn ang="0">
                <a:pos x="458" y="337"/>
              </a:cxn>
              <a:cxn ang="0">
                <a:pos x="425" y="397"/>
              </a:cxn>
            </a:cxnLst>
            <a:rect l="0" t="0" r="r" b="b"/>
            <a:pathLst>
              <a:path w="460" h="447">
                <a:moveTo>
                  <a:pt x="371" y="447"/>
                </a:moveTo>
                <a:cubicBezTo>
                  <a:pt x="129" y="447"/>
                  <a:pt x="129" y="447"/>
                  <a:pt x="129" y="447"/>
                </a:cubicBezTo>
                <a:cubicBezTo>
                  <a:pt x="92" y="447"/>
                  <a:pt x="62" y="437"/>
                  <a:pt x="40" y="418"/>
                </a:cubicBezTo>
                <a:cubicBezTo>
                  <a:pt x="14" y="396"/>
                  <a:pt x="0" y="361"/>
                  <a:pt x="0" y="315"/>
                </a:cubicBezTo>
                <a:cubicBezTo>
                  <a:pt x="0" y="249"/>
                  <a:pt x="48" y="199"/>
                  <a:pt x="77" y="175"/>
                </a:cubicBezTo>
                <a:cubicBezTo>
                  <a:pt x="42" y="159"/>
                  <a:pt x="41" y="129"/>
                  <a:pt x="41" y="108"/>
                </a:cubicBezTo>
                <a:cubicBezTo>
                  <a:pt x="41" y="107"/>
                  <a:pt x="41" y="105"/>
                  <a:pt x="41" y="104"/>
                </a:cubicBezTo>
                <a:cubicBezTo>
                  <a:pt x="40" y="88"/>
                  <a:pt x="46" y="80"/>
                  <a:pt x="51" y="75"/>
                </a:cubicBezTo>
                <a:cubicBezTo>
                  <a:pt x="54" y="73"/>
                  <a:pt x="57" y="71"/>
                  <a:pt x="60" y="70"/>
                </a:cubicBezTo>
                <a:cubicBezTo>
                  <a:pt x="60" y="34"/>
                  <a:pt x="60" y="34"/>
                  <a:pt x="60" y="34"/>
                </a:cubicBezTo>
                <a:cubicBezTo>
                  <a:pt x="60" y="15"/>
                  <a:pt x="75" y="0"/>
                  <a:pt x="93" y="0"/>
                </a:cubicBezTo>
                <a:cubicBezTo>
                  <a:pt x="111" y="0"/>
                  <a:pt x="125" y="15"/>
                  <a:pt x="125" y="34"/>
                </a:cubicBezTo>
                <a:cubicBezTo>
                  <a:pt x="125" y="68"/>
                  <a:pt x="125" y="68"/>
                  <a:pt x="125" y="68"/>
                </a:cubicBezTo>
                <a:cubicBezTo>
                  <a:pt x="130" y="68"/>
                  <a:pt x="130" y="68"/>
                  <a:pt x="130" y="68"/>
                </a:cubicBezTo>
                <a:cubicBezTo>
                  <a:pt x="130" y="34"/>
                  <a:pt x="130" y="34"/>
                  <a:pt x="130" y="34"/>
                </a:cubicBezTo>
                <a:cubicBezTo>
                  <a:pt x="130" y="15"/>
                  <a:pt x="145" y="0"/>
                  <a:pt x="163" y="0"/>
                </a:cubicBezTo>
                <a:cubicBezTo>
                  <a:pt x="180" y="0"/>
                  <a:pt x="195" y="15"/>
                  <a:pt x="195" y="34"/>
                </a:cubicBezTo>
                <a:cubicBezTo>
                  <a:pt x="195" y="70"/>
                  <a:pt x="195" y="70"/>
                  <a:pt x="195" y="70"/>
                </a:cubicBezTo>
                <a:cubicBezTo>
                  <a:pt x="198" y="71"/>
                  <a:pt x="201" y="73"/>
                  <a:pt x="204" y="75"/>
                </a:cubicBezTo>
                <a:cubicBezTo>
                  <a:pt x="209" y="80"/>
                  <a:pt x="215" y="88"/>
                  <a:pt x="215" y="104"/>
                </a:cubicBezTo>
                <a:cubicBezTo>
                  <a:pt x="215" y="105"/>
                  <a:pt x="215" y="107"/>
                  <a:pt x="215" y="108"/>
                </a:cubicBezTo>
                <a:cubicBezTo>
                  <a:pt x="214" y="133"/>
                  <a:pt x="214" y="171"/>
                  <a:pt x="152" y="182"/>
                </a:cubicBezTo>
                <a:cubicBezTo>
                  <a:pt x="145" y="184"/>
                  <a:pt x="138" y="179"/>
                  <a:pt x="137" y="172"/>
                </a:cubicBezTo>
                <a:cubicBezTo>
                  <a:pt x="135" y="164"/>
                  <a:pt x="140" y="158"/>
                  <a:pt x="148" y="156"/>
                </a:cubicBezTo>
                <a:cubicBezTo>
                  <a:pt x="187" y="149"/>
                  <a:pt x="188" y="132"/>
                  <a:pt x="188" y="108"/>
                </a:cubicBezTo>
                <a:cubicBezTo>
                  <a:pt x="188" y="106"/>
                  <a:pt x="188" y="105"/>
                  <a:pt x="188" y="103"/>
                </a:cubicBezTo>
                <a:cubicBezTo>
                  <a:pt x="188" y="99"/>
                  <a:pt x="187" y="96"/>
                  <a:pt x="187" y="95"/>
                </a:cubicBezTo>
                <a:cubicBezTo>
                  <a:pt x="186" y="95"/>
                  <a:pt x="184" y="95"/>
                  <a:pt x="184" y="95"/>
                </a:cubicBezTo>
                <a:cubicBezTo>
                  <a:pt x="183" y="95"/>
                  <a:pt x="183" y="95"/>
                  <a:pt x="182" y="95"/>
                </a:cubicBezTo>
                <a:cubicBezTo>
                  <a:pt x="182" y="95"/>
                  <a:pt x="182" y="95"/>
                  <a:pt x="182" y="95"/>
                </a:cubicBezTo>
                <a:cubicBezTo>
                  <a:pt x="174" y="95"/>
                  <a:pt x="168" y="89"/>
                  <a:pt x="168" y="81"/>
                </a:cubicBezTo>
                <a:cubicBezTo>
                  <a:pt x="168" y="34"/>
                  <a:pt x="168" y="34"/>
                  <a:pt x="168" y="34"/>
                </a:cubicBezTo>
                <a:cubicBezTo>
                  <a:pt x="168" y="30"/>
                  <a:pt x="166" y="27"/>
                  <a:pt x="163" y="27"/>
                </a:cubicBezTo>
                <a:cubicBezTo>
                  <a:pt x="159" y="27"/>
                  <a:pt x="157" y="30"/>
                  <a:pt x="157" y="34"/>
                </a:cubicBezTo>
                <a:cubicBezTo>
                  <a:pt x="157" y="81"/>
                  <a:pt x="157" y="81"/>
                  <a:pt x="157" y="81"/>
                </a:cubicBezTo>
                <a:cubicBezTo>
                  <a:pt x="157" y="89"/>
                  <a:pt x="151" y="95"/>
                  <a:pt x="143" y="95"/>
                </a:cubicBezTo>
                <a:cubicBezTo>
                  <a:pt x="112" y="95"/>
                  <a:pt x="112" y="95"/>
                  <a:pt x="112" y="95"/>
                </a:cubicBezTo>
                <a:cubicBezTo>
                  <a:pt x="105" y="95"/>
                  <a:pt x="99" y="89"/>
                  <a:pt x="99" y="81"/>
                </a:cubicBezTo>
                <a:cubicBezTo>
                  <a:pt x="99" y="34"/>
                  <a:pt x="99" y="34"/>
                  <a:pt x="99" y="34"/>
                </a:cubicBezTo>
                <a:cubicBezTo>
                  <a:pt x="99" y="30"/>
                  <a:pt x="96" y="27"/>
                  <a:pt x="93" y="27"/>
                </a:cubicBezTo>
                <a:cubicBezTo>
                  <a:pt x="90" y="27"/>
                  <a:pt x="87" y="30"/>
                  <a:pt x="87" y="34"/>
                </a:cubicBezTo>
                <a:cubicBezTo>
                  <a:pt x="87" y="81"/>
                  <a:pt x="87" y="81"/>
                  <a:pt x="87" y="81"/>
                </a:cubicBezTo>
                <a:cubicBezTo>
                  <a:pt x="87" y="85"/>
                  <a:pt x="86" y="89"/>
                  <a:pt x="83" y="92"/>
                </a:cubicBezTo>
                <a:cubicBezTo>
                  <a:pt x="79" y="94"/>
                  <a:pt x="76" y="95"/>
                  <a:pt x="72" y="95"/>
                </a:cubicBezTo>
                <a:cubicBezTo>
                  <a:pt x="71" y="95"/>
                  <a:pt x="70" y="95"/>
                  <a:pt x="69" y="95"/>
                </a:cubicBezTo>
                <a:cubicBezTo>
                  <a:pt x="68" y="96"/>
                  <a:pt x="67" y="99"/>
                  <a:pt x="67" y="103"/>
                </a:cubicBezTo>
                <a:cubicBezTo>
                  <a:pt x="67" y="105"/>
                  <a:pt x="67" y="106"/>
                  <a:pt x="67" y="108"/>
                </a:cubicBezTo>
                <a:cubicBezTo>
                  <a:pt x="68" y="132"/>
                  <a:pt x="68" y="149"/>
                  <a:pt x="108" y="156"/>
                </a:cubicBezTo>
                <a:cubicBezTo>
                  <a:pt x="113" y="157"/>
                  <a:pt x="118" y="161"/>
                  <a:pt x="119" y="167"/>
                </a:cubicBezTo>
                <a:cubicBezTo>
                  <a:pt x="120" y="172"/>
                  <a:pt x="117" y="178"/>
                  <a:pt x="113" y="181"/>
                </a:cubicBezTo>
                <a:cubicBezTo>
                  <a:pt x="112" y="181"/>
                  <a:pt x="27" y="237"/>
                  <a:pt x="27" y="315"/>
                </a:cubicBezTo>
                <a:cubicBezTo>
                  <a:pt x="27" y="385"/>
                  <a:pt x="61" y="420"/>
                  <a:pt x="129" y="420"/>
                </a:cubicBezTo>
                <a:cubicBezTo>
                  <a:pt x="369" y="420"/>
                  <a:pt x="369" y="420"/>
                  <a:pt x="369" y="420"/>
                </a:cubicBezTo>
                <a:cubicBezTo>
                  <a:pt x="377" y="415"/>
                  <a:pt x="400" y="387"/>
                  <a:pt x="421" y="357"/>
                </a:cubicBezTo>
                <a:cubicBezTo>
                  <a:pt x="365" y="357"/>
                  <a:pt x="365" y="357"/>
                  <a:pt x="365" y="357"/>
                </a:cubicBezTo>
                <a:cubicBezTo>
                  <a:pt x="355" y="357"/>
                  <a:pt x="348" y="349"/>
                  <a:pt x="320" y="307"/>
                </a:cubicBezTo>
                <a:cubicBezTo>
                  <a:pt x="310" y="292"/>
                  <a:pt x="296" y="271"/>
                  <a:pt x="290" y="264"/>
                </a:cubicBezTo>
                <a:cubicBezTo>
                  <a:pt x="254" y="264"/>
                  <a:pt x="254" y="264"/>
                  <a:pt x="254" y="264"/>
                </a:cubicBezTo>
                <a:cubicBezTo>
                  <a:pt x="250" y="264"/>
                  <a:pt x="245" y="262"/>
                  <a:pt x="243" y="258"/>
                </a:cubicBezTo>
                <a:cubicBezTo>
                  <a:pt x="227" y="231"/>
                  <a:pt x="227" y="231"/>
                  <a:pt x="227" y="231"/>
                </a:cubicBezTo>
                <a:cubicBezTo>
                  <a:pt x="200" y="231"/>
                  <a:pt x="200" y="231"/>
                  <a:pt x="200" y="231"/>
                </a:cubicBezTo>
                <a:cubicBezTo>
                  <a:pt x="207" y="245"/>
                  <a:pt x="207" y="245"/>
                  <a:pt x="207" y="245"/>
                </a:cubicBezTo>
                <a:cubicBezTo>
                  <a:pt x="210" y="249"/>
                  <a:pt x="209" y="254"/>
                  <a:pt x="207" y="258"/>
                </a:cubicBezTo>
                <a:cubicBezTo>
                  <a:pt x="205" y="262"/>
                  <a:pt x="200" y="264"/>
                  <a:pt x="196" y="264"/>
                </a:cubicBezTo>
                <a:cubicBezTo>
                  <a:pt x="123" y="264"/>
                  <a:pt x="123" y="264"/>
                  <a:pt x="123" y="264"/>
                </a:cubicBezTo>
                <a:cubicBezTo>
                  <a:pt x="120" y="268"/>
                  <a:pt x="116" y="277"/>
                  <a:pt x="114" y="283"/>
                </a:cubicBezTo>
                <a:cubicBezTo>
                  <a:pt x="109" y="296"/>
                  <a:pt x="104" y="309"/>
                  <a:pt x="96" y="315"/>
                </a:cubicBezTo>
                <a:cubicBezTo>
                  <a:pt x="90" y="319"/>
                  <a:pt x="84" y="321"/>
                  <a:pt x="79" y="323"/>
                </a:cubicBezTo>
                <a:cubicBezTo>
                  <a:pt x="74" y="325"/>
                  <a:pt x="74" y="325"/>
                  <a:pt x="73" y="327"/>
                </a:cubicBezTo>
                <a:cubicBezTo>
                  <a:pt x="72" y="329"/>
                  <a:pt x="72" y="338"/>
                  <a:pt x="75" y="347"/>
                </a:cubicBezTo>
                <a:cubicBezTo>
                  <a:pt x="78" y="358"/>
                  <a:pt x="85" y="366"/>
                  <a:pt x="96" y="371"/>
                </a:cubicBezTo>
                <a:cubicBezTo>
                  <a:pt x="124" y="385"/>
                  <a:pt x="193" y="381"/>
                  <a:pt x="215" y="377"/>
                </a:cubicBezTo>
                <a:cubicBezTo>
                  <a:pt x="234" y="373"/>
                  <a:pt x="244" y="365"/>
                  <a:pt x="256" y="356"/>
                </a:cubicBezTo>
                <a:cubicBezTo>
                  <a:pt x="271" y="344"/>
                  <a:pt x="288" y="330"/>
                  <a:pt x="322" y="330"/>
                </a:cubicBezTo>
                <a:cubicBezTo>
                  <a:pt x="330" y="330"/>
                  <a:pt x="336" y="336"/>
                  <a:pt x="336" y="344"/>
                </a:cubicBezTo>
                <a:cubicBezTo>
                  <a:pt x="336" y="351"/>
                  <a:pt x="330" y="357"/>
                  <a:pt x="322" y="357"/>
                </a:cubicBezTo>
                <a:cubicBezTo>
                  <a:pt x="297" y="357"/>
                  <a:pt x="286" y="366"/>
                  <a:pt x="272" y="377"/>
                </a:cubicBezTo>
                <a:cubicBezTo>
                  <a:pt x="260" y="387"/>
                  <a:pt x="245" y="398"/>
                  <a:pt x="220" y="403"/>
                </a:cubicBezTo>
                <a:cubicBezTo>
                  <a:pt x="206" y="406"/>
                  <a:pt x="123" y="415"/>
                  <a:pt x="84" y="395"/>
                </a:cubicBezTo>
                <a:cubicBezTo>
                  <a:pt x="42" y="374"/>
                  <a:pt x="44" y="329"/>
                  <a:pt x="48" y="318"/>
                </a:cubicBezTo>
                <a:cubicBezTo>
                  <a:pt x="53" y="304"/>
                  <a:pt x="64" y="300"/>
                  <a:pt x="70" y="298"/>
                </a:cubicBezTo>
                <a:cubicBezTo>
                  <a:pt x="74" y="297"/>
                  <a:pt x="77" y="295"/>
                  <a:pt x="80" y="293"/>
                </a:cubicBezTo>
                <a:cubicBezTo>
                  <a:pt x="82" y="291"/>
                  <a:pt x="86" y="280"/>
                  <a:pt x="89" y="274"/>
                </a:cubicBezTo>
                <a:cubicBezTo>
                  <a:pt x="96" y="256"/>
                  <a:pt x="103" y="238"/>
                  <a:pt x="120" y="238"/>
                </a:cubicBezTo>
                <a:cubicBezTo>
                  <a:pt x="173" y="238"/>
                  <a:pt x="173" y="238"/>
                  <a:pt x="173" y="238"/>
                </a:cubicBezTo>
                <a:cubicBezTo>
                  <a:pt x="166" y="224"/>
                  <a:pt x="166" y="224"/>
                  <a:pt x="166" y="224"/>
                </a:cubicBezTo>
                <a:cubicBezTo>
                  <a:pt x="164" y="220"/>
                  <a:pt x="164" y="215"/>
                  <a:pt x="166" y="211"/>
                </a:cubicBezTo>
                <a:cubicBezTo>
                  <a:pt x="169" y="207"/>
                  <a:pt x="173" y="204"/>
                  <a:pt x="178" y="204"/>
                </a:cubicBezTo>
                <a:cubicBezTo>
                  <a:pt x="234" y="204"/>
                  <a:pt x="234" y="204"/>
                  <a:pt x="234" y="204"/>
                </a:cubicBezTo>
                <a:cubicBezTo>
                  <a:pt x="239" y="204"/>
                  <a:pt x="243" y="207"/>
                  <a:pt x="245" y="211"/>
                </a:cubicBezTo>
                <a:cubicBezTo>
                  <a:pt x="262" y="238"/>
                  <a:pt x="262" y="238"/>
                  <a:pt x="262" y="238"/>
                </a:cubicBezTo>
                <a:cubicBezTo>
                  <a:pt x="293" y="238"/>
                  <a:pt x="293" y="238"/>
                  <a:pt x="293" y="238"/>
                </a:cubicBezTo>
                <a:cubicBezTo>
                  <a:pt x="305" y="238"/>
                  <a:pt x="313" y="248"/>
                  <a:pt x="342" y="292"/>
                </a:cubicBezTo>
                <a:cubicBezTo>
                  <a:pt x="351" y="305"/>
                  <a:pt x="364" y="324"/>
                  <a:pt x="369" y="330"/>
                </a:cubicBezTo>
                <a:cubicBezTo>
                  <a:pt x="446" y="330"/>
                  <a:pt x="446" y="330"/>
                  <a:pt x="446" y="330"/>
                </a:cubicBezTo>
                <a:cubicBezTo>
                  <a:pt x="451" y="330"/>
                  <a:pt x="456" y="333"/>
                  <a:pt x="458" y="337"/>
                </a:cubicBezTo>
                <a:cubicBezTo>
                  <a:pt x="460" y="342"/>
                  <a:pt x="460" y="347"/>
                  <a:pt x="457" y="351"/>
                </a:cubicBezTo>
                <a:cubicBezTo>
                  <a:pt x="457" y="352"/>
                  <a:pt x="442" y="374"/>
                  <a:pt x="425" y="397"/>
                </a:cubicBezTo>
                <a:cubicBezTo>
                  <a:pt x="390" y="443"/>
                  <a:pt x="379" y="447"/>
                  <a:pt x="371" y="44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25"/>
          <p:cNvSpPr>
            <a:spLocks/>
          </p:cNvSpPr>
          <p:nvPr userDrawn="1"/>
        </p:nvSpPr>
        <p:spPr bwMode="auto">
          <a:xfrm>
            <a:off x="3802501" y="1745361"/>
            <a:ext cx="457200" cy="517525"/>
          </a:xfrm>
          <a:custGeom>
            <a:avLst/>
            <a:gdLst/>
            <a:ahLst/>
            <a:cxnLst>
              <a:cxn ang="0">
                <a:pos x="392" y="0"/>
              </a:cxn>
              <a:cxn ang="0">
                <a:pos x="115" y="0"/>
              </a:cxn>
              <a:cxn ang="0">
                <a:pos x="102" y="13"/>
              </a:cxn>
              <a:cxn ang="0">
                <a:pos x="102" y="188"/>
              </a:cxn>
              <a:cxn ang="0">
                <a:pos x="115" y="201"/>
              </a:cxn>
              <a:cxn ang="0">
                <a:pos x="183" y="201"/>
              </a:cxn>
              <a:cxn ang="0">
                <a:pos x="164" y="222"/>
              </a:cxn>
              <a:cxn ang="0">
                <a:pos x="160" y="231"/>
              </a:cxn>
              <a:cxn ang="0">
                <a:pos x="164" y="241"/>
              </a:cxn>
              <a:cxn ang="0">
                <a:pos x="183" y="240"/>
              </a:cxn>
              <a:cxn ang="0">
                <a:pos x="224" y="197"/>
              </a:cxn>
              <a:cxn ang="0">
                <a:pos x="223" y="179"/>
              </a:cxn>
              <a:cxn ang="0">
                <a:pos x="183" y="139"/>
              </a:cxn>
              <a:cxn ang="0">
                <a:pos x="164" y="139"/>
              </a:cxn>
              <a:cxn ang="0">
                <a:pos x="160" y="148"/>
              </a:cxn>
              <a:cxn ang="0">
                <a:pos x="164" y="158"/>
              </a:cxn>
              <a:cxn ang="0">
                <a:pos x="181" y="175"/>
              </a:cxn>
              <a:cxn ang="0">
                <a:pos x="129" y="175"/>
              </a:cxn>
              <a:cxn ang="0">
                <a:pos x="129" y="27"/>
              </a:cxn>
              <a:cxn ang="0">
                <a:pos x="379" y="27"/>
              </a:cxn>
              <a:cxn ang="0">
                <a:pos x="379" y="432"/>
              </a:cxn>
              <a:cxn ang="0">
                <a:pos x="129" y="432"/>
              </a:cxn>
              <a:cxn ang="0">
                <a:pos x="129" y="269"/>
              </a:cxn>
              <a:cxn ang="0">
                <a:pos x="115" y="256"/>
              </a:cxn>
              <a:cxn ang="0">
                <a:pos x="46" y="256"/>
              </a:cxn>
              <a:cxn ang="0">
                <a:pos x="65" y="235"/>
              </a:cxn>
              <a:cxn ang="0">
                <a:pos x="69" y="226"/>
              </a:cxn>
              <a:cxn ang="0">
                <a:pos x="64" y="217"/>
              </a:cxn>
              <a:cxn ang="0">
                <a:pos x="46" y="217"/>
              </a:cxn>
              <a:cxn ang="0">
                <a:pos x="5" y="260"/>
              </a:cxn>
              <a:cxn ang="0">
                <a:pos x="5" y="278"/>
              </a:cxn>
              <a:cxn ang="0">
                <a:pos x="46" y="318"/>
              </a:cxn>
              <a:cxn ang="0">
                <a:pos x="65" y="318"/>
              </a:cxn>
              <a:cxn ang="0">
                <a:pos x="69" y="309"/>
              </a:cxn>
              <a:cxn ang="0">
                <a:pos x="65" y="300"/>
              </a:cxn>
              <a:cxn ang="0">
                <a:pos x="47" y="282"/>
              </a:cxn>
              <a:cxn ang="0">
                <a:pos x="102" y="282"/>
              </a:cxn>
              <a:cxn ang="0">
                <a:pos x="102" y="445"/>
              </a:cxn>
              <a:cxn ang="0">
                <a:pos x="115" y="459"/>
              </a:cxn>
              <a:cxn ang="0">
                <a:pos x="392" y="459"/>
              </a:cxn>
              <a:cxn ang="0">
                <a:pos x="405" y="445"/>
              </a:cxn>
              <a:cxn ang="0">
                <a:pos x="405" y="13"/>
              </a:cxn>
              <a:cxn ang="0">
                <a:pos x="392" y="0"/>
              </a:cxn>
            </a:cxnLst>
            <a:rect l="0" t="0" r="r" b="b"/>
            <a:pathLst>
              <a:path w="405" h="459">
                <a:moveTo>
                  <a:pt x="392" y="0"/>
                </a:moveTo>
                <a:cubicBezTo>
                  <a:pt x="115" y="0"/>
                  <a:pt x="115" y="0"/>
                  <a:pt x="115" y="0"/>
                </a:cubicBezTo>
                <a:cubicBezTo>
                  <a:pt x="108" y="0"/>
                  <a:pt x="102" y="6"/>
                  <a:pt x="102" y="13"/>
                </a:cubicBezTo>
                <a:cubicBezTo>
                  <a:pt x="102" y="188"/>
                  <a:pt x="102" y="188"/>
                  <a:pt x="102" y="188"/>
                </a:cubicBezTo>
                <a:cubicBezTo>
                  <a:pt x="102" y="196"/>
                  <a:pt x="108" y="201"/>
                  <a:pt x="115" y="201"/>
                </a:cubicBezTo>
                <a:cubicBezTo>
                  <a:pt x="183" y="201"/>
                  <a:pt x="183" y="201"/>
                  <a:pt x="183" y="201"/>
                </a:cubicBezTo>
                <a:cubicBezTo>
                  <a:pt x="173" y="212"/>
                  <a:pt x="164" y="222"/>
                  <a:pt x="164" y="222"/>
                </a:cubicBezTo>
                <a:cubicBezTo>
                  <a:pt x="161" y="224"/>
                  <a:pt x="160" y="228"/>
                  <a:pt x="160" y="231"/>
                </a:cubicBezTo>
                <a:cubicBezTo>
                  <a:pt x="160" y="234"/>
                  <a:pt x="161" y="238"/>
                  <a:pt x="164" y="241"/>
                </a:cubicBezTo>
                <a:cubicBezTo>
                  <a:pt x="170" y="246"/>
                  <a:pt x="178" y="245"/>
                  <a:pt x="183" y="240"/>
                </a:cubicBezTo>
                <a:cubicBezTo>
                  <a:pt x="224" y="197"/>
                  <a:pt x="224" y="197"/>
                  <a:pt x="224" y="197"/>
                </a:cubicBezTo>
                <a:cubicBezTo>
                  <a:pt x="229" y="192"/>
                  <a:pt x="228" y="184"/>
                  <a:pt x="223" y="179"/>
                </a:cubicBezTo>
                <a:cubicBezTo>
                  <a:pt x="183" y="139"/>
                  <a:pt x="183" y="139"/>
                  <a:pt x="183" y="139"/>
                </a:cubicBezTo>
                <a:cubicBezTo>
                  <a:pt x="178" y="133"/>
                  <a:pt x="169" y="134"/>
                  <a:pt x="164" y="139"/>
                </a:cubicBezTo>
                <a:cubicBezTo>
                  <a:pt x="161" y="141"/>
                  <a:pt x="160" y="145"/>
                  <a:pt x="160" y="148"/>
                </a:cubicBezTo>
                <a:cubicBezTo>
                  <a:pt x="160" y="152"/>
                  <a:pt x="161" y="155"/>
                  <a:pt x="164" y="158"/>
                </a:cubicBezTo>
                <a:cubicBezTo>
                  <a:pt x="164" y="158"/>
                  <a:pt x="172" y="166"/>
                  <a:pt x="181" y="175"/>
                </a:cubicBezTo>
                <a:cubicBezTo>
                  <a:pt x="129" y="175"/>
                  <a:pt x="129" y="175"/>
                  <a:pt x="129" y="175"/>
                </a:cubicBezTo>
                <a:cubicBezTo>
                  <a:pt x="129" y="27"/>
                  <a:pt x="129" y="27"/>
                  <a:pt x="129" y="27"/>
                </a:cubicBezTo>
                <a:cubicBezTo>
                  <a:pt x="379" y="27"/>
                  <a:pt x="379" y="27"/>
                  <a:pt x="379" y="27"/>
                </a:cubicBezTo>
                <a:cubicBezTo>
                  <a:pt x="379" y="432"/>
                  <a:pt x="379" y="432"/>
                  <a:pt x="379" y="432"/>
                </a:cubicBezTo>
                <a:cubicBezTo>
                  <a:pt x="129" y="432"/>
                  <a:pt x="129" y="432"/>
                  <a:pt x="129" y="432"/>
                </a:cubicBezTo>
                <a:cubicBezTo>
                  <a:pt x="129" y="409"/>
                  <a:pt x="129" y="269"/>
                  <a:pt x="129" y="269"/>
                </a:cubicBezTo>
                <a:cubicBezTo>
                  <a:pt x="129" y="262"/>
                  <a:pt x="123" y="256"/>
                  <a:pt x="115" y="256"/>
                </a:cubicBezTo>
                <a:cubicBezTo>
                  <a:pt x="46" y="256"/>
                  <a:pt x="46" y="256"/>
                  <a:pt x="46" y="256"/>
                </a:cubicBezTo>
                <a:cubicBezTo>
                  <a:pt x="55" y="245"/>
                  <a:pt x="65" y="235"/>
                  <a:pt x="65" y="235"/>
                </a:cubicBezTo>
                <a:cubicBezTo>
                  <a:pt x="67" y="233"/>
                  <a:pt x="69" y="230"/>
                  <a:pt x="69" y="226"/>
                </a:cubicBezTo>
                <a:cubicBezTo>
                  <a:pt x="69" y="223"/>
                  <a:pt x="67" y="219"/>
                  <a:pt x="64" y="217"/>
                </a:cubicBezTo>
                <a:cubicBezTo>
                  <a:pt x="59" y="211"/>
                  <a:pt x="51" y="212"/>
                  <a:pt x="46" y="217"/>
                </a:cubicBezTo>
                <a:cubicBezTo>
                  <a:pt x="5" y="260"/>
                  <a:pt x="5" y="260"/>
                  <a:pt x="5" y="260"/>
                </a:cubicBezTo>
                <a:cubicBezTo>
                  <a:pt x="0" y="265"/>
                  <a:pt x="0" y="273"/>
                  <a:pt x="5" y="278"/>
                </a:cubicBezTo>
                <a:cubicBezTo>
                  <a:pt x="46" y="318"/>
                  <a:pt x="46" y="318"/>
                  <a:pt x="46" y="318"/>
                </a:cubicBezTo>
                <a:cubicBezTo>
                  <a:pt x="51" y="324"/>
                  <a:pt x="60" y="324"/>
                  <a:pt x="65" y="318"/>
                </a:cubicBezTo>
                <a:cubicBezTo>
                  <a:pt x="67" y="316"/>
                  <a:pt x="69" y="312"/>
                  <a:pt x="69" y="309"/>
                </a:cubicBezTo>
                <a:cubicBezTo>
                  <a:pt x="69" y="306"/>
                  <a:pt x="67" y="302"/>
                  <a:pt x="65" y="300"/>
                </a:cubicBezTo>
                <a:cubicBezTo>
                  <a:pt x="65" y="300"/>
                  <a:pt x="56" y="291"/>
                  <a:pt x="47" y="282"/>
                </a:cubicBezTo>
                <a:cubicBezTo>
                  <a:pt x="102" y="282"/>
                  <a:pt x="102" y="282"/>
                  <a:pt x="102" y="282"/>
                </a:cubicBezTo>
                <a:cubicBezTo>
                  <a:pt x="102" y="305"/>
                  <a:pt x="102" y="445"/>
                  <a:pt x="102" y="445"/>
                </a:cubicBezTo>
                <a:cubicBezTo>
                  <a:pt x="102" y="453"/>
                  <a:pt x="108" y="459"/>
                  <a:pt x="115" y="459"/>
                </a:cubicBezTo>
                <a:cubicBezTo>
                  <a:pt x="392" y="459"/>
                  <a:pt x="392" y="459"/>
                  <a:pt x="392" y="459"/>
                </a:cubicBezTo>
                <a:cubicBezTo>
                  <a:pt x="399" y="459"/>
                  <a:pt x="405" y="453"/>
                  <a:pt x="405" y="445"/>
                </a:cubicBezTo>
                <a:cubicBezTo>
                  <a:pt x="405" y="13"/>
                  <a:pt x="405" y="13"/>
                  <a:pt x="405" y="13"/>
                </a:cubicBezTo>
                <a:cubicBezTo>
                  <a:pt x="405" y="6"/>
                  <a:pt x="399" y="0"/>
                  <a:pt x="392"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29"/>
          <p:cNvSpPr>
            <a:spLocks/>
          </p:cNvSpPr>
          <p:nvPr userDrawn="1"/>
        </p:nvSpPr>
        <p:spPr bwMode="auto">
          <a:xfrm>
            <a:off x="3774720" y="2433061"/>
            <a:ext cx="512763" cy="417513"/>
          </a:xfrm>
          <a:custGeom>
            <a:avLst/>
            <a:gdLst/>
            <a:ahLst/>
            <a:cxnLst>
              <a:cxn ang="0">
                <a:pos x="441" y="141"/>
              </a:cxn>
              <a:cxn ang="0">
                <a:pos x="395" y="146"/>
              </a:cxn>
              <a:cxn ang="0">
                <a:pos x="369" y="163"/>
              </a:cxn>
              <a:cxn ang="0">
                <a:pos x="365" y="130"/>
              </a:cxn>
              <a:cxn ang="0">
                <a:pos x="346" y="126"/>
              </a:cxn>
              <a:cxn ang="0">
                <a:pos x="268" y="0"/>
              </a:cxn>
              <a:cxn ang="0">
                <a:pos x="190" y="126"/>
              </a:cxn>
              <a:cxn ang="0">
                <a:pos x="175" y="87"/>
              </a:cxn>
              <a:cxn ang="0">
                <a:pos x="0" y="87"/>
              </a:cxn>
              <a:cxn ang="0">
                <a:pos x="5" y="116"/>
              </a:cxn>
              <a:cxn ang="0">
                <a:pos x="28" y="150"/>
              </a:cxn>
              <a:cxn ang="0">
                <a:pos x="47" y="148"/>
              </a:cxn>
              <a:cxn ang="0">
                <a:pos x="41" y="126"/>
              </a:cxn>
              <a:cxn ang="0">
                <a:pos x="45" y="44"/>
              </a:cxn>
              <a:cxn ang="0">
                <a:pos x="130" y="44"/>
              </a:cxn>
              <a:cxn ang="0">
                <a:pos x="130" y="130"/>
              </a:cxn>
              <a:cxn ang="0">
                <a:pos x="127" y="140"/>
              </a:cxn>
              <a:cxn ang="0">
                <a:pos x="217" y="153"/>
              </a:cxn>
              <a:cxn ang="0">
                <a:pos x="222" y="127"/>
              </a:cxn>
              <a:cxn ang="0">
                <a:pos x="225" y="44"/>
              </a:cxn>
              <a:cxn ang="0">
                <a:pos x="310" y="44"/>
              </a:cxn>
              <a:cxn ang="0">
                <a:pos x="313" y="127"/>
              </a:cxn>
              <a:cxn ang="0">
                <a:pos x="318" y="153"/>
              </a:cxn>
              <a:cxn ang="0">
                <a:pos x="343" y="176"/>
              </a:cxn>
              <a:cxn ang="0">
                <a:pos x="356" y="189"/>
              </a:cxn>
              <a:cxn ang="0">
                <a:pos x="399" y="184"/>
              </a:cxn>
              <a:cxn ang="0">
                <a:pos x="428" y="167"/>
              </a:cxn>
              <a:cxn ang="0">
                <a:pos x="412" y="326"/>
              </a:cxn>
              <a:cxn ang="0">
                <a:pos x="391" y="308"/>
              </a:cxn>
              <a:cxn ang="0">
                <a:pos x="349" y="312"/>
              </a:cxn>
              <a:cxn ang="0">
                <a:pos x="345" y="344"/>
              </a:cxn>
              <a:cxn ang="0">
                <a:pos x="27" y="190"/>
              </a:cxn>
              <a:cxn ang="0">
                <a:pos x="0" y="190"/>
              </a:cxn>
              <a:cxn ang="0">
                <a:pos x="4" y="367"/>
              </a:cxn>
              <a:cxn ang="0">
                <a:pos x="358" y="371"/>
              </a:cxn>
              <a:cxn ang="0">
                <a:pos x="371" y="358"/>
              </a:cxn>
              <a:cxn ang="0">
                <a:pos x="385" y="335"/>
              </a:cxn>
              <a:cxn ang="0">
                <a:pos x="406" y="353"/>
              </a:cxn>
              <a:cxn ang="0">
                <a:pos x="451" y="349"/>
              </a:cxn>
              <a:cxn ang="0">
                <a:pos x="454" y="154"/>
              </a:cxn>
            </a:cxnLst>
            <a:rect l="0" t="0" r="r" b="b"/>
            <a:pathLst>
              <a:path w="454" h="371">
                <a:moveTo>
                  <a:pt x="451" y="145"/>
                </a:moveTo>
                <a:cubicBezTo>
                  <a:pt x="448" y="142"/>
                  <a:pt x="445" y="141"/>
                  <a:pt x="441" y="141"/>
                </a:cubicBezTo>
                <a:cubicBezTo>
                  <a:pt x="406" y="141"/>
                  <a:pt x="406" y="141"/>
                  <a:pt x="406" y="141"/>
                </a:cubicBezTo>
                <a:cubicBezTo>
                  <a:pt x="402" y="141"/>
                  <a:pt x="398" y="143"/>
                  <a:pt x="395" y="146"/>
                </a:cubicBezTo>
                <a:cubicBezTo>
                  <a:pt x="382" y="163"/>
                  <a:pt x="382" y="163"/>
                  <a:pt x="382" y="163"/>
                </a:cubicBezTo>
                <a:cubicBezTo>
                  <a:pt x="369" y="163"/>
                  <a:pt x="369" y="163"/>
                  <a:pt x="369" y="163"/>
                </a:cubicBezTo>
                <a:cubicBezTo>
                  <a:pt x="369" y="140"/>
                  <a:pt x="369" y="140"/>
                  <a:pt x="369" y="140"/>
                </a:cubicBezTo>
                <a:cubicBezTo>
                  <a:pt x="369" y="136"/>
                  <a:pt x="368" y="133"/>
                  <a:pt x="365" y="130"/>
                </a:cubicBezTo>
                <a:cubicBezTo>
                  <a:pt x="363" y="128"/>
                  <a:pt x="359" y="126"/>
                  <a:pt x="356" y="126"/>
                </a:cubicBezTo>
                <a:cubicBezTo>
                  <a:pt x="346" y="126"/>
                  <a:pt x="346" y="126"/>
                  <a:pt x="346" y="126"/>
                </a:cubicBezTo>
                <a:cubicBezTo>
                  <a:pt x="352" y="115"/>
                  <a:pt x="355" y="101"/>
                  <a:pt x="355" y="87"/>
                </a:cubicBezTo>
                <a:cubicBezTo>
                  <a:pt x="355" y="39"/>
                  <a:pt x="316" y="0"/>
                  <a:pt x="268" y="0"/>
                </a:cubicBezTo>
                <a:cubicBezTo>
                  <a:pt x="219" y="0"/>
                  <a:pt x="180" y="39"/>
                  <a:pt x="180" y="87"/>
                </a:cubicBezTo>
                <a:cubicBezTo>
                  <a:pt x="180" y="101"/>
                  <a:pt x="184" y="115"/>
                  <a:pt x="190" y="126"/>
                </a:cubicBezTo>
                <a:cubicBezTo>
                  <a:pt x="166" y="126"/>
                  <a:pt x="166" y="126"/>
                  <a:pt x="166" y="126"/>
                </a:cubicBezTo>
                <a:cubicBezTo>
                  <a:pt x="171" y="115"/>
                  <a:pt x="175" y="101"/>
                  <a:pt x="175" y="87"/>
                </a:cubicBezTo>
                <a:cubicBezTo>
                  <a:pt x="175" y="39"/>
                  <a:pt x="136" y="0"/>
                  <a:pt x="88" y="0"/>
                </a:cubicBezTo>
                <a:cubicBezTo>
                  <a:pt x="39" y="0"/>
                  <a:pt x="0" y="39"/>
                  <a:pt x="0" y="87"/>
                </a:cubicBezTo>
                <a:cubicBezTo>
                  <a:pt x="0" y="96"/>
                  <a:pt x="2" y="105"/>
                  <a:pt x="4" y="114"/>
                </a:cubicBezTo>
                <a:cubicBezTo>
                  <a:pt x="4" y="114"/>
                  <a:pt x="5" y="115"/>
                  <a:pt x="5" y="116"/>
                </a:cubicBezTo>
                <a:cubicBezTo>
                  <a:pt x="5" y="117"/>
                  <a:pt x="7" y="122"/>
                  <a:pt x="11" y="129"/>
                </a:cubicBezTo>
                <a:cubicBezTo>
                  <a:pt x="14" y="135"/>
                  <a:pt x="20" y="144"/>
                  <a:pt x="28" y="150"/>
                </a:cubicBezTo>
                <a:cubicBezTo>
                  <a:pt x="30" y="152"/>
                  <a:pt x="33" y="153"/>
                  <a:pt x="36" y="153"/>
                </a:cubicBezTo>
                <a:cubicBezTo>
                  <a:pt x="40" y="153"/>
                  <a:pt x="44" y="151"/>
                  <a:pt x="47" y="148"/>
                </a:cubicBezTo>
                <a:cubicBezTo>
                  <a:pt x="51" y="142"/>
                  <a:pt x="50" y="134"/>
                  <a:pt x="44" y="129"/>
                </a:cubicBezTo>
                <a:cubicBezTo>
                  <a:pt x="43" y="128"/>
                  <a:pt x="42" y="127"/>
                  <a:pt x="41" y="126"/>
                </a:cubicBezTo>
                <a:cubicBezTo>
                  <a:pt x="32" y="115"/>
                  <a:pt x="27" y="102"/>
                  <a:pt x="27" y="87"/>
                </a:cubicBezTo>
                <a:cubicBezTo>
                  <a:pt x="27" y="70"/>
                  <a:pt x="34" y="55"/>
                  <a:pt x="45" y="44"/>
                </a:cubicBezTo>
                <a:cubicBezTo>
                  <a:pt x="56" y="33"/>
                  <a:pt x="71" y="26"/>
                  <a:pt x="88" y="26"/>
                </a:cubicBezTo>
                <a:cubicBezTo>
                  <a:pt x="104" y="26"/>
                  <a:pt x="119" y="33"/>
                  <a:pt x="130" y="44"/>
                </a:cubicBezTo>
                <a:cubicBezTo>
                  <a:pt x="141" y="55"/>
                  <a:pt x="148" y="70"/>
                  <a:pt x="148" y="87"/>
                </a:cubicBezTo>
                <a:cubicBezTo>
                  <a:pt x="148" y="104"/>
                  <a:pt x="141" y="119"/>
                  <a:pt x="130" y="130"/>
                </a:cubicBezTo>
                <a:cubicBezTo>
                  <a:pt x="131" y="130"/>
                  <a:pt x="131" y="130"/>
                  <a:pt x="131" y="130"/>
                </a:cubicBezTo>
                <a:cubicBezTo>
                  <a:pt x="128" y="133"/>
                  <a:pt x="127" y="136"/>
                  <a:pt x="127" y="140"/>
                </a:cubicBezTo>
                <a:cubicBezTo>
                  <a:pt x="127" y="147"/>
                  <a:pt x="133" y="153"/>
                  <a:pt x="140" y="153"/>
                </a:cubicBezTo>
                <a:cubicBezTo>
                  <a:pt x="217" y="153"/>
                  <a:pt x="217" y="153"/>
                  <a:pt x="217" y="153"/>
                </a:cubicBezTo>
                <a:cubicBezTo>
                  <a:pt x="225" y="153"/>
                  <a:pt x="231" y="147"/>
                  <a:pt x="231" y="140"/>
                </a:cubicBezTo>
                <a:cubicBezTo>
                  <a:pt x="231" y="134"/>
                  <a:pt x="227" y="129"/>
                  <a:pt x="222" y="127"/>
                </a:cubicBezTo>
                <a:cubicBezTo>
                  <a:pt x="213" y="117"/>
                  <a:pt x="207" y="103"/>
                  <a:pt x="207" y="87"/>
                </a:cubicBezTo>
                <a:cubicBezTo>
                  <a:pt x="207" y="70"/>
                  <a:pt x="214" y="55"/>
                  <a:pt x="225" y="44"/>
                </a:cubicBezTo>
                <a:cubicBezTo>
                  <a:pt x="236" y="33"/>
                  <a:pt x="251" y="26"/>
                  <a:pt x="268" y="26"/>
                </a:cubicBezTo>
                <a:cubicBezTo>
                  <a:pt x="284" y="26"/>
                  <a:pt x="299" y="33"/>
                  <a:pt x="310" y="44"/>
                </a:cubicBezTo>
                <a:cubicBezTo>
                  <a:pt x="321" y="55"/>
                  <a:pt x="328" y="70"/>
                  <a:pt x="328" y="87"/>
                </a:cubicBezTo>
                <a:cubicBezTo>
                  <a:pt x="328" y="102"/>
                  <a:pt x="322" y="116"/>
                  <a:pt x="313" y="127"/>
                </a:cubicBezTo>
                <a:cubicBezTo>
                  <a:pt x="308" y="129"/>
                  <a:pt x="304" y="134"/>
                  <a:pt x="304" y="140"/>
                </a:cubicBezTo>
                <a:cubicBezTo>
                  <a:pt x="304" y="147"/>
                  <a:pt x="310" y="153"/>
                  <a:pt x="318" y="153"/>
                </a:cubicBezTo>
                <a:cubicBezTo>
                  <a:pt x="343" y="153"/>
                  <a:pt x="343" y="153"/>
                  <a:pt x="343" y="153"/>
                </a:cubicBezTo>
                <a:cubicBezTo>
                  <a:pt x="343" y="176"/>
                  <a:pt x="343" y="176"/>
                  <a:pt x="343" y="176"/>
                </a:cubicBezTo>
                <a:cubicBezTo>
                  <a:pt x="343" y="180"/>
                  <a:pt x="344" y="183"/>
                  <a:pt x="346" y="185"/>
                </a:cubicBezTo>
                <a:cubicBezTo>
                  <a:pt x="349" y="188"/>
                  <a:pt x="352" y="189"/>
                  <a:pt x="356" y="189"/>
                </a:cubicBezTo>
                <a:cubicBezTo>
                  <a:pt x="388" y="189"/>
                  <a:pt x="388" y="189"/>
                  <a:pt x="388" y="189"/>
                </a:cubicBezTo>
                <a:cubicBezTo>
                  <a:pt x="392" y="189"/>
                  <a:pt x="396" y="188"/>
                  <a:pt x="399" y="184"/>
                </a:cubicBezTo>
                <a:cubicBezTo>
                  <a:pt x="412" y="167"/>
                  <a:pt x="412" y="167"/>
                  <a:pt x="412" y="167"/>
                </a:cubicBezTo>
                <a:cubicBezTo>
                  <a:pt x="428" y="167"/>
                  <a:pt x="428" y="167"/>
                  <a:pt x="428" y="167"/>
                </a:cubicBezTo>
                <a:cubicBezTo>
                  <a:pt x="428" y="326"/>
                  <a:pt x="428" y="326"/>
                  <a:pt x="428" y="326"/>
                </a:cubicBezTo>
                <a:cubicBezTo>
                  <a:pt x="412" y="326"/>
                  <a:pt x="412" y="326"/>
                  <a:pt x="412" y="326"/>
                </a:cubicBezTo>
                <a:cubicBezTo>
                  <a:pt x="402" y="313"/>
                  <a:pt x="402" y="313"/>
                  <a:pt x="402" y="313"/>
                </a:cubicBezTo>
                <a:cubicBezTo>
                  <a:pt x="399" y="310"/>
                  <a:pt x="395" y="308"/>
                  <a:pt x="391" y="308"/>
                </a:cubicBezTo>
                <a:cubicBezTo>
                  <a:pt x="358" y="308"/>
                  <a:pt x="358" y="308"/>
                  <a:pt x="358" y="308"/>
                </a:cubicBezTo>
                <a:cubicBezTo>
                  <a:pt x="354" y="308"/>
                  <a:pt x="351" y="310"/>
                  <a:pt x="349" y="312"/>
                </a:cubicBezTo>
                <a:cubicBezTo>
                  <a:pt x="346" y="315"/>
                  <a:pt x="345" y="318"/>
                  <a:pt x="345" y="322"/>
                </a:cubicBezTo>
                <a:cubicBezTo>
                  <a:pt x="345" y="344"/>
                  <a:pt x="345" y="344"/>
                  <a:pt x="345" y="344"/>
                </a:cubicBezTo>
                <a:cubicBezTo>
                  <a:pt x="27" y="344"/>
                  <a:pt x="27" y="344"/>
                  <a:pt x="27" y="344"/>
                </a:cubicBezTo>
                <a:cubicBezTo>
                  <a:pt x="27" y="190"/>
                  <a:pt x="27" y="190"/>
                  <a:pt x="27" y="190"/>
                </a:cubicBezTo>
                <a:cubicBezTo>
                  <a:pt x="27" y="182"/>
                  <a:pt x="21" y="177"/>
                  <a:pt x="14" y="177"/>
                </a:cubicBezTo>
                <a:cubicBezTo>
                  <a:pt x="6" y="177"/>
                  <a:pt x="0" y="182"/>
                  <a:pt x="0" y="190"/>
                </a:cubicBezTo>
                <a:cubicBezTo>
                  <a:pt x="0" y="358"/>
                  <a:pt x="0" y="358"/>
                  <a:pt x="0" y="358"/>
                </a:cubicBezTo>
                <a:cubicBezTo>
                  <a:pt x="0" y="361"/>
                  <a:pt x="2" y="365"/>
                  <a:pt x="4" y="367"/>
                </a:cubicBezTo>
                <a:cubicBezTo>
                  <a:pt x="7" y="370"/>
                  <a:pt x="10" y="371"/>
                  <a:pt x="14" y="371"/>
                </a:cubicBezTo>
                <a:cubicBezTo>
                  <a:pt x="358" y="371"/>
                  <a:pt x="358" y="371"/>
                  <a:pt x="358" y="371"/>
                </a:cubicBezTo>
                <a:cubicBezTo>
                  <a:pt x="361" y="371"/>
                  <a:pt x="365" y="370"/>
                  <a:pt x="367" y="367"/>
                </a:cubicBezTo>
                <a:cubicBezTo>
                  <a:pt x="370" y="365"/>
                  <a:pt x="371" y="361"/>
                  <a:pt x="371" y="358"/>
                </a:cubicBezTo>
                <a:cubicBezTo>
                  <a:pt x="371" y="335"/>
                  <a:pt x="371" y="335"/>
                  <a:pt x="371" y="335"/>
                </a:cubicBezTo>
                <a:cubicBezTo>
                  <a:pt x="385" y="335"/>
                  <a:pt x="385" y="335"/>
                  <a:pt x="385" y="335"/>
                </a:cubicBezTo>
                <a:cubicBezTo>
                  <a:pt x="395" y="348"/>
                  <a:pt x="395" y="348"/>
                  <a:pt x="395" y="348"/>
                </a:cubicBezTo>
                <a:cubicBezTo>
                  <a:pt x="398" y="351"/>
                  <a:pt x="402" y="353"/>
                  <a:pt x="406" y="353"/>
                </a:cubicBezTo>
                <a:cubicBezTo>
                  <a:pt x="441" y="353"/>
                  <a:pt x="441" y="353"/>
                  <a:pt x="441" y="353"/>
                </a:cubicBezTo>
                <a:cubicBezTo>
                  <a:pt x="445" y="353"/>
                  <a:pt x="448" y="351"/>
                  <a:pt x="451" y="349"/>
                </a:cubicBezTo>
                <a:cubicBezTo>
                  <a:pt x="453" y="346"/>
                  <a:pt x="454" y="343"/>
                  <a:pt x="454" y="339"/>
                </a:cubicBezTo>
                <a:cubicBezTo>
                  <a:pt x="454" y="154"/>
                  <a:pt x="454" y="154"/>
                  <a:pt x="454" y="154"/>
                </a:cubicBezTo>
                <a:cubicBezTo>
                  <a:pt x="454" y="151"/>
                  <a:pt x="453" y="147"/>
                  <a:pt x="451" y="14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
          <p:cNvSpPr>
            <a:spLocks/>
          </p:cNvSpPr>
          <p:nvPr userDrawn="1"/>
        </p:nvSpPr>
        <p:spPr bwMode="auto">
          <a:xfrm>
            <a:off x="3794564" y="3677898"/>
            <a:ext cx="473075" cy="517525"/>
          </a:xfrm>
          <a:custGeom>
            <a:avLst/>
            <a:gdLst/>
            <a:ahLst/>
            <a:cxnLst>
              <a:cxn ang="0">
                <a:pos x="86" y="76"/>
              </a:cxn>
              <a:cxn ang="0">
                <a:pos x="30" y="95"/>
              </a:cxn>
              <a:cxn ang="0">
                <a:pos x="0" y="162"/>
              </a:cxn>
              <a:cxn ang="0">
                <a:pos x="25" y="223"/>
              </a:cxn>
              <a:cxn ang="0">
                <a:pos x="86" y="249"/>
              </a:cxn>
              <a:cxn ang="0">
                <a:pos x="126" y="249"/>
              </a:cxn>
              <a:cxn ang="0">
                <a:pos x="139" y="235"/>
              </a:cxn>
              <a:cxn ang="0">
                <a:pos x="126" y="222"/>
              </a:cxn>
              <a:cxn ang="0">
                <a:pos x="86" y="222"/>
              </a:cxn>
              <a:cxn ang="0">
                <a:pos x="44" y="204"/>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1"/>
              </a:cxn>
              <a:cxn ang="0">
                <a:pos x="344" y="118"/>
              </a:cxn>
              <a:cxn ang="0">
                <a:pos x="378" y="134"/>
              </a:cxn>
              <a:cxn ang="0">
                <a:pos x="392" y="171"/>
              </a:cxn>
              <a:cxn ang="0">
                <a:pos x="342" y="221"/>
              </a:cxn>
              <a:cxn ang="0">
                <a:pos x="196" y="221"/>
              </a:cxn>
              <a:cxn ang="0">
                <a:pos x="185" y="227"/>
              </a:cxn>
              <a:cxn ang="0">
                <a:pos x="184" y="240"/>
              </a:cxn>
              <a:cxn ang="0">
                <a:pos x="236" y="371"/>
              </a:cxn>
              <a:cxn ang="0">
                <a:pos x="246" y="379"/>
              </a:cxn>
              <a:cxn ang="0">
                <a:pos x="259" y="375"/>
              </a:cxn>
              <a:cxn ang="0">
                <a:pos x="292" y="337"/>
              </a:cxn>
              <a:cxn ang="0">
                <a:pos x="339" y="450"/>
              </a:cxn>
              <a:cxn ang="0">
                <a:pos x="356" y="458"/>
              </a:cxn>
              <a:cxn ang="0">
                <a:pos x="364" y="440"/>
              </a:cxn>
              <a:cxn ang="0">
                <a:pos x="309" y="307"/>
              </a:cxn>
              <a:cxn ang="0">
                <a:pos x="299" y="299"/>
              </a:cxn>
              <a:cxn ang="0">
                <a:pos x="287" y="303"/>
              </a:cxn>
              <a:cxn ang="0">
                <a:pos x="253" y="341"/>
              </a:cxn>
              <a:cxn ang="0">
                <a:pos x="216" y="248"/>
              </a:cxn>
              <a:cxn ang="0">
                <a:pos x="342" y="247"/>
              </a:cxn>
              <a:cxn ang="0">
                <a:pos x="419" y="171"/>
              </a:cxn>
              <a:cxn ang="0">
                <a:pos x="344" y="92"/>
              </a:cxn>
              <a:cxn ang="0">
                <a:pos x="324" y="94"/>
              </a:cxn>
              <a:cxn ang="0">
                <a:pos x="286" y="32"/>
              </a:cxn>
              <a:cxn ang="0">
                <a:pos x="201" y="0"/>
              </a:cxn>
              <a:cxn ang="0">
                <a:pos x="86" y="76"/>
              </a:cxn>
            </a:cxnLst>
            <a:rect l="0" t="0" r="r" b="b"/>
            <a:pathLst>
              <a:path w="419" h="460">
                <a:moveTo>
                  <a:pt x="86" y="76"/>
                </a:moveTo>
                <a:cubicBezTo>
                  <a:pt x="66" y="74"/>
                  <a:pt x="46" y="80"/>
                  <a:pt x="30" y="95"/>
                </a:cubicBezTo>
                <a:cubicBezTo>
                  <a:pt x="11" y="111"/>
                  <a:pt x="0" y="137"/>
                  <a:pt x="0" y="162"/>
                </a:cubicBezTo>
                <a:cubicBezTo>
                  <a:pt x="0" y="185"/>
                  <a:pt x="9" y="207"/>
                  <a:pt x="25" y="223"/>
                </a:cubicBezTo>
                <a:cubicBezTo>
                  <a:pt x="41" y="240"/>
                  <a:pt x="63" y="249"/>
                  <a:pt x="86" y="249"/>
                </a:cubicBezTo>
                <a:cubicBezTo>
                  <a:pt x="126" y="249"/>
                  <a:pt x="126" y="249"/>
                  <a:pt x="126" y="249"/>
                </a:cubicBezTo>
                <a:cubicBezTo>
                  <a:pt x="133" y="249"/>
                  <a:pt x="139" y="243"/>
                  <a:pt x="139" y="235"/>
                </a:cubicBezTo>
                <a:cubicBezTo>
                  <a:pt x="139" y="228"/>
                  <a:pt x="133" y="222"/>
                  <a:pt x="126" y="222"/>
                </a:cubicBezTo>
                <a:cubicBezTo>
                  <a:pt x="86" y="222"/>
                  <a:pt x="86" y="222"/>
                  <a:pt x="86" y="222"/>
                </a:cubicBezTo>
                <a:cubicBezTo>
                  <a:pt x="70" y="222"/>
                  <a:pt x="55" y="216"/>
                  <a:pt x="44" y="204"/>
                </a:cubicBezTo>
                <a:cubicBezTo>
                  <a:pt x="32" y="193"/>
                  <a:pt x="26" y="178"/>
                  <a:pt x="26" y="162"/>
                </a:cubicBezTo>
                <a:cubicBezTo>
                  <a:pt x="26" y="144"/>
                  <a:pt x="34" y="126"/>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1"/>
                  <a:pt x="306" y="124"/>
                </a:cubicBezTo>
                <a:cubicBezTo>
                  <a:pt x="310" y="126"/>
                  <a:pt x="314" y="126"/>
                  <a:pt x="318" y="125"/>
                </a:cubicBezTo>
                <a:cubicBezTo>
                  <a:pt x="318" y="125"/>
                  <a:pt x="327" y="122"/>
                  <a:pt x="327" y="121"/>
                </a:cubicBezTo>
                <a:cubicBezTo>
                  <a:pt x="332" y="119"/>
                  <a:pt x="338" y="118"/>
                  <a:pt x="344" y="118"/>
                </a:cubicBezTo>
                <a:cubicBezTo>
                  <a:pt x="357" y="118"/>
                  <a:pt x="369" y="124"/>
                  <a:pt x="378" y="134"/>
                </a:cubicBezTo>
                <a:cubicBezTo>
                  <a:pt x="387" y="144"/>
                  <a:pt x="392" y="157"/>
                  <a:pt x="392" y="171"/>
                </a:cubicBezTo>
                <a:cubicBezTo>
                  <a:pt x="392" y="198"/>
                  <a:pt x="370" y="221"/>
                  <a:pt x="342" y="221"/>
                </a:cubicBezTo>
                <a:cubicBezTo>
                  <a:pt x="196" y="221"/>
                  <a:pt x="196" y="221"/>
                  <a:pt x="196" y="221"/>
                </a:cubicBezTo>
                <a:cubicBezTo>
                  <a:pt x="192" y="221"/>
                  <a:pt x="188" y="224"/>
                  <a:pt x="185" y="227"/>
                </a:cubicBezTo>
                <a:cubicBezTo>
                  <a:pt x="183" y="231"/>
                  <a:pt x="182" y="236"/>
                  <a:pt x="184" y="240"/>
                </a:cubicBezTo>
                <a:cubicBezTo>
                  <a:pt x="236" y="371"/>
                  <a:pt x="236" y="371"/>
                  <a:pt x="236" y="371"/>
                </a:cubicBezTo>
                <a:cubicBezTo>
                  <a:pt x="238" y="375"/>
                  <a:pt x="242" y="378"/>
                  <a:pt x="246" y="379"/>
                </a:cubicBezTo>
                <a:cubicBezTo>
                  <a:pt x="251" y="380"/>
                  <a:pt x="256" y="378"/>
                  <a:pt x="259" y="375"/>
                </a:cubicBezTo>
                <a:cubicBezTo>
                  <a:pt x="259" y="375"/>
                  <a:pt x="278" y="353"/>
                  <a:pt x="292" y="337"/>
                </a:cubicBezTo>
                <a:cubicBezTo>
                  <a:pt x="304" y="366"/>
                  <a:pt x="339" y="450"/>
                  <a:pt x="339" y="450"/>
                </a:cubicBezTo>
                <a:cubicBezTo>
                  <a:pt x="342" y="457"/>
                  <a:pt x="349" y="460"/>
                  <a:pt x="356" y="458"/>
                </a:cubicBezTo>
                <a:cubicBezTo>
                  <a:pt x="363" y="455"/>
                  <a:pt x="366" y="447"/>
                  <a:pt x="364" y="440"/>
                </a:cubicBezTo>
                <a:cubicBezTo>
                  <a:pt x="309" y="307"/>
                  <a:pt x="309" y="307"/>
                  <a:pt x="309" y="307"/>
                </a:cubicBezTo>
                <a:cubicBezTo>
                  <a:pt x="307" y="303"/>
                  <a:pt x="303" y="300"/>
                  <a:pt x="299" y="299"/>
                </a:cubicBezTo>
                <a:cubicBezTo>
                  <a:pt x="294" y="298"/>
                  <a:pt x="290" y="300"/>
                  <a:pt x="287" y="303"/>
                </a:cubicBezTo>
                <a:cubicBezTo>
                  <a:pt x="287" y="303"/>
                  <a:pt x="267" y="325"/>
                  <a:pt x="253" y="341"/>
                </a:cubicBezTo>
                <a:cubicBezTo>
                  <a:pt x="243" y="317"/>
                  <a:pt x="225" y="270"/>
                  <a:pt x="216" y="248"/>
                </a:cubicBezTo>
                <a:cubicBezTo>
                  <a:pt x="245" y="248"/>
                  <a:pt x="342" y="247"/>
                  <a:pt x="342" y="247"/>
                </a:cubicBezTo>
                <a:cubicBezTo>
                  <a:pt x="385" y="247"/>
                  <a:pt x="419" y="213"/>
                  <a:pt x="419" y="171"/>
                </a:cubicBezTo>
                <a:cubicBezTo>
                  <a:pt x="419" y="127"/>
                  <a:pt x="385" y="92"/>
                  <a:pt x="344" y="92"/>
                </a:cubicBezTo>
                <a:cubicBezTo>
                  <a:pt x="337" y="92"/>
                  <a:pt x="330" y="93"/>
                  <a:pt x="324" y="94"/>
                </a:cubicBezTo>
                <a:cubicBezTo>
                  <a:pt x="318" y="70"/>
                  <a:pt x="305" y="48"/>
                  <a:pt x="286" y="32"/>
                </a:cubicBezTo>
                <a:cubicBezTo>
                  <a:pt x="262" y="11"/>
                  <a:pt x="232" y="0"/>
                  <a:pt x="201" y="0"/>
                </a:cubicBezTo>
                <a:cubicBezTo>
                  <a:pt x="150" y="0"/>
                  <a:pt x="105" y="30"/>
                  <a:pt x="86" y="7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410"/>
          <p:cNvSpPr>
            <a:spLocks noEditPoints="1"/>
          </p:cNvSpPr>
          <p:nvPr userDrawn="1"/>
        </p:nvSpPr>
        <p:spPr bwMode="auto">
          <a:xfrm>
            <a:off x="3805676" y="5098459"/>
            <a:ext cx="450850" cy="449263"/>
          </a:xfrm>
          <a:custGeom>
            <a:avLst/>
            <a:gdLst/>
            <a:ahLst/>
            <a:cxnLst>
              <a:cxn ang="0">
                <a:pos x="0" y="200"/>
              </a:cxn>
              <a:cxn ang="0">
                <a:pos x="238" y="4"/>
              </a:cxn>
              <a:cxn ang="0">
                <a:pos x="352" y="109"/>
              </a:cxn>
              <a:cxn ang="0">
                <a:pos x="78" y="73"/>
              </a:cxn>
              <a:cxn ang="0">
                <a:pos x="201" y="376"/>
              </a:cxn>
              <a:cxn ang="0">
                <a:pos x="376" y="199"/>
              </a:cxn>
              <a:cxn ang="0">
                <a:pos x="357" y="184"/>
              </a:cxn>
              <a:cxn ang="0">
                <a:pos x="336" y="176"/>
              </a:cxn>
              <a:cxn ang="0">
                <a:pos x="290" y="205"/>
              </a:cxn>
              <a:cxn ang="0">
                <a:pos x="317" y="222"/>
              </a:cxn>
              <a:cxn ang="0">
                <a:pos x="305" y="250"/>
              </a:cxn>
              <a:cxn ang="0">
                <a:pos x="289" y="290"/>
              </a:cxn>
              <a:cxn ang="0">
                <a:pos x="237" y="358"/>
              </a:cxn>
              <a:cxn ang="0">
                <a:pos x="190" y="347"/>
              </a:cxn>
              <a:cxn ang="0">
                <a:pos x="164" y="257"/>
              </a:cxn>
              <a:cxn ang="0">
                <a:pos x="118" y="249"/>
              </a:cxn>
              <a:cxn ang="0">
                <a:pos x="93" y="207"/>
              </a:cxn>
              <a:cxn ang="0">
                <a:pos x="137" y="140"/>
              </a:cxn>
              <a:cxn ang="0">
                <a:pos x="117" y="97"/>
              </a:cxn>
              <a:cxn ang="0">
                <a:pos x="144" y="80"/>
              </a:cxn>
              <a:cxn ang="0">
                <a:pos x="148" y="55"/>
              </a:cxn>
              <a:cxn ang="0">
                <a:pos x="181" y="36"/>
              </a:cxn>
              <a:cxn ang="0">
                <a:pos x="228" y="46"/>
              </a:cxn>
              <a:cxn ang="0">
                <a:pos x="248" y="39"/>
              </a:cxn>
              <a:cxn ang="0">
                <a:pos x="249" y="59"/>
              </a:cxn>
              <a:cxn ang="0">
                <a:pos x="215" y="67"/>
              </a:cxn>
              <a:cxn ang="0">
                <a:pos x="180" y="60"/>
              </a:cxn>
              <a:cxn ang="0">
                <a:pos x="168" y="74"/>
              </a:cxn>
              <a:cxn ang="0">
                <a:pos x="169" y="82"/>
              </a:cxn>
              <a:cxn ang="0">
                <a:pos x="152" y="103"/>
              </a:cxn>
              <a:cxn ang="0">
                <a:pos x="147" y="119"/>
              </a:cxn>
              <a:cxn ang="0">
                <a:pos x="164" y="109"/>
              </a:cxn>
              <a:cxn ang="0">
                <a:pos x="188" y="99"/>
              </a:cxn>
              <a:cxn ang="0">
                <a:pos x="229" y="113"/>
              </a:cxn>
              <a:cxn ang="0">
                <a:pos x="255" y="152"/>
              </a:cxn>
              <a:cxn ang="0">
                <a:pos x="237" y="172"/>
              </a:cxn>
              <a:cxn ang="0">
                <a:pos x="197" y="171"/>
              </a:cxn>
              <a:cxn ang="0">
                <a:pos x="152" y="165"/>
              </a:cxn>
              <a:cxn ang="0">
                <a:pos x="117" y="211"/>
              </a:cxn>
              <a:cxn ang="0">
                <a:pos x="132" y="228"/>
              </a:cxn>
              <a:cxn ang="0">
                <a:pos x="185" y="246"/>
              </a:cxn>
              <a:cxn ang="0">
                <a:pos x="210" y="335"/>
              </a:cxn>
              <a:cxn ang="0">
                <a:pos x="226" y="337"/>
              </a:cxn>
              <a:cxn ang="0">
                <a:pos x="265" y="290"/>
              </a:cxn>
              <a:cxn ang="0">
                <a:pos x="266" y="273"/>
              </a:cxn>
              <a:cxn ang="0">
                <a:pos x="281" y="243"/>
              </a:cxn>
              <a:cxn ang="0">
                <a:pos x="275" y="227"/>
              </a:cxn>
              <a:cxn ang="0">
                <a:pos x="268" y="170"/>
              </a:cxn>
              <a:cxn ang="0">
                <a:pos x="337" y="150"/>
              </a:cxn>
              <a:cxn ang="0">
                <a:pos x="357" y="160"/>
              </a:cxn>
              <a:cxn ang="0">
                <a:pos x="365" y="135"/>
              </a:cxn>
              <a:cxn ang="0">
                <a:pos x="388" y="131"/>
              </a:cxn>
              <a:cxn ang="0">
                <a:pos x="277" y="384"/>
              </a:cxn>
              <a:cxn ang="0">
                <a:pos x="225" y="143"/>
              </a:cxn>
              <a:cxn ang="0">
                <a:pos x="188" y="122"/>
              </a:cxn>
              <a:cxn ang="0">
                <a:pos x="180" y="125"/>
              </a:cxn>
              <a:cxn ang="0">
                <a:pos x="155" y="141"/>
              </a:cxn>
              <a:cxn ang="0">
                <a:pos x="206" y="150"/>
              </a:cxn>
              <a:cxn ang="0">
                <a:pos x="216" y="151"/>
              </a:cxn>
            </a:cxnLst>
            <a:rect l="0" t="0" r="r" b="b"/>
            <a:pathLst>
              <a:path w="400" h="399">
                <a:moveTo>
                  <a:pt x="201" y="399"/>
                </a:moveTo>
                <a:cubicBezTo>
                  <a:pt x="131" y="399"/>
                  <a:pt x="70" y="363"/>
                  <a:pt x="35" y="312"/>
                </a:cubicBezTo>
                <a:cubicBezTo>
                  <a:pt x="13" y="280"/>
                  <a:pt x="0" y="241"/>
                  <a:pt x="0" y="200"/>
                </a:cubicBezTo>
                <a:cubicBezTo>
                  <a:pt x="0" y="151"/>
                  <a:pt x="19" y="99"/>
                  <a:pt x="62" y="56"/>
                </a:cubicBezTo>
                <a:cubicBezTo>
                  <a:pt x="96" y="22"/>
                  <a:pt x="145" y="0"/>
                  <a:pt x="199" y="0"/>
                </a:cubicBezTo>
                <a:cubicBezTo>
                  <a:pt x="212" y="0"/>
                  <a:pt x="225" y="1"/>
                  <a:pt x="238" y="4"/>
                </a:cubicBezTo>
                <a:cubicBezTo>
                  <a:pt x="297" y="15"/>
                  <a:pt x="343" y="50"/>
                  <a:pt x="372" y="96"/>
                </a:cubicBezTo>
                <a:cubicBezTo>
                  <a:pt x="376" y="102"/>
                  <a:pt x="374" y="109"/>
                  <a:pt x="368" y="113"/>
                </a:cubicBezTo>
                <a:cubicBezTo>
                  <a:pt x="363" y="116"/>
                  <a:pt x="356" y="114"/>
                  <a:pt x="352" y="109"/>
                </a:cubicBezTo>
                <a:cubicBezTo>
                  <a:pt x="326" y="67"/>
                  <a:pt x="286" y="37"/>
                  <a:pt x="234" y="27"/>
                </a:cubicBezTo>
                <a:cubicBezTo>
                  <a:pt x="222" y="25"/>
                  <a:pt x="210" y="24"/>
                  <a:pt x="199" y="24"/>
                </a:cubicBezTo>
                <a:cubicBezTo>
                  <a:pt x="151" y="24"/>
                  <a:pt x="108" y="43"/>
                  <a:pt x="78" y="73"/>
                </a:cubicBezTo>
                <a:cubicBezTo>
                  <a:pt x="39" y="112"/>
                  <a:pt x="24" y="157"/>
                  <a:pt x="24" y="200"/>
                </a:cubicBezTo>
                <a:cubicBezTo>
                  <a:pt x="24" y="236"/>
                  <a:pt x="35" y="270"/>
                  <a:pt x="54" y="298"/>
                </a:cubicBezTo>
                <a:cubicBezTo>
                  <a:pt x="85" y="343"/>
                  <a:pt x="140" y="376"/>
                  <a:pt x="201" y="376"/>
                </a:cubicBezTo>
                <a:cubicBezTo>
                  <a:pt x="223" y="376"/>
                  <a:pt x="245" y="372"/>
                  <a:pt x="268" y="362"/>
                </a:cubicBezTo>
                <a:cubicBezTo>
                  <a:pt x="302" y="349"/>
                  <a:pt x="329" y="326"/>
                  <a:pt x="347" y="297"/>
                </a:cubicBezTo>
                <a:cubicBezTo>
                  <a:pt x="366" y="268"/>
                  <a:pt x="376" y="234"/>
                  <a:pt x="376" y="199"/>
                </a:cubicBezTo>
                <a:cubicBezTo>
                  <a:pt x="376" y="191"/>
                  <a:pt x="376" y="184"/>
                  <a:pt x="375" y="176"/>
                </a:cubicBezTo>
                <a:cubicBezTo>
                  <a:pt x="373" y="178"/>
                  <a:pt x="371" y="179"/>
                  <a:pt x="369" y="181"/>
                </a:cubicBezTo>
                <a:cubicBezTo>
                  <a:pt x="366" y="183"/>
                  <a:pt x="362" y="184"/>
                  <a:pt x="357" y="184"/>
                </a:cubicBezTo>
                <a:cubicBezTo>
                  <a:pt x="353" y="184"/>
                  <a:pt x="349" y="183"/>
                  <a:pt x="345" y="181"/>
                </a:cubicBezTo>
                <a:cubicBezTo>
                  <a:pt x="344" y="181"/>
                  <a:pt x="344" y="181"/>
                  <a:pt x="344" y="181"/>
                </a:cubicBezTo>
                <a:cubicBezTo>
                  <a:pt x="336" y="176"/>
                  <a:pt x="336" y="176"/>
                  <a:pt x="336" y="176"/>
                </a:cubicBezTo>
                <a:cubicBezTo>
                  <a:pt x="319" y="206"/>
                  <a:pt x="319" y="206"/>
                  <a:pt x="319" y="206"/>
                </a:cubicBezTo>
                <a:cubicBezTo>
                  <a:pt x="316" y="211"/>
                  <a:pt x="310" y="213"/>
                  <a:pt x="304" y="211"/>
                </a:cubicBezTo>
                <a:cubicBezTo>
                  <a:pt x="290" y="205"/>
                  <a:pt x="290" y="205"/>
                  <a:pt x="290" y="205"/>
                </a:cubicBezTo>
                <a:cubicBezTo>
                  <a:pt x="294" y="211"/>
                  <a:pt x="294" y="211"/>
                  <a:pt x="294" y="211"/>
                </a:cubicBezTo>
                <a:cubicBezTo>
                  <a:pt x="309" y="215"/>
                  <a:pt x="309" y="215"/>
                  <a:pt x="309" y="215"/>
                </a:cubicBezTo>
                <a:cubicBezTo>
                  <a:pt x="313" y="216"/>
                  <a:pt x="316" y="218"/>
                  <a:pt x="317" y="222"/>
                </a:cubicBezTo>
                <a:cubicBezTo>
                  <a:pt x="318" y="225"/>
                  <a:pt x="318" y="230"/>
                  <a:pt x="316" y="233"/>
                </a:cubicBezTo>
                <a:cubicBezTo>
                  <a:pt x="316" y="233"/>
                  <a:pt x="315" y="235"/>
                  <a:pt x="313" y="238"/>
                </a:cubicBezTo>
                <a:cubicBezTo>
                  <a:pt x="311" y="241"/>
                  <a:pt x="308" y="245"/>
                  <a:pt x="305" y="250"/>
                </a:cubicBezTo>
                <a:cubicBezTo>
                  <a:pt x="299" y="259"/>
                  <a:pt x="292" y="271"/>
                  <a:pt x="289" y="277"/>
                </a:cubicBezTo>
                <a:cubicBezTo>
                  <a:pt x="289" y="278"/>
                  <a:pt x="288" y="279"/>
                  <a:pt x="288" y="280"/>
                </a:cubicBezTo>
                <a:cubicBezTo>
                  <a:pt x="288" y="281"/>
                  <a:pt x="289" y="285"/>
                  <a:pt x="289" y="290"/>
                </a:cubicBezTo>
                <a:cubicBezTo>
                  <a:pt x="289" y="298"/>
                  <a:pt x="287" y="310"/>
                  <a:pt x="277" y="321"/>
                </a:cubicBezTo>
                <a:cubicBezTo>
                  <a:pt x="274" y="325"/>
                  <a:pt x="268" y="332"/>
                  <a:pt x="261" y="339"/>
                </a:cubicBezTo>
                <a:cubicBezTo>
                  <a:pt x="254" y="346"/>
                  <a:pt x="246" y="353"/>
                  <a:pt x="237" y="358"/>
                </a:cubicBezTo>
                <a:cubicBezTo>
                  <a:pt x="231" y="361"/>
                  <a:pt x="225" y="364"/>
                  <a:pt x="217" y="364"/>
                </a:cubicBezTo>
                <a:cubicBezTo>
                  <a:pt x="212" y="364"/>
                  <a:pt x="206" y="363"/>
                  <a:pt x="201" y="360"/>
                </a:cubicBezTo>
                <a:cubicBezTo>
                  <a:pt x="197" y="356"/>
                  <a:pt x="193" y="352"/>
                  <a:pt x="190" y="347"/>
                </a:cubicBezTo>
                <a:cubicBezTo>
                  <a:pt x="182" y="334"/>
                  <a:pt x="179" y="319"/>
                  <a:pt x="176" y="305"/>
                </a:cubicBezTo>
                <a:cubicBezTo>
                  <a:pt x="174" y="291"/>
                  <a:pt x="172" y="278"/>
                  <a:pt x="170" y="269"/>
                </a:cubicBezTo>
                <a:cubicBezTo>
                  <a:pt x="168" y="262"/>
                  <a:pt x="166" y="258"/>
                  <a:pt x="164" y="257"/>
                </a:cubicBezTo>
                <a:cubicBezTo>
                  <a:pt x="163" y="256"/>
                  <a:pt x="162" y="255"/>
                  <a:pt x="161" y="255"/>
                </a:cubicBezTo>
                <a:cubicBezTo>
                  <a:pt x="155" y="254"/>
                  <a:pt x="148" y="253"/>
                  <a:pt x="141" y="253"/>
                </a:cubicBezTo>
                <a:cubicBezTo>
                  <a:pt x="133" y="252"/>
                  <a:pt x="125" y="252"/>
                  <a:pt x="118" y="249"/>
                </a:cubicBezTo>
                <a:cubicBezTo>
                  <a:pt x="112" y="247"/>
                  <a:pt x="107" y="244"/>
                  <a:pt x="103" y="239"/>
                </a:cubicBezTo>
                <a:cubicBezTo>
                  <a:pt x="97" y="233"/>
                  <a:pt x="94" y="224"/>
                  <a:pt x="93" y="214"/>
                </a:cubicBezTo>
                <a:cubicBezTo>
                  <a:pt x="93" y="211"/>
                  <a:pt x="93" y="209"/>
                  <a:pt x="93" y="207"/>
                </a:cubicBezTo>
                <a:cubicBezTo>
                  <a:pt x="93" y="188"/>
                  <a:pt x="100" y="171"/>
                  <a:pt x="111" y="160"/>
                </a:cubicBezTo>
                <a:cubicBezTo>
                  <a:pt x="120" y="150"/>
                  <a:pt x="132" y="144"/>
                  <a:pt x="144" y="142"/>
                </a:cubicBezTo>
                <a:cubicBezTo>
                  <a:pt x="141" y="142"/>
                  <a:pt x="139" y="141"/>
                  <a:pt x="137" y="140"/>
                </a:cubicBezTo>
                <a:cubicBezTo>
                  <a:pt x="130" y="136"/>
                  <a:pt x="125" y="131"/>
                  <a:pt x="121" y="126"/>
                </a:cubicBezTo>
                <a:cubicBezTo>
                  <a:pt x="117" y="120"/>
                  <a:pt x="115" y="114"/>
                  <a:pt x="115" y="107"/>
                </a:cubicBezTo>
                <a:cubicBezTo>
                  <a:pt x="115" y="104"/>
                  <a:pt x="115" y="101"/>
                  <a:pt x="117" y="97"/>
                </a:cubicBezTo>
                <a:cubicBezTo>
                  <a:pt x="119" y="94"/>
                  <a:pt x="122" y="91"/>
                  <a:pt x="125" y="89"/>
                </a:cubicBezTo>
                <a:cubicBezTo>
                  <a:pt x="128" y="88"/>
                  <a:pt x="131" y="87"/>
                  <a:pt x="135" y="85"/>
                </a:cubicBezTo>
                <a:cubicBezTo>
                  <a:pt x="138" y="84"/>
                  <a:pt x="141" y="82"/>
                  <a:pt x="144" y="80"/>
                </a:cubicBezTo>
                <a:cubicBezTo>
                  <a:pt x="144" y="80"/>
                  <a:pt x="144" y="80"/>
                  <a:pt x="145" y="79"/>
                </a:cubicBezTo>
                <a:cubicBezTo>
                  <a:pt x="145" y="78"/>
                  <a:pt x="145" y="76"/>
                  <a:pt x="145" y="74"/>
                </a:cubicBezTo>
                <a:cubicBezTo>
                  <a:pt x="145" y="68"/>
                  <a:pt x="145" y="61"/>
                  <a:pt x="148" y="55"/>
                </a:cubicBezTo>
                <a:cubicBezTo>
                  <a:pt x="151" y="49"/>
                  <a:pt x="156" y="43"/>
                  <a:pt x="164" y="39"/>
                </a:cubicBezTo>
                <a:cubicBezTo>
                  <a:pt x="168" y="37"/>
                  <a:pt x="174" y="36"/>
                  <a:pt x="180" y="36"/>
                </a:cubicBezTo>
                <a:cubicBezTo>
                  <a:pt x="180" y="36"/>
                  <a:pt x="180" y="36"/>
                  <a:pt x="181" y="36"/>
                </a:cubicBezTo>
                <a:cubicBezTo>
                  <a:pt x="189" y="36"/>
                  <a:pt x="196" y="38"/>
                  <a:pt x="203" y="40"/>
                </a:cubicBezTo>
                <a:cubicBezTo>
                  <a:pt x="210" y="41"/>
                  <a:pt x="216" y="43"/>
                  <a:pt x="221" y="44"/>
                </a:cubicBezTo>
                <a:cubicBezTo>
                  <a:pt x="224" y="45"/>
                  <a:pt x="227" y="46"/>
                  <a:pt x="228" y="46"/>
                </a:cubicBezTo>
                <a:cubicBezTo>
                  <a:pt x="229" y="46"/>
                  <a:pt x="229" y="46"/>
                  <a:pt x="230" y="46"/>
                </a:cubicBezTo>
                <a:cubicBezTo>
                  <a:pt x="232" y="42"/>
                  <a:pt x="232" y="42"/>
                  <a:pt x="232" y="42"/>
                </a:cubicBezTo>
                <a:cubicBezTo>
                  <a:pt x="235" y="37"/>
                  <a:pt x="243" y="35"/>
                  <a:pt x="248" y="39"/>
                </a:cubicBezTo>
                <a:cubicBezTo>
                  <a:pt x="253" y="42"/>
                  <a:pt x="255" y="50"/>
                  <a:pt x="251" y="55"/>
                </a:cubicBezTo>
                <a:cubicBezTo>
                  <a:pt x="249" y="59"/>
                  <a:pt x="249" y="59"/>
                  <a:pt x="249" y="59"/>
                </a:cubicBezTo>
                <a:cubicBezTo>
                  <a:pt x="249" y="59"/>
                  <a:pt x="249" y="59"/>
                  <a:pt x="249" y="59"/>
                </a:cubicBezTo>
                <a:cubicBezTo>
                  <a:pt x="246" y="63"/>
                  <a:pt x="243" y="66"/>
                  <a:pt x="239" y="67"/>
                </a:cubicBezTo>
                <a:cubicBezTo>
                  <a:pt x="235" y="69"/>
                  <a:pt x="232" y="69"/>
                  <a:pt x="228" y="69"/>
                </a:cubicBezTo>
                <a:cubicBezTo>
                  <a:pt x="224" y="69"/>
                  <a:pt x="219" y="68"/>
                  <a:pt x="215" y="67"/>
                </a:cubicBezTo>
                <a:cubicBezTo>
                  <a:pt x="211" y="66"/>
                  <a:pt x="207" y="65"/>
                  <a:pt x="203" y="64"/>
                </a:cubicBezTo>
                <a:cubicBezTo>
                  <a:pt x="195" y="62"/>
                  <a:pt x="187" y="60"/>
                  <a:pt x="181" y="60"/>
                </a:cubicBezTo>
                <a:cubicBezTo>
                  <a:pt x="181" y="60"/>
                  <a:pt x="181" y="60"/>
                  <a:pt x="180" y="60"/>
                </a:cubicBezTo>
                <a:cubicBezTo>
                  <a:pt x="175" y="60"/>
                  <a:pt x="172" y="61"/>
                  <a:pt x="171" y="62"/>
                </a:cubicBezTo>
                <a:cubicBezTo>
                  <a:pt x="170" y="63"/>
                  <a:pt x="170" y="64"/>
                  <a:pt x="169" y="67"/>
                </a:cubicBezTo>
                <a:cubicBezTo>
                  <a:pt x="168" y="69"/>
                  <a:pt x="168" y="71"/>
                  <a:pt x="168" y="74"/>
                </a:cubicBezTo>
                <a:cubicBezTo>
                  <a:pt x="168" y="76"/>
                  <a:pt x="168" y="78"/>
                  <a:pt x="169" y="81"/>
                </a:cubicBezTo>
                <a:cubicBezTo>
                  <a:pt x="169" y="81"/>
                  <a:pt x="169" y="81"/>
                  <a:pt x="169" y="81"/>
                </a:cubicBezTo>
                <a:cubicBezTo>
                  <a:pt x="169" y="81"/>
                  <a:pt x="169" y="82"/>
                  <a:pt x="169" y="82"/>
                </a:cubicBezTo>
                <a:cubicBezTo>
                  <a:pt x="169" y="86"/>
                  <a:pt x="167" y="89"/>
                  <a:pt x="166" y="91"/>
                </a:cubicBezTo>
                <a:cubicBezTo>
                  <a:pt x="165" y="93"/>
                  <a:pt x="163" y="94"/>
                  <a:pt x="162" y="96"/>
                </a:cubicBezTo>
                <a:cubicBezTo>
                  <a:pt x="159" y="99"/>
                  <a:pt x="156" y="101"/>
                  <a:pt x="152" y="103"/>
                </a:cubicBezTo>
                <a:cubicBezTo>
                  <a:pt x="148" y="105"/>
                  <a:pt x="143" y="107"/>
                  <a:pt x="139" y="109"/>
                </a:cubicBezTo>
                <a:cubicBezTo>
                  <a:pt x="139" y="110"/>
                  <a:pt x="140" y="112"/>
                  <a:pt x="141" y="113"/>
                </a:cubicBezTo>
                <a:cubicBezTo>
                  <a:pt x="142" y="115"/>
                  <a:pt x="145" y="118"/>
                  <a:pt x="147" y="119"/>
                </a:cubicBezTo>
                <a:cubicBezTo>
                  <a:pt x="147" y="119"/>
                  <a:pt x="147" y="119"/>
                  <a:pt x="148" y="119"/>
                </a:cubicBezTo>
                <a:cubicBezTo>
                  <a:pt x="148" y="119"/>
                  <a:pt x="151" y="118"/>
                  <a:pt x="154" y="116"/>
                </a:cubicBezTo>
                <a:cubicBezTo>
                  <a:pt x="157" y="114"/>
                  <a:pt x="161" y="111"/>
                  <a:pt x="164" y="109"/>
                </a:cubicBezTo>
                <a:cubicBezTo>
                  <a:pt x="166" y="107"/>
                  <a:pt x="167" y="105"/>
                  <a:pt x="170" y="104"/>
                </a:cubicBezTo>
                <a:cubicBezTo>
                  <a:pt x="173" y="101"/>
                  <a:pt x="176" y="100"/>
                  <a:pt x="179" y="100"/>
                </a:cubicBezTo>
                <a:cubicBezTo>
                  <a:pt x="182" y="99"/>
                  <a:pt x="185" y="99"/>
                  <a:pt x="188" y="99"/>
                </a:cubicBezTo>
                <a:cubicBezTo>
                  <a:pt x="196" y="99"/>
                  <a:pt x="204" y="100"/>
                  <a:pt x="211" y="102"/>
                </a:cubicBezTo>
                <a:cubicBezTo>
                  <a:pt x="215" y="103"/>
                  <a:pt x="218" y="105"/>
                  <a:pt x="220" y="107"/>
                </a:cubicBezTo>
                <a:cubicBezTo>
                  <a:pt x="223" y="109"/>
                  <a:pt x="226" y="111"/>
                  <a:pt x="229" y="113"/>
                </a:cubicBezTo>
                <a:cubicBezTo>
                  <a:pt x="235" y="118"/>
                  <a:pt x="241" y="124"/>
                  <a:pt x="245" y="130"/>
                </a:cubicBezTo>
                <a:cubicBezTo>
                  <a:pt x="248" y="134"/>
                  <a:pt x="251" y="138"/>
                  <a:pt x="253" y="143"/>
                </a:cubicBezTo>
                <a:cubicBezTo>
                  <a:pt x="254" y="146"/>
                  <a:pt x="255" y="148"/>
                  <a:pt x="255" y="152"/>
                </a:cubicBezTo>
                <a:cubicBezTo>
                  <a:pt x="255" y="153"/>
                  <a:pt x="255" y="154"/>
                  <a:pt x="254" y="156"/>
                </a:cubicBezTo>
                <a:cubicBezTo>
                  <a:pt x="253" y="161"/>
                  <a:pt x="250" y="165"/>
                  <a:pt x="247" y="167"/>
                </a:cubicBezTo>
                <a:cubicBezTo>
                  <a:pt x="243" y="169"/>
                  <a:pt x="240" y="171"/>
                  <a:pt x="237" y="172"/>
                </a:cubicBezTo>
                <a:cubicBezTo>
                  <a:pt x="230" y="174"/>
                  <a:pt x="223" y="174"/>
                  <a:pt x="216" y="174"/>
                </a:cubicBezTo>
                <a:cubicBezTo>
                  <a:pt x="213" y="174"/>
                  <a:pt x="209" y="174"/>
                  <a:pt x="206" y="174"/>
                </a:cubicBezTo>
                <a:cubicBezTo>
                  <a:pt x="203" y="173"/>
                  <a:pt x="200" y="173"/>
                  <a:pt x="197" y="171"/>
                </a:cubicBezTo>
                <a:cubicBezTo>
                  <a:pt x="194" y="170"/>
                  <a:pt x="188" y="168"/>
                  <a:pt x="181" y="167"/>
                </a:cubicBezTo>
                <a:cubicBezTo>
                  <a:pt x="174" y="166"/>
                  <a:pt x="165" y="165"/>
                  <a:pt x="154" y="165"/>
                </a:cubicBezTo>
                <a:cubicBezTo>
                  <a:pt x="154" y="165"/>
                  <a:pt x="153" y="165"/>
                  <a:pt x="152" y="165"/>
                </a:cubicBezTo>
                <a:cubicBezTo>
                  <a:pt x="144" y="165"/>
                  <a:pt x="135" y="169"/>
                  <a:pt x="128" y="176"/>
                </a:cubicBezTo>
                <a:cubicBezTo>
                  <a:pt x="121" y="184"/>
                  <a:pt x="116" y="194"/>
                  <a:pt x="116" y="207"/>
                </a:cubicBezTo>
                <a:cubicBezTo>
                  <a:pt x="116" y="208"/>
                  <a:pt x="116" y="210"/>
                  <a:pt x="117" y="211"/>
                </a:cubicBezTo>
                <a:cubicBezTo>
                  <a:pt x="117" y="215"/>
                  <a:pt x="118" y="218"/>
                  <a:pt x="119" y="220"/>
                </a:cubicBezTo>
                <a:cubicBezTo>
                  <a:pt x="119" y="222"/>
                  <a:pt x="120" y="223"/>
                  <a:pt x="121" y="224"/>
                </a:cubicBezTo>
                <a:cubicBezTo>
                  <a:pt x="123" y="226"/>
                  <a:pt x="126" y="227"/>
                  <a:pt x="132" y="228"/>
                </a:cubicBezTo>
                <a:cubicBezTo>
                  <a:pt x="135" y="229"/>
                  <a:pt x="140" y="229"/>
                  <a:pt x="145" y="229"/>
                </a:cubicBezTo>
                <a:cubicBezTo>
                  <a:pt x="151" y="230"/>
                  <a:pt x="159" y="230"/>
                  <a:pt x="166" y="232"/>
                </a:cubicBezTo>
                <a:cubicBezTo>
                  <a:pt x="175" y="234"/>
                  <a:pt x="181" y="239"/>
                  <a:pt x="185" y="246"/>
                </a:cubicBezTo>
                <a:cubicBezTo>
                  <a:pt x="189" y="252"/>
                  <a:pt x="192" y="259"/>
                  <a:pt x="193" y="266"/>
                </a:cubicBezTo>
                <a:cubicBezTo>
                  <a:pt x="197" y="280"/>
                  <a:pt x="198" y="296"/>
                  <a:pt x="201" y="310"/>
                </a:cubicBezTo>
                <a:cubicBezTo>
                  <a:pt x="203" y="320"/>
                  <a:pt x="206" y="329"/>
                  <a:pt x="210" y="335"/>
                </a:cubicBezTo>
                <a:cubicBezTo>
                  <a:pt x="212" y="338"/>
                  <a:pt x="213" y="339"/>
                  <a:pt x="214" y="340"/>
                </a:cubicBezTo>
                <a:cubicBezTo>
                  <a:pt x="215" y="340"/>
                  <a:pt x="216" y="340"/>
                  <a:pt x="217" y="340"/>
                </a:cubicBezTo>
                <a:cubicBezTo>
                  <a:pt x="219" y="340"/>
                  <a:pt x="222" y="340"/>
                  <a:pt x="226" y="337"/>
                </a:cubicBezTo>
                <a:cubicBezTo>
                  <a:pt x="230" y="335"/>
                  <a:pt x="234" y="332"/>
                  <a:pt x="238" y="328"/>
                </a:cubicBezTo>
                <a:cubicBezTo>
                  <a:pt x="247" y="321"/>
                  <a:pt x="255" y="311"/>
                  <a:pt x="259" y="306"/>
                </a:cubicBezTo>
                <a:cubicBezTo>
                  <a:pt x="265" y="299"/>
                  <a:pt x="265" y="295"/>
                  <a:pt x="265" y="290"/>
                </a:cubicBezTo>
                <a:cubicBezTo>
                  <a:pt x="265" y="287"/>
                  <a:pt x="265" y="283"/>
                  <a:pt x="265" y="279"/>
                </a:cubicBezTo>
                <a:cubicBezTo>
                  <a:pt x="265" y="278"/>
                  <a:pt x="265" y="278"/>
                  <a:pt x="265" y="278"/>
                </a:cubicBezTo>
                <a:cubicBezTo>
                  <a:pt x="265" y="275"/>
                  <a:pt x="265" y="274"/>
                  <a:pt x="266" y="273"/>
                </a:cubicBezTo>
                <a:cubicBezTo>
                  <a:pt x="266" y="272"/>
                  <a:pt x="267" y="270"/>
                  <a:pt x="267" y="269"/>
                </a:cubicBezTo>
                <a:cubicBezTo>
                  <a:pt x="268" y="267"/>
                  <a:pt x="269" y="264"/>
                  <a:pt x="271" y="262"/>
                </a:cubicBezTo>
                <a:cubicBezTo>
                  <a:pt x="274" y="256"/>
                  <a:pt x="278" y="250"/>
                  <a:pt x="281" y="243"/>
                </a:cubicBezTo>
                <a:cubicBezTo>
                  <a:pt x="283" y="240"/>
                  <a:pt x="285" y="237"/>
                  <a:pt x="287" y="234"/>
                </a:cubicBezTo>
                <a:cubicBezTo>
                  <a:pt x="283" y="233"/>
                  <a:pt x="283" y="233"/>
                  <a:pt x="283" y="233"/>
                </a:cubicBezTo>
                <a:cubicBezTo>
                  <a:pt x="280" y="232"/>
                  <a:pt x="277" y="230"/>
                  <a:pt x="275" y="227"/>
                </a:cubicBezTo>
                <a:cubicBezTo>
                  <a:pt x="253" y="186"/>
                  <a:pt x="253" y="186"/>
                  <a:pt x="253" y="186"/>
                </a:cubicBezTo>
                <a:cubicBezTo>
                  <a:pt x="250" y="182"/>
                  <a:pt x="251" y="176"/>
                  <a:pt x="254" y="172"/>
                </a:cubicBezTo>
                <a:cubicBezTo>
                  <a:pt x="258" y="169"/>
                  <a:pt x="263" y="168"/>
                  <a:pt x="268" y="170"/>
                </a:cubicBezTo>
                <a:cubicBezTo>
                  <a:pt x="304" y="185"/>
                  <a:pt x="304" y="185"/>
                  <a:pt x="304" y="185"/>
                </a:cubicBezTo>
                <a:cubicBezTo>
                  <a:pt x="321" y="154"/>
                  <a:pt x="321" y="154"/>
                  <a:pt x="321" y="154"/>
                </a:cubicBezTo>
                <a:cubicBezTo>
                  <a:pt x="325" y="148"/>
                  <a:pt x="332" y="147"/>
                  <a:pt x="337" y="150"/>
                </a:cubicBezTo>
                <a:cubicBezTo>
                  <a:pt x="356" y="160"/>
                  <a:pt x="356" y="160"/>
                  <a:pt x="356" y="160"/>
                </a:cubicBezTo>
                <a:cubicBezTo>
                  <a:pt x="356" y="160"/>
                  <a:pt x="357" y="160"/>
                  <a:pt x="357" y="160"/>
                </a:cubicBezTo>
                <a:cubicBezTo>
                  <a:pt x="357" y="160"/>
                  <a:pt x="357" y="160"/>
                  <a:pt x="357" y="160"/>
                </a:cubicBezTo>
                <a:cubicBezTo>
                  <a:pt x="357" y="160"/>
                  <a:pt x="358" y="160"/>
                  <a:pt x="358" y="160"/>
                </a:cubicBezTo>
                <a:cubicBezTo>
                  <a:pt x="359" y="158"/>
                  <a:pt x="360" y="155"/>
                  <a:pt x="362" y="152"/>
                </a:cubicBezTo>
                <a:cubicBezTo>
                  <a:pt x="364" y="145"/>
                  <a:pt x="365" y="136"/>
                  <a:pt x="365" y="135"/>
                </a:cubicBezTo>
                <a:cubicBezTo>
                  <a:pt x="365" y="135"/>
                  <a:pt x="365" y="135"/>
                  <a:pt x="365" y="135"/>
                </a:cubicBezTo>
                <a:cubicBezTo>
                  <a:pt x="365" y="129"/>
                  <a:pt x="369" y="125"/>
                  <a:pt x="375" y="124"/>
                </a:cubicBezTo>
                <a:cubicBezTo>
                  <a:pt x="380" y="123"/>
                  <a:pt x="386" y="126"/>
                  <a:pt x="388" y="131"/>
                </a:cubicBezTo>
                <a:cubicBezTo>
                  <a:pt x="396" y="153"/>
                  <a:pt x="400" y="176"/>
                  <a:pt x="400" y="199"/>
                </a:cubicBezTo>
                <a:cubicBezTo>
                  <a:pt x="400" y="238"/>
                  <a:pt x="388" y="277"/>
                  <a:pt x="367" y="309"/>
                </a:cubicBezTo>
                <a:cubicBezTo>
                  <a:pt x="346" y="342"/>
                  <a:pt x="316" y="369"/>
                  <a:pt x="277" y="384"/>
                </a:cubicBezTo>
                <a:cubicBezTo>
                  <a:pt x="251" y="395"/>
                  <a:pt x="226" y="399"/>
                  <a:pt x="201" y="399"/>
                </a:cubicBezTo>
                <a:close/>
                <a:moveTo>
                  <a:pt x="230" y="149"/>
                </a:moveTo>
                <a:cubicBezTo>
                  <a:pt x="229" y="148"/>
                  <a:pt x="227" y="145"/>
                  <a:pt x="225" y="143"/>
                </a:cubicBezTo>
                <a:cubicBezTo>
                  <a:pt x="221" y="138"/>
                  <a:pt x="216" y="132"/>
                  <a:pt x="211" y="129"/>
                </a:cubicBezTo>
                <a:cubicBezTo>
                  <a:pt x="208" y="126"/>
                  <a:pt x="205" y="125"/>
                  <a:pt x="205" y="125"/>
                </a:cubicBezTo>
                <a:cubicBezTo>
                  <a:pt x="199" y="123"/>
                  <a:pt x="193" y="122"/>
                  <a:pt x="188" y="122"/>
                </a:cubicBezTo>
                <a:cubicBezTo>
                  <a:pt x="187" y="122"/>
                  <a:pt x="185" y="122"/>
                  <a:pt x="185" y="123"/>
                </a:cubicBezTo>
                <a:cubicBezTo>
                  <a:pt x="184" y="123"/>
                  <a:pt x="183" y="123"/>
                  <a:pt x="183" y="123"/>
                </a:cubicBezTo>
                <a:cubicBezTo>
                  <a:pt x="183" y="123"/>
                  <a:pt x="182" y="124"/>
                  <a:pt x="180" y="125"/>
                </a:cubicBezTo>
                <a:cubicBezTo>
                  <a:pt x="179" y="126"/>
                  <a:pt x="177" y="128"/>
                  <a:pt x="175" y="129"/>
                </a:cubicBezTo>
                <a:cubicBezTo>
                  <a:pt x="171" y="133"/>
                  <a:pt x="167" y="136"/>
                  <a:pt x="161" y="139"/>
                </a:cubicBezTo>
                <a:cubicBezTo>
                  <a:pt x="159" y="140"/>
                  <a:pt x="157" y="141"/>
                  <a:pt x="155" y="141"/>
                </a:cubicBezTo>
                <a:cubicBezTo>
                  <a:pt x="167" y="141"/>
                  <a:pt x="177" y="142"/>
                  <a:pt x="185" y="144"/>
                </a:cubicBezTo>
                <a:cubicBezTo>
                  <a:pt x="194" y="146"/>
                  <a:pt x="201" y="148"/>
                  <a:pt x="206" y="150"/>
                </a:cubicBezTo>
                <a:cubicBezTo>
                  <a:pt x="206" y="150"/>
                  <a:pt x="206" y="150"/>
                  <a:pt x="206" y="150"/>
                </a:cubicBezTo>
                <a:cubicBezTo>
                  <a:pt x="207" y="150"/>
                  <a:pt x="207" y="150"/>
                  <a:pt x="207" y="150"/>
                </a:cubicBezTo>
                <a:cubicBezTo>
                  <a:pt x="208" y="150"/>
                  <a:pt x="208" y="150"/>
                  <a:pt x="209" y="151"/>
                </a:cubicBezTo>
                <a:cubicBezTo>
                  <a:pt x="211" y="151"/>
                  <a:pt x="214" y="151"/>
                  <a:pt x="216" y="151"/>
                </a:cubicBezTo>
                <a:cubicBezTo>
                  <a:pt x="221" y="151"/>
                  <a:pt x="226" y="150"/>
                  <a:pt x="230" y="149"/>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55"/>
          <p:cNvSpPr>
            <a:spLocks/>
          </p:cNvSpPr>
          <p:nvPr userDrawn="1"/>
        </p:nvSpPr>
        <p:spPr bwMode="auto">
          <a:xfrm>
            <a:off x="4380307" y="1105300"/>
            <a:ext cx="603250" cy="633413"/>
          </a:xfrm>
          <a:custGeom>
            <a:avLst/>
            <a:gdLst/>
            <a:ahLst/>
            <a:cxnLst>
              <a:cxn ang="0">
                <a:pos x="509" y="500"/>
              </a:cxn>
              <a:cxn ang="0">
                <a:pos x="495" y="96"/>
              </a:cxn>
              <a:cxn ang="0">
                <a:pos x="511" y="74"/>
              </a:cxn>
              <a:cxn ang="0">
                <a:pos x="511" y="29"/>
              </a:cxn>
              <a:cxn ang="0">
                <a:pos x="488" y="2"/>
              </a:cxn>
              <a:cxn ang="0">
                <a:pos x="17" y="0"/>
              </a:cxn>
              <a:cxn ang="0">
                <a:pos x="7" y="25"/>
              </a:cxn>
              <a:cxn ang="0">
                <a:pos x="7" y="25"/>
              </a:cxn>
              <a:cxn ang="0">
                <a:pos x="16" y="50"/>
              </a:cxn>
              <a:cxn ang="0">
                <a:pos x="8" y="75"/>
              </a:cxn>
              <a:cxn ang="0">
                <a:pos x="7" y="75"/>
              </a:cxn>
              <a:cxn ang="0">
                <a:pos x="15" y="102"/>
              </a:cxn>
              <a:cxn ang="0">
                <a:pos x="44" y="288"/>
              </a:cxn>
              <a:cxn ang="0">
                <a:pos x="48" y="453"/>
              </a:cxn>
              <a:cxn ang="0">
                <a:pos x="419" y="458"/>
              </a:cxn>
              <a:cxn ang="0">
                <a:pos x="433" y="439"/>
              </a:cxn>
              <a:cxn ang="0">
                <a:pos x="400" y="367"/>
              </a:cxn>
              <a:cxn ang="0">
                <a:pos x="125" y="335"/>
              </a:cxn>
              <a:cxn ang="0">
                <a:pos x="431" y="329"/>
              </a:cxn>
              <a:cxn ang="0">
                <a:pos x="413" y="257"/>
              </a:cxn>
              <a:cxn ang="0">
                <a:pos x="134" y="247"/>
              </a:cxn>
              <a:cxn ang="0">
                <a:pos x="419" y="218"/>
              </a:cxn>
              <a:cxn ang="0">
                <a:pos x="433" y="200"/>
              </a:cxn>
              <a:cxn ang="0">
                <a:pos x="403" y="131"/>
              </a:cxn>
              <a:cxn ang="0">
                <a:pos x="124" y="102"/>
              </a:cxn>
              <a:cxn ang="0">
                <a:pos x="443" y="88"/>
              </a:cxn>
              <a:cxn ang="0">
                <a:pos x="105" y="73"/>
              </a:cxn>
              <a:cxn ang="0">
                <a:pos x="91" y="91"/>
              </a:cxn>
              <a:cxn ang="0">
                <a:pos x="121" y="160"/>
              </a:cxn>
              <a:cxn ang="0">
                <a:pos x="400" y="189"/>
              </a:cxn>
              <a:cxn ang="0">
                <a:pos x="95" y="195"/>
              </a:cxn>
              <a:cxn ang="0">
                <a:pos x="109" y="266"/>
              </a:cxn>
              <a:cxn ang="0">
                <a:pos x="389" y="276"/>
              </a:cxn>
              <a:cxn ang="0">
                <a:pos x="106" y="306"/>
              </a:cxn>
              <a:cxn ang="0">
                <a:pos x="92" y="325"/>
              </a:cxn>
              <a:cxn ang="0">
                <a:pos x="123" y="396"/>
              </a:cxn>
              <a:cxn ang="0">
                <a:pos x="400" y="428"/>
              </a:cxn>
              <a:cxn ang="0">
                <a:pos x="73" y="288"/>
              </a:cxn>
              <a:cxn ang="0">
                <a:pos x="69" y="77"/>
              </a:cxn>
              <a:cxn ang="0">
                <a:pos x="42" y="73"/>
              </a:cxn>
              <a:cxn ang="0">
                <a:pos x="42" y="29"/>
              </a:cxn>
              <a:cxn ang="0">
                <a:pos x="480" y="34"/>
              </a:cxn>
              <a:cxn ang="0">
                <a:pos x="486" y="51"/>
              </a:cxn>
              <a:cxn ang="0">
                <a:pos x="478" y="72"/>
              </a:cxn>
              <a:cxn ang="0">
                <a:pos x="476" y="74"/>
              </a:cxn>
              <a:cxn ang="0">
                <a:pos x="466" y="495"/>
              </a:cxn>
              <a:cxn ang="0">
                <a:pos x="466" y="513"/>
              </a:cxn>
              <a:cxn ang="0">
                <a:pos x="434" y="500"/>
              </a:cxn>
              <a:cxn ang="0">
                <a:pos x="469" y="555"/>
              </a:cxn>
              <a:cxn ang="0">
                <a:pos x="471" y="557"/>
              </a:cxn>
              <a:cxn ang="0">
                <a:pos x="491" y="557"/>
              </a:cxn>
              <a:cxn ang="0">
                <a:pos x="493" y="555"/>
              </a:cxn>
              <a:cxn ang="0">
                <a:pos x="529" y="500"/>
              </a:cxn>
            </a:cxnLst>
            <a:rect l="0" t="0" r="r" b="b"/>
            <a:pathLst>
              <a:path w="534" h="561">
                <a:moveTo>
                  <a:pt x="529" y="500"/>
                </a:moveTo>
                <a:cubicBezTo>
                  <a:pt x="523" y="494"/>
                  <a:pt x="514" y="494"/>
                  <a:pt x="509" y="500"/>
                </a:cubicBezTo>
                <a:cubicBezTo>
                  <a:pt x="495" y="514"/>
                  <a:pt x="495" y="514"/>
                  <a:pt x="495" y="514"/>
                </a:cubicBezTo>
                <a:cubicBezTo>
                  <a:pt x="495" y="96"/>
                  <a:pt x="495" y="96"/>
                  <a:pt x="495" y="96"/>
                </a:cubicBezTo>
                <a:cubicBezTo>
                  <a:pt x="497" y="94"/>
                  <a:pt x="499" y="92"/>
                  <a:pt x="502" y="90"/>
                </a:cubicBezTo>
                <a:cubicBezTo>
                  <a:pt x="505" y="86"/>
                  <a:pt x="509" y="81"/>
                  <a:pt x="511" y="74"/>
                </a:cubicBezTo>
                <a:cubicBezTo>
                  <a:pt x="514" y="68"/>
                  <a:pt x="515" y="60"/>
                  <a:pt x="515" y="51"/>
                </a:cubicBezTo>
                <a:cubicBezTo>
                  <a:pt x="515" y="42"/>
                  <a:pt x="514" y="35"/>
                  <a:pt x="511" y="29"/>
                </a:cubicBezTo>
                <a:cubicBezTo>
                  <a:pt x="507" y="20"/>
                  <a:pt x="501" y="13"/>
                  <a:pt x="497" y="9"/>
                </a:cubicBezTo>
                <a:cubicBezTo>
                  <a:pt x="492" y="4"/>
                  <a:pt x="489" y="2"/>
                  <a:pt x="488" y="2"/>
                </a:cubicBezTo>
                <a:cubicBezTo>
                  <a:pt x="486" y="0"/>
                  <a:pt x="483" y="0"/>
                  <a:pt x="480" y="0"/>
                </a:cubicBezTo>
                <a:cubicBezTo>
                  <a:pt x="17" y="0"/>
                  <a:pt x="17" y="0"/>
                  <a:pt x="17" y="0"/>
                </a:cubicBezTo>
                <a:cubicBezTo>
                  <a:pt x="11" y="0"/>
                  <a:pt x="5" y="3"/>
                  <a:pt x="3" y="9"/>
                </a:cubicBezTo>
                <a:cubicBezTo>
                  <a:pt x="1" y="15"/>
                  <a:pt x="3" y="21"/>
                  <a:pt x="7" y="25"/>
                </a:cubicBezTo>
                <a:cubicBezTo>
                  <a:pt x="7" y="25"/>
                  <a:pt x="7" y="25"/>
                  <a:pt x="7" y="25"/>
                </a:cubicBezTo>
                <a:cubicBezTo>
                  <a:pt x="7" y="25"/>
                  <a:pt x="7" y="25"/>
                  <a:pt x="7" y="25"/>
                </a:cubicBezTo>
                <a:cubicBezTo>
                  <a:pt x="8" y="26"/>
                  <a:pt x="11" y="29"/>
                  <a:pt x="13" y="33"/>
                </a:cubicBezTo>
                <a:cubicBezTo>
                  <a:pt x="15" y="37"/>
                  <a:pt x="16" y="43"/>
                  <a:pt x="16" y="50"/>
                </a:cubicBezTo>
                <a:cubicBezTo>
                  <a:pt x="16" y="61"/>
                  <a:pt x="13" y="67"/>
                  <a:pt x="11" y="71"/>
                </a:cubicBezTo>
                <a:cubicBezTo>
                  <a:pt x="10" y="73"/>
                  <a:pt x="8" y="74"/>
                  <a:pt x="8" y="75"/>
                </a:cubicBezTo>
                <a:cubicBezTo>
                  <a:pt x="7" y="75"/>
                  <a:pt x="7" y="75"/>
                  <a:pt x="7" y="75"/>
                </a:cubicBezTo>
                <a:cubicBezTo>
                  <a:pt x="7" y="75"/>
                  <a:pt x="7" y="75"/>
                  <a:pt x="7" y="75"/>
                </a:cubicBezTo>
                <a:cubicBezTo>
                  <a:pt x="2" y="79"/>
                  <a:pt x="0" y="86"/>
                  <a:pt x="1" y="92"/>
                </a:cubicBezTo>
                <a:cubicBezTo>
                  <a:pt x="3" y="98"/>
                  <a:pt x="9" y="102"/>
                  <a:pt x="15" y="102"/>
                </a:cubicBezTo>
                <a:cubicBezTo>
                  <a:pt x="44" y="102"/>
                  <a:pt x="44" y="102"/>
                  <a:pt x="44" y="102"/>
                </a:cubicBezTo>
                <a:cubicBezTo>
                  <a:pt x="44" y="288"/>
                  <a:pt x="44" y="288"/>
                  <a:pt x="44" y="288"/>
                </a:cubicBezTo>
                <a:cubicBezTo>
                  <a:pt x="44" y="443"/>
                  <a:pt x="44" y="443"/>
                  <a:pt x="44" y="443"/>
                </a:cubicBezTo>
                <a:cubicBezTo>
                  <a:pt x="44" y="447"/>
                  <a:pt x="45" y="451"/>
                  <a:pt x="48" y="453"/>
                </a:cubicBezTo>
                <a:cubicBezTo>
                  <a:pt x="51" y="456"/>
                  <a:pt x="55" y="458"/>
                  <a:pt x="58" y="458"/>
                </a:cubicBezTo>
                <a:cubicBezTo>
                  <a:pt x="419" y="458"/>
                  <a:pt x="419" y="458"/>
                  <a:pt x="419" y="458"/>
                </a:cubicBezTo>
                <a:cubicBezTo>
                  <a:pt x="424" y="458"/>
                  <a:pt x="428" y="455"/>
                  <a:pt x="431" y="452"/>
                </a:cubicBezTo>
                <a:cubicBezTo>
                  <a:pt x="434" y="448"/>
                  <a:pt x="435" y="443"/>
                  <a:pt x="433" y="439"/>
                </a:cubicBezTo>
                <a:cubicBezTo>
                  <a:pt x="414" y="377"/>
                  <a:pt x="414" y="377"/>
                  <a:pt x="414" y="377"/>
                </a:cubicBezTo>
                <a:cubicBezTo>
                  <a:pt x="412" y="371"/>
                  <a:pt x="407" y="367"/>
                  <a:pt x="400" y="367"/>
                </a:cubicBezTo>
                <a:cubicBezTo>
                  <a:pt x="134" y="367"/>
                  <a:pt x="134" y="367"/>
                  <a:pt x="134" y="367"/>
                </a:cubicBezTo>
                <a:cubicBezTo>
                  <a:pt x="125" y="335"/>
                  <a:pt x="125" y="335"/>
                  <a:pt x="125" y="335"/>
                </a:cubicBezTo>
                <a:cubicBezTo>
                  <a:pt x="419" y="335"/>
                  <a:pt x="419" y="335"/>
                  <a:pt x="419" y="335"/>
                </a:cubicBezTo>
                <a:cubicBezTo>
                  <a:pt x="424" y="335"/>
                  <a:pt x="428" y="333"/>
                  <a:pt x="431" y="329"/>
                </a:cubicBezTo>
                <a:cubicBezTo>
                  <a:pt x="434" y="325"/>
                  <a:pt x="434" y="321"/>
                  <a:pt x="433" y="316"/>
                </a:cubicBezTo>
                <a:cubicBezTo>
                  <a:pt x="413" y="257"/>
                  <a:pt x="413" y="257"/>
                  <a:pt x="413" y="257"/>
                </a:cubicBezTo>
                <a:cubicBezTo>
                  <a:pt x="411" y="251"/>
                  <a:pt x="406" y="247"/>
                  <a:pt x="399" y="247"/>
                </a:cubicBezTo>
                <a:cubicBezTo>
                  <a:pt x="134" y="247"/>
                  <a:pt x="134" y="247"/>
                  <a:pt x="134" y="247"/>
                </a:cubicBezTo>
                <a:cubicBezTo>
                  <a:pt x="126" y="218"/>
                  <a:pt x="126" y="218"/>
                  <a:pt x="126" y="218"/>
                </a:cubicBezTo>
                <a:cubicBezTo>
                  <a:pt x="419" y="218"/>
                  <a:pt x="419" y="218"/>
                  <a:pt x="419" y="218"/>
                </a:cubicBezTo>
                <a:cubicBezTo>
                  <a:pt x="424" y="218"/>
                  <a:pt x="428" y="216"/>
                  <a:pt x="431" y="213"/>
                </a:cubicBezTo>
                <a:cubicBezTo>
                  <a:pt x="434" y="209"/>
                  <a:pt x="435" y="204"/>
                  <a:pt x="433" y="200"/>
                </a:cubicBezTo>
                <a:cubicBezTo>
                  <a:pt x="417" y="142"/>
                  <a:pt x="417" y="142"/>
                  <a:pt x="417" y="142"/>
                </a:cubicBezTo>
                <a:cubicBezTo>
                  <a:pt x="415" y="136"/>
                  <a:pt x="409" y="131"/>
                  <a:pt x="403" y="131"/>
                </a:cubicBezTo>
                <a:cubicBezTo>
                  <a:pt x="132" y="131"/>
                  <a:pt x="132" y="131"/>
                  <a:pt x="132" y="131"/>
                </a:cubicBezTo>
                <a:cubicBezTo>
                  <a:pt x="124" y="102"/>
                  <a:pt x="124" y="102"/>
                  <a:pt x="124" y="102"/>
                </a:cubicBezTo>
                <a:cubicBezTo>
                  <a:pt x="429" y="102"/>
                  <a:pt x="429" y="102"/>
                  <a:pt x="429" y="102"/>
                </a:cubicBezTo>
                <a:cubicBezTo>
                  <a:pt x="437" y="102"/>
                  <a:pt x="443" y="96"/>
                  <a:pt x="443" y="88"/>
                </a:cubicBezTo>
                <a:cubicBezTo>
                  <a:pt x="443" y="80"/>
                  <a:pt x="437" y="73"/>
                  <a:pt x="429" y="73"/>
                </a:cubicBezTo>
                <a:cubicBezTo>
                  <a:pt x="105" y="73"/>
                  <a:pt x="105" y="73"/>
                  <a:pt x="105" y="73"/>
                </a:cubicBezTo>
                <a:cubicBezTo>
                  <a:pt x="100" y="73"/>
                  <a:pt x="96" y="75"/>
                  <a:pt x="93" y="79"/>
                </a:cubicBezTo>
                <a:cubicBezTo>
                  <a:pt x="91" y="82"/>
                  <a:pt x="90" y="87"/>
                  <a:pt x="91" y="91"/>
                </a:cubicBezTo>
                <a:cubicBezTo>
                  <a:pt x="107" y="150"/>
                  <a:pt x="107" y="150"/>
                  <a:pt x="107" y="150"/>
                </a:cubicBezTo>
                <a:cubicBezTo>
                  <a:pt x="108" y="156"/>
                  <a:pt x="114" y="160"/>
                  <a:pt x="121" y="160"/>
                </a:cubicBezTo>
                <a:cubicBezTo>
                  <a:pt x="392" y="160"/>
                  <a:pt x="392" y="160"/>
                  <a:pt x="392" y="160"/>
                </a:cubicBezTo>
                <a:cubicBezTo>
                  <a:pt x="400" y="189"/>
                  <a:pt x="400" y="189"/>
                  <a:pt x="400" y="189"/>
                </a:cubicBezTo>
                <a:cubicBezTo>
                  <a:pt x="107" y="189"/>
                  <a:pt x="107" y="189"/>
                  <a:pt x="107" y="189"/>
                </a:cubicBezTo>
                <a:cubicBezTo>
                  <a:pt x="103" y="189"/>
                  <a:pt x="98" y="191"/>
                  <a:pt x="95" y="195"/>
                </a:cubicBezTo>
                <a:cubicBezTo>
                  <a:pt x="93" y="199"/>
                  <a:pt x="92" y="203"/>
                  <a:pt x="93" y="208"/>
                </a:cubicBezTo>
                <a:cubicBezTo>
                  <a:pt x="109" y="266"/>
                  <a:pt x="109" y="266"/>
                  <a:pt x="109" y="266"/>
                </a:cubicBezTo>
                <a:cubicBezTo>
                  <a:pt x="111" y="272"/>
                  <a:pt x="116" y="276"/>
                  <a:pt x="123" y="276"/>
                </a:cubicBezTo>
                <a:cubicBezTo>
                  <a:pt x="389" y="276"/>
                  <a:pt x="389" y="276"/>
                  <a:pt x="389" y="276"/>
                </a:cubicBezTo>
                <a:cubicBezTo>
                  <a:pt x="399" y="306"/>
                  <a:pt x="399" y="306"/>
                  <a:pt x="399" y="306"/>
                </a:cubicBezTo>
                <a:cubicBezTo>
                  <a:pt x="106" y="306"/>
                  <a:pt x="106" y="306"/>
                  <a:pt x="106" y="306"/>
                </a:cubicBezTo>
                <a:cubicBezTo>
                  <a:pt x="102" y="306"/>
                  <a:pt x="97" y="308"/>
                  <a:pt x="95" y="312"/>
                </a:cubicBezTo>
                <a:cubicBezTo>
                  <a:pt x="92" y="316"/>
                  <a:pt x="91" y="320"/>
                  <a:pt x="92" y="325"/>
                </a:cubicBezTo>
                <a:cubicBezTo>
                  <a:pt x="109" y="385"/>
                  <a:pt x="109" y="385"/>
                  <a:pt x="109" y="385"/>
                </a:cubicBezTo>
                <a:cubicBezTo>
                  <a:pt x="111" y="392"/>
                  <a:pt x="116" y="396"/>
                  <a:pt x="123" y="396"/>
                </a:cubicBezTo>
                <a:cubicBezTo>
                  <a:pt x="389" y="396"/>
                  <a:pt x="389" y="396"/>
                  <a:pt x="389" y="396"/>
                </a:cubicBezTo>
                <a:cubicBezTo>
                  <a:pt x="400" y="428"/>
                  <a:pt x="400" y="428"/>
                  <a:pt x="400" y="428"/>
                </a:cubicBezTo>
                <a:cubicBezTo>
                  <a:pt x="73" y="428"/>
                  <a:pt x="73" y="428"/>
                  <a:pt x="73" y="428"/>
                </a:cubicBezTo>
                <a:cubicBezTo>
                  <a:pt x="73" y="288"/>
                  <a:pt x="73" y="288"/>
                  <a:pt x="73" y="288"/>
                </a:cubicBezTo>
                <a:cubicBezTo>
                  <a:pt x="73" y="87"/>
                  <a:pt x="73" y="87"/>
                  <a:pt x="73" y="87"/>
                </a:cubicBezTo>
                <a:cubicBezTo>
                  <a:pt x="73" y="84"/>
                  <a:pt x="71" y="80"/>
                  <a:pt x="69" y="77"/>
                </a:cubicBezTo>
                <a:cubicBezTo>
                  <a:pt x="66" y="74"/>
                  <a:pt x="62" y="73"/>
                  <a:pt x="58" y="73"/>
                </a:cubicBezTo>
                <a:cubicBezTo>
                  <a:pt x="42" y="73"/>
                  <a:pt x="42" y="73"/>
                  <a:pt x="42" y="73"/>
                </a:cubicBezTo>
                <a:cubicBezTo>
                  <a:pt x="44" y="66"/>
                  <a:pt x="46" y="59"/>
                  <a:pt x="46" y="50"/>
                </a:cubicBezTo>
                <a:cubicBezTo>
                  <a:pt x="46" y="42"/>
                  <a:pt x="44" y="35"/>
                  <a:pt x="42" y="29"/>
                </a:cubicBezTo>
                <a:cubicBezTo>
                  <a:pt x="475" y="29"/>
                  <a:pt x="475" y="29"/>
                  <a:pt x="475" y="29"/>
                </a:cubicBezTo>
                <a:cubicBezTo>
                  <a:pt x="477" y="30"/>
                  <a:pt x="478" y="31"/>
                  <a:pt x="480" y="34"/>
                </a:cubicBezTo>
                <a:cubicBezTo>
                  <a:pt x="482" y="36"/>
                  <a:pt x="483" y="38"/>
                  <a:pt x="484" y="41"/>
                </a:cubicBezTo>
                <a:cubicBezTo>
                  <a:pt x="486" y="44"/>
                  <a:pt x="486" y="47"/>
                  <a:pt x="486" y="51"/>
                </a:cubicBezTo>
                <a:cubicBezTo>
                  <a:pt x="486" y="56"/>
                  <a:pt x="485" y="61"/>
                  <a:pt x="484" y="64"/>
                </a:cubicBezTo>
                <a:cubicBezTo>
                  <a:pt x="482" y="68"/>
                  <a:pt x="480" y="71"/>
                  <a:pt x="478" y="72"/>
                </a:cubicBezTo>
                <a:cubicBezTo>
                  <a:pt x="477" y="73"/>
                  <a:pt x="476" y="74"/>
                  <a:pt x="476" y="74"/>
                </a:cubicBezTo>
                <a:cubicBezTo>
                  <a:pt x="476" y="74"/>
                  <a:pt x="476" y="74"/>
                  <a:pt x="476" y="74"/>
                </a:cubicBezTo>
                <a:cubicBezTo>
                  <a:pt x="470" y="76"/>
                  <a:pt x="466" y="82"/>
                  <a:pt x="466" y="88"/>
                </a:cubicBezTo>
                <a:cubicBezTo>
                  <a:pt x="466" y="495"/>
                  <a:pt x="466" y="495"/>
                  <a:pt x="466" y="495"/>
                </a:cubicBezTo>
                <a:cubicBezTo>
                  <a:pt x="466" y="495"/>
                  <a:pt x="466" y="495"/>
                  <a:pt x="466" y="495"/>
                </a:cubicBezTo>
                <a:cubicBezTo>
                  <a:pt x="466" y="513"/>
                  <a:pt x="466" y="513"/>
                  <a:pt x="466" y="513"/>
                </a:cubicBezTo>
                <a:cubicBezTo>
                  <a:pt x="453" y="500"/>
                  <a:pt x="453" y="500"/>
                  <a:pt x="453" y="500"/>
                </a:cubicBezTo>
                <a:cubicBezTo>
                  <a:pt x="448" y="494"/>
                  <a:pt x="439" y="494"/>
                  <a:pt x="434" y="500"/>
                </a:cubicBezTo>
                <a:cubicBezTo>
                  <a:pt x="428" y="505"/>
                  <a:pt x="428" y="514"/>
                  <a:pt x="434" y="519"/>
                </a:cubicBezTo>
                <a:cubicBezTo>
                  <a:pt x="469" y="555"/>
                  <a:pt x="469" y="555"/>
                  <a:pt x="469" y="555"/>
                </a:cubicBezTo>
                <a:cubicBezTo>
                  <a:pt x="469" y="555"/>
                  <a:pt x="469" y="555"/>
                  <a:pt x="469" y="555"/>
                </a:cubicBezTo>
                <a:cubicBezTo>
                  <a:pt x="471" y="557"/>
                  <a:pt x="471" y="557"/>
                  <a:pt x="471" y="557"/>
                </a:cubicBezTo>
                <a:cubicBezTo>
                  <a:pt x="474" y="560"/>
                  <a:pt x="478" y="561"/>
                  <a:pt x="481" y="561"/>
                </a:cubicBezTo>
                <a:cubicBezTo>
                  <a:pt x="485" y="561"/>
                  <a:pt x="488" y="560"/>
                  <a:pt x="491" y="557"/>
                </a:cubicBezTo>
                <a:cubicBezTo>
                  <a:pt x="493" y="555"/>
                  <a:pt x="493" y="555"/>
                  <a:pt x="493" y="555"/>
                </a:cubicBezTo>
                <a:cubicBezTo>
                  <a:pt x="493" y="555"/>
                  <a:pt x="493" y="555"/>
                  <a:pt x="493" y="555"/>
                </a:cubicBezTo>
                <a:cubicBezTo>
                  <a:pt x="529" y="519"/>
                  <a:pt x="529" y="519"/>
                  <a:pt x="529" y="519"/>
                </a:cubicBezTo>
                <a:cubicBezTo>
                  <a:pt x="534" y="514"/>
                  <a:pt x="534" y="505"/>
                  <a:pt x="529" y="50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12"/>
          <p:cNvSpPr>
            <a:spLocks/>
          </p:cNvSpPr>
          <p:nvPr userDrawn="1"/>
        </p:nvSpPr>
        <p:spPr bwMode="auto">
          <a:xfrm>
            <a:off x="4454126" y="4434174"/>
            <a:ext cx="455613" cy="454025"/>
          </a:xfrm>
          <a:custGeom>
            <a:avLst/>
            <a:gdLst/>
            <a:ahLst/>
            <a:cxnLst>
              <a:cxn ang="0">
                <a:pos x="398" y="125"/>
              </a:cxn>
              <a:cxn ang="0">
                <a:pos x="277" y="4"/>
              </a:cxn>
              <a:cxn ang="0">
                <a:pos x="268" y="0"/>
              </a:cxn>
              <a:cxn ang="0">
                <a:pos x="259" y="4"/>
              </a:cxn>
              <a:cxn ang="0">
                <a:pos x="171" y="92"/>
              </a:cxn>
              <a:cxn ang="0">
                <a:pos x="171" y="111"/>
              </a:cxn>
              <a:cxn ang="0">
                <a:pos x="189" y="111"/>
              </a:cxn>
              <a:cxn ang="0">
                <a:pos x="268" y="32"/>
              </a:cxn>
              <a:cxn ang="0">
                <a:pos x="370" y="134"/>
              </a:cxn>
              <a:cxn ang="0">
                <a:pos x="293" y="212"/>
              </a:cxn>
              <a:cxn ang="0">
                <a:pos x="271" y="202"/>
              </a:cxn>
              <a:cxn ang="0">
                <a:pos x="254" y="205"/>
              </a:cxn>
              <a:cxn ang="0">
                <a:pos x="253" y="207"/>
              </a:cxn>
              <a:cxn ang="0">
                <a:pos x="153" y="326"/>
              </a:cxn>
              <a:cxn ang="0">
                <a:pos x="122" y="333"/>
              </a:cxn>
              <a:cxn ang="0">
                <a:pos x="97" y="337"/>
              </a:cxn>
              <a:cxn ang="0">
                <a:pos x="82" y="341"/>
              </a:cxn>
              <a:cxn ang="0">
                <a:pos x="152" y="270"/>
              </a:cxn>
              <a:cxn ang="0">
                <a:pos x="152" y="251"/>
              </a:cxn>
              <a:cxn ang="0">
                <a:pos x="133" y="251"/>
              </a:cxn>
              <a:cxn ang="0">
                <a:pos x="62" y="323"/>
              </a:cxn>
              <a:cxn ang="0">
                <a:pos x="66" y="306"/>
              </a:cxn>
              <a:cxn ang="0">
                <a:pos x="70" y="281"/>
              </a:cxn>
              <a:cxn ang="0">
                <a:pos x="77" y="250"/>
              </a:cxn>
              <a:cxn ang="0">
                <a:pos x="197" y="151"/>
              </a:cxn>
              <a:cxn ang="0">
                <a:pos x="201" y="140"/>
              </a:cxn>
              <a:cxn ang="0">
                <a:pos x="198" y="132"/>
              </a:cxn>
              <a:cxn ang="0">
                <a:pos x="180" y="130"/>
              </a:cxn>
              <a:cxn ang="0">
                <a:pos x="59" y="230"/>
              </a:cxn>
              <a:cxn ang="0">
                <a:pos x="44" y="277"/>
              </a:cxn>
              <a:cxn ang="0">
                <a:pos x="40" y="301"/>
              </a:cxn>
              <a:cxn ang="0">
                <a:pos x="7" y="371"/>
              </a:cxn>
              <a:cxn ang="0">
                <a:pos x="6" y="372"/>
              </a:cxn>
              <a:cxn ang="0">
                <a:pos x="8" y="395"/>
              </a:cxn>
              <a:cxn ang="0">
                <a:pos x="31" y="397"/>
              </a:cxn>
              <a:cxn ang="0">
                <a:pos x="32" y="396"/>
              </a:cxn>
              <a:cxn ang="0">
                <a:pos x="102" y="363"/>
              </a:cxn>
              <a:cxn ang="0">
                <a:pos x="126" y="359"/>
              </a:cxn>
              <a:cxn ang="0">
                <a:pos x="173" y="344"/>
              </a:cxn>
              <a:cxn ang="0">
                <a:pos x="267" y="231"/>
              </a:cxn>
              <a:cxn ang="0">
                <a:pos x="310" y="232"/>
              </a:cxn>
              <a:cxn ang="0">
                <a:pos x="398" y="144"/>
              </a:cxn>
              <a:cxn ang="0">
                <a:pos x="398" y="125"/>
              </a:cxn>
            </a:cxnLst>
            <a:rect l="0" t="0" r="r" b="b"/>
            <a:pathLst>
              <a:path w="404" h="403">
                <a:moveTo>
                  <a:pt x="398" y="125"/>
                </a:moveTo>
                <a:cubicBezTo>
                  <a:pt x="277" y="4"/>
                  <a:pt x="277" y="4"/>
                  <a:pt x="277" y="4"/>
                </a:cubicBezTo>
                <a:cubicBezTo>
                  <a:pt x="275" y="1"/>
                  <a:pt x="272" y="0"/>
                  <a:pt x="268" y="0"/>
                </a:cubicBezTo>
                <a:cubicBezTo>
                  <a:pt x="264" y="0"/>
                  <a:pt x="261" y="1"/>
                  <a:pt x="259" y="4"/>
                </a:cubicBezTo>
                <a:cubicBezTo>
                  <a:pt x="171" y="92"/>
                  <a:pt x="171" y="92"/>
                  <a:pt x="171" y="92"/>
                </a:cubicBezTo>
                <a:cubicBezTo>
                  <a:pt x="165" y="97"/>
                  <a:pt x="165" y="105"/>
                  <a:pt x="171" y="111"/>
                </a:cubicBezTo>
                <a:cubicBezTo>
                  <a:pt x="176" y="116"/>
                  <a:pt x="184" y="116"/>
                  <a:pt x="189" y="111"/>
                </a:cubicBezTo>
                <a:cubicBezTo>
                  <a:pt x="189" y="111"/>
                  <a:pt x="253" y="47"/>
                  <a:pt x="268" y="32"/>
                </a:cubicBezTo>
                <a:cubicBezTo>
                  <a:pt x="283" y="47"/>
                  <a:pt x="355" y="120"/>
                  <a:pt x="370" y="134"/>
                </a:cubicBezTo>
                <a:cubicBezTo>
                  <a:pt x="355" y="149"/>
                  <a:pt x="295" y="209"/>
                  <a:pt x="293" y="212"/>
                </a:cubicBezTo>
                <a:cubicBezTo>
                  <a:pt x="290" y="211"/>
                  <a:pt x="283" y="210"/>
                  <a:pt x="271" y="202"/>
                </a:cubicBezTo>
                <a:cubicBezTo>
                  <a:pt x="265" y="199"/>
                  <a:pt x="258" y="200"/>
                  <a:pt x="254" y="205"/>
                </a:cubicBezTo>
                <a:cubicBezTo>
                  <a:pt x="253" y="207"/>
                  <a:pt x="253" y="207"/>
                  <a:pt x="253" y="207"/>
                </a:cubicBezTo>
                <a:cubicBezTo>
                  <a:pt x="220" y="246"/>
                  <a:pt x="159" y="320"/>
                  <a:pt x="153" y="326"/>
                </a:cubicBezTo>
                <a:cubicBezTo>
                  <a:pt x="151" y="328"/>
                  <a:pt x="137" y="330"/>
                  <a:pt x="122" y="333"/>
                </a:cubicBezTo>
                <a:cubicBezTo>
                  <a:pt x="97" y="337"/>
                  <a:pt x="97" y="337"/>
                  <a:pt x="97" y="337"/>
                </a:cubicBezTo>
                <a:cubicBezTo>
                  <a:pt x="92" y="338"/>
                  <a:pt x="87" y="339"/>
                  <a:pt x="82" y="341"/>
                </a:cubicBezTo>
                <a:cubicBezTo>
                  <a:pt x="152" y="270"/>
                  <a:pt x="152" y="270"/>
                  <a:pt x="152" y="270"/>
                </a:cubicBezTo>
                <a:cubicBezTo>
                  <a:pt x="157" y="265"/>
                  <a:pt x="157" y="257"/>
                  <a:pt x="152" y="251"/>
                </a:cubicBezTo>
                <a:cubicBezTo>
                  <a:pt x="147" y="246"/>
                  <a:pt x="139" y="246"/>
                  <a:pt x="133" y="251"/>
                </a:cubicBezTo>
                <a:cubicBezTo>
                  <a:pt x="62" y="323"/>
                  <a:pt x="62" y="323"/>
                  <a:pt x="62" y="323"/>
                </a:cubicBezTo>
                <a:cubicBezTo>
                  <a:pt x="64" y="317"/>
                  <a:pt x="65" y="312"/>
                  <a:pt x="66" y="306"/>
                </a:cubicBezTo>
                <a:cubicBezTo>
                  <a:pt x="70" y="281"/>
                  <a:pt x="70" y="281"/>
                  <a:pt x="70" y="281"/>
                </a:cubicBezTo>
                <a:cubicBezTo>
                  <a:pt x="73" y="266"/>
                  <a:pt x="75" y="253"/>
                  <a:pt x="77" y="250"/>
                </a:cubicBezTo>
                <a:cubicBezTo>
                  <a:pt x="83" y="245"/>
                  <a:pt x="158" y="183"/>
                  <a:pt x="197" y="151"/>
                </a:cubicBezTo>
                <a:cubicBezTo>
                  <a:pt x="200" y="148"/>
                  <a:pt x="201" y="144"/>
                  <a:pt x="201" y="140"/>
                </a:cubicBezTo>
                <a:cubicBezTo>
                  <a:pt x="201" y="137"/>
                  <a:pt x="200" y="134"/>
                  <a:pt x="198" y="132"/>
                </a:cubicBezTo>
                <a:cubicBezTo>
                  <a:pt x="194" y="126"/>
                  <a:pt x="185" y="125"/>
                  <a:pt x="180" y="130"/>
                </a:cubicBezTo>
                <a:cubicBezTo>
                  <a:pt x="175" y="134"/>
                  <a:pt x="66" y="224"/>
                  <a:pt x="59" y="230"/>
                </a:cubicBezTo>
                <a:cubicBezTo>
                  <a:pt x="50" y="238"/>
                  <a:pt x="49" y="248"/>
                  <a:pt x="44" y="277"/>
                </a:cubicBezTo>
                <a:cubicBezTo>
                  <a:pt x="40" y="301"/>
                  <a:pt x="40" y="301"/>
                  <a:pt x="40" y="301"/>
                </a:cubicBezTo>
                <a:cubicBezTo>
                  <a:pt x="33" y="341"/>
                  <a:pt x="7" y="371"/>
                  <a:pt x="7" y="371"/>
                </a:cubicBezTo>
                <a:cubicBezTo>
                  <a:pt x="6" y="371"/>
                  <a:pt x="6" y="372"/>
                  <a:pt x="6" y="372"/>
                </a:cubicBezTo>
                <a:cubicBezTo>
                  <a:pt x="2" y="378"/>
                  <a:pt x="0" y="388"/>
                  <a:pt x="8" y="395"/>
                </a:cubicBezTo>
                <a:cubicBezTo>
                  <a:pt x="15" y="403"/>
                  <a:pt x="25" y="402"/>
                  <a:pt x="31" y="397"/>
                </a:cubicBezTo>
                <a:cubicBezTo>
                  <a:pt x="31" y="397"/>
                  <a:pt x="32" y="397"/>
                  <a:pt x="32" y="396"/>
                </a:cubicBezTo>
                <a:cubicBezTo>
                  <a:pt x="33" y="396"/>
                  <a:pt x="63" y="370"/>
                  <a:pt x="102" y="363"/>
                </a:cubicBezTo>
                <a:cubicBezTo>
                  <a:pt x="102" y="363"/>
                  <a:pt x="126" y="359"/>
                  <a:pt x="126" y="359"/>
                </a:cubicBezTo>
                <a:cubicBezTo>
                  <a:pt x="155" y="354"/>
                  <a:pt x="166" y="353"/>
                  <a:pt x="173" y="344"/>
                </a:cubicBezTo>
                <a:cubicBezTo>
                  <a:pt x="178" y="338"/>
                  <a:pt x="246" y="256"/>
                  <a:pt x="267" y="231"/>
                </a:cubicBezTo>
                <a:cubicBezTo>
                  <a:pt x="287" y="240"/>
                  <a:pt x="301" y="241"/>
                  <a:pt x="310" y="232"/>
                </a:cubicBezTo>
                <a:cubicBezTo>
                  <a:pt x="398" y="144"/>
                  <a:pt x="398" y="144"/>
                  <a:pt x="398" y="144"/>
                </a:cubicBezTo>
                <a:cubicBezTo>
                  <a:pt x="404" y="138"/>
                  <a:pt x="404" y="130"/>
                  <a:pt x="398" y="12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33"/>
          <p:cNvSpPr>
            <a:spLocks/>
          </p:cNvSpPr>
          <p:nvPr userDrawn="1"/>
        </p:nvSpPr>
        <p:spPr bwMode="auto">
          <a:xfrm>
            <a:off x="4447776" y="3013183"/>
            <a:ext cx="468313" cy="469900"/>
          </a:xfrm>
          <a:custGeom>
            <a:avLst/>
            <a:gdLst/>
            <a:ahLst/>
            <a:cxnLst>
              <a:cxn ang="0">
                <a:pos x="264" y="362"/>
              </a:cxn>
              <a:cxn ang="0">
                <a:pos x="166" y="362"/>
              </a:cxn>
              <a:cxn ang="0">
                <a:pos x="166" y="416"/>
              </a:cxn>
              <a:cxn ang="0">
                <a:pos x="415" y="416"/>
              </a:cxn>
              <a:cxn ang="0">
                <a:pos x="414" y="362"/>
              </a:cxn>
              <a:cxn ang="0">
                <a:pos x="318" y="362"/>
              </a:cxn>
              <a:cxn ang="0">
                <a:pos x="393" y="228"/>
              </a:cxn>
              <a:cxn ang="0">
                <a:pos x="282" y="66"/>
              </a:cxn>
              <a:cxn ang="0">
                <a:pos x="204" y="95"/>
              </a:cxn>
              <a:cxn ang="0">
                <a:pos x="184" y="67"/>
              </a:cxn>
              <a:cxn ang="0">
                <a:pos x="203" y="27"/>
              </a:cxn>
              <a:cxn ang="0">
                <a:pos x="149" y="0"/>
              </a:cxn>
              <a:cxn ang="0">
                <a:pos x="124" y="44"/>
              </a:cxn>
              <a:cxn ang="0">
                <a:pos x="1" y="123"/>
              </a:cxn>
              <a:cxn ang="0">
                <a:pos x="0" y="157"/>
              </a:cxn>
              <a:cxn ang="0">
                <a:pos x="199" y="228"/>
              </a:cxn>
              <a:cxn ang="0">
                <a:pos x="217" y="198"/>
              </a:cxn>
              <a:cxn ang="0">
                <a:pos x="215" y="135"/>
              </a:cxn>
            </a:cxnLst>
            <a:rect l="0" t="0" r="r" b="b"/>
            <a:pathLst>
              <a:path w="415" h="416">
                <a:moveTo>
                  <a:pt x="264" y="362"/>
                </a:moveTo>
                <a:cubicBezTo>
                  <a:pt x="166" y="362"/>
                  <a:pt x="166" y="362"/>
                  <a:pt x="166" y="362"/>
                </a:cubicBezTo>
                <a:cubicBezTo>
                  <a:pt x="166" y="416"/>
                  <a:pt x="166" y="416"/>
                  <a:pt x="166" y="416"/>
                </a:cubicBezTo>
                <a:cubicBezTo>
                  <a:pt x="415" y="416"/>
                  <a:pt x="415" y="416"/>
                  <a:pt x="415" y="416"/>
                </a:cubicBezTo>
                <a:cubicBezTo>
                  <a:pt x="414" y="362"/>
                  <a:pt x="414" y="362"/>
                  <a:pt x="414" y="362"/>
                </a:cubicBezTo>
                <a:cubicBezTo>
                  <a:pt x="318" y="362"/>
                  <a:pt x="318" y="362"/>
                  <a:pt x="318" y="362"/>
                </a:cubicBezTo>
                <a:cubicBezTo>
                  <a:pt x="393" y="228"/>
                  <a:pt x="393" y="228"/>
                  <a:pt x="393" y="228"/>
                </a:cubicBezTo>
                <a:cubicBezTo>
                  <a:pt x="282" y="66"/>
                  <a:pt x="282" y="66"/>
                  <a:pt x="282" y="66"/>
                </a:cubicBezTo>
                <a:cubicBezTo>
                  <a:pt x="204" y="95"/>
                  <a:pt x="204" y="95"/>
                  <a:pt x="204" y="95"/>
                </a:cubicBezTo>
                <a:cubicBezTo>
                  <a:pt x="204" y="95"/>
                  <a:pt x="196" y="81"/>
                  <a:pt x="184" y="67"/>
                </a:cubicBezTo>
                <a:cubicBezTo>
                  <a:pt x="183" y="67"/>
                  <a:pt x="203" y="27"/>
                  <a:pt x="203" y="27"/>
                </a:cubicBezTo>
                <a:cubicBezTo>
                  <a:pt x="149" y="0"/>
                  <a:pt x="149" y="0"/>
                  <a:pt x="149" y="0"/>
                </a:cubicBezTo>
                <a:cubicBezTo>
                  <a:pt x="137" y="18"/>
                  <a:pt x="142" y="15"/>
                  <a:pt x="124" y="44"/>
                </a:cubicBezTo>
                <a:cubicBezTo>
                  <a:pt x="19" y="46"/>
                  <a:pt x="1" y="123"/>
                  <a:pt x="1" y="123"/>
                </a:cubicBezTo>
                <a:cubicBezTo>
                  <a:pt x="0" y="157"/>
                  <a:pt x="0" y="157"/>
                  <a:pt x="0" y="157"/>
                </a:cubicBezTo>
                <a:cubicBezTo>
                  <a:pt x="199" y="228"/>
                  <a:pt x="199" y="228"/>
                  <a:pt x="199" y="228"/>
                </a:cubicBezTo>
                <a:cubicBezTo>
                  <a:pt x="217" y="198"/>
                  <a:pt x="217" y="198"/>
                  <a:pt x="217" y="198"/>
                </a:cubicBezTo>
                <a:cubicBezTo>
                  <a:pt x="217" y="198"/>
                  <a:pt x="229" y="162"/>
                  <a:pt x="215" y="135"/>
                </a:cubicBezTo>
              </a:path>
            </a:pathLst>
          </a:custGeom>
          <a:noFill/>
          <a:ln w="28575"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61"/>
          <p:cNvSpPr>
            <a:spLocks noEditPoints="1"/>
          </p:cNvSpPr>
          <p:nvPr userDrawn="1"/>
        </p:nvSpPr>
        <p:spPr bwMode="auto">
          <a:xfrm>
            <a:off x="4581126" y="1746155"/>
            <a:ext cx="201613" cy="515937"/>
          </a:xfrm>
          <a:custGeom>
            <a:avLst/>
            <a:gdLst/>
            <a:ahLst/>
            <a:cxnLst>
              <a:cxn ang="0">
                <a:pos x="67" y="6"/>
              </a:cxn>
              <a:cxn ang="0">
                <a:pos x="54" y="26"/>
              </a:cxn>
              <a:cxn ang="0">
                <a:pos x="67" y="40"/>
              </a:cxn>
              <a:cxn ang="0">
                <a:pos x="80" y="29"/>
              </a:cxn>
              <a:cxn ang="0">
                <a:pos x="90" y="27"/>
              </a:cxn>
              <a:cxn ang="0">
                <a:pos x="99" y="29"/>
              </a:cxn>
              <a:cxn ang="0">
                <a:pos x="99" y="71"/>
              </a:cxn>
              <a:cxn ang="0">
                <a:pos x="109" y="84"/>
              </a:cxn>
              <a:cxn ang="0">
                <a:pos x="152" y="127"/>
              </a:cxn>
              <a:cxn ang="0">
                <a:pos x="152" y="407"/>
              </a:cxn>
              <a:cxn ang="0">
                <a:pos x="136" y="424"/>
              </a:cxn>
              <a:cxn ang="0">
                <a:pos x="90" y="432"/>
              </a:cxn>
              <a:cxn ang="0">
                <a:pos x="43" y="424"/>
              </a:cxn>
              <a:cxn ang="0">
                <a:pos x="28" y="407"/>
              </a:cxn>
              <a:cxn ang="0">
                <a:pos x="27" y="127"/>
              </a:cxn>
              <a:cxn ang="0">
                <a:pos x="70" y="85"/>
              </a:cxn>
              <a:cxn ang="0">
                <a:pos x="80" y="69"/>
              </a:cxn>
              <a:cxn ang="0">
                <a:pos x="64" y="59"/>
              </a:cxn>
              <a:cxn ang="0">
                <a:pos x="0" y="127"/>
              </a:cxn>
              <a:cxn ang="0">
                <a:pos x="1" y="407"/>
              </a:cxn>
              <a:cxn ang="0">
                <a:pos x="90" y="459"/>
              </a:cxn>
              <a:cxn ang="0">
                <a:pos x="147" y="448"/>
              </a:cxn>
              <a:cxn ang="0">
                <a:pos x="178" y="407"/>
              </a:cxn>
              <a:cxn ang="0">
                <a:pos x="178" y="127"/>
              </a:cxn>
              <a:cxn ang="0">
                <a:pos x="126" y="61"/>
              </a:cxn>
              <a:cxn ang="0">
                <a:pos x="126" y="26"/>
              </a:cxn>
              <a:cxn ang="0">
                <a:pos x="90" y="0"/>
              </a:cxn>
              <a:cxn ang="0">
                <a:pos x="67" y="6"/>
              </a:cxn>
              <a:cxn ang="0">
                <a:pos x="80" y="26"/>
              </a:cxn>
              <a:cxn ang="0">
                <a:pos x="80" y="28"/>
              </a:cxn>
              <a:cxn ang="0">
                <a:pos x="80" y="26"/>
              </a:cxn>
            </a:cxnLst>
            <a:rect l="0" t="0" r="r" b="b"/>
            <a:pathLst>
              <a:path w="178" h="459">
                <a:moveTo>
                  <a:pt x="67" y="6"/>
                </a:moveTo>
                <a:cubicBezTo>
                  <a:pt x="59" y="11"/>
                  <a:pt x="54" y="18"/>
                  <a:pt x="54" y="26"/>
                </a:cubicBezTo>
                <a:cubicBezTo>
                  <a:pt x="54" y="34"/>
                  <a:pt x="60" y="40"/>
                  <a:pt x="67" y="40"/>
                </a:cubicBezTo>
                <a:cubicBezTo>
                  <a:pt x="74" y="40"/>
                  <a:pt x="79" y="35"/>
                  <a:pt x="80" y="29"/>
                </a:cubicBezTo>
                <a:cubicBezTo>
                  <a:pt x="81" y="28"/>
                  <a:pt x="85" y="27"/>
                  <a:pt x="90" y="27"/>
                </a:cubicBezTo>
                <a:cubicBezTo>
                  <a:pt x="94" y="27"/>
                  <a:pt x="98" y="28"/>
                  <a:pt x="99" y="29"/>
                </a:cubicBezTo>
                <a:cubicBezTo>
                  <a:pt x="99" y="33"/>
                  <a:pt x="99" y="71"/>
                  <a:pt x="99" y="71"/>
                </a:cubicBezTo>
                <a:cubicBezTo>
                  <a:pt x="99" y="77"/>
                  <a:pt x="103" y="82"/>
                  <a:pt x="109" y="84"/>
                </a:cubicBezTo>
                <a:cubicBezTo>
                  <a:pt x="111" y="84"/>
                  <a:pt x="152" y="95"/>
                  <a:pt x="152" y="127"/>
                </a:cubicBezTo>
                <a:cubicBezTo>
                  <a:pt x="152" y="407"/>
                  <a:pt x="152" y="407"/>
                  <a:pt x="152" y="407"/>
                </a:cubicBezTo>
                <a:cubicBezTo>
                  <a:pt x="152" y="409"/>
                  <a:pt x="152" y="417"/>
                  <a:pt x="136" y="424"/>
                </a:cubicBezTo>
                <a:cubicBezTo>
                  <a:pt x="125" y="429"/>
                  <a:pt x="108" y="432"/>
                  <a:pt x="90" y="432"/>
                </a:cubicBezTo>
                <a:cubicBezTo>
                  <a:pt x="71" y="432"/>
                  <a:pt x="55" y="429"/>
                  <a:pt x="43" y="424"/>
                </a:cubicBezTo>
                <a:cubicBezTo>
                  <a:pt x="28" y="417"/>
                  <a:pt x="28" y="409"/>
                  <a:pt x="28" y="407"/>
                </a:cubicBezTo>
                <a:cubicBezTo>
                  <a:pt x="27" y="127"/>
                  <a:pt x="27" y="127"/>
                  <a:pt x="27" y="127"/>
                </a:cubicBezTo>
                <a:cubicBezTo>
                  <a:pt x="27" y="95"/>
                  <a:pt x="68" y="85"/>
                  <a:pt x="70" y="85"/>
                </a:cubicBezTo>
                <a:cubicBezTo>
                  <a:pt x="77" y="83"/>
                  <a:pt x="82" y="76"/>
                  <a:pt x="80" y="69"/>
                </a:cubicBezTo>
                <a:cubicBezTo>
                  <a:pt x="79" y="62"/>
                  <a:pt x="72" y="57"/>
                  <a:pt x="64" y="59"/>
                </a:cubicBezTo>
                <a:cubicBezTo>
                  <a:pt x="62" y="59"/>
                  <a:pt x="0" y="73"/>
                  <a:pt x="0" y="127"/>
                </a:cubicBezTo>
                <a:cubicBezTo>
                  <a:pt x="1" y="407"/>
                  <a:pt x="1" y="407"/>
                  <a:pt x="1" y="407"/>
                </a:cubicBezTo>
                <a:cubicBezTo>
                  <a:pt x="1" y="439"/>
                  <a:pt x="35" y="459"/>
                  <a:pt x="90" y="459"/>
                </a:cubicBezTo>
                <a:cubicBezTo>
                  <a:pt x="106" y="459"/>
                  <a:pt x="128" y="457"/>
                  <a:pt x="147" y="448"/>
                </a:cubicBezTo>
                <a:cubicBezTo>
                  <a:pt x="167" y="439"/>
                  <a:pt x="178" y="424"/>
                  <a:pt x="178" y="407"/>
                </a:cubicBezTo>
                <a:cubicBezTo>
                  <a:pt x="178" y="127"/>
                  <a:pt x="178" y="127"/>
                  <a:pt x="178" y="127"/>
                </a:cubicBezTo>
                <a:cubicBezTo>
                  <a:pt x="178" y="86"/>
                  <a:pt x="143" y="68"/>
                  <a:pt x="126" y="61"/>
                </a:cubicBezTo>
                <a:cubicBezTo>
                  <a:pt x="126" y="49"/>
                  <a:pt x="126" y="26"/>
                  <a:pt x="126" y="26"/>
                </a:cubicBezTo>
                <a:cubicBezTo>
                  <a:pt x="126" y="11"/>
                  <a:pt x="110" y="0"/>
                  <a:pt x="90" y="0"/>
                </a:cubicBezTo>
                <a:cubicBezTo>
                  <a:pt x="81" y="0"/>
                  <a:pt x="73" y="2"/>
                  <a:pt x="67" y="6"/>
                </a:cubicBezTo>
                <a:close/>
                <a:moveTo>
                  <a:pt x="80" y="26"/>
                </a:moveTo>
                <a:cubicBezTo>
                  <a:pt x="80" y="27"/>
                  <a:pt x="80" y="27"/>
                  <a:pt x="80" y="28"/>
                </a:cubicBezTo>
                <a:cubicBezTo>
                  <a:pt x="80" y="27"/>
                  <a:pt x="80" y="27"/>
                  <a:pt x="80" y="2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77"/>
          <p:cNvSpPr>
            <a:spLocks/>
          </p:cNvSpPr>
          <p:nvPr userDrawn="1"/>
        </p:nvSpPr>
        <p:spPr bwMode="auto">
          <a:xfrm>
            <a:off x="4475557" y="2382261"/>
            <a:ext cx="412750" cy="519113"/>
          </a:xfrm>
          <a:custGeom>
            <a:avLst/>
            <a:gdLst/>
            <a:ahLst/>
            <a:cxnLst>
              <a:cxn ang="0">
                <a:pos x="130" y="44"/>
              </a:cxn>
              <a:cxn ang="0">
                <a:pos x="121" y="98"/>
              </a:cxn>
              <a:cxn ang="0">
                <a:pos x="5" y="103"/>
              </a:cxn>
              <a:cxn ang="0">
                <a:pos x="0" y="124"/>
              </a:cxn>
              <a:cxn ang="0">
                <a:pos x="67" y="204"/>
              </a:cxn>
              <a:cxn ang="0">
                <a:pos x="21" y="282"/>
              </a:cxn>
              <a:cxn ang="0">
                <a:pos x="38" y="323"/>
              </a:cxn>
              <a:cxn ang="0">
                <a:pos x="181" y="242"/>
              </a:cxn>
              <a:cxn ang="0">
                <a:pos x="172" y="225"/>
              </a:cxn>
              <a:cxn ang="0">
                <a:pos x="179" y="178"/>
              </a:cxn>
              <a:cxn ang="0">
                <a:pos x="203" y="202"/>
              </a:cxn>
              <a:cxn ang="0">
                <a:pos x="186" y="241"/>
              </a:cxn>
              <a:cxn ang="0">
                <a:pos x="230" y="202"/>
              </a:cxn>
              <a:cxn ang="0">
                <a:pos x="144" y="166"/>
              </a:cxn>
              <a:cxn ang="0">
                <a:pos x="151" y="244"/>
              </a:cxn>
              <a:cxn ang="0">
                <a:pos x="47" y="282"/>
              </a:cxn>
              <a:cxn ang="0">
                <a:pos x="108" y="215"/>
              </a:cxn>
              <a:cxn ang="0">
                <a:pos x="119" y="201"/>
              </a:cxn>
              <a:cxn ang="0">
                <a:pos x="34" y="145"/>
              </a:cxn>
              <a:cxn ang="0">
                <a:pos x="28" y="118"/>
              </a:cxn>
              <a:cxn ang="0">
                <a:pos x="131" y="140"/>
              </a:cxn>
              <a:cxn ang="0">
                <a:pos x="156" y="133"/>
              </a:cxn>
              <a:cxn ang="0">
                <a:pos x="147" y="92"/>
              </a:cxn>
              <a:cxn ang="0">
                <a:pos x="184" y="28"/>
              </a:cxn>
              <a:cxn ang="0">
                <a:pos x="217" y="88"/>
              </a:cxn>
              <a:cxn ang="0">
                <a:pos x="208" y="138"/>
              </a:cxn>
              <a:cxn ang="0">
                <a:pos x="229" y="149"/>
              </a:cxn>
              <a:cxn ang="0">
                <a:pos x="255" y="203"/>
              </a:cxn>
              <a:cxn ang="0">
                <a:pos x="243" y="217"/>
              </a:cxn>
              <a:cxn ang="0">
                <a:pos x="305" y="302"/>
              </a:cxn>
              <a:cxn ang="0">
                <a:pos x="205" y="264"/>
              </a:cxn>
              <a:cxn ang="0">
                <a:pos x="184" y="261"/>
              </a:cxn>
              <a:cxn ang="0">
                <a:pos x="164" y="340"/>
              </a:cxn>
              <a:cxn ang="0">
                <a:pos x="81" y="368"/>
              </a:cxn>
              <a:cxn ang="0">
                <a:pos x="200" y="414"/>
              </a:cxn>
              <a:cxn ang="0">
                <a:pos x="227" y="460"/>
              </a:cxn>
              <a:cxn ang="0">
                <a:pos x="217" y="391"/>
              </a:cxn>
              <a:cxn ang="0">
                <a:pos x="116" y="370"/>
              </a:cxn>
              <a:cxn ang="0">
                <a:pos x="197" y="368"/>
              </a:cxn>
              <a:cxn ang="0">
                <a:pos x="198" y="352"/>
              </a:cxn>
              <a:cxn ang="0">
                <a:pos x="193" y="295"/>
              </a:cxn>
              <a:cxn ang="0">
                <a:pos x="330" y="326"/>
              </a:cxn>
              <a:cxn ang="0">
                <a:pos x="319" y="250"/>
              </a:cxn>
              <a:cxn ang="0">
                <a:pos x="331" y="202"/>
              </a:cxn>
              <a:cxn ang="0">
                <a:pos x="361" y="121"/>
              </a:cxn>
              <a:cxn ang="0">
                <a:pos x="244" y="88"/>
              </a:cxn>
              <a:cxn ang="0">
                <a:pos x="187" y="1"/>
              </a:cxn>
            </a:cxnLst>
            <a:rect l="0" t="0" r="r" b="b"/>
            <a:pathLst>
              <a:path w="366" h="461">
                <a:moveTo>
                  <a:pt x="180" y="1"/>
                </a:moveTo>
                <a:cubicBezTo>
                  <a:pt x="157" y="7"/>
                  <a:pt x="140" y="22"/>
                  <a:pt x="130" y="44"/>
                </a:cubicBezTo>
                <a:cubicBezTo>
                  <a:pt x="123" y="59"/>
                  <a:pt x="121" y="76"/>
                  <a:pt x="121" y="91"/>
                </a:cubicBezTo>
                <a:cubicBezTo>
                  <a:pt x="121" y="94"/>
                  <a:pt x="121" y="96"/>
                  <a:pt x="121" y="98"/>
                </a:cubicBezTo>
                <a:cubicBezTo>
                  <a:pt x="106" y="89"/>
                  <a:pt x="87" y="84"/>
                  <a:pt x="70" y="82"/>
                </a:cubicBezTo>
                <a:cubicBezTo>
                  <a:pt x="43" y="79"/>
                  <a:pt x="20" y="87"/>
                  <a:pt x="5" y="103"/>
                </a:cubicBezTo>
                <a:cubicBezTo>
                  <a:pt x="4" y="104"/>
                  <a:pt x="3" y="106"/>
                  <a:pt x="3" y="108"/>
                </a:cubicBezTo>
                <a:cubicBezTo>
                  <a:pt x="1" y="113"/>
                  <a:pt x="0" y="119"/>
                  <a:pt x="0" y="124"/>
                </a:cubicBezTo>
                <a:cubicBezTo>
                  <a:pt x="0" y="136"/>
                  <a:pt x="4" y="148"/>
                  <a:pt x="12" y="160"/>
                </a:cubicBezTo>
                <a:cubicBezTo>
                  <a:pt x="24" y="179"/>
                  <a:pt x="46" y="194"/>
                  <a:pt x="67" y="204"/>
                </a:cubicBezTo>
                <a:cubicBezTo>
                  <a:pt x="51" y="214"/>
                  <a:pt x="38" y="229"/>
                  <a:pt x="30" y="245"/>
                </a:cubicBezTo>
                <a:cubicBezTo>
                  <a:pt x="24" y="257"/>
                  <a:pt x="21" y="270"/>
                  <a:pt x="21" y="282"/>
                </a:cubicBezTo>
                <a:cubicBezTo>
                  <a:pt x="21" y="294"/>
                  <a:pt x="24" y="306"/>
                  <a:pt x="30" y="317"/>
                </a:cubicBezTo>
                <a:cubicBezTo>
                  <a:pt x="31" y="320"/>
                  <a:pt x="34" y="322"/>
                  <a:pt x="38" y="323"/>
                </a:cubicBezTo>
                <a:cubicBezTo>
                  <a:pt x="71" y="333"/>
                  <a:pt x="103" y="329"/>
                  <a:pt x="131" y="309"/>
                </a:cubicBezTo>
                <a:cubicBezTo>
                  <a:pt x="154" y="293"/>
                  <a:pt x="172" y="269"/>
                  <a:pt x="181" y="242"/>
                </a:cubicBezTo>
                <a:cubicBezTo>
                  <a:pt x="182" y="238"/>
                  <a:pt x="182" y="235"/>
                  <a:pt x="180" y="231"/>
                </a:cubicBezTo>
                <a:cubicBezTo>
                  <a:pt x="179" y="228"/>
                  <a:pt x="176" y="226"/>
                  <a:pt x="172" y="225"/>
                </a:cubicBezTo>
                <a:cubicBezTo>
                  <a:pt x="162" y="222"/>
                  <a:pt x="156" y="213"/>
                  <a:pt x="156" y="202"/>
                </a:cubicBezTo>
                <a:cubicBezTo>
                  <a:pt x="156" y="189"/>
                  <a:pt x="166" y="178"/>
                  <a:pt x="179" y="178"/>
                </a:cubicBezTo>
                <a:cubicBezTo>
                  <a:pt x="186" y="178"/>
                  <a:pt x="192" y="181"/>
                  <a:pt x="196" y="185"/>
                </a:cubicBezTo>
                <a:cubicBezTo>
                  <a:pt x="201" y="190"/>
                  <a:pt x="203" y="196"/>
                  <a:pt x="203" y="202"/>
                </a:cubicBezTo>
                <a:cubicBezTo>
                  <a:pt x="203" y="211"/>
                  <a:pt x="198" y="218"/>
                  <a:pt x="191" y="223"/>
                </a:cubicBezTo>
                <a:cubicBezTo>
                  <a:pt x="185" y="226"/>
                  <a:pt x="182" y="234"/>
                  <a:pt x="186" y="241"/>
                </a:cubicBezTo>
                <a:cubicBezTo>
                  <a:pt x="190" y="247"/>
                  <a:pt x="198" y="250"/>
                  <a:pt x="204" y="246"/>
                </a:cubicBezTo>
                <a:cubicBezTo>
                  <a:pt x="220" y="237"/>
                  <a:pt x="230" y="220"/>
                  <a:pt x="230" y="202"/>
                </a:cubicBezTo>
                <a:cubicBezTo>
                  <a:pt x="230" y="174"/>
                  <a:pt x="207" y="152"/>
                  <a:pt x="179" y="152"/>
                </a:cubicBezTo>
                <a:cubicBezTo>
                  <a:pt x="166" y="152"/>
                  <a:pt x="153" y="157"/>
                  <a:pt x="144" y="166"/>
                </a:cubicBezTo>
                <a:cubicBezTo>
                  <a:pt x="134" y="176"/>
                  <a:pt x="129" y="189"/>
                  <a:pt x="129" y="202"/>
                </a:cubicBezTo>
                <a:cubicBezTo>
                  <a:pt x="129" y="219"/>
                  <a:pt x="138" y="235"/>
                  <a:pt x="151" y="244"/>
                </a:cubicBezTo>
                <a:cubicBezTo>
                  <a:pt x="136" y="276"/>
                  <a:pt x="101" y="311"/>
                  <a:pt x="51" y="299"/>
                </a:cubicBezTo>
                <a:cubicBezTo>
                  <a:pt x="48" y="293"/>
                  <a:pt x="47" y="287"/>
                  <a:pt x="47" y="282"/>
                </a:cubicBezTo>
                <a:cubicBezTo>
                  <a:pt x="47" y="272"/>
                  <a:pt x="50" y="264"/>
                  <a:pt x="53" y="257"/>
                </a:cubicBezTo>
                <a:cubicBezTo>
                  <a:pt x="66" y="233"/>
                  <a:pt x="91" y="217"/>
                  <a:pt x="108" y="215"/>
                </a:cubicBezTo>
                <a:cubicBezTo>
                  <a:pt x="115" y="214"/>
                  <a:pt x="119" y="208"/>
                  <a:pt x="119" y="202"/>
                </a:cubicBezTo>
                <a:cubicBezTo>
                  <a:pt x="119" y="202"/>
                  <a:pt x="119" y="202"/>
                  <a:pt x="119" y="201"/>
                </a:cubicBezTo>
                <a:cubicBezTo>
                  <a:pt x="119" y="195"/>
                  <a:pt x="114" y="189"/>
                  <a:pt x="108" y="188"/>
                </a:cubicBezTo>
                <a:cubicBezTo>
                  <a:pt x="84" y="185"/>
                  <a:pt x="49" y="168"/>
                  <a:pt x="34" y="145"/>
                </a:cubicBezTo>
                <a:cubicBezTo>
                  <a:pt x="29" y="138"/>
                  <a:pt x="27" y="131"/>
                  <a:pt x="27" y="124"/>
                </a:cubicBezTo>
                <a:cubicBezTo>
                  <a:pt x="27" y="122"/>
                  <a:pt x="27" y="120"/>
                  <a:pt x="28" y="118"/>
                </a:cubicBezTo>
                <a:cubicBezTo>
                  <a:pt x="39" y="108"/>
                  <a:pt x="57" y="108"/>
                  <a:pt x="67" y="109"/>
                </a:cubicBezTo>
                <a:cubicBezTo>
                  <a:pt x="96" y="111"/>
                  <a:pt x="123" y="127"/>
                  <a:pt x="131" y="140"/>
                </a:cubicBezTo>
                <a:cubicBezTo>
                  <a:pt x="135" y="146"/>
                  <a:pt x="143" y="148"/>
                  <a:pt x="149" y="145"/>
                </a:cubicBezTo>
                <a:cubicBezTo>
                  <a:pt x="153" y="142"/>
                  <a:pt x="156" y="138"/>
                  <a:pt x="156" y="133"/>
                </a:cubicBezTo>
                <a:cubicBezTo>
                  <a:pt x="156" y="131"/>
                  <a:pt x="155" y="129"/>
                  <a:pt x="154" y="127"/>
                </a:cubicBezTo>
                <a:cubicBezTo>
                  <a:pt x="150" y="119"/>
                  <a:pt x="147" y="106"/>
                  <a:pt x="147" y="92"/>
                </a:cubicBezTo>
                <a:cubicBezTo>
                  <a:pt x="147" y="79"/>
                  <a:pt x="149" y="66"/>
                  <a:pt x="154" y="55"/>
                </a:cubicBezTo>
                <a:cubicBezTo>
                  <a:pt x="161" y="41"/>
                  <a:pt x="171" y="32"/>
                  <a:pt x="184" y="28"/>
                </a:cubicBezTo>
                <a:cubicBezTo>
                  <a:pt x="195" y="31"/>
                  <a:pt x="204" y="39"/>
                  <a:pt x="210" y="51"/>
                </a:cubicBezTo>
                <a:cubicBezTo>
                  <a:pt x="215" y="62"/>
                  <a:pt x="217" y="75"/>
                  <a:pt x="217" y="88"/>
                </a:cubicBezTo>
                <a:cubicBezTo>
                  <a:pt x="217" y="104"/>
                  <a:pt x="214" y="121"/>
                  <a:pt x="209" y="132"/>
                </a:cubicBezTo>
                <a:cubicBezTo>
                  <a:pt x="208" y="134"/>
                  <a:pt x="208" y="136"/>
                  <a:pt x="208" y="138"/>
                </a:cubicBezTo>
                <a:cubicBezTo>
                  <a:pt x="208" y="142"/>
                  <a:pt x="209" y="145"/>
                  <a:pt x="213" y="148"/>
                </a:cubicBezTo>
                <a:cubicBezTo>
                  <a:pt x="217" y="152"/>
                  <a:pt x="224" y="152"/>
                  <a:pt x="229" y="149"/>
                </a:cubicBezTo>
                <a:cubicBezTo>
                  <a:pt x="261" y="127"/>
                  <a:pt x="296" y="110"/>
                  <a:pt x="339" y="138"/>
                </a:cubicBezTo>
                <a:cubicBezTo>
                  <a:pt x="335" y="177"/>
                  <a:pt x="293" y="199"/>
                  <a:pt x="255" y="203"/>
                </a:cubicBezTo>
                <a:cubicBezTo>
                  <a:pt x="248" y="204"/>
                  <a:pt x="243" y="209"/>
                  <a:pt x="243" y="215"/>
                </a:cubicBezTo>
                <a:cubicBezTo>
                  <a:pt x="243" y="216"/>
                  <a:pt x="243" y="216"/>
                  <a:pt x="243" y="217"/>
                </a:cubicBezTo>
                <a:cubicBezTo>
                  <a:pt x="243" y="222"/>
                  <a:pt x="246" y="227"/>
                  <a:pt x="252" y="229"/>
                </a:cubicBezTo>
                <a:cubicBezTo>
                  <a:pt x="287" y="241"/>
                  <a:pt x="305" y="266"/>
                  <a:pt x="305" y="302"/>
                </a:cubicBezTo>
                <a:cubicBezTo>
                  <a:pt x="305" y="306"/>
                  <a:pt x="305" y="309"/>
                  <a:pt x="304" y="313"/>
                </a:cubicBezTo>
                <a:cubicBezTo>
                  <a:pt x="250" y="324"/>
                  <a:pt x="216" y="286"/>
                  <a:pt x="205" y="264"/>
                </a:cubicBezTo>
                <a:cubicBezTo>
                  <a:pt x="203" y="260"/>
                  <a:pt x="200" y="257"/>
                  <a:pt x="195" y="257"/>
                </a:cubicBezTo>
                <a:cubicBezTo>
                  <a:pt x="191" y="256"/>
                  <a:pt x="187" y="258"/>
                  <a:pt x="184" y="261"/>
                </a:cubicBezTo>
                <a:cubicBezTo>
                  <a:pt x="174" y="271"/>
                  <a:pt x="161" y="293"/>
                  <a:pt x="161" y="319"/>
                </a:cubicBezTo>
                <a:cubicBezTo>
                  <a:pt x="161" y="326"/>
                  <a:pt x="162" y="333"/>
                  <a:pt x="164" y="340"/>
                </a:cubicBezTo>
                <a:cubicBezTo>
                  <a:pt x="141" y="336"/>
                  <a:pt x="109" y="337"/>
                  <a:pt x="85" y="359"/>
                </a:cubicBezTo>
                <a:cubicBezTo>
                  <a:pt x="83" y="361"/>
                  <a:pt x="81" y="364"/>
                  <a:pt x="81" y="368"/>
                </a:cubicBezTo>
                <a:cubicBezTo>
                  <a:pt x="81" y="372"/>
                  <a:pt x="82" y="375"/>
                  <a:pt x="84" y="378"/>
                </a:cubicBezTo>
                <a:cubicBezTo>
                  <a:pt x="86" y="380"/>
                  <a:pt x="130" y="427"/>
                  <a:pt x="200" y="414"/>
                </a:cubicBezTo>
                <a:cubicBezTo>
                  <a:pt x="204" y="421"/>
                  <a:pt x="210" y="434"/>
                  <a:pt x="212" y="449"/>
                </a:cubicBezTo>
                <a:cubicBezTo>
                  <a:pt x="213" y="456"/>
                  <a:pt x="220" y="461"/>
                  <a:pt x="227" y="460"/>
                </a:cubicBezTo>
                <a:cubicBezTo>
                  <a:pt x="234" y="459"/>
                  <a:pt x="239" y="452"/>
                  <a:pt x="238" y="445"/>
                </a:cubicBezTo>
                <a:cubicBezTo>
                  <a:pt x="234" y="415"/>
                  <a:pt x="218" y="392"/>
                  <a:pt x="217" y="391"/>
                </a:cubicBezTo>
                <a:cubicBezTo>
                  <a:pt x="214" y="386"/>
                  <a:pt x="208" y="384"/>
                  <a:pt x="203" y="385"/>
                </a:cubicBezTo>
                <a:cubicBezTo>
                  <a:pt x="163" y="396"/>
                  <a:pt x="132" y="381"/>
                  <a:pt x="116" y="370"/>
                </a:cubicBezTo>
                <a:cubicBezTo>
                  <a:pt x="145" y="358"/>
                  <a:pt x="181" y="371"/>
                  <a:pt x="182" y="372"/>
                </a:cubicBezTo>
                <a:cubicBezTo>
                  <a:pt x="187" y="374"/>
                  <a:pt x="193" y="372"/>
                  <a:pt x="197" y="368"/>
                </a:cubicBezTo>
                <a:cubicBezTo>
                  <a:pt x="199" y="365"/>
                  <a:pt x="200" y="362"/>
                  <a:pt x="200" y="359"/>
                </a:cubicBezTo>
                <a:cubicBezTo>
                  <a:pt x="200" y="357"/>
                  <a:pt x="199" y="354"/>
                  <a:pt x="198" y="352"/>
                </a:cubicBezTo>
                <a:cubicBezTo>
                  <a:pt x="190" y="340"/>
                  <a:pt x="188" y="329"/>
                  <a:pt x="188" y="319"/>
                </a:cubicBezTo>
                <a:cubicBezTo>
                  <a:pt x="188" y="310"/>
                  <a:pt x="190" y="301"/>
                  <a:pt x="193" y="295"/>
                </a:cubicBezTo>
                <a:cubicBezTo>
                  <a:pt x="215" y="323"/>
                  <a:pt x="259" y="354"/>
                  <a:pt x="320" y="337"/>
                </a:cubicBezTo>
                <a:cubicBezTo>
                  <a:pt x="325" y="336"/>
                  <a:pt x="329" y="331"/>
                  <a:pt x="330" y="326"/>
                </a:cubicBezTo>
                <a:cubicBezTo>
                  <a:pt x="331" y="318"/>
                  <a:pt x="331" y="310"/>
                  <a:pt x="331" y="302"/>
                </a:cubicBezTo>
                <a:cubicBezTo>
                  <a:pt x="331" y="283"/>
                  <a:pt x="327" y="265"/>
                  <a:pt x="319" y="250"/>
                </a:cubicBezTo>
                <a:cubicBezTo>
                  <a:pt x="312" y="239"/>
                  <a:pt x="304" y="229"/>
                  <a:pt x="294" y="222"/>
                </a:cubicBezTo>
                <a:cubicBezTo>
                  <a:pt x="308" y="217"/>
                  <a:pt x="320" y="210"/>
                  <a:pt x="331" y="202"/>
                </a:cubicBezTo>
                <a:cubicBezTo>
                  <a:pt x="354" y="183"/>
                  <a:pt x="366" y="159"/>
                  <a:pt x="366" y="131"/>
                </a:cubicBezTo>
                <a:cubicBezTo>
                  <a:pt x="366" y="127"/>
                  <a:pt x="364" y="123"/>
                  <a:pt x="361" y="121"/>
                </a:cubicBezTo>
                <a:cubicBezTo>
                  <a:pt x="316" y="87"/>
                  <a:pt x="276" y="94"/>
                  <a:pt x="242" y="110"/>
                </a:cubicBezTo>
                <a:cubicBezTo>
                  <a:pt x="243" y="103"/>
                  <a:pt x="244" y="95"/>
                  <a:pt x="244" y="88"/>
                </a:cubicBezTo>
                <a:cubicBezTo>
                  <a:pt x="244" y="71"/>
                  <a:pt x="241" y="54"/>
                  <a:pt x="234" y="39"/>
                </a:cubicBezTo>
                <a:cubicBezTo>
                  <a:pt x="224" y="19"/>
                  <a:pt x="208" y="6"/>
                  <a:pt x="187" y="1"/>
                </a:cubicBezTo>
                <a:cubicBezTo>
                  <a:pt x="184" y="0"/>
                  <a:pt x="182" y="0"/>
                  <a:pt x="180" y="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93"/>
          <p:cNvSpPr>
            <a:spLocks/>
          </p:cNvSpPr>
          <p:nvPr userDrawn="1"/>
        </p:nvSpPr>
        <p:spPr bwMode="auto">
          <a:xfrm>
            <a:off x="4424757" y="5181009"/>
            <a:ext cx="514350" cy="284163"/>
          </a:xfrm>
          <a:custGeom>
            <a:avLst/>
            <a:gdLst/>
            <a:ahLst/>
            <a:cxnLst>
              <a:cxn ang="0">
                <a:pos x="8" y="95"/>
              </a:cxn>
              <a:cxn ang="0">
                <a:pos x="0" y="107"/>
              </a:cxn>
              <a:cxn ang="0">
                <a:pos x="36" y="134"/>
              </a:cxn>
              <a:cxn ang="0">
                <a:pos x="61" y="146"/>
              </a:cxn>
              <a:cxn ang="0">
                <a:pos x="65" y="193"/>
              </a:cxn>
              <a:cxn ang="0">
                <a:pos x="65" y="193"/>
              </a:cxn>
              <a:cxn ang="0">
                <a:pos x="62" y="209"/>
              </a:cxn>
              <a:cxn ang="0">
                <a:pos x="51" y="220"/>
              </a:cxn>
              <a:cxn ang="0">
                <a:pos x="45" y="238"/>
              </a:cxn>
              <a:cxn ang="0">
                <a:pos x="59" y="251"/>
              </a:cxn>
              <a:cxn ang="0">
                <a:pos x="107" y="246"/>
              </a:cxn>
              <a:cxn ang="0">
                <a:pos x="110" y="236"/>
              </a:cxn>
              <a:cxn ang="0">
                <a:pos x="104" y="218"/>
              </a:cxn>
              <a:cxn ang="0">
                <a:pos x="92" y="206"/>
              </a:cxn>
              <a:cxn ang="0">
                <a:pos x="93" y="200"/>
              </a:cxn>
              <a:cxn ang="0">
                <a:pos x="92" y="184"/>
              </a:cxn>
              <a:cxn ang="0">
                <a:pos x="122" y="134"/>
              </a:cxn>
              <a:cxn ang="0">
                <a:pos x="265" y="109"/>
              </a:cxn>
              <a:cxn ang="0">
                <a:pos x="338" y="130"/>
              </a:cxn>
              <a:cxn ang="0">
                <a:pos x="350" y="106"/>
              </a:cxn>
              <a:cxn ang="0">
                <a:pos x="340" y="101"/>
              </a:cxn>
              <a:cxn ang="0">
                <a:pos x="110" y="110"/>
              </a:cxn>
              <a:cxn ang="0">
                <a:pos x="76" y="123"/>
              </a:cxn>
              <a:cxn ang="0">
                <a:pos x="45" y="108"/>
              </a:cxn>
              <a:cxn ang="0">
                <a:pos x="413" y="107"/>
              </a:cxn>
              <a:cxn ang="0">
                <a:pos x="329" y="160"/>
              </a:cxn>
              <a:cxn ang="0">
                <a:pos x="149" y="207"/>
              </a:cxn>
              <a:cxn ang="0">
                <a:pos x="134" y="141"/>
              </a:cxn>
              <a:cxn ang="0">
                <a:pos x="123" y="221"/>
              </a:cxn>
              <a:cxn ang="0">
                <a:pos x="343" y="234"/>
              </a:cxn>
              <a:cxn ang="0">
                <a:pos x="356" y="168"/>
              </a:cxn>
              <a:cxn ang="0">
                <a:pos x="457" y="106"/>
              </a:cxn>
              <a:cxn ang="0">
                <a:pos x="449" y="94"/>
              </a:cxn>
              <a:cxn ang="0">
                <a:pos x="235" y="1"/>
              </a:cxn>
            </a:cxnLst>
            <a:rect l="0" t="0" r="r" b="b"/>
            <a:pathLst>
              <a:path w="457" h="251">
                <a:moveTo>
                  <a:pt x="235" y="1"/>
                </a:moveTo>
                <a:cubicBezTo>
                  <a:pt x="8" y="95"/>
                  <a:pt x="8" y="95"/>
                  <a:pt x="8" y="95"/>
                </a:cubicBezTo>
                <a:cubicBezTo>
                  <a:pt x="3" y="97"/>
                  <a:pt x="0" y="101"/>
                  <a:pt x="0" y="106"/>
                </a:cubicBezTo>
                <a:cubicBezTo>
                  <a:pt x="0" y="107"/>
                  <a:pt x="0" y="107"/>
                  <a:pt x="0" y="107"/>
                </a:cubicBezTo>
                <a:cubicBezTo>
                  <a:pt x="0" y="112"/>
                  <a:pt x="3" y="116"/>
                  <a:pt x="7" y="119"/>
                </a:cubicBezTo>
                <a:cubicBezTo>
                  <a:pt x="36" y="134"/>
                  <a:pt x="36" y="134"/>
                  <a:pt x="36" y="134"/>
                </a:cubicBezTo>
                <a:cubicBezTo>
                  <a:pt x="57" y="144"/>
                  <a:pt x="57" y="144"/>
                  <a:pt x="57" y="144"/>
                </a:cubicBezTo>
                <a:cubicBezTo>
                  <a:pt x="58" y="145"/>
                  <a:pt x="60" y="146"/>
                  <a:pt x="61" y="146"/>
                </a:cubicBezTo>
                <a:cubicBezTo>
                  <a:pt x="61" y="155"/>
                  <a:pt x="62" y="171"/>
                  <a:pt x="62" y="185"/>
                </a:cubicBezTo>
                <a:cubicBezTo>
                  <a:pt x="63" y="188"/>
                  <a:pt x="63" y="191"/>
                  <a:pt x="65" y="193"/>
                </a:cubicBezTo>
                <a:cubicBezTo>
                  <a:pt x="65" y="193"/>
                  <a:pt x="65" y="193"/>
                  <a:pt x="65" y="193"/>
                </a:cubicBezTo>
                <a:cubicBezTo>
                  <a:pt x="65" y="193"/>
                  <a:pt x="65" y="193"/>
                  <a:pt x="65" y="193"/>
                </a:cubicBezTo>
                <a:cubicBezTo>
                  <a:pt x="63" y="195"/>
                  <a:pt x="62" y="198"/>
                  <a:pt x="62" y="201"/>
                </a:cubicBezTo>
                <a:cubicBezTo>
                  <a:pt x="62" y="201"/>
                  <a:pt x="62" y="205"/>
                  <a:pt x="62" y="209"/>
                </a:cubicBezTo>
                <a:cubicBezTo>
                  <a:pt x="59" y="212"/>
                  <a:pt x="55" y="215"/>
                  <a:pt x="55" y="215"/>
                </a:cubicBezTo>
                <a:cubicBezTo>
                  <a:pt x="53" y="217"/>
                  <a:pt x="52" y="218"/>
                  <a:pt x="51" y="220"/>
                </a:cubicBezTo>
                <a:cubicBezTo>
                  <a:pt x="46" y="233"/>
                  <a:pt x="46" y="233"/>
                  <a:pt x="46" y="233"/>
                </a:cubicBezTo>
                <a:cubicBezTo>
                  <a:pt x="46" y="234"/>
                  <a:pt x="45" y="236"/>
                  <a:pt x="45" y="238"/>
                </a:cubicBezTo>
                <a:cubicBezTo>
                  <a:pt x="45" y="240"/>
                  <a:pt x="46" y="243"/>
                  <a:pt x="48" y="245"/>
                </a:cubicBezTo>
                <a:cubicBezTo>
                  <a:pt x="50" y="249"/>
                  <a:pt x="54" y="251"/>
                  <a:pt x="59" y="251"/>
                </a:cubicBezTo>
                <a:cubicBezTo>
                  <a:pt x="96" y="251"/>
                  <a:pt x="96" y="251"/>
                  <a:pt x="96" y="251"/>
                </a:cubicBezTo>
                <a:cubicBezTo>
                  <a:pt x="100" y="251"/>
                  <a:pt x="104" y="249"/>
                  <a:pt x="107" y="246"/>
                </a:cubicBezTo>
                <a:cubicBezTo>
                  <a:pt x="109" y="244"/>
                  <a:pt x="110" y="241"/>
                  <a:pt x="110" y="238"/>
                </a:cubicBezTo>
                <a:cubicBezTo>
                  <a:pt x="110" y="237"/>
                  <a:pt x="110" y="236"/>
                  <a:pt x="110" y="236"/>
                </a:cubicBezTo>
                <a:cubicBezTo>
                  <a:pt x="108" y="226"/>
                  <a:pt x="108" y="226"/>
                  <a:pt x="108" y="226"/>
                </a:cubicBezTo>
                <a:cubicBezTo>
                  <a:pt x="107" y="223"/>
                  <a:pt x="106" y="220"/>
                  <a:pt x="104" y="218"/>
                </a:cubicBezTo>
                <a:cubicBezTo>
                  <a:pt x="104" y="218"/>
                  <a:pt x="97" y="212"/>
                  <a:pt x="93" y="208"/>
                </a:cubicBezTo>
                <a:cubicBezTo>
                  <a:pt x="93" y="207"/>
                  <a:pt x="93" y="207"/>
                  <a:pt x="92" y="206"/>
                </a:cubicBezTo>
                <a:cubicBezTo>
                  <a:pt x="93" y="205"/>
                  <a:pt x="93" y="203"/>
                  <a:pt x="93" y="202"/>
                </a:cubicBezTo>
                <a:cubicBezTo>
                  <a:pt x="93" y="201"/>
                  <a:pt x="93" y="200"/>
                  <a:pt x="93" y="200"/>
                </a:cubicBezTo>
                <a:cubicBezTo>
                  <a:pt x="93" y="200"/>
                  <a:pt x="92" y="191"/>
                  <a:pt x="92" y="189"/>
                </a:cubicBezTo>
                <a:cubicBezTo>
                  <a:pt x="92" y="187"/>
                  <a:pt x="92" y="186"/>
                  <a:pt x="92" y="184"/>
                </a:cubicBezTo>
                <a:cubicBezTo>
                  <a:pt x="92" y="184"/>
                  <a:pt x="93" y="157"/>
                  <a:pt x="93" y="145"/>
                </a:cubicBezTo>
                <a:cubicBezTo>
                  <a:pt x="101" y="142"/>
                  <a:pt x="113" y="138"/>
                  <a:pt x="122" y="134"/>
                </a:cubicBezTo>
                <a:cubicBezTo>
                  <a:pt x="122" y="134"/>
                  <a:pt x="122" y="134"/>
                  <a:pt x="122" y="134"/>
                </a:cubicBezTo>
                <a:cubicBezTo>
                  <a:pt x="166" y="111"/>
                  <a:pt x="214" y="103"/>
                  <a:pt x="265" y="109"/>
                </a:cubicBezTo>
                <a:cubicBezTo>
                  <a:pt x="302" y="113"/>
                  <a:pt x="327" y="124"/>
                  <a:pt x="328" y="125"/>
                </a:cubicBezTo>
                <a:cubicBezTo>
                  <a:pt x="329" y="125"/>
                  <a:pt x="338" y="130"/>
                  <a:pt x="338" y="130"/>
                </a:cubicBezTo>
                <a:cubicBezTo>
                  <a:pt x="344" y="133"/>
                  <a:pt x="352" y="130"/>
                  <a:pt x="356" y="124"/>
                </a:cubicBezTo>
                <a:cubicBezTo>
                  <a:pt x="359" y="117"/>
                  <a:pt x="356" y="109"/>
                  <a:pt x="350" y="106"/>
                </a:cubicBezTo>
                <a:cubicBezTo>
                  <a:pt x="340" y="101"/>
                  <a:pt x="340" y="101"/>
                  <a:pt x="340" y="101"/>
                </a:cubicBezTo>
                <a:cubicBezTo>
                  <a:pt x="340" y="101"/>
                  <a:pt x="340" y="101"/>
                  <a:pt x="340" y="101"/>
                </a:cubicBezTo>
                <a:cubicBezTo>
                  <a:pt x="338" y="100"/>
                  <a:pt x="311" y="88"/>
                  <a:pt x="269" y="82"/>
                </a:cubicBezTo>
                <a:cubicBezTo>
                  <a:pt x="230" y="78"/>
                  <a:pt x="171" y="79"/>
                  <a:pt x="110" y="110"/>
                </a:cubicBezTo>
                <a:cubicBezTo>
                  <a:pt x="110" y="110"/>
                  <a:pt x="110" y="110"/>
                  <a:pt x="110" y="110"/>
                </a:cubicBezTo>
                <a:cubicBezTo>
                  <a:pt x="98" y="116"/>
                  <a:pt x="76" y="123"/>
                  <a:pt x="76" y="123"/>
                </a:cubicBezTo>
                <a:cubicBezTo>
                  <a:pt x="76" y="123"/>
                  <a:pt x="75" y="123"/>
                  <a:pt x="75" y="123"/>
                </a:cubicBezTo>
                <a:cubicBezTo>
                  <a:pt x="71" y="122"/>
                  <a:pt x="59" y="116"/>
                  <a:pt x="45" y="108"/>
                </a:cubicBezTo>
                <a:cubicBezTo>
                  <a:pt x="85" y="92"/>
                  <a:pt x="231" y="32"/>
                  <a:pt x="240" y="28"/>
                </a:cubicBezTo>
                <a:cubicBezTo>
                  <a:pt x="249" y="32"/>
                  <a:pt x="376" y="90"/>
                  <a:pt x="413" y="107"/>
                </a:cubicBezTo>
                <a:cubicBezTo>
                  <a:pt x="385" y="122"/>
                  <a:pt x="336" y="148"/>
                  <a:pt x="336" y="148"/>
                </a:cubicBezTo>
                <a:cubicBezTo>
                  <a:pt x="332" y="150"/>
                  <a:pt x="329" y="155"/>
                  <a:pt x="329" y="160"/>
                </a:cubicBezTo>
                <a:cubicBezTo>
                  <a:pt x="329" y="160"/>
                  <a:pt x="329" y="191"/>
                  <a:pt x="329" y="207"/>
                </a:cubicBezTo>
                <a:cubicBezTo>
                  <a:pt x="308" y="207"/>
                  <a:pt x="170" y="207"/>
                  <a:pt x="149" y="207"/>
                </a:cubicBezTo>
                <a:cubicBezTo>
                  <a:pt x="148" y="190"/>
                  <a:pt x="148" y="154"/>
                  <a:pt x="148" y="154"/>
                </a:cubicBezTo>
                <a:cubicBezTo>
                  <a:pt x="147" y="146"/>
                  <a:pt x="141" y="140"/>
                  <a:pt x="134" y="141"/>
                </a:cubicBezTo>
                <a:cubicBezTo>
                  <a:pt x="127" y="141"/>
                  <a:pt x="121" y="147"/>
                  <a:pt x="121" y="154"/>
                </a:cubicBezTo>
                <a:cubicBezTo>
                  <a:pt x="123" y="221"/>
                  <a:pt x="123" y="221"/>
                  <a:pt x="123" y="221"/>
                </a:cubicBezTo>
                <a:cubicBezTo>
                  <a:pt x="123" y="228"/>
                  <a:pt x="129" y="234"/>
                  <a:pt x="136" y="234"/>
                </a:cubicBezTo>
                <a:cubicBezTo>
                  <a:pt x="343" y="234"/>
                  <a:pt x="343" y="234"/>
                  <a:pt x="343" y="234"/>
                </a:cubicBezTo>
                <a:cubicBezTo>
                  <a:pt x="350" y="234"/>
                  <a:pt x="356" y="228"/>
                  <a:pt x="356" y="220"/>
                </a:cubicBezTo>
                <a:cubicBezTo>
                  <a:pt x="356" y="220"/>
                  <a:pt x="356" y="180"/>
                  <a:pt x="356" y="168"/>
                </a:cubicBezTo>
                <a:cubicBezTo>
                  <a:pt x="368" y="161"/>
                  <a:pt x="450" y="118"/>
                  <a:pt x="450" y="118"/>
                </a:cubicBezTo>
                <a:cubicBezTo>
                  <a:pt x="454" y="116"/>
                  <a:pt x="457" y="111"/>
                  <a:pt x="457" y="106"/>
                </a:cubicBezTo>
                <a:cubicBezTo>
                  <a:pt x="457" y="106"/>
                  <a:pt x="457" y="106"/>
                  <a:pt x="457" y="106"/>
                </a:cubicBezTo>
                <a:cubicBezTo>
                  <a:pt x="457" y="101"/>
                  <a:pt x="453" y="96"/>
                  <a:pt x="449" y="94"/>
                </a:cubicBezTo>
                <a:cubicBezTo>
                  <a:pt x="246" y="1"/>
                  <a:pt x="246" y="1"/>
                  <a:pt x="246" y="1"/>
                </a:cubicBezTo>
                <a:cubicBezTo>
                  <a:pt x="242" y="0"/>
                  <a:pt x="239" y="0"/>
                  <a:pt x="235" y="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33"/>
          <p:cNvSpPr>
            <a:spLocks/>
          </p:cNvSpPr>
          <p:nvPr userDrawn="1"/>
        </p:nvSpPr>
        <p:spPr bwMode="auto">
          <a:xfrm>
            <a:off x="4532707" y="3676310"/>
            <a:ext cx="298450" cy="520700"/>
          </a:xfrm>
          <a:custGeom>
            <a:avLst/>
            <a:gdLst/>
            <a:ahLst/>
            <a:cxnLst>
              <a:cxn ang="0">
                <a:pos x="251" y="293"/>
              </a:cxn>
              <a:cxn ang="0">
                <a:pos x="233" y="293"/>
              </a:cxn>
              <a:cxn ang="0">
                <a:pos x="241" y="274"/>
              </a:cxn>
              <a:cxn ang="0">
                <a:pos x="241" y="265"/>
              </a:cxn>
              <a:cxn ang="0">
                <a:pos x="195" y="115"/>
              </a:cxn>
              <a:cxn ang="0">
                <a:pos x="195" y="14"/>
              </a:cxn>
              <a:cxn ang="0">
                <a:pos x="182" y="0"/>
              </a:cxn>
              <a:cxn ang="0">
                <a:pos x="168" y="14"/>
              </a:cxn>
              <a:cxn ang="0">
                <a:pos x="168" y="36"/>
              </a:cxn>
              <a:cxn ang="0">
                <a:pos x="154" y="25"/>
              </a:cxn>
              <a:cxn ang="0">
                <a:pos x="136" y="29"/>
              </a:cxn>
              <a:cxn ang="0">
                <a:pos x="139" y="47"/>
              </a:cxn>
              <a:cxn ang="0">
                <a:pos x="168" y="68"/>
              </a:cxn>
              <a:cxn ang="0">
                <a:pos x="168" y="117"/>
              </a:cxn>
              <a:cxn ang="0">
                <a:pos x="169" y="121"/>
              </a:cxn>
              <a:cxn ang="0">
                <a:pos x="214" y="268"/>
              </a:cxn>
              <a:cxn ang="0">
                <a:pos x="169" y="384"/>
              </a:cxn>
              <a:cxn ang="0">
                <a:pos x="171" y="397"/>
              </a:cxn>
              <a:cxn ang="0">
                <a:pos x="201" y="434"/>
              </a:cxn>
              <a:cxn ang="0">
                <a:pos x="64" y="434"/>
              </a:cxn>
              <a:cxn ang="0">
                <a:pos x="94" y="397"/>
              </a:cxn>
              <a:cxn ang="0">
                <a:pos x="96" y="384"/>
              </a:cxn>
              <a:cxn ang="0">
                <a:pos x="51" y="268"/>
              </a:cxn>
              <a:cxn ang="0">
                <a:pos x="96" y="121"/>
              </a:cxn>
              <a:cxn ang="0">
                <a:pos x="96" y="117"/>
              </a:cxn>
              <a:cxn ang="0">
                <a:pos x="96" y="68"/>
              </a:cxn>
              <a:cxn ang="0">
                <a:pos x="126" y="47"/>
              </a:cxn>
              <a:cxn ang="0">
                <a:pos x="130" y="29"/>
              </a:cxn>
              <a:cxn ang="0">
                <a:pos x="111" y="25"/>
              </a:cxn>
              <a:cxn ang="0">
                <a:pos x="96" y="36"/>
              </a:cxn>
              <a:cxn ang="0">
                <a:pos x="96" y="14"/>
              </a:cxn>
              <a:cxn ang="0">
                <a:pos x="83" y="0"/>
              </a:cxn>
              <a:cxn ang="0">
                <a:pos x="70" y="14"/>
              </a:cxn>
              <a:cxn ang="0">
                <a:pos x="70" y="115"/>
              </a:cxn>
              <a:cxn ang="0">
                <a:pos x="24" y="265"/>
              </a:cxn>
              <a:cxn ang="0">
                <a:pos x="24" y="274"/>
              </a:cxn>
              <a:cxn ang="0">
                <a:pos x="32" y="293"/>
              </a:cxn>
              <a:cxn ang="0">
                <a:pos x="14" y="293"/>
              </a:cxn>
              <a:cxn ang="0">
                <a:pos x="0" y="307"/>
              </a:cxn>
              <a:cxn ang="0">
                <a:pos x="14" y="320"/>
              </a:cxn>
              <a:cxn ang="0">
                <a:pos x="42" y="320"/>
              </a:cxn>
              <a:cxn ang="0">
                <a:pos x="68" y="386"/>
              </a:cxn>
              <a:cxn ang="0">
                <a:pos x="26" y="440"/>
              </a:cxn>
              <a:cxn ang="0">
                <a:pos x="25" y="454"/>
              </a:cxn>
              <a:cxn ang="0">
                <a:pos x="37" y="461"/>
              </a:cxn>
              <a:cxn ang="0">
                <a:pos x="229" y="461"/>
              </a:cxn>
              <a:cxn ang="0">
                <a:pos x="240" y="454"/>
              </a:cxn>
              <a:cxn ang="0">
                <a:pos x="239" y="439"/>
              </a:cxn>
              <a:cxn ang="0">
                <a:pos x="197" y="386"/>
              </a:cxn>
              <a:cxn ang="0">
                <a:pos x="223" y="320"/>
              </a:cxn>
              <a:cxn ang="0">
                <a:pos x="251" y="320"/>
              </a:cxn>
              <a:cxn ang="0">
                <a:pos x="264" y="307"/>
              </a:cxn>
              <a:cxn ang="0">
                <a:pos x="251" y="293"/>
              </a:cxn>
            </a:cxnLst>
            <a:rect l="0" t="0" r="r" b="b"/>
            <a:pathLst>
              <a:path w="264" h="461">
                <a:moveTo>
                  <a:pt x="251" y="293"/>
                </a:moveTo>
                <a:cubicBezTo>
                  <a:pt x="233" y="293"/>
                  <a:pt x="233" y="293"/>
                  <a:pt x="233" y="293"/>
                </a:cubicBezTo>
                <a:cubicBezTo>
                  <a:pt x="241" y="274"/>
                  <a:pt x="241" y="274"/>
                  <a:pt x="241" y="274"/>
                </a:cubicBezTo>
                <a:cubicBezTo>
                  <a:pt x="242" y="271"/>
                  <a:pt x="242" y="268"/>
                  <a:pt x="241" y="265"/>
                </a:cubicBezTo>
                <a:cubicBezTo>
                  <a:pt x="195" y="115"/>
                  <a:pt x="195" y="115"/>
                  <a:pt x="195" y="115"/>
                </a:cubicBezTo>
                <a:cubicBezTo>
                  <a:pt x="195" y="14"/>
                  <a:pt x="195" y="14"/>
                  <a:pt x="195" y="14"/>
                </a:cubicBezTo>
                <a:cubicBezTo>
                  <a:pt x="195" y="6"/>
                  <a:pt x="189" y="0"/>
                  <a:pt x="182" y="0"/>
                </a:cubicBezTo>
                <a:cubicBezTo>
                  <a:pt x="174" y="0"/>
                  <a:pt x="168" y="6"/>
                  <a:pt x="168" y="14"/>
                </a:cubicBezTo>
                <a:cubicBezTo>
                  <a:pt x="168" y="36"/>
                  <a:pt x="168" y="36"/>
                  <a:pt x="168" y="36"/>
                </a:cubicBezTo>
                <a:cubicBezTo>
                  <a:pt x="154" y="25"/>
                  <a:pt x="154" y="25"/>
                  <a:pt x="154" y="25"/>
                </a:cubicBezTo>
                <a:cubicBezTo>
                  <a:pt x="148" y="21"/>
                  <a:pt x="140" y="23"/>
                  <a:pt x="136" y="29"/>
                </a:cubicBezTo>
                <a:cubicBezTo>
                  <a:pt x="131" y="35"/>
                  <a:pt x="133" y="43"/>
                  <a:pt x="139" y="47"/>
                </a:cubicBezTo>
                <a:cubicBezTo>
                  <a:pt x="168" y="68"/>
                  <a:pt x="168" y="68"/>
                  <a:pt x="168" y="68"/>
                </a:cubicBezTo>
                <a:cubicBezTo>
                  <a:pt x="168" y="117"/>
                  <a:pt x="168" y="117"/>
                  <a:pt x="168" y="117"/>
                </a:cubicBezTo>
                <a:cubicBezTo>
                  <a:pt x="168" y="118"/>
                  <a:pt x="169" y="120"/>
                  <a:pt x="169" y="121"/>
                </a:cubicBezTo>
                <a:cubicBezTo>
                  <a:pt x="214" y="268"/>
                  <a:pt x="214" y="268"/>
                  <a:pt x="214" y="268"/>
                </a:cubicBezTo>
                <a:cubicBezTo>
                  <a:pt x="169" y="384"/>
                  <a:pt x="169" y="384"/>
                  <a:pt x="169" y="384"/>
                </a:cubicBezTo>
                <a:cubicBezTo>
                  <a:pt x="168" y="388"/>
                  <a:pt x="168" y="393"/>
                  <a:pt x="171" y="397"/>
                </a:cubicBezTo>
                <a:cubicBezTo>
                  <a:pt x="201" y="434"/>
                  <a:pt x="201" y="434"/>
                  <a:pt x="201" y="434"/>
                </a:cubicBezTo>
                <a:cubicBezTo>
                  <a:pt x="64" y="434"/>
                  <a:pt x="64" y="434"/>
                  <a:pt x="64" y="434"/>
                </a:cubicBezTo>
                <a:cubicBezTo>
                  <a:pt x="94" y="397"/>
                  <a:pt x="94" y="397"/>
                  <a:pt x="94" y="397"/>
                </a:cubicBezTo>
                <a:cubicBezTo>
                  <a:pt x="96" y="393"/>
                  <a:pt x="97" y="388"/>
                  <a:pt x="96" y="384"/>
                </a:cubicBezTo>
                <a:cubicBezTo>
                  <a:pt x="51" y="268"/>
                  <a:pt x="51" y="268"/>
                  <a:pt x="51" y="268"/>
                </a:cubicBezTo>
                <a:cubicBezTo>
                  <a:pt x="96" y="121"/>
                  <a:pt x="96" y="121"/>
                  <a:pt x="96" y="121"/>
                </a:cubicBezTo>
                <a:cubicBezTo>
                  <a:pt x="96" y="120"/>
                  <a:pt x="96" y="118"/>
                  <a:pt x="96" y="117"/>
                </a:cubicBezTo>
                <a:cubicBezTo>
                  <a:pt x="96" y="68"/>
                  <a:pt x="96" y="68"/>
                  <a:pt x="96" y="68"/>
                </a:cubicBezTo>
                <a:cubicBezTo>
                  <a:pt x="126" y="47"/>
                  <a:pt x="126" y="47"/>
                  <a:pt x="126" y="47"/>
                </a:cubicBezTo>
                <a:cubicBezTo>
                  <a:pt x="132" y="43"/>
                  <a:pt x="134" y="35"/>
                  <a:pt x="130" y="29"/>
                </a:cubicBezTo>
                <a:cubicBezTo>
                  <a:pt x="125" y="23"/>
                  <a:pt x="117" y="21"/>
                  <a:pt x="111" y="25"/>
                </a:cubicBezTo>
                <a:cubicBezTo>
                  <a:pt x="96" y="36"/>
                  <a:pt x="96" y="36"/>
                  <a:pt x="96" y="36"/>
                </a:cubicBezTo>
                <a:cubicBezTo>
                  <a:pt x="96" y="14"/>
                  <a:pt x="96" y="14"/>
                  <a:pt x="96" y="14"/>
                </a:cubicBezTo>
                <a:cubicBezTo>
                  <a:pt x="96" y="6"/>
                  <a:pt x="90" y="0"/>
                  <a:pt x="83" y="0"/>
                </a:cubicBezTo>
                <a:cubicBezTo>
                  <a:pt x="76" y="0"/>
                  <a:pt x="70" y="6"/>
                  <a:pt x="70" y="14"/>
                </a:cubicBezTo>
                <a:cubicBezTo>
                  <a:pt x="70" y="115"/>
                  <a:pt x="70" y="115"/>
                  <a:pt x="70" y="115"/>
                </a:cubicBezTo>
                <a:cubicBezTo>
                  <a:pt x="24" y="265"/>
                  <a:pt x="24" y="265"/>
                  <a:pt x="24" y="265"/>
                </a:cubicBezTo>
                <a:cubicBezTo>
                  <a:pt x="23" y="268"/>
                  <a:pt x="23" y="271"/>
                  <a:pt x="24" y="274"/>
                </a:cubicBezTo>
                <a:cubicBezTo>
                  <a:pt x="32" y="293"/>
                  <a:pt x="32" y="293"/>
                  <a:pt x="32" y="293"/>
                </a:cubicBezTo>
                <a:cubicBezTo>
                  <a:pt x="14" y="293"/>
                  <a:pt x="14" y="293"/>
                  <a:pt x="14" y="293"/>
                </a:cubicBezTo>
                <a:cubicBezTo>
                  <a:pt x="6" y="293"/>
                  <a:pt x="0" y="299"/>
                  <a:pt x="0" y="307"/>
                </a:cubicBezTo>
                <a:cubicBezTo>
                  <a:pt x="0" y="314"/>
                  <a:pt x="6" y="320"/>
                  <a:pt x="14" y="320"/>
                </a:cubicBezTo>
                <a:cubicBezTo>
                  <a:pt x="42" y="320"/>
                  <a:pt x="42" y="320"/>
                  <a:pt x="42" y="320"/>
                </a:cubicBezTo>
                <a:cubicBezTo>
                  <a:pt x="68" y="386"/>
                  <a:pt x="68" y="386"/>
                  <a:pt x="68" y="386"/>
                </a:cubicBezTo>
                <a:cubicBezTo>
                  <a:pt x="26" y="440"/>
                  <a:pt x="26" y="440"/>
                  <a:pt x="26" y="440"/>
                </a:cubicBezTo>
                <a:cubicBezTo>
                  <a:pt x="23" y="444"/>
                  <a:pt x="23" y="449"/>
                  <a:pt x="25" y="454"/>
                </a:cubicBezTo>
                <a:cubicBezTo>
                  <a:pt x="27" y="458"/>
                  <a:pt x="32" y="461"/>
                  <a:pt x="37" y="461"/>
                </a:cubicBezTo>
                <a:cubicBezTo>
                  <a:pt x="229" y="461"/>
                  <a:pt x="229" y="461"/>
                  <a:pt x="229" y="461"/>
                </a:cubicBezTo>
                <a:cubicBezTo>
                  <a:pt x="234" y="461"/>
                  <a:pt x="238" y="458"/>
                  <a:pt x="240" y="454"/>
                </a:cubicBezTo>
                <a:cubicBezTo>
                  <a:pt x="243" y="449"/>
                  <a:pt x="242" y="443"/>
                  <a:pt x="239" y="439"/>
                </a:cubicBezTo>
                <a:cubicBezTo>
                  <a:pt x="197" y="386"/>
                  <a:pt x="197" y="386"/>
                  <a:pt x="197" y="386"/>
                </a:cubicBezTo>
                <a:cubicBezTo>
                  <a:pt x="223" y="320"/>
                  <a:pt x="223" y="320"/>
                  <a:pt x="223" y="320"/>
                </a:cubicBezTo>
                <a:cubicBezTo>
                  <a:pt x="251" y="320"/>
                  <a:pt x="251" y="320"/>
                  <a:pt x="251" y="320"/>
                </a:cubicBezTo>
                <a:cubicBezTo>
                  <a:pt x="258" y="320"/>
                  <a:pt x="264" y="314"/>
                  <a:pt x="264" y="307"/>
                </a:cubicBezTo>
                <a:cubicBezTo>
                  <a:pt x="264" y="299"/>
                  <a:pt x="258" y="293"/>
                  <a:pt x="251" y="29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51"/>
          <p:cNvSpPr>
            <a:spLocks/>
          </p:cNvSpPr>
          <p:nvPr userDrawn="1"/>
        </p:nvSpPr>
        <p:spPr bwMode="auto">
          <a:xfrm>
            <a:off x="5070032" y="1189437"/>
            <a:ext cx="514350" cy="465138"/>
          </a:xfrm>
          <a:custGeom>
            <a:avLst/>
            <a:gdLst/>
            <a:ahLst/>
            <a:cxnLst>
              <a:cxn ang="0">
                <a:pos x="113" y="0"/>
              </a:cxn>
              <a:cxn ang="0">
                <a:pos x="69" y="44"/>
              </a:cxn>
              <a:cxn ang="0">
                <a:pos x="69" y="298"/>
              </a:cxn>
              <a:cxn ang="0">
                <a:pos x="83" y="312"/>
              </a:cxn>
              <a:cxn ang="0">
                <a:pos x="96" y="298"/>
              </a:cxn>
              <a:cxn ang="0">
                <a:pos x="96" y="44"/>
              </a:cxn>
              <a:cxn ang="0">
                <a:pos x="113" y="27"/>
              </a:cxn>
              <a:cxn ang="0">
                <a:pos x="152" y="27"/>
              </a:cxn>
              <a:cxn ang="0">
                <a:pos x="169" y="44"/>
              </a:cxn>
              <a:cxn ang="0">
                <a:pos x="169" y="298"/>
              </a:cxn>
              <a:cxn ang="0">
                <a:pos x="183" y="312"/>
              </a:cxn>
              <a:cxn ang="0">
                <a:pos x="246" y="312"/>
              </a:cxn>
              <a:cxn ang="0">
                <a:pos x="259" y="298"/>
              </a:cxn>
              <a:cxn ang="0">
                <a:pos x="259" y="194"/>
              </a:cxn>
              <a:cxn ang="0">
                <a:pos x="301" y="194"/>
              </a:cxn>
              <a:cxn ang="0">
                <a:pos x="301" y="298"/>
              </a:cxn>
              <a:cxn ang="0">
                <a:pos x="314" y="312"/>
              </a:cxn>
              <a:cxn ang="0">
                <a:pos x="375" y="312"/>
              </a:cxn>
              <a:cxn ang="0">
                <a:pos x="388" y="298"/>
              </a:cxn>
              <a:cxn ang="0">
                <a:pos x="388" y="194"/>
              </a:cxn>
              <a:cxn ang="0">
                <a:pos x="430" y="194"/>
              </a:cxn>
              <a:cxn ang="0">
                <a:pos x="430" y="340"/>
              </a:cxn>
              <a:cxn ang="0">
                <a:pos x="42" y="340"/>
              </a:cxn>
              <a:cxn ang="0">
                <a:pos x="31" y="346"/>
              </a:cxn>
              <a:cxn ang="0">
                <a:pos x="3" y="390"/>
              </a:cxn>
              <a:cxn ang="0">
                <a:pos x="0" y="397"/>
              </a:cxn>
              <a:cxn ang="0">
                <a:pos x="6" y="408"/>
              </a:cxn>
              <a:cxn ang="0">
                <a:pos x="25" y="404"/>
              </a:cxn>
              <a:cxn ang="0">
                <a:pos x="50" y="367"/>
              </a:cxn>
              <a:cxn ang="0">
                <a:pos x="443" y="367"/>
              </a:cxn>
              <a:cxn ang="0">
                <a:pos x="456" y="354"/>
              </a:cxn>
              <a:cxn ang="0">
                <a:pos x="456" y="181"/>
              </a:cxn>
              <a:cxn ang="0">
                <a:pos x="443" y="168"/>
              </a:cxn>
              <a:cxn ang="0">
                <a:pos x="375" y="168"/>
              </a:cxn>
              <a:cxn ang="0">
                <a:pos x="362" y="181"/>
              </a:cxn>
              <a:cxn ang="0">
                <a:pos x="362" y="285"/>
              </a:cxn>
              <a:cxn ang="0">
                <a:pos x="327" y="285"/>
              </a:cxn>
              <a:cxn ang="0">
                <a:pos x="327" y="181"/>
              </a:cxn>
              <a:cxn ang="0">
                <a:pos x="314" y="168"/>
              </a:cxn>
              <a:cxn ang="0">
                <a:pos x="246" y="168"/>
              </a:cxn>
              <a:cxn ang="0">
                <a:pos x="233" y="181"/>
              </a:cxn>
              <a:cxn ang="0">
                <a:pos x="233" y="285"/>
              </a:cxn>
              <a:cxn ang="0">
                <a:pos x="196" y="285"/>
              </a:cxn>
              <a:cxn ang="0">
                <a:pos x="196" y="44"/>
              </a:cxn>
              <a:cxn ang="0">
                <a:pos x="152" y="0"/>
              </a:cxn>
              <a:cxn ang="0">
                <a:pos x="113" y="0"/>
              </a:cxn>
            </a:cxnLst>
            <a:rect l="0" t="0" r="r" b="b"/>
            <a:pathLst>
              <a:path w="456" h="412">
                <a:moveTo>
                  <a:pt x="113" y="0"/>
                </a:moveTo>
                <a:cubicBezTo>
                  <a:pt x="89" y="0"/>
                  <a:pt x="69" y="20"/>
                  <a:pt x="69" y="44"/>
                </a:cubicBezTo>
                <a:cubicBezTo>
                  <a:pt x="69" y="298"/>
                  <a:pt x="69" y="298"/>
                  <a:pt x="69" y="298"/>
                </a:cubicBezTo>
                <a:cubicBezTo>
                  <a:pt x="69" y="306"/>
                  <a:pt x="75" y="312"/>
                  <a:pt x="83" y="312"/>
                </a:cubicBezTo>
                <a:cubicBezTo>
                  <a:pt x="90" y="312"/>
                  <a:pt x="96" y="306"/>
                  <a:pt x="96" y="298"/>
                </a:cubicBezTo>
                <a:cubicBezTo>
                  <a:pt x="96" y="44"/>
                  <a:pt x="96" y="44"/>
                  <a:pt x="96" y="44"/>
                </a:cubicBezTo>
                <a:cubicBezTo>
                  <a:pt x="96" y="34"/>
                  <a:pt x="104" y="27"/>
                  <a:pt x="113" y="27"/>
                </a:cubicBezTo>
                <a:cubicBezTo>
                  <a:pt x="152" y="27"/>
                  <a:pt x="152" y="27"/>
                  <a:pt x="152" y="27"/>
                </a:cubicBezTo>
                <a:cubicBezTo>
                  <a:pt x="162" y="27"/>
                  <a:pt x="169" y="34"/>
                  <a:pt x="169" y="44"/>
                </a:cubicBezTo>
                <a:cubicBezTo>
                  <a:pt x="169" y="298"/>
                  <a:pt x="169" y="298"/>
                  <a:pt x="169" y="298"/>
                </a:cubicBezTo>
                <a:cubicBezTo>
                  <a:pt x="169" y="306"/>
                  <a:pt x="175" y="312"/>
                  <a:pt x="183" y="312"/>
                </a:cubicBezTo>
                <a:cubicBezTo>
                  <a:pt x="246" y="312"/>
                  <a:pt x="246" y="312"/>
                  <a:pt x="246" y="312"/>
                </a:cubicBezTo>
                <a:cubicBezTo>
                  <a:pt x="253" y="312"/>
                  <a:pt x="259" y="306"/>
                  <a:pt x="259" y="298"/>
                </a:cubicBezTo>
                <a:cubicBezTo>
                  <a:pt x="259" y="298"/>
                  <a:pt x="259" y="215"/>
                  <a:pt x="259" y="194"/>
                </a:cubicBezTo>
                <a:cubicBezTo>
                  <a:pt x="272" y="194"/>
                  <a:pt x="288" y="194"/>
                  <a:pt x="301" y="194"/>
                </a:cubicBezTo>
                <a:cubicBezTo>
                  <a:pt x="301" y="215"/>
                  <a:pt x="301" y="298"/>
                  <a:pt x="301" y="298"/>
                </a:cubicBezTo>
                <a:cubicBezTo>
                  <a:pt x="301" y="306"/>
                  <a:pt x="307" y="312"/>
                  <a:pt x="314" y="312"/>
                </a:cubicBezTo>
                <a:cubicBezTo>
                  <a:pt x="375" y="312"/>
                  <a:pt x="375" y="312"/>
                  <a:pt x="375" y="312"/>
                </a:cubicBezTo>
                <a:cubicBezTo>
                  <a:pt x="382" y="312"/>
                  <a:pt x="388" y="306"/>
                  <a:pt x="388" y="298"/>
                </a:cubicBezTo>
                <a:cubicBezTo>
                  <a:pt x="388" y="298"/>
                  <a:pt x="388" y="215"/>
                  <a:pt x="388" y="194"/>
                </a:cubicBezTo>
                <a:cubicBezTo>
                  <a:pt x="401" y="194"/>
                  <a:pt x="417" y="194"/>
                  <a:pt x="430" y="194"/>
                </a:cubicBezTo>
                <a:cubicBezTo>
                  <a:pt x="430" y="215"/>
                  <a:pt x="430" y="320"/>
                  <a:pt x="430" y="340"/>
                </a:cubicBezTo>
                <a:cubicBezTo>
                  <a:pt x="405" y="340"/>
                  <a:pt x="42" y="340"/>
                  <a:pt x="42" y="340"/>
                </a:cubicBezTo>
                <a:cubicBezTo>
                  <a:pt x="38" y="340"/>
                  <a:pt x="34" y="343"/>
                  <a:pt x="31" y="346"/>
                </a:cubicBezTo>
                <a:cubicBezTo>
                  <a:pt x="3" y="390"/>
                  <a:pt x="3" y="390"/>
                  <a:pt x="3" y="390"/>
                </a:cubicBezTo>
                <a:cubicBezTo>
                  <a:pt x="1" y="392"/>
                  <a:pt x="0" y="394"/>
                  <a:pt x="0" y="397"/>
                </a:cubicBezTo>
                <a:cubicBezTo>
                  <a:pt x="0" y="401"/>
                  <a:pt x="2" y="406"/>
                  <a:pt x="6" y="408"/>
                </a:cubicBezTo>
                <a:cubicBezTo>
                  <a:pt x="12" y="412"/>
                  <a:pt x="21" y="411"/>
                  <a:pt x="25" y="404"/>
                </a:cubicBezTo>
                <a:cubicBezTo>
                  <a:pt x="25" y="404"/>
                  <a:pt x="44" y="376"/>
                  <a:pt x="50" y="367"/>
                </a:cubicBezTo>
                <a:cubicBezTo>
                  <a:pt x="63" y="367"/>
                  <a:pt x="443" y="367"/>
                  <a:pt x="443" y="367"/>
                </a:cubicBezTo>
                <a:cubicBezTo>
                  <a:pt x="450" y="367"/>
                  <a:pt x="456" y="361"/>
                  <a:pt x="456" y="354"/>
                </a:cubicBezTo>
                <a:cubicBezTo>
                  <a:pt x="456" y="181"/>
                  <a:pt x="456" y="181"/>
                  <a:pt x="456" y="181"/>
                </a:cubicBezTo>
                <a:cubicBezTo>
                  <a:pt x="456" y="174"/>
                  <a:pt x="450" y="168"/>
                  <a:pt x="443" y="168"/>
                </a:cubicBezTo>
                <a:cubicBezTo>
                  <a:pt x="375" y="168"/>
                  <a:pt x="375" y="168"/>
                  <a:pt x="375" y="168"/>
                </a:cubicBezTo>
                <a:cubicBezTo>
                  <a:pt x="368" y="168"/>
                  <a:pt x="362" y="174"/>
                  <a:pt x="362" y="181"/>
                </a:cubicBezTo>
                <a:cubicBezTo>
                  <a:pt x="362" y="181"/>
                  <a:pt x="362" y="264"/>
                  <a:pt x="362" y="285"/>
                </a:cubicBezTo>
                <a:cubicBezTo>
                  <a:pt x="350" y="285"/>
                  <a:pt x="339" y="285"/>
                  <a:pt x="327" y="285"/>
                </a:cubicBezTo>
                <a:cubicBezTo>
                  <a:pt x="327" y="264"/>
                  <a:pt x="327" y="181"/>
                  <a:pt x="327" y="181"/>
                </a:cubicBezTo>
                <a:cubicBezTo>
                  <a:pt x="327" y="174"/>
                  <a:pt x="321" y="168"/>
                  <a:pt x="314" y="168"/>
                </a:cubicBezTo>
                <a:cubicBezTo>
                  <a:pt x="246" y="168"/>
                  <a:pt x="246" y="168"/>
                  <a:pt x="246" y="168"/>
                </a:cubicBezTo>
                <a:cubicBezTo>
                  <a:pt x="238" y="168"/>
                  <a:pt x="233" y="174"/>
                  <a:pt x="233" y="181"/>
                </a:cubicBezTo>
                <a:cubicBezTo>
                  <a:pt x="233" y="181"/>
                  <a:pt x="233" y="264"/>
                  <a:pt x="233" y="285"/>
                </a:cubicBezTo>
                <a:cubicBezTo>
                  <a:pt x="220" y="285"/>
                  <a:pt x="208" y="285"/>
                  <a:pt x="196" y="285"/>
                </a:cubicBezTo>
                <a:cubicBezTo>
                  <a:pt x="196" y="261"/>
                  <a:pt x="196" y="44"/>
                  <a:pt x="196" y="44"/>
                </a:cubicBezTo>
                <a:cubicBezTo>
                  <a:pt x="196" y="20"/>
                  <a:pt x="176" y="0"/>
                  <a:pt x="152" y="0"/>
                </a:cubicBezTo>
                <a:lnTo>
                  <a:pt x="113"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45"/>
          <p:cNvSpPr>
            <a:spLocks/>
          </p:cNvSpPr>
          <p:nvPr userDrawn="1"/>
        </p:nvSpPr>
        <p:spPr bwMode="auto">
          <a:xfrm>
            <a:off x="5069238" y="3083033"/>
            <a:ext cx="515938" cy="330200"/>
          </a:xfrm>
          <a:custGeom>
            <a:avLst/>
            <a:gdLst/>
            <a:ahLst/>
            <a:cxnLst>
              <a:cxn ang="0">
                <a:pos x="0" y="15"/>
              </a:cxn>
              <a:cxn ang="0">
                <a:pos x="68" y="44"/>
              </a:cxn>
              <a:cxn ang="0">
                <a:pos x="21" y="69"/>
              </a:cxn>
              <a:cxn ang="0">
                <a:pos x="0" y="89"/>
              </a:cxn>
              <a:cxn ang="0">
                <a:pos x="14" y="102"/>
              </a:cxn>
              <a:cxn ang="0">
                <a:pos x="322" y="102"/>
              </a:cxn>
              <a:cxn ang="0">
                <a:pos x="430" y="213"/>
              </a:cxn>
              <a:cxn ang="0">
                <a:pos x="300" y="222"/>
              </a:cxn>
              <a:cxn ang="0">
                <a:pos x="291" y="245"/>
              </a:cxn>
              <a:cxn ang="0">
                <a:pos x="282" y="266"/>
              </a:cxn>
              <a:cxn ang="0">
                <a:pos x="274" y="245"/>
              </a:cxn>
              <a:cxn ang="0">
                <a:pos x="265" y="222"/>
              </a:cxn>
              <a:cxn ang="0">
                <a:pos x="187" y="230"/>
              </a:cxn>
              <a:cxn ang="0">
                <a:pos x="195" y="254"/>
              </a:cxn>
              <a:cxn ang="0">
                <a:pos x="170" y="254"/>
              </a:cxn>
              <a:cxn ang="0">
                <a:pos x="177" y="230"/>
              </a:cxn>
              <a:cxn ang="0">
                <a:pos x="101" y="222"/>
              </a:cxn>
              <a:cxn ang="0">
                <a:pos x="92" y="245"/>
              </a:cxn>
              <a:cxn ang="0">
                <a:pos x="83" y="266"/>
              </a:cxn>
              <a:cxn ang="0">
                <a:pos x="75" y="245"/>
              </a:cxn>
              <a:cxn ang="0">
                <a:pos x="65" y="222"/>
              </a:cxn>
              <a:cxn ang="0">
                <a:pos x="0" y="235"/>
              </a:cxn>
              <a:cxn ang="0">
                <a:pos x="45" y="248"/>
              </a:cxn>
              <a:cxn ang="0">
                <a:pos x="83" y="293"/>
              </a:cxn>
              <a:cxn ang="0">
                <a:pos x="122" y="248"/>
              </a:cxn>
              <a:cxn ang="0">
                <a:pos x="143" y="254"/>
              </a:cxn>
              <a:cxn ang="0">
                <a:pos x="221" y="254"/>
              </a:cxn>
              <a:cxn ang="0">
                <a:pos x="244" y="248"/>
              </a:cxn>
              <a:cxn ang="0">
                <a:pos x="282" y="293"/>
              </a:cxn>
              <a:cxn ang="0">
                <a:pos x="321" y="248"/>
              </a:cxn>
              <a:cxn ang="0">
                <a:pos x="434" y="248"/>
              </a:cxn>
              <a:cxn ang="0">
                <a:pos x="409" y="120"/>
              </a:cxn>
              <a:cxn ang="0">
                <a:pos x="322" y="76"/>
              </a:cxn>
              <a:cxn ang="0">
                <a:pos x="64" y="76"/>
              </a:cxn>
              <a:cxn ang="0">
                <a:pos x="118" y="40"/>
              </a:cxn>
              <a:cxn ang="0">
                <a:pos x="108" y="27"/>
              </a:cxn>
              <a:cxn ang="0">
                <a:pos x="1" y="12"/>
              </a:cxn>
            </a:cxnLst>
            <a:rect l="0" t="0" r="r" b="b"/>
            <a:pathLst>
              <a:path w="459" h="293">
                <a:moveTo>
                  <a:pt x="1" y="12"/>
                </a:moveTo>
                <a:cubicBezTo>
                  <a:pt x="1" y="13"/>
                  <a:pt x="0" y="14"/>
                  <a:pt x="0" y="15"/>
                </a:cubicBezTo>
                <a:cubicBezTo>
                  <a:pt x="0" y="21"/>
                  <a:pt x="4" y="26"/>
                  <a:pt x="10" y="28"/>
                </a:cubicBezTo>
                <a:cubicBezTo>
                  <a:pt x="10" y="28"/>
                  <a:pt x="41" y="36"/>
                  <a:pt x="68" y="44"/>
                </a:cubicBezTo>
                <a:cubicBezTo>
                  <a:pt x="63" y="46"/>
                  <a:pt x="58" y="49"/>
                  <a:pt x="53" y="52"/>
                </a:cubicBezTo>
                <a:cubicBezTo>
                  <a:pt x="39" y="59"/>
                  <a:pt x="29" y="64"/>
                  <a:pt x="21" y="69"/>
                </a:cubicBezTo>
                <a:cubicBezTo>
                  <a:pt x="10" y="75"/>
                  <a:pt x="10" y="75"/>
                  <a:pt x="10" y="75"/>
                </a:cubicBezTo>
                <a:cubicBezTo>
                  <a:pt x="7" y="77"/>
                  <a:pt x="0" y="81"/>
                  <a:pt x="0" y="89"/>
                </a:cubicBezTo>
                <a:cubicBezTo>
                  <a:pt x="0" y="89"/>
                  <a:pt x="0" y="90"/>
                  <a:pt x="0" y="90"/>
                </a:cubicBezTo>
                <a:cubicBezTo>
                  <a:pt x="1" y="97"/>
                  <a:pt x="7" y="102"/>
                  <a:pt x="14" y="102"/>
                </a:cubicBezTo>
                <a:cubicBezTo>
                  <a:pt x="27" y="102"/>
                  <a:pt x="160" y="102"/>
                  <a:pt x="249" y="102"/>
                </a:cubicBezTo>
                <a:cubicBezTo>
                  <a:pt x="249" y="102"/>
                  <a:pt x="322" y="102"/>
                  <a:pt x="322" y="102"/>
                </a:cubicBezTo>
                <a:cubicBezTo>
                  <a:pt x="367" y="102"/>
                  <a:pt x="422" y="167"/>
                  <a:pt x="429" y="206"/>
                </a:cubicBezTo>
                <a:cubicBezTo>
                  <a:pt x="430" y="209"/>
                  <a:pt x="430" y="211"/>
                  <a:pt x="430" y="213"/>
                </a:cubicBezTo>
                <a:cubicBezTo>
                  <a:pt x="430" y="219"/>
                  <a:pt x="428" y="221"/>
                  <a:pt x="426" y="222"/>
                </a:cubicBezTo>
                <a:cubicBezTo>
                  <a:pt x="421" y="222"/>
                  <a:pt x="300" y="222"/>
                  <a:pt x="300" y="222"/>
                </a:cubicBezTo>
                <a:cubicBezTo>
                  <a:pt x="295" y="222"/>
                  <a:pt x="290" y="225"/>
                  <a:pt x="288" y="230"/>
                </a:cubicBezTo>
                <a:cubicBezTo>
                  <a:pt x="286" y="235"/>
                  <a:pt x="287" y="241"/>
                  <a:pt x="291" y="245"/>
                </a:cubicBezTo>
                <a:cubicBezTo>
                  <a:pt x="293" y="247"/>
                  <a:pt x="295" y="250"/>
                  <a:pt x="295" y="254"/>
                </a:cubicBezTo>
                <a:cubicBezTo>
                  <a:pt x="295" y="261"/>
                  <a:pt x="289" y="266"/>
                  <a:pt x="282" y="266"/>
                </a:cubicBezTo>
                <a:cubicBezTo>
                  <a:pt x="276" y="266"/>
                  <a:pt x="270" y="261"/>
                  <a:pt x="270" y="254"/>
                </a:cubicBezTo>
                <a:cubicBezTo>
                  <a:pt x="270" y="250"/>
                  <a:pt x="271" y="247"/>
                  <a:pt x="274" y="245"/>
                </a:cubicBezTo>
                <a:cubicBezTo>
                  <a:pt x="278" y="241"/>
                  <a:pt x="279" y="235"/>
                  <a:pt x="277" y="230"/>
                </a:cubicBezTo>
                <a:cubicBezTo>
                  <a:pt x="275" y="225"/>
                  <a:pt x="270" y="222"/>
                  <a:pt x="265" y="222"/>
                </a:cubicBezTo>
                <a:cubicBezTo>
                  <a:pt x="200" y="222"/>
                  <a:pt x="200" y="222"/>
                  <a:pt x="200" y="222"/>
                </a:cubicBezTo>
                <a:cubicBezTo>
                  <a:pt x="194" y="222"/>
                  <a:pt x="189" y="225"/>
                  <a:pt x="187" y="230"/>
                </a:cubicBezTo>
                <a:cubicBezTo>
                  <a:pt x="185" y="235"/>
                  <a:pt x="187" y="241"/>
                  <a:pt x="191" y="245"/>
                </a:cubicBezTo>
                <a:cubicBezTo>
                  <a:pt x="193" y="247"/>
                  <a:pt x="195" y="250"/>
                  <a:pt x="195" y="254"/>
                </a:cubicBezTo>
                <a:cubicBezTo>
                  <a:pt x="195" y="261"/>
                  <a:pt x="189" y="266"/>
                  <a:pt x="182" y="266"/>
                </a:cubicBezTo>
                <a:cubicBezTo>
                  <a:pt x="175" y="266"/>
                  <a:pt x="170" y="261"/>
                  <a:pt x="170" y="254"/>
                </a:cubicBezTo>
                <a:cubicBezTo>
                  <a:pt x="170" y="250"/>
                  <a:pt x="171" y="247"/>
                  <a:pt x="173" y="245"/>
                </a:cubicBezTo>
                <a:cubicBezTo>
                  <a:pt x="177" y="241"/>
                  <a:pt x="179" y="235"/>
                  <a:pt x="177" y="230"/>
                </a:cubicBezTo>
                <a:cubicBezTo>
                  <a:pt x="174" y="225"/>
                  <a:pt x="170" y="222"/>
                  <a:pt x="164" y="222"/>
                </a:cubicBezTo>
                <a:cubicBezTo>
                  <a:pt x="101" y="222"/>
                  <a:pt x="101" y="222"/>
                  <a:pt x="101" y="222"/>
                </a:cubicBezTo>
                <a:cubicBezTo>
                  <a:pt x="96" y="222"/>
                  <a:pt x="91" y="225"/>
                  <a:pt x="89" y="230"/>
                </a:cubicBezTo>
                <a:cubicBezTo>
                  <a:pt x="87" y="235"/>
                  <a:pt x="88" y="241"/>
                  <a:pt x="92" y="245"/>
                </a:cubicBezTo>
                <a:cubicBezTo>
                  <a:pt x="94" y="247"/>
                  <a:pt x="96" y="250"/>
                  <a:pt x="96" y="254"/>
                </a:cubicBezTo>
                <a:cubicBezTo>
                  <a:pt x="96" y="261"/>
                  <a:pt x="90" y="266"/>
                  <a:pt x="83" y="266"/>
                </a:cubicBezTo>
                <a:cubicBezTo>
                  <a:pt x="76" y="266"/>
                  <a:pt x="71" y="261"/>
                  <a:pt x="71" y="254"/>
                </a:cubicBezTo>
                <a:cubicBezTo>
                  <a:pt x="71" y="250"/>
                  <a:pt x="72" y="247"/>
                  <a:pt x="75" y="245"/>
                </a:cubicBezTo>
                <a:cubicBezTo>
                  <a:pt x="79" y="241"/>
                  <a:pt x="80" y="235"/>
                  <a:pt x="78" y="230"/>
                </a:cubicBezTo>
                <a:cubicBezTo>
                  <a:pt x="76" y="225"/>
                  <a:pt x="71" y="222"/>
                  <a:pt x="65" y="222"/>
                </a:cubicBezTo>
                <a:cubicBezTo>
                  <a:pt x="14" y="222"/>
                  <a:pt x="14" y="222"/>
                  <a:pt x="14" y="222"/>
                </a:cubicBezTo>
                <a:cubicBezTo>
                  <a:pt x="6" y="222"/>
                  <a:pt x="0" y="228"/>
                  <a:pt x="0" y="235"/>
                </a:cubicBezTo>
                <a:cubicBezTo>
                  <a:pt x="0" y="243"/>
                  <a:pt x="6" y="248"/>
                  <a:pt x="14" y="248"/>
                </a:cubicBezTo>
                <a:cubicBezTo>
                  <a:pt x="14" y="248"/>
                  <a:pt x="30" y="248"/>
                  <a:pt x="45" y="248"/>
                </a:cubicBezTo>
                <a:cubicBezTo>
                  <a:pt x="44" y="250"/>
                  <a:pt x="44" y="252"/>
                  <a:pt x="44" y="254"/>
                </a:cubicBezTo>
                <a:cubicBezTo>
                  <a:pt x="44" y="275"/>
                  <a:pt x="62" y="293"/>
                  <a:pt x="83" y="293"/>
                </a:cubicBezTo>
                <a:cubicBezTo>
                  <a:pt x="105" y="293"/>
                  <a:pt x="122" y="275"/>
                  <a:pt x="122" y="254"/>
                </a:cubicBezTo>
                <a:cubicBezTo>
                  <a:pt x="122" y="252"/>
                  <a:pt x="122" y="250"/>
                  <a:pt x="122" y="248"/>
                </a:cubicBezTo>
                <a:cubicBezTo>
                  <a:pt x="131" y="248"/>
                  <a:pt x="134" y="248"/>
                  <a:pt x="143" y="248"/>
                </a:cubicBezTo>
                <a:cubicBezTo>
                  <a:pt x="143" y="250"/>
                  <a:pt x="143" y="252"/>
                  <a:pt x="143" y="254"/>
                </a:cubicBezTo>
                <a:cubicBezTo>
                  <a:pt x="143" y="275"/>
                  <a:pt x="161" y="293"/>
                  <a:pt x="182" y="293"/>
                </a:cubicBezTo>
                <a:cubicBezTo>
                  <a:pt x="204" y="293"/>
                  <a:pt x="221" y="275"/>
                  <a:pt x="221" y="254"/>
                </a:cubicBezTo>
                <a:cubicBezTo>
                  <a:pt x="221" y="252"/>
                  <a:pt x="221" y="250"/>
                  <a:pt x="221" y="248"/>
                </a:cubicBezTo>
                <a:cubicBezTo>
                  <a:pt x="231" y="248"/>
                  <a:pt x="234" y="248"/>
                  <a:pt x="244" y="248"/>
                </a:cubicBezTo>
                <a:cubicBezTo>
                  <a:pt x="243" y="250"/>
                  <a:pt x="243" y="252"/>
                  <a:pt x="243" y="254"/>
                </a:cubicBezTo>
                <a:cubicBezTo>
                  <a:pt x="243" y="275"/>
                  <a:pt x="261" y="293"/>
                  <a:pt x="282" y="293"/>
                </a:cubicBezTo>
                <a:cubicBezTo>
                  <a:pt x="304" y="293"/>
                  <a:pt x="322" y="275"/>
                  <a:pt x="322" y="254"/>
                </a:cubicBezTo>
                <a:cubicBezTo>
                  <a:pt x="322" y="252"/>
                  <a:pt x="321" y="250"/>
                  <a:pt x="321" y="248"/>
                </a:cubicBezTo>
                <a:cubicBezTo>
                  <a:pt x="351" y="248"/>
                  <a:pt x="429" y="249"/>
                  <a:pt x="429" y="249"/>
                </a:cubicBezTo>
                <a:cubicBezTo>
                  <a:pt x="431" y="249"/>
                  <a:pt x="432" y="248"/>
                  <a:pt x="434" y="248"/>
                </a:cubicBezTo>
                <a:cubicBezTo>
                  <a:pt x="451" y="241"/>
                  <a:pt x="459" y="224"/>
                  <a:pt x="455" y="201"/>
                </a:cubicBezTo>
                <a:cubicBezTo>
                  <a:pt x="451" y="177"/>
                  <a:pt x="433" y="146"/>
                  <a:pt x="409" y="120"/>
                </a:cubicBezTo>
                <a:cubicBezTo>
                  <a:pt x="392" y="103"/>
                  <a:pt x="359" y="75"/>
                  <a:pt x="322" y="76"/>
                </a:cubicBezTo>
                <a:cubicBezTo>
                  <a:pt x="322" y="76"/>
                  <a:pt x="322" y="76"/>
                  <a:pt x="322" y="76"/>
                </a:cubicBezTo>
                <a:cubicBezTo>
                  <a:pt x="249" y="76"/>
                  <a:pt x="249" y="76"/>
                  <a:pt x="249" y="76"/>
                </a:cubicBezTo>
                <a:cubicBezTo>
                  <a:pt x="191" y="76"/>
                  <a:pt x="114" y="76"/>
                  <a:pt x="64" y="76"/>
                </a:cubicBezTo>
                <a:cubicBezTo>
                  <a:pt x="79" y="68"/>
                  <a:pt x="95" y="60"/>
                  <a:pt x="110" y="51"/>
                </a:cubicBezTo>
                <a:cubicBezTo>
                  <a:pt x="115" y="49"/>
                  <a:pt x="118" y="45"/>
                  <a:pt x="118" y="40"/>
                </a:cubicBezTo>
                <a:cubicBezTo>
                  <a:pt x="118" y="39"/>
                  <a:pt x="118" y="39"/>
                  <a:pt x="118" y="38"/>
                </a:cubicBezTo>
                <a:cubicBezTo>
                  <a:pt x="117" y="33"/>
                  <a:pt x="113" y="28"/>
                  <a:pt x="108" y="27"/>
                </a:cubicBezTo>
                <a:cubicBezTo>
                  <a:pt x="17" y="2"/>
                  <a:pt x="17" y="2"/>
                  <a:pt x="17" y="2"/>
                </a:cubicBezTo>
                <a:cubicBezTo>
                  <a:pt x="10" y="0"/>
                  <a:pt x="3" y="5"/>
                  <a:pt x="1" y="1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49"/>
          <p:cNvSpPr>
            <a:spLocks/>
          </p:cNvSpPr>
          <p:nvPr userDrawn="1"/>
        </p:nvSpPr>
        <p:spPr bwMode="auto">
          <a:xfrm>
            <a:off x="5135913" y="4398455"/>
            <a:ext cx="382588" cy="525462"/>
          </a:xfrm>
          <a:custGeom>
            <a:avLst/>
            <a:gdLst/>
            <a:ahLst/>
            <a:cxnLst>
              <a:cxn ang="0">
                <a:pos x="299" y="75"/>
              </a:cxn>
              <a:cxn ang="0">
                <a:pos x="227" y="20"/>
              </a:cxn>
              <a:cxn ang="0">
                <a:pos x="170" y="0"/>
              </a:cxn>
              <a:cxn ang="0">
                <a:pos x="102" y="30"/>
              </a:cxn>
              <a:cxn ang="0">
                <a:pos x="56" y="67"/>
              </a:cxn>
              <a:cxn ang="0">
                <a:pos x="0" y="151"/>
              </a:cxn>
              <a:cxn ang="0">
                <a:pos x="35" y="222"/>
              </a:cxn>
              <a:cxn ang="0">
                <a:pos x="39" y="274"/>
              </a:cxn>
              <a:cxn ang="0">
                <a:pos x="116" y="325"/>
              </a:cxn>
              <a:cxn ang="0">
                <a:pos x="130" y="323"/>
              </a:cxn>
              <a:cxn ang="0">
                <a:pos x="95" y="440"/>
              </a:cxn>
              <a:cxn ang="0">
                <a:pos x="95" y="466"/>
              </a:cxn>
              <a:cxn ang="0">
                <a:pos x="152" y="462"/>
              </a:cxn>
              <a:cxn ang="0">
                <a:pos x="156" y="306"/>
              </a:cxn>
              <a:cxn ang="0">
                <a:pos x="139" y="293"/>
              </a:cxn>
              <a:cxn ang="0">
                <a:pos x="130" y="296"/>
              </a:cxn>
              <a:cxn ang="0">
                <a:pos x="118" y="298"/>
              </a:cxn>
              <a:cxn ang="0">
                <a:pos x="94" y="293"/>
              </a:cxn>
              <a:cxn ang="0">
                <a:pos x="59" y="241"/>
              </a:cxn>
              <a:cxn ang="0">
                <a:pos x="57" y="206"/>
              </a:cxn>
              <a:cxn ang="0">
                <a:pos x="27" y="151"/>
              </a:cxn>
              <a:cxn ang="0">
                <a:pos x="55" y="97"/>
              </a:cxn>
              <a:cxn ang="0">
                <a:pos x="93" y="86"/>
              </a:cxn>
              <a:cxn ang="0">
                <a:pos x="129" y="41"/>
              </a:cxn>
              <a:cxn ang="0">
                <a:pos x="170" y="26"/>
              </a:cxn>
              <a:cxn ang="0">
                <a:pos x="218" y="48"/>
              </a:cxn>
              <a:cxn ang="0">
                <a:pos x="246" y="86"/>
              </a:cxn>
              <a:cxn ang="0">
                <a:pos x="273" y="91"/>
              </a:cxn>
              <a:cxn ang="0">
                <a:pos x="313" y="151"/>
              </a:cxn>
              <a:cxn ang="0">
                <a:pos x="282" y="206"/>
              </a:cxn>
              <a:cxn ang="0">
                <a:pos x="280" y="241"/>
              </a:cxn>
              <a:cxn ang="0">
                <a:pos x="255" y="288"/>
              </a:cxn>
              <a:cxn ang="0">
                <a:pos x="221" y="298"/>
              </a:cxn>
              <a:cxn ang="0">
                <a:pos x="205" y="294"/>
              </a:cxn>
              <a:cxn ang="0">
                <a:pos x="201" y="293"/>
              </a:cxn>
              <a:cxn ang="0">
                <a:pos x="200" y="293"/>
              </a:cxn>
              <a:cxn ang="0">
                <a:pos x="189" y="296"/>
              </a:cxn>
              <a:cxn ang="0">
                <a:pos x="183" y="453"/>
              </a:cxn>
              <a:cxn ang="0">
                <a:pos x="197" y="466"/>
              </a:cxn>
              <a:cxn ang="0">
                <a:pos x="258" y="453"/>
              </a:cxn>
              <a:cxn ang="0">
                <a:pos x="210" y="440"/>
              </a:cxn>
              <a:cxn ang="0">
                <a:pos x="213" y="324"/>
              </a:cxn>
              <a:cxn ang="0">
                <a:pos x="224" y="324"/>
              </a:cxn>
              <a:cxn ang="0">
                <a:pos x="293" y="288"/>
              </a:cxn>
              <a:cxn ang="0">
                <a:pos x="305" y="222"/>
              </a:cxn>
              <a:cxn ang="0">
                <a:pos x="339" y="151"/>
              </a:cxn>
            </a:cxnLst>
            <a:rect l="0" t="0" r="r" b="b"/>
            <a:pathLst>
              <a:path w="339" h="466">
                <a:moveTo>
                  <a:pt x="332" y="115"/>
                </a:moveTo>
                <a:cubicBezTo>
                  <a:pt x="325" y="99"/>
                  <a:pt x="314" y="85"/>
                  <a:pt x="299" y="75"/>
                </a:cubicBezTo>
                <a:cubicBezTo>
                  <a:pt x="287" y="67"/>
                  <a:pt x="272" y="61"/>
                  <a:pt x="255" y="60"/>
                </a:cubicBezTo>
                <a:cubicBezTo>
                  <a:pt x="250" y="44"/>
                  <a:pt x="240" y="30"/>
                  <a:pt x="227" y="20"/>
                </a:cubicBezTo>
                <a:cubicBezTo>
                  <a:pt x="219" y="14"/>
                  <a:pt x="210" y="9"/>
                  <a:pt x="200" y="5"/>
                </a:cubicBezTo>
                <a:cubicBezTo>
                  <a:pt x="191" y="2"/>
                  <a:pt x="180" y="0"/>
                  <a:pt x="170" y="0"/>
                </a:cubicBezTo>
                <a:cubicBezTo>
                  <a:pt x="159" y="0"/>
                  <a:pt x="149" y="2"/>
                  <a:pt x="139" y="5"/>
                </a:cubicBezTo>
                <a:cubicBezTo>
                  <a:pt x="125" y="10"/>
                  <a:pt x="112" y="19"/>
                  <a:pt x="102" y="30"/>
                </a:cubicBezTo>
                <a:cubicBezTo>
                  <a:pt x="94" y="39"/>
                  <a:pt x="88" y="49"/>
                  <a:pt x="84" y="60"/>
                </a:cubicBezTo>
                <a:cubicBezTo>
                  <a:pt x="74" y="61"/>
                  <a:pt x="65" y="63"/>
                  <a:pt x="56" y="67"/>
                </a:cubicBezTo>
                <a:cubicBezTo>
                  <a:pt x="39" y="74"/>
                  <a:pt x="25" y="85"/>
                  <a:pt x="16" y="100"/>
                </a:cubicBezTo>
                <a:cubicBezTo>
                  <a:pt x="6" y="114"/>
                  <a:pt x="0" y="132"/>
                  <a:pt x="0" y="151"/>
                </a:cubicBezTo>
                <a:cubicBezTo>
                  <a:pt x="0" y="167"/>
                  <a:pt x="4" y="182"/>
                  <a:pt x="12" y="196"/>
                </a:cubicBezTo>
                <a:cubicBezTo>
                  <a:pt x="18" y="206"/>
                  <a:pt x="25" y="215"/>
                  <a:pt x="35" y="222"/>
                </a:cubicBezTo>
                <a:cubicBezTo>
                  <a:pt x="33" y="228"/>
                  <a:pt x="32" y="235"/>
                  <a:pt x="32" y="241"/>
                </a:cubicBezTo>
                <a:cubicBezTo>
                  <a:pt x="32" y="253"/>
                  <a:pt x="35" y="264"/>
                  <a:pt x="39" y="274"/>
                </a:cubicBezTo>
                <a:cubicBezTo>
                  <a:pt x="45" y="289"/>
                  <a:pt x="56" y="301"/>
                  <a:pt x="69" y="310"/>
                </a:cubicBezTo>
                <a:cubicBezTo>
                  <a:pt x="82" y="319"/>
                  <a:pt x="99" y="325"/>
                  <a:pt x="116" y="325"/>
                </a:cubicBezTo>
                <a:cubicBezTo>
                  <a:pt x="118" y="325"/>
                  <a:pt x="119" y="324"/>
                  <a:pt x="121" y="324"/>
                </a:cubicBezTo>
                <a:cubicBezTo>
                  <a:pt x="124" y="324"/>
                  <a:pt x="127" y="324"/>
                  <a:pt x="130" y="323"/>
                </a:cubicBezTo>
                <a:cubicBezTo>
                  <a:pt x="130" y="440"/>
                  <a:pt x="130" y="440"/>
                  <a:pt x="130" y="440"/>
                </a:cubicBezTo>
                <a:cubicBezTo>
                  <a:pt x="95" y="440"/>
                  <a:pt x="95" y="440"/>
                  <a:pt x="95" y="440"/>
                </a:cubicBezTo>
                <a:cubicBezTo>
                  <a:pt x="88" y="440"/>
                  <a:pt x="82" y="446"/>
                  <a:pt x="82" y="453"/>
                </a:cubicBezTo>
                <a:cubicBezTo>
                  <a:pt x="82" y="460"/>
                  <a:pt x="88" y="466"/>
                  <a:pt x="95" y="466"/>
                </a:cubicBezTo>
                <a:cubicBezTo>
                  <a:pt x="143" y="466"/>
                  <a:pt x="143" y="466"/>
                  <a:pt x="143" y="466"/>
                </a:cubicBezTo>
                <a:cubicBezTo>
                  <a:pt x="146" y="466"/>
                  <a:pt x="150" y="465"/>
                  <a:pt x="152" y="462"/>
                </a:cubicBezTo>
                <a:cubicBezTo>
                  <a:pt x="155" y="460"/>
                  <a:pt x="156" y="456"/>
                  <a:pt x="156" y="453"/>
                </a:cubicBezTo>
                <a:cubicBezTo>
                  <a:pt x="156" y="306"/>
                  <a:pt x="156" y="306"/>
                  <a:pt x="156" y="306"/>
                </a:cubicBezTo>
                <a:cubicBezTo>
                  <a:pt x="156" y="302"/>
                  <a:pt x="154" y="298"/>
                  <a:pt x="151" y="296"/>
                </a:cubicBezTo>
                <a:cubicBezTo>
                  <a:pt x="148" y="293"/>
                  <a:pt x="143" y="292"/>
                  <a:pt x="139" y="293"/>
                </a:cubicBezTo>
                <a:cubicBezTo>
                  <a:pt x="139" y="293"/>
                  <a:pt x="139" y="293"/>
                  <a:pt x="139" y="293"/>
                </a:cubicBezTo>
                <a:cubicBezTo>
                  <a:pt x="139" y="293"/>
                  <a:pt x="135" y="295"/>
                  <a:pt x="130" y="296"/>
                </a:cubicBezTo>
                <a:cubicBezTo>
                  <a:pt x="127" y="296"/>
                  <a:pt x="124" y="297"/>
                  <a:pt x="122" y="297"/>
                </a:cubicBezTo>
                <a:cubicBezTo>
                  <a:pt x="121" y="297"/>
                  <a:pt x="119" y="298"/>
                  <a:pt x="118" y="298"/>
                </a:cubicBezTo>
                <a:cubicBezTo>
                  <a:pt x="117" y="298"/>
                  <a:pt x="116" y="298"/>
                  <a:pt x="116" y="298"/>
                </a:cubicBezTo>
                <a:cubicBezTo>
                  <a:pt x="108" y="298"/>
                  <a:pt x="100" y="296"/>
                  <a:pt x="94" y="293"/>
                </a:cubicBezTo>
                <a:cubicBezTo>
                  <a:pt x="84" y="289"/>
                  <a:pt x="75" y="282"/>
                  <a:pt x="69" y="273"/>
                </a:cubicBezTo>
                <a:cubicBezTo>
                  <a:pt x="63" y="264"/>
                  <a:pt x="59" y="253"/>
                  <a:pt x="59" y="241"/>
                </a:cubicBezTo>
                <a:cubicBezTo>
                  <a:pt x="59" y="234"/>
                  <a:pt x="60" y="228"/>
                  <a:pt x="63" y="221"/>
                </a:cubicBezTo>
                <a:cubicBezTo>
                  <a:pt x="65" y="216"/>
                  <a:pt x="62" y="209"/>
                  <a:pt x="57" y="206"/>
                </a:cubicBezTo>
                <a:cubicBezTo>
                  <a:pt x="48" y="200"/>
                  <a:pt x="40" y="192"/>
                  <a:pt x="35" y="183"/>
                </a:cubicBezTo>
                <a:cubicBezTo>
                  <a:pt x="30" y="173"/>
                  <a:pt x="27" y="162"/>
                  <a:pt x="27" y="151"/>
                </a:cubicBezTo>
                <a:cubicBezTo>
                  <a:pt x="27" y="142"/>
                  <a:pt x="29" y="133"/>
                  <a:pt x="32" y="126"/>
                </a:cubicBezTo>
                <a:cubicBezTo>
                  <a:pt x="37" y="114"/>
                  <a:pt x="45" y="104"/>
                  <a:pt x="55" y="97"/>
                </a:cubicBezTo>
                <a:cubicBezTo>
                  <a:pt x="65" y="90"/>
                  <a:pt x="78" y="86"/>
                  <a:pt x="91" y="86"/>
                </a:cubicBezTo>
                <a:cubicBezTo>
                  <a:pt x="92" y="86"/>
                  <a:pt x="93" y="86"/>
                  <a:pt x="93" y="86"/>
                </a:cubicBezTo>
                <a:cubicBezTo>
                  <a:pt x="100" y="87"/>
                  <a:pt x="105" y="82"/>
                  <a:pt x="107" y="76"/>
                </a:cubicBezTo>
                <a:cubicBezTo>
                  <a:pt x="110" y="62"/>
                  <a:pt x="118" y="49"/>
                  <a:pt x="129" y="41"/>
                </a:cubicBezTo>
                <a:cubicBezTo>
                  <a:pt x="135" y="36"/>
                  <a:pt x="141" y="33"/>
                  <a:pt x="148" y="30"/>
                </a:cubicBezTo>
                <a:cubicBezTo>
                  <a:pt x="155" y="28"/>
                  <a:pt x="162" y="26"/>
                  <a:pt x="170" y="26"/>
                </a:cubicBezTo>
                <a:cubicBezTo>
                  <a:pt x="177" y="26"/>
                  <a:pt x="185" y="28"/>
                  <a:pt x="191" y="30"/>
                </a:cubicBezTo>
                <a:cubicBezTo>
                  <a:pt x="202" y="34"/>
                  <a:pt x="211" y="40"/>
                  <a:pt x="218" y="48"/>
                </a:cubicBezTo>
                <a:cubicBezTo>
                  <a:pt x="225" y="56"/>
                  <a:pt x="230" y="65"/>
                  <a:pt x="232" y="76"/>
                </a:cubicBezTo>
                <a:cubicBezTo>
                  <a:pt x="234" y="82"/>
                  <a:pt x="240" y="87"/>
                  <a:pt x="246" y="86"/>
                </a:cubicBezTo>
                <a:cubicBezTo>
                  <a:pt x="247" y="86"/>
                  <a:pt x="248" y="86"/>
                  <a:pt x="248" y="86"/>
                </a:cubicBezTo>
                <a:cubicBezTo>
                  <a:pt x="257" y="86"/>
                  <a:pt x="266" y="88"/>
                  <a:pt x="273" y="91"/>
                </a:cubicBezTo>
                <a:cubicBezTo>
                  <a:pt x="285" y="96"/>
                  <a:pt x="295" y="104"/>
                  <a:pt x="302" y="115"/>
                </a:cubicBezTo>
                <a:cubicBezTo>
                  <a:pt x="309" y="125"/>
                  <a:pt x="313" y="137"/>
                  <a:pt x="313" y="151"/>
                </a:cubicBezTo>
                <a:cubicBezTo>
                  <a:pt x="313" y="162"/>
                  <a:pt x="310" y="173"/>
                  <a:pt x="304" y="183"/>
                </a:cubicBezTo>
                <a:cubicBezTo>
                  <a:pt x="299" y="192"/>
                  <a:pt x="292" y="200"/>
                  <a:pt x="282" y="206"/>
                </a:cubicBezTo>
                <a:cubicBezTo>
                  <a:pt x="277" y="209"/>
                  <a:pt x="275" y="216"/>
                  <a:pt x="277" y="221"/>
                </a:cubicBezTo>
                <a:cubicBezTo>
                  <a:pt x="279" y="228"/>
                  <a:pt x="280" y="234"/>
                  <a:pt x="280" y="241"/>
                </a:cubicBezTo>
                <a:cubicBezTo>
                  <a:pt x="280" y="249"/>
                  <a:pt x="279" y="256"/>
                  <a:pt x="276" y="263"/>
                </a:cubicBezTo>
                <a:cubicBezTo>
                  <a:pt x="272" y="273"/>
                  <a:pt x="265" y="282"/>
                  <a:pt x="255" y="288"/>
                </a:cubicBezTo>
                <a:cubicBezTo>
                  <a:pt x="246" y="294"/>
                  <a:pt x="236" y="298"/>
                  <a:pt x="224" y="298"/>
                </a:cubicBezTo>
                <a:cubicBezTo>
                  <a:pt x="223" y="298"/>
                  <a:pt x="222" y="298"/>
                  <a:pt x="221" y="298"/>
                </a:cubicBezTo>
                <a:cubicBezTo>
                  <a:pt x="219" y="297"/>
                  <a:pt x="217" y="297"/>
                  <a:pt x="215" y="297"/>
                </a:cubicBezTo>
                <a:cubicBezTo>
                  <a:pt x="211" y="296"/>
                  <a:pt x="207" y="295"/>
                  <a:pt x="205" y="294"/>
                </a:cubicBezTo>
                <a:cubicBezTo>
                  <a:pt x="203" y="294"/>
                  <a:pt x="202" y="294"/>
                  <a:pt x="202" y="294"/>
                </a:cubicBezTo>
                <a:cubicBezTo>
                  <a:pt x="201" y="294"/>
                  <a:pt x="201" y="293"/>
                  <a:pt x="201" y="293"/>
                </a:cubicBezTo>
                <a:cubicBezTo>
                  <a:pt x="200" y="293"/>
                  <a:pt x="200" y="293"/>
                  <a:pt x="200" y="293"/>
                </a:cubicBezTo>
                <a:cubicBezTo>
                  <a:pt x="200" y="293"/>
                  <a:pt x="200" y="293"/>
                  <a:pt x="200" y="293"/>
                </a:cubicBezTo>
                <a:cubicBezTo>
                  <a:pt x="200" y="293"/>
                  <a:pt x="200" y="293"/>
                  <a:pt x="200" y="293"/>
                </a:cubicBezTo>
                <a:cubicBezTo>
                  <a:pt x="196" y="292"/>
                  <a:pt x="192" y="293"/>
                  <a:pt x="189" y="296"/>
                </a:cubicBezTo>
                <a:cubicBezTo>
                  <a:pt x="185" y="298"/>
                  <a:pt x="183" y="302"/>
                  <a:pt x="183" y="306"/>
                </a:cubicBezTo>
                <a:cubicBezTo>
                  <a:pt x="183" y="453"/>
                  <a:pt x="183" y="453"/>
                  <a:pt x="183" y="453"/>
                </a:cubicBezTo>
                <a:cubicBezTo>
                  <a:pt x="183" y="456"/>
                  <a:pt x="185" y="460"/>
                  <a:pt x="187" y="462"/>
                </a:cubicBezTo>
                <a:cubicBezTo>
                  <a:pt x="190" y="465"/>
                  <a:pt x="193" y="466"/>
                  <a:pt x="197" y="466"/>
                </a:cubicBezTo>
                <a:cubicBezTo>
                  <a:pt x="244" y="466"/>
                  <a:pt x="244" y="466"/>
                  <a:pt x="244" y="466"/>
                </a:cubicBezTo>
                <a:cubicBezTo>
                  <a:pt x="252" y="466"/>
                  <a:pt x="258" y="460"/>
                  <a:pt x="258" y="453"/>
                </a:cubicBezTo>
                <a:cubicBezTo>
                  <a:pt x="258" y="446"/>
                  <a:pt x="252" y="440"/>
                  <a:pt x="244" y="440"/>
                </a:cubicBezTo>
                <a:cubicBezTo>
                  <a:pt x="210" y="440"/>
                  <a:pt x="210" y="440"/>
                  <a:pt x="210" y="440"/>
                </a:cubicBezTo>
                <a:cubicBezTo>
                  <a:pt x="210" y="323"/>
                  <a:pt x="210" y="323"/>
                  <a:pt x="210" y="323"/>
                </a:cubicBezTo>
                <a:cubicBezTo>
                  <a:pt x="211" y="323"/>
                  <a:pt x="212" y="323"/>
                  <a:pt x="213" y="324"/>
                </a:cubicBezTo>
                <a:cubicBezTo>
                  <a:pt x="215" y="324"/>
                  <a:pt x="217" y="324"/>
                  <a:pt x="219" y="324"/>
                </a:cubicBezTo>
                <a:cubicBezTo>
                  <a:pt x="220" y="324"/>
                  <a:pt x="222" y="324"/>
                  <a:pt x="224" y="324"/>
                </a:cubicBezTo>
                <a:cubicBezTo>
                  <a:pt x="235" y="324"/>
                  <a:pt x="246" y="322"/>
                  <a:pt x="256" y="318"/>
                </a:cubicBezTo>
                <a:cubicBezTo>
                  <a:pt x="271" y="312"/>
                  <a:pt x="284" y="301"/>
                  <a:pt x="293" y="288"/>
                </a:cubicBezTo>
                <a:cubicBezTo>
                  <a:pt x="302" y="274"/>
                  <a:pt x="307" y="258"/>
                  <a:pt x="307" y="241"/>
                </a:cubicBezTo>
                <a:cubicBezTo>
                  <a:pt x="307" y="235"/>
                  <a:pt x="306" y="228"/>
                  <a:pt x="305" y="222"/>
                </a:cubicBezTo>
                <a:cubicBezTo>
                  <a:pt x="314" y="215"/>
                  <a:pt x="322" y="206"/>
                  <a:pt x="328" y="196"/>
                </a:cubicBezTo>
                <a:cubicBezTo>
                  <a:pt x="335" y="182"/>
                  <a:pt x="339" y="167"/>
                  <a:pt x="339" y="151"/>
                </a:cubicBezTo>
                <a:cubicBezTo>
                  <a:pt x="339" y="138"/>
                  <a:pt x="337" y="126"/>
                  <a:pt x="332" y="11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69"/>
          <p:cNvSpPr>
            <a:spLocks/>
          </p:cNvSpPr>
          <p:nvPr userDrawn="1"/>
        </p:nvSpPr>
        <p:spPr bwMode="auto">
          <a:xfrm>
            <a:off x="5251007" y="2397342"/>
            <a:ext cx="152400" cy="488950"/>
          </a:xfrm>
          <a:custGeom>
            <a:avLst/>
            <a:gdLst/>
            <a:ahLst/>
            <a:cxnLst>
              <a:cxn ang="0">
                <a:pos x="80" y="356"/>
              </a:cxn>
              <a:cxn ang="0">
                <a:pos x="80" y="333"/>
              </a:cxn>
              <a:cxn ang="0">
                <a:pos x="131" y="280"/>
              </a:cxn>
              <a:cxn ang="0">
                <a:pos x="131" y="53"/>
              </a:cxn>
              <a:cxn ang="0">
                <a:pos x="78" y="0"/>
              </a:cxn>
              <a:cxn ang="0">
                <a:pos x="54" y="0"/>
              </a:cxn>
              <a:cxn ang="0">
                <a:pos x="0" y="53"/>
              </a:cxn>
              <a:cxn ang="0">
                <a:pos x="0" y="280"/>
              </a:cxn>
              <a:cxn ang="0">
                <a:pos x="16" y="318"/>
              </a:cxn>
              <a:cxn ang="0">
                <a:pos x="35" y="318"/>
              </a:cxn>
              <a:cxn ang="0">
                <a:pos x="35" y="299"/>
              </a:cxn>
              <a:cxn ang="0">
                <a:pos x="27" y="280"/>
              </a:cxn>
              <a:cxn ang="0">
                <a:pos x="27" y="255"/>
              </a:cxn>
              <a:cxn ang="0">
                <a:pos x="54" y="263"/>
              </a:cxn>
              <a:cxn ang="0">
                <a:pos x="77" y="263"/>
              </a:cxn>
              <a:cxn ang="0">
                <a:pos x="91" y="249"/>
              </a:cxn>
              <a:cxn ang="0">
                <a:pos x="77" y="236"/>
              </a:cxn>
              <a:cxn ang="0">
                <a:pos x="54" y="236"/>
              </a:cxn>
              <a:cxn ang="0">
                <a:pos x="35" y="228"/>
              </a:cxn>
              <a:cxn ang="0">
                <a:pos x="27" y="209"/>
              </a:cxn>
              <a:cxn ang="0">
                <a:pos x="27" y="206"/>
              </a:cxn>
              <a:cxn ang="0">
                <a:pos x="27" y="177"/>
              </a:cxn>
              <a:cxn ang="0">
                <a:pos x="54" y="184"/>
              </a:cxn>
              <a:cxn ang="0">
                <a:pos x="77" y="184"/>
              </a:cxn>
              <a:cxn ang="0">
                <a:pos x="91" y="171"/>
              </a:cxn>
              <a:cxn ang="0">
                <a:pos x="77" y="157"/>
              </a:cxn>
              <a:cxn ang="0">
                <a:pos x="54" y="157"/>
              </a:cxn>
              <a:cxn ang="0">
                <a:pos x="35" y="149"/>
              </a:cxn>
              <a:cxn ang="0">
                <a:pos x="27" y="131"/>
              </a:cxn>
              <a:cxn ang="0">
                <a:pos x="27" y="128"/>
              </a:cxn>
              <a:cxn ang="0">
                <a:pos x="27" y="97"/>
              </a:cxn>
              <a:cxn ang="0">
                <a:pos x="54" y="104"/>
              </a:cxn>
              <a:cxn ang="0">
                <a:pos x="77" y="104"/>
              </a:cxn>
              <a:cxn ang="0">
                <a:pos x="91" y="91"/>
              </a:cxn>
              <a:cxn ang="0">
                <a:pos x="77" y="77"/>
              </a:cxn>
              <a:cxn ang="0">
                <a:pos x="54" y="77"/>
              </a:cxn>
              <a:cxn ang="0">
                <a:pos x="35" y="69"/>
              </a:cxn>
              <a:cxn ang="0">
                <a:pos x="27" y="51"/>
              </a:cxn>
              <a:cxn ang="0">
                <a:pos x="27" y="50"/>
              </a:cxn>
              <a:cxn ang="0">
                <a:pos x="54" y="27"/>
              </a:cxn>
              <a:cxn ang="0">
                <a:pos x="78" y="27"/>
              </a:cxn>
              <a:cxn ang="0">
                <a:pos x="104" y="53"/>
              </a:cxn>
              <a:cxn ang="0">
                <a:pos x="104" y="280"/>
              </a:cxn>
              <a:cxn ang="0">
                <a:pos x="78" y="307"/>
              </a:cxn>
              <a:cxn ang="0">
                <a:pos x="71" y="307"/>
              </a:cxn>
              <a:cxn ang="0">
                <a:pos x="69" y="307"/>
              </a:cxn>
              <a:cxn ang="0">
                <a:pos x="67" y="307"/>
              </a:cxn>
              <a:cxn ang="0">
                <a:pos x="53" y="320"/>
              </a:cxn>
              <a:cxn ang="0">
                <a:pos x="53" y="368"/>
              </a:cxn>
              <a:cxn ang="0">
                <a:pos x="61" y="380"/>
              </a:cxn>
              <a:cxn ang="0">
                <a:pos x="68" y="382"/>
              </a:cxn>
              <a:cxn ang="0">
                <a:pos x="107" y="394"/>
              </a:cxn>
              <a:cxn ang="0">
                <a:pos x="68" y="406"/>
              </a:cxn>
              <a:cxn ang="0">
                <a:pos x="29" y="394"/>
              </a:cxn>
              <a:cxn ang="0">
                <a:pos x="39" y="387"/>
              </a:cxn>
              <a:cxn ang="0">
                <a:pos x="46" y="370"/>
              </a:cxn>
              <a:cxn ang="0">
                <a:pos x="29" y="362"/>
              </a:cxn>
              <a:cxn ang="0">
                <a:pos x="2" y="394"/>
              </a:cxn>
              <a:cxn ang="0">
                <a:pos x="68" y="433"/>
              </a:cxn>
              <a:cxn ang="0">
                <a:pos x="134" y="394"/>
              </a:cxn>
              <a:cxn ang="0">
                <a:pos x="80" y="356"/>
              </a:cxn>
            </a:cxnLst>
            <a:rect l="0" t="0" r="r" b="b"/>
            <a:pathLst>
              <a:path w="134" h="433">
                <a:moveTo>
                  <a:pt x="80" y="356"/>
                </a:moveTo>
                <a:cubicBezTo>
                  <a:pt x="80" y="333"/>
                  <a:pt x="80" y="333"/>
                  <a:pt x="80" y="333"/>
                </a:cubicBezTo>
                <a:cubicBezTo>
                  <a:pt x="108" y="332"/>
                  <a:pt x="131" y="309"/>
                  <a:pt x="131" y="280"/>
                </a:cubicBezTo>
                <a:cubicBezTo>
                  <a:pt x="131" y="53"/>
                  <a:pt x="131" y="53"/>
                  <a:pt x="131" y="53"/>
                </a:cubicBezTo>
                <a:cubicBezTo>
                  <a:pt x="131" y="24"/>
                  <a:pt x="107" y="0"/>
                  <a:pt x="78" y="0"/>
                </a:cubicBezTo>
                <a:cubicBezTo>
                  <a:pt x="54" y="0"/>
                  <a:pt x="54" y="0"/>
                  <a:pt x="54" y="0"/>
                </a:cubicBezTo>
                <a:cubicBezTo>
                  <a:pt x="24" y="0"/>
                  <a:pt x="0" y="24"/>
                  <a:pt x="0" y="53"/>
                </a:cubicBezTo>
                <a:cubicBezTo>
                  <a:pt x="0" y="280"/>
                  <a:pt x="0" y="280"/>
                  <a:pt x="0" y="280"/>
                </a:cubicBezTo>
                <a:cubicBezTo>
                  <a:pt x="0" y="294"/>
                  <a:pt x="6" y="308"/>
                  <a:pt x="16" y="318"/>
                </a:cubicBezTo>
                <a:cubicBezTo>
                  <a:pt x="21" y="323"/>
                  <a:pt x="30" y="323"/>
                  <a:pt x="35" y="318"/>
                </a:cubicBezTo>
                <a:cubicBezTo>
                  <a:pt x="40" y="313"/>
                  <a:pt x="40" y="304"/>
                  <a:pt x="35" y="299"/>
                </a:cubicBezTo>
                <a:cubicBezTo>
                  <a:pt x="29" y="294"/>
                  <a:pt x="27" y="287"/>
                  <a:pt x="27" y="280"/>
                </a:cubicBezTo>
                <a:cubicBezTo>
                  <a:pt x="27" y="255"/>
                  <a:pt x="27" y="255"/>
                  <a:pt x="27" y="255"/>
                </a:cubicBezTo>
                <a:cubicBezTo>
                  <a:pt x="35" y="260"/>
                  <a:pt x="44" y="263"/>
                  <a:pt x="54" y="263"/>
                </a:cubicBezTo>
                <a:cubicBezTo>
                  <a:pt x="77" y="263"/>
                  <a:pt x="77" y="263"/>
                  <a:pt x="77" y="263"/>
                </a:cubicBezTo>
                <a:cubicBezTo>
                  <a:pt x="85" y="263"/>
                  <a:pt x="91" y="257"/>
                  <a:pt x="91" y="249"/>
                </a:cubicBezTo>
                <a:cubicBezTo>
                  <a:pt x="91" y="242"/>
                  <a:pt x="85" y="236"/>
                  <a:pt x="77" y="236"/>
                </a:cubicBezTo>
                <a:cubicBezTo>
                  <a:pt x="54" y="236"/>
                  <a:pt x="54" y="236"/>
                  <a:pt x="54" y="236"/>
                </a:cubicBezTo>
                <a:cubicBezTo>
                  <a:pt x="47" y="236"/>
                  <a:pt x="40" y="233"/>
                  <a:pt x="35" y="228"/>
                </a:cubicBezTo>
                <a:cubicBezTo>
                  <a:pt x="30" y="223"/>
                  <a:pt x="27" y="216"/>
                  <a:pt x="27" y="209"/>
                </a:cubicBezTo>
                <a:cubicBezTo>
                  <a:pt x="27" y="208"/>
                  <a:pt x="27" y="207"/>
                  <a:pt x="27" y="206"/>
                </a:cubicBezTo>
                <a:cubicBezTo>
                  <a:pt x="27" y="177"/>
                  <a:pt x="27" y="177"/>
                  <a:pt x="27" y="177"/>
                </a:cubicBezTo>
                <a:cubicBezTo>
                  <a:pt x="35" y="181"/>
                  <a:pt x="44" y="184"/>
                  <a:pt x="54" y="184"/>
                </a:cubicBezTo>
                <a:cubicBezTo>
                  <a:pt x="77" y="184"/>
                  <a:pt x="77" y="184"/>
                  <a:pt x="77" y="184"/>
                </a:cubicBezTo>
                <a:cubicBezTo>
                  <a:pt x="85" y="184"/>
                  <a:pt x="91" y="178"/>
                  <a:pt x="91" y="171"/>
                </a:cubicBezTo>
                <a:cubicBezTo>
                  <a:pt x="91" y="163"/>
                  <a:pt x="85" y="157"/>
                  <a:pt x="77" y="157"/>
                </a:cubicBezTo>
                <a:cubicBezTo>
                  <a:pt x="54" y="157"/>
                  <a:pt x="54" y="157"/>
                  <a:pt x="54" y="157"/>
                </a:cubicBezTo>
                <a:cubicBezTo>
                  <a:pt x="47" y="157"/>
                  <a:pt x="40" y="155"/>
                  <a:pt x="35" y="149"/>
                </a:cubicBezTo>
                <a:cubicBezTo>
                  <a:pt x="30" y="144"/>
                  <a:pt x="27" y="138"/>
                  <a:pt x="27" y="131"/>
                </a:cubicBezTo>
                <a:cubicBezTo>
                  <a:pt x="27" y="130"/>
                  <a:pt x="27" y="129"/>
                  <a:pt x="27" y="128"/>
                </a:cubicBezTo>
                <a:cubicBezTo>
                  <a:pt x="27" y="97"/>
                  <a:pt x="27" y="97"/>
                  <a:pt x="27" y="97"/>
                </a:cubicBezTo>
                <a:cubicBezTo>
                  <a:pt x="35" y="101"/>
                  <a:pt x="44" y="104"/>
                  <a:pt x="54" y="104"/>
                </a:cubicBezTo>
                <a:cubicBezTo>
                  <a:pt x="77" y="104"/>
                  <a:pt x="77" y="104"/>
                  <a:pt x="77" y="104"/>
                </a:cubicBezTo>
                <a:cubicBezTo>
                  <a:pt x="85" y="104"/>
                  <a:pt x="91" y="98"/>
                  <a:pt x="91" y="91"/>
                </a:cubicBezTo>
                <a:cubicBezTo>
                  <a:pt x="91" y="83"/>
                  <a:pt x="85" y="77"/>
                  <a:pt x="77" y="77"/>
                </a:cubicBezTo>
                <a:cubicBezTo>
                  <a:pt x="54" y="77"/>
                  <a:pt x="54" y="77"/>
                  <a:pt x="54" y="77"/>
                </a:cubicBezTo>
                <a:cubicBezTo>
                  <a:pt x="47" y="77"/>
                  <a:pt x="40" y="75"/>
                  <a:pt x="35" y="69"/>
                </a:cubicBezTo>
                <a:cubicBezTo>
                  <a:pt x="30" y="64"/>
                  <a:pt x="27" y="58"/>
                  <a:pt x="27" y="51"/>
                </a:cubicBezTo>
                <a:cubicBezTo>
                  <a:pt x="27" y="50"/>
                  <a:pt x="27" y="50"/>
                  <a:pt x="27" y="50"/>
                </a:cubicBezTo>
                <a:cubicBezTo>
                  <a:pt x="29" y="37"/>
                  <a:pt x="40" y="27"/>
                  <a:pt x="54" y="27"/>
                </a:cubicBezTo>
                <a:cubicBezTo>
                  <a:pt x="78" y="27"/>
                  <a:pt x="78" y="27"/>
                  <a:pt x="78" y="27"/>
                </a:cubicBezTo>
                <a:cubicBezTo>
                  <a:pt x="93" y="27"/>
                  <a:pt x="104" y="38"/>
                  <a:pt x="104" y="53"/>
                </a:cubicBezTo>
                <a:cubicBezTo>
                  <a:pt x="104" y="280"/>
                  <a:pt x="104" y="280"/>
                  <a:pt x="104" y="280"/>
                </a:cubicBezTo>
                <a:cubicBezTo>
                  <a:pt x="104" y="295"/>
                  <a:pt x="93" y="307"/>
                  <a:pt x="78" y="307"/>
                </a:cubicBezTo>
                <a:cubicBezTo>
                  <a:pt x="71" y="307"/>
                  <a:pt x="71" y="307"/>
                  <a:pt x="71" y="307"/>
                </a:cubicBezTo>
                <a:cubicBezTo>
                  <a:pt x="70" y="307"/>
                  <a:pt x="69" y="307"/>
                  <a:pt x="69" y="307"/>
                </a:cubicBezTo>
                <a:cubicBezTo>
                  <a:pt x="68" y="307"/>
                  <a:pt x="67" y="307"/>
                  <a:pt x="67" y="307"/>
                </a:cubicBezTo>
                <a:cubicBezTo>
                  <a:pt x="59" y="307"/>
                  <a:pt x="53" y="313"/>
                  <a:pt x="53" y="320"/>
                </a:cubicBezTo>
                <a:cubicBezTo>
                  <a:pt x="53" y="368"/>
                  <a:pt x="53" y="368"/>
                  <a:pt x="53" y="368"/>
                </a:cubicBezTo>
                <a:cubicBezTo>
                  <a:pt x="53" y="374"/>
                  <a:pt x="57" y="378"/>
                  <a:pt x="61" y="380"/>
                </a:cubicBezTo>
                <a:cubicBezTo>
                  <a:pt x="63" y="381"/>
                  <a:pt x="66" y="382"/>
                  <a:pt x="68" y="382"/>
                </a:cubicBezTo>
                <a:cubicBezTo>
                  <a:pt x="92" y="382"/>
                  <a:pt x="106" y="391"/>
                  <a:pt x="107" y="394"/>
                </a:cubicBezTo>
                <a:cubicBezTo>
                  <a:pt x="106" y="397"/>
                  <a:pt x="92" y="406"/>
                  <a:pt x="68" y="406"/>
                </a:cubicBezTo>
                <a:cubicBezTo>
                  <a:pt x="44" y="406"/>
                  <a:pt x="30" y="398"/>
                  <a:pt x="29" y="394"/>
                </a:cubicBezTo>
                <a:cubicBezTo>
                  <a:pt x="29" y="393"/>
                  <a:pt x="32" y="390"/>
                  <a:pt x="39" y="387"/>
                </a:cubicBezTo>
                <a:cubicBezTo>
                  <a:pt x="46" y="384"/>
                  <a:pt x="49" y="376"/>
                  <a:pt x="46" y="370"/>
                </a:cubicBezTo>
                <a:cubicBezTo>
                  <a:pt x="43" y="363"/>
                  <a:pt x="36" y="360"/>
                  <a:pt x="29" y="362"/>
                </a:cubicBezTo>
                <a:cubicBezTo>
                  <a:pt x="12" y="369"/>
                  <a:pt x="2" y="381"/>
                  <a:pt x="2" y="394"/>
                </a:cubicBezTo>
                <a:cubicBezTo>
                  <a:pt x="2" y="416"/>
                  <a:pt x="30" y="433"/>
                  <a:pt x="68" y="433"/>
                </a:cubicBezTo>
                <a:cubicBezTo>
                  <a:pt x="106" y="433"/>
                  <a:pt x="134" y="416"/>
                  <a:pt x="134" y="394"/>
                </a:cubicBezTo>
                <a:cubicBezTo>
                  <a:pt x="134" y="374"/>
                  <a:pt x="112" y="359"/>
                  <a:pt x="80" y="35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5" name="Group 54"/>
          <p:cNvGrpSpPr/>
          <p:nvPr userDrawn="1"/>
        </p:nvGrpSpPr>
        <p:grpSpPr>
          <a:xfrm>
            <a:off x="5093845" y="5090521"/>
            <a:ext cx="466725" cy="465138"/>
            <a:chOff x="5486401" y="5233988"/>
            <a:chExt cx="466725" cy="465138"/>
          </a:xfrm>
          <a:noFill/>
        </p:grpSpPr>
        <p:sp>
          <p:nvSpPr>
            <p:cNvPr id="56" name="Line 401"/>
            <p:cNvSpPr>
              <a:spLocks noChangeShapeType="1"/>
            </p:cNvSpPr>
            <p:nvPr/>
          </p:nvSpPr>
          <p:spPr bwMode="auto">
            <a:xfrm flipV="1">
              <a:off x="5943601" y="5319713"/>
              <a:ext cx="4763" cy="63500"/>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Line 402"/>
            <p:cNvSpPr>
              <a:spLocks noChangeShapeType="1"/>
            </p:cNvSpPr>
            <p:nvPr/>
          </p:nvSpPr>
          <p:spPr bwMode="auto">
            <a:xfrm flipH="1" flipV="1">
              <a:off x="5884863" y="5362576"/>
              <a:ext cx="58738" cy="20638"/>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03"/>
            <p:cNvSpPr>
              <a:spLocks/>
            </p:cNvSpPr>
            <p:nvPr/>
          </p:nvSpPr>
          <p:spPr bwMode="auto">
            <a:xfrm>
              <a:off x="5486401" y="5233988"/>
              <a:ext cx="466725" cy="465138"/>
            </a:xfrm>
            <a:custGeom>
              <a:avLst/>
              <a:gdLst/>
              <a:ahLst/>
              <a:cxnLst>
                <a:cxn ang="0">
                  <a:pos x="20" y="297"/>
                </a:cxn>
                <a:cxn ang="0">
                  <a:pos x="207" y="414"/>
                </a:cxn>
                <a:cxn ang="0">
                  <a:pos x="414" y="208"/>
                </a:cxn>
                <a:cxn ang="0">
                  <a:pos x="332" y="208"/>
                </a:cxn>
                <a:cxn ang="0">
                  <a:pos x="274" y="304"/>
                </a:cxn>
                <a:cxn ang="0">
                  <a:pos x="209" y="208"/>
                </a:cxn>
                <a:cxn ang="0">
                  <a:pos x="144" y="96"/>
                </a:cxn>
                <a:cxn ang="0">
                  <a:pos x="82" y="208"/>
                </a:cxn>
                <a:cxn ang="0">
                  <a:pos x="0" y="208"/>
                </a:cxn>
                <a:cxn ang="0">
                  <a:pos x="0" y="207"/>
                </a:cxn>
                <a:cxn ang="0">
                  <a:pos x="207" y="0"/>
                </a:cxn>
                <a:cxn ang="0">
                  <a:pos x="393" y="117"/>
                </a:cxn>
              </a:cxnLst>
              <a:rect l="0" t="0" r="r" b="b"/>
              <a:pathLst>
                <a:path w="414" h="414">
                  <a:moveTo>
                    <a:pt x="20" y="297"/>
                  </a:moveTo>
                  <a:cubicBezTo>
                    <a:pt x="54" y="366"/>
                    <a:pt x="125" y="414"/>
                    <a:pt x="207" y="414"/>
                  </a:cubicBezTo>
                  <a:cubicBezTo>
                    <a:pt x="321" y="414"/>
                    <a:pt x="414" y="322"/>
                    <a:pt x="414" y="208"/>
                  </a:cubicBezTo>
                  <a:cubicBezTo>
                    <a:pt x="332" y="208"/>
                    <a:pt x="332" y="208"/>
                    <a:pt x="332" y="208"/>
                  </a:cubicBezTo>
                  <a:cubicBezTo>
                    <a:pt x="332" y="208"/>
                    <a:pt x="314" y="304"/>
                    <a:pt x="274" y="304"/>
                  </a:cubicBezTo>
                  <a:cubicBezTo>
                    <a:pt x="234" y="304"/>
                    <a:pt x="218" y="242"/>
                    <a:pt x="209" y="208"/>
                  </a:cubicBezTo>
                  <a:cubicBezTo>
                    <a:pt x="199" y="173"/>
                    <a:pt x="185" y="96"/>
                    <a:pt x="144" y="96"/>
                  </a:cubicBezTo>
                  <a:cubicBezTo>
                    <a:pt x="104" y="97"/>
                    <a:pt x="82" y="208"/>
                    <a:pt x="82" y="208"/>
                  </a:cubicBezTo>
                  <a:cubicBezTo>
                    <a:pt x="0" y="208"/>
                    <a:pt x="0" y="208"/>
                    <a:pt x="0" y="208"/>
                  </a:cubicBezTo>
                  <a:cubicBezTo>
                    <a:pt x="0" y="207"/>
                    <a:pt x="0" y="207"/>
                    <a:pt x="0" y="207"/>
                  </a:cubicBezTo>
                  <a:cubicBezTo>
                    <a:pt x="0" y="93"/>
                    <a:pt x="93" y="0"/>
                    <a:pt x="207" y="0"/>
                  </a:cubicBezTo>
                  <a:cubicBezTo>
                    <a:pt x="289" y="0"/>
                    <a:pt x="360" y="48"/>
                    <a:pt x="393" y="117"/>
                  </a:cubicBezTo>
                </a:path>
              </a:pathLst>
            </a:cu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Line 404"/>
            <p:cNvSpPr>
              <a:spLocks noChangeShapeType="1"/>
            </p:cNvSpPr>
            <p:nvPr/>
          </p:nvSpPr>
          <p:spPr bwMode="auto">
            <a:xfrm flipH="1">
              <a:off x="5492751" y="5551488"/>
              <a:ext cx="7938" cy="63500"/>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Line 405"/>
            <p:cNvSpPr>
              <a:spLocks noChangeShapeType="1"/>
            </p:cNvSpPr>
            <p:nvPr/>
          </p:nvSpPr>
          <p:spPr bwMode="auto">
            <a:xfrm>
              <a:off x="5500688" y="5551488"/>
              <a:ext cx="57150" cy="25400"/>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1" name="Freeform 441"/>
          <p:cNvSpPr>
            <a:spLocks/>
          </p:cNvSpPr>
          <p:nvPr userDrawn="1"/>
        </p:nvSpPr>
        <p:spPr bwMode="auto">
          <a:xfrm>
            <a:off x="5182745" y="1746154"/>
            <a:ext cx="288925" cy="515938"/>
          </a:xfrm>
          <a:custGeom>
            <a:avLst/>
            <a:gdLst/>
            <a:ahLst/>
            <a:cxnLst>
              <a:cxn ang="0">
                <a:pos x="109" y="15"/>
              </a:cxn>
              <a:cxn ang="0">
                <a:pos x="84" y="49"/>
              </a:cxn>
              <a:cxn ang="0">
                <a:pos x="3" y="118"/>
              </a:cxn>
              <a:cxn ang="0">
                <a:pos x="0" y="142"/>
              </a:cxn>
              <a:cxn ang="0">
                <a:pos x="13" y="189"/>
              </a:cxn>
              <a:cxn ang="0">
                <a:pos x="65" y="230"/>
              </a:cxn>
              <a:cxn ang="0">
                <a:pos x="77" y="274"/>
              </a:cxn>
              <a:cxn ang="0">
                <a:pos x="77" y="283"/>
              </a:cxn>
              <a:cxn ang="0">
                <a:pos x="31" y="439"/>
              </a:cxn>
              <a:cxn ang="0">
                <a:pos x="30" y="445"/>
              </a:cxn>
              <a:cxn ang="0">
                <a:pos x="32" y="452"/>
              </a:cxn>
              <a:cxn ang="0">
                <a:pos x="43" y="458"/>
              </a:cxn>
              <a:cxn ang="0">
                <a:pos x="241" y="458"/>
              </a:cxn>
              <a:cxn ang="0">
                <a:pos x="252" y="452"/>
              </a:cxn>
              <a:cxn ang="0">
                <a:pos x="253" y="439"/>
              </a:cxn>
              <a:cxn ang="0">
                <a:pos x="221" y="226"/>
              </a:cxn>
              <a:cxn ang="0">
                <a:pos x="223" y="216"/>
              </a:cxn>
              <a:cxn ang="0">
                <a:pos x="217" y="208"/>
              </a:cxn>
              <a:cxn ang="0">
                <a:pos x="107" y="195"/>
              </a:cxn>
              <a:cxn ang="0">
                <a:pos x="97" y="210"/>
              </a:cxn>
              <a:cxn ang="0">
                <a:pos x="112" y="221"/>
              </a:cxn>
              <a:cxn ang="0">
                <a:pos x="192" y="225"/>
              </a:cxn>
              <a:cxn ang="0">
                <a:pos x="180" y="283"/>
              </a:cxn>
              <a:cxn ang="0">
                <a:pos x="219" y="432"/>
              </a:cxn>
              <a:cxn ang="0">
                <a:pos x="64" y="432"/>
              </a:cxn>
              <a:cxn ang="0">
                <a:pos x="104" y="284"/>
              </a:cxn>
              <a:cxn ang="0">
                <a:pos x="103" y="268"/>
              </a:cxn>
              <a:cxn ang="0">
                <a:pos x="85" y="213"/>
              </a:cxn>
              <a:cxn ang="0">
                <a:pos x="77" y="206"/>
              </a:cxn>
              <a:cxn ang="0">
                <a:pos x="36" y="175"/>
              </a:cxn>
              <a:cxn ang="0">
                <a:pos x="27" y="142"/>
              </a:cxn>
              <a:cxn ang="0">
                <a:pos x="29" y="125"/>
              </a:cxn>
              <a:cxn ang="0">
                <a:pos x="94" y="75"/>
              </a:cxn>
              <a:cxn ang="0">
                <a:pos x="98" y="75"/>
              </a:cxn>
              <a:cxn ang="0">
                <a:pos x="98" y="75"/>
              </a:cxn>
              <a:cxn ang="0">
                <a:pos x="108" y="64"/>
              </a:cxn>
              <a:cxn ang="0">
                <a:pos x="125" y="37"/>
              </a:cxn>
              <a:cxn ang="0">
                <a:pos x="156" y="30"/>
              </a:cxn>
              <a:cxn ang="0">
                <a:pos x="184" y="47"/>
              </a:cxn>
              <a:cxn ang="0">
                <a:pos x="191" y="78"/>
              </a:cxn>
              <a:cxn ang="0">
                <a:pos x="202" y="93"/>
              </a:cxn>
              <a:cxn ang="0">
                <a:pos x="217" y="83"/>
              </a:cxn>
              <a:cxn ang="0">
                <a:pos x="205" y="31"/>
              </a:cxn>
              <a:cxn ang="0">
                <a:pos x="161" y="3"/>
              </a:cxn>
              <a:cxn ang="0">
                <a:pos x="109" y="15"/>
              </a:cxn>
            </a:cxnLst>
            <a:rect l="0" t="0" r="r" b="b"/>
            <a:pathLst>
              <a:path w="255" h="458">
                <a:moveTo>
                  <a:pt x="109" y="15"/>
                </a:moveTo>
                <a:cubicBezTo>
                  <a:pt x="97" y="23"/>
                  <a:pt x="89" y="35"/>
                  <a:pt x="84" y="49"/>
                </a:cubicBezTo>
                <a:cubicBezTo>
                  <a:pt x="46" y="53"/>
                  <a:pt x="13" y="80"/>
                  <a:pt x="3" y="118"/>
                </a:cubicBezTo>
                <a:cubicBezTo>
                  <a:pt x="1" y="126"/>
                  <a:pt x="0" y="134"/>
                  <a:pt x="0" y="142"/>
                </a:cubicBezTo>
                <a:cubicBezTo>
                  <a:pt x="0" y="158"/>
                  <a:pt x="5" y="174"/>
                  <a:pt x="13" y="189"/>
                </a:cubicBezTo>
                <a:cubicBezTo>
                  <a:pt x="25" y="209"/>
                  <a:pt x="43" y="223"/>
                  <a:pt x="65" y="230"/>
                </a:cubicBezTo>
                <a:cubicBezTo>
                  <a:pt x="68" y="235"/>
                  <a:pt x="75" y="249"/>
                  <a:pt x="77" y="274"/>
                </a:cubicBezTo>
                <a:cubicBezTo>
                  <a:pt x="77" y="277"/>
                  <a:pt x="77" y="280"/>
                  <a:pt x="77" y="283"/>
                </a:cubicBezTo>
                <a:cubicBezTo>
                  <a:pt x="77" y="315"/>
                  <a:pt x="68" y="366"/>
                  <a:pt x="31" y="439"/>
                </a:cubicBezTo>
                <a:cubicBezTo>
                  <a:pt x="30" y="441"/>
                  <a:pt x="30" y="443"/>
                  <a:pt x="30" y="445"/>
                </a:cubicBezTo>
                <a:cubicBezTo>
                  <a:pt x="30" y="448"/>
                  <a:pt x="30" y="450"/>
                  <a:pt x="32" y="452"/>
                </a:cubicBezTo>
                <a:cubicBezTo>
                  <a:pt x="34" y="456"/>
                  <a:pt x="38" y="458"/>
                  <a:pt x="43" y="458"/>
                </a:cubicBezTo>
                <a:cubicBezTo>
                  <a:pt x="241" y="458"/>
                  <a:pt x="241" y="458"/>
                  <a:pt x="241" y="458"/>
                </a:cubicBezTo>
                <a:cubicBezTo>
                  <a:pt x="246" y="458"/>
                  <a:pt x="250" y="456"/>
                  <a:pt x="252" y="452"/>
                </a:cubicBezTo>
                <a:cubicBezTo>
                  <a:pt x="255" y="448"/>
                  <a:pt x="255" y="443"/>
                  <a:pt x="253" y="439"/>
                </a:cubicBezTo>
                <a:cubicBezTo>
                  <a:pt x="252" y="437"/>
                  <a:pt x="176" y="295"/>
                  <a:pt x="221" y="226"/>
                </a:cubicBezTo>
                <a:cubicBezTo>
                  <a:pt x="223" y="223"/>
                  <a:pt x="224" y="220"/>
                  <a:pt x="223" y="216"/>
                </a:cubicBezTo>
                <a:cubicBezTo>
                  <a:pt x="222" y="213"/>
                  <a:pt x="220" y="210"/>
                  <a:pt x="217" y="208"/>
                </a:cubicBezTo>
                <a:cubicBezTo>
                  <a:pt x="215" y="207"/>
                  <a:pt x="175" y="181"/>
                  <a:pt x="107" y="195"/>
                </a:cubicBezTo>
                <a:cubicBezTo>
                  <a:pt x="100" y="196"/>
                  <a:pt x="95" y="203"/>
                  <a:pt x="97" y="210"/>
                </a:cubicBezTo>
                <a:cubicBezTo>
                  <a:pt x="98" y="217"/>
                  <a:pt x="105" y="222"/>
                  <a:pt x="112" y="221"/>
                </a:cubicBezTo>
                <a:cubicBezTo>
                  <a:pt x="150" y="213"/>
                  <a:pt x="177" y="220"/>
                  <a:pt x="192" y="225"/>
                </a:cubicBezTo>
                <a:cubicBezTo>
                  <a:pt x="184" y="243"/>
                  <a:pt x="180" y="262"/>
                  <a:pt x="180" y="283"/>
                </a:cubicBezTo>
                <a:cubicBezTo>
                  <a:pt x="180" y="339"/>
                  <a:pt x="205" y="401"/>
                  <a:pt x="219" y="432"/>
                </a:cubicBezTo>
                <a:cubicBezTo>
                  <a:pt x="189" y="432"/>
                  <a:pt x="94" y="432"/>
                  <a:pt x="64" y="432"/>
                </a:cubicBezTo>
                <a:cubicBezTo>
                  <a:pt x="91" y="376"/>
                  <a:pt x="104" y="326"/>
                  <a:pt x="104" y="284"/>
                </a:cubicBezTo>
                <a:cubicBezTo>
                  <a:pt x="104" y="279"/>
                  <a:pt x="104" y="273"/>
                  <a:pt x="103" y="268"/>
                </a:cubicBezTo>
                <a:cubicBezTo>
                  <a:pt x="100" y="237"/>
                  <a:pt x="90" y="219"/>
                  <a:pt x="85" y="213"/>
                </a:cubicBezTo>
                <a:cubicBezTo>
                  <a:pt x="84" y="210"/>
                  <a:pt x="81" y="207"/>
                  <a:pt x="77" y="206"/>
                </a:cubicBezTo>
                <a:cubicBezTo>
                  <a:pt x="60" y="202"/>
                  <a:pt x="45" y="191"/>
                  <a:pt x="36" y="175"/>
                </a:cubicBezTo>
                <a:cubicBezTo>
                  <a:pt x="30" y="165"/>
                  <a:pt x="27" y="154"/>
                  <a:pt x="27" y="142"/>
                </a:cubicBezTo>
                <a:cubicBezTo>
                  <a:pt x="27" y="136"/>
                  <a:pt x="28" y="131"/>
                  <a:pt x="29" y="125"/>
                </a:cubicBezTo>
                <a:cubicBezTo>
                  <a:pt x="37" y="95"/>
                  <a:pt x="64" y="75"/>
                  <a:pt x="94" y="75"/>
                </a:cubicBezTo>
                <a:cubicBezTo>
                  <a:pt x="95" y="75"/>
                  <a:pt x="97" y="75"/>
                  <a:pt x="98" y="75"/>
                </a:cubicBezTo>
                <a:cubicBezTo>
                  <a:pt x="98" y="75"/>
                  <a:pt x="98" y="75"/>
                  <a:pt x="98" y="75"/>
                </a:cubicBezTo>
                <a:cubicBezTo>
                  <a:pt x="103" y="73"/>
                  <a:pt x="107" y="69"/>
                  <a:pt x="108" y="64"/>
                </a:cubicBezTo>
                <a:cubicBezTo>
                  <a:pt x="110" y="53"/>
                  <a:pt x="116" y="43"/>
                  <a:pt x="125" y="37"/>
                </a:cubicBezTo>
                <a:cubicBezTo>
                  <a:pt x="134" y="30"/>
                  <a:pt x="145" y="28"/>
                  <a:pt x="156" y="30"/>
                </a:cubicBezTo>
                <a:cubicBezTo>
                  <a:pt x="167" y="31"/>
                  <a:pt x="177" y="37"/>
                  <a:pt x="184" y="47"/>
                </a:cubicBezTo>
                <a:cubicBezTo>
                  <a:pt x="190" y="56"/>
                  <a:pt x="193" y="67"/>
                  <a:pt x="191" y="78"/>
                </a:cubicBezTo>
                <a:cubicBezTo>
                  <a:pt x="189" y="85"/>
                  <a:pt x="194" y="92"/>
                  <a:pt x="202" y="93"/>
                </a:cubicBezTo>
                <a:cubicBezTo>
                  <a:pt x="209" y="95"/>
                  <a:pt x="216" y="90"/>
                  <a:pt x="217" y="83"/>
                </a:cubicBezTo>
                <a:cubicBezTo>
                  <a:pt x="220" y="64"/>
                  <a:pt x="216" y="46"/>
                  <a:pt x="205" y="31"/>
                </a:cubicBezTo>
                <a:cubicBezTo>
                  <a:pt x="195" y="16"/>
                  <a:pt x="179" y="6"/>
                  <a:pt x="161" y="3"/>
                </a:cubicBezTo>
                <a:cubicBezTo>
                  <a:pt x="143" y="0"/>
                  <a:pt x="124" y="4"/>
                  <a:pt x="109" y="1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97"/>
          <p:cNvSpPr>
            <a:spLocks noEditPoints="1"/>
          </p:cNvSpPr>
          <p:nvPr userDrawn="1"/>
        </p:nvSpPr>
        <p:spPr bwMode="auto">
          <a:xfrm>
            <a:off x="5073207" y="3772354"/>
            <a:ext cx="508000" cy="328613"/>
          </a:xfrm>
          <a:custGeom>
            <a:avLst/>
            <a:gdLst/>
            <a:ahLst/>
            <a:cxnLst>
              <a:cxn ang="0">
                <a:pos x="25" y="33"/>
              </a:cxn>
              <a:cxn ang="0">
                <a:pos x="0" y="87"/>
              </a:cxn>
              <a:cxn ang="0">
                <a:pos x="51" y="166"/>
              </a:cxn>
              <a:cxn ang="0">
                <a:pos x="12" y="178"/>
              </a:cxn>
              <a:cxn ang="0">
                <a:pos x="24" y="231"/>
              </a:cxn>
              <a:cxn ang="0">
                <a:pos x="32" y="241"/>
              </a:cxn>
              <a:cxn ang="0">
                <a:pos x="131" y="241"/>
              </a:cxn>
              <a:cxn ang="0">
                <a:pos x="140" y="231"/>
              </a:cxn>
              <a:cxn ang="0">
                <a:pos x="188" y="290"/>
              </a:cxn>
              <a:cxn ang="0">
                <a:pos x="205" y="194"/>
              </a:cxn>
              <a:cxn ang="0">
                <a:pos x="189" y="202"/>
              </a:cxn>
              <a:cxn ang="0">
                <a:pos x="213" y="241"/>
              </a:cxn>
              <a:cxn ang="0">
                <a:pos x="163" y="241"/>
              </a:cxn>
              <a:cxn ang="0">
                <a:pos x="169" y="213"/>
              </a:cxn>
              <a:cxn ang="0">
                <a:pos x="111" y="207"/>
              </a:cxn>
              <a:cxn ang="0">
                <a:pos x="101" y="226"/>
              </a:cxn>
              <a:cxn ang="0">
                <a:pos x="81" y="266"/>
              </a:cxn>
              <a:cxn ang="0">
                <a:pos x="61" y="226"/>
              </a:cxn>
              <a:cxn ang="0">
                <a:pos x="51" y="206"/>
              </a:cxn>
              <a:cxn ang="0">
                <a:pos x="36" y="207"/>
              </a:cxn>
              <a:cxn ang="0">
                <a:pos x="78" y="190"/>
              </a:cxn>
              <a:cxn ang="0">
                <a:pos x="89" y="183"/>
              </a:cxn>
              <a:cxn ang="0">
                <a:pos x="87" y="168"/>
              </a:cxn>
              <a:cxn ang="0">
                <a:pos x="44" y="49"/>
              </a:cxn>
              <a:cxn ang="0">
                <a:pos x="230" y="88"/>
              </a:cxn>
              <a:cxn ang="0">
                <a:pos x="229" y="138"/>
              </a:cxn>
              <a:cxn ang="0">
                <a:pos x="211" y="170"/>
              </a:cxn>
              <a:cxn ang="0">
                <a:pos x="220" y="190"/>
              </a:cxn>
              <a:cxn ang="0">
                <a:pos x="302" y="178"/>
              </a:cxn>
              <a:cxn ang="0">
                <a:pos x="339" y="105"/>
              </a:cxn>
              <a:cxn ang="0">
                <a:pos x="364" y="153"/>
              </a:cxn>
              <a:cxn ang="0">
                <a:pos x="425" y="207"/>
              </a:cxn>
              <a:cxn ang="0">
                <a:pos x="391" y="207"/>
              </a:cxn>
              <a:cxn ang="0">
                <a:pos x="378" y="213"/>
              </a:cxn>
              <a:cxn ang="0">
                <a:pos x="384" y="241"/>
              </a:cxn>
              <a:cxn ang="0">
                <a:pos x="334" y="241"/>
              </a:cxn>
              <a:cxn ang="0">
                <a:pos x="357" y="211"/>
              </a:cxn>
              <a:cxn ang="0">
                <a:pos x="351" y="195"/>
              </a:cxn>
              <a:cxn ang="0">
                <a:pos x="309" y="241"/>
              </a:cxn>
              <a:cxn ang="0">
                <a:pos x="408" y="241"/>
              </a:cxn>
              <a:cxn ang="0">
                <a:pos x="437" y="231"/>
              </a:cxn>
              <a:cxn ang="0">
                <a:pos x="449" y="157"/>
              </a:cxn>
              <a:cxn ang="0">
                <a:pos x="376" y="131"/>
              </a:cxn>
              <a:cxn ang="0">
                <a:pos x="348" y="81"/>
              </a:cxn>
              <a:cxn ang="0">
                <a:pos x="278" y="93"/>
              </a:cxn>
              <a:cxn ang="0">
                <a:pos x="243" y="166"/>
              </a:cxn>
              <a:cxn ang="0">
                <a:pos x="252" y="147"/>
              </a:cxn>
              <a:cxn ang="0">
                <a:pos x="260" y="105"/>
              </a:cxn>
              <a:cxn ang="0">
                <a:pos x="247" y="71"/>
              </a:cxn>
              <a:cxn ang="0">
                <a:pos x="33" y="26"/>
              </a:cxn>
              <a:cxn ang="0">
                <a:pos x="33" y="26"/>
              </a:cxn>
            </a:cxnLst>
            <a:rect l="0" t="0" r="r" b="b"/>
            <a:pathLst>
              <a:path w="449" h="290">
                <a:moveTo>
                  <a:pt x="33" y="26"/>
                </a:moveTo>
                <a:cubicBezTo>
                  <a:pt x="30" y="27"/>
                  <a:pt x="26" y="30"/>
                  <a:pt x="25" y="33"/>
                </a:cubicBezTo>
                <a:cubicBezTo>
                  <a:pt x="1" y="82"/>
                  <a:pt x="1" y="82"/>
                  <a:pt x="1" y="82"/>
                </a:cubicBezTo>
                <a:cubicBezTo>
                  <a:pt x="0" y="84"/>
                  <a:pt x="0" y="85"/>
                  <a:pt x="0" y="87"/>
                </a:cubicBezTo>
                <a:cubicBezTo>
                  <a:pt x="0" y="89"/>
                  <a:pt x="0" y="91"/>
                  <a:pt x="1" y="93"/>
                </a:cubicBezTo>
                <a:cubicBezTo>
                  <a:pt x="2" y="95"/>
                  <a:pt x="23" y="133"/>
                  <a:pt x="51" y="166"/>
                </a:cubicBezTo>
                <a:cubicBezTo>
                  <a:pt x="45" y="166"/>
                  <a:pt x="24" y="166"/>
                  <a:pt x="24" y="166"/>
                </a:cubicBezTo>
                <a:cubicBezTo>
                  <a:pt x="17" y="166"/>
                  <a:pt x="12" y="171"/>
                  <a:pt x="12" y="178"/>
                </a:cubicBezTo>
                <a:cubicBezTo>
                  <a:pt x="12" y="219"/>
                  <a:pt x="12" y="219"/>
                  <a:pt x="12" y="219"/>
                </a:cubicBezTo>
                <a:cubicBezTo>
                  <a:pt x="12" y="226"/>
                  <a:pt x="17" y="231"/>
                  <a:pt x="24" y="231"/>
                </a:cubicBezTo>
                <a:cubicBezTo>
                  <a:pt x="24" y="231"/>
                  <a:pt x="30" y="231"/>
                  <a:pt x="33" y="231"/>
                </a:cubicBezTo>
                <a:cubicBezTo>
                  <a:pt x="32" y="234"/>
                  <a:pt x="32" y="238"/>
                  <a:pt x="32" y="241"/>
                </a:cubicBezTo>
                <a:cubicBezTo>
                  <a:pt x="32" y="268"/>
                  <a:pt x="54" y="290"/>
                  <a:pt x="81" y="290"/>
                </a:cubicBezTo>
                <a:cubicBezTo>
                  <a:pt x="108" y="290"/>
                  <a:pt x="131" y="268"/>
                  <a:pt x="131" y="241"/>
                </a:cubicBezTo>
                <a:cubicBezTo>
                  <a:pt x="131" y="238"/>
                  <a:pt x="130" y="234"/>
                  <a:pt x="129" y="231"/>
                </a:cubicBezTo>
                <a:cubicBezTo>
                  <a:pt x="131" y="231"/>
                  <a:pt x="137" y="231"/>
                  <a:pt x="140" y="231"/>
                </a:cubicBezTo>
                <a:cubicBezTo>
                  <a:pt x="139" y="234"/>
                  <a:pt x="139" y="238"/>
                  <a:pt x="139" y="241"/>
                </a:cubicBezTo>
                <a:cubicBezTo>
                  <a:pt x="139" y="268"/>
                  <a:pt x="161" y="290"/>
                  <a:pt x="188" y="290"/>
                </a:cubicBezTo>
                <a:cubicBezTo>
                  <a:pt x="215" y="290"/>
                  <a:pt x="237" y="268"/>
                  <a:pt x="237" y="241"/>
                </a:cubicBezTo>
                <a:cubicBezTo>
                  <a:pt x="237" y="220"/>
                  <a:pt x="224" y="201"/>
                  <a:pt x="205" y="194"/>
                </a:cubicBezTo>
                <a:cubicBezTo>
                  <a:pt x="201" y="193"/>
                  <a:pt x="198" y="194"/>
                  <a:pt x="195" y="195"/>
                </a:cubicBezTo>
                <a:cubicBezTo>
                  <a:pt x="192" y="196"/>
                  <a:pt x="190" y="199"/>
                  <a:pt x="189" y="202"/>
                </a:cubicBezTo>
                <a:cubicBezTo>
                  <a:pt x="187" y="208"/>
                  <a:pt x="190" y="215"/>
                  <a:pt x="196" y="217"/>
                </a:cubicBezTo>
                <a:cubicBezTo>
                  <a:pt x="206" y="221"/>
                  <a:pt x="213" y="230"/>
                  <a:pt x="213" y="241"/>
                </a:cubicBezTo>
                <a:cubicBezTo>
                  <a:pt x="213" y="255"/>
                  <a:pt x="202" y="266"/>
                  <a:pt x="188" y="266"/>
                </a:cubicBezTo>
                <a:cubicBezTo>
                  <a:pt x="174" y="266"/>
                  <a:pt x="163" y="255"/>
                  <a:pt x="163" y="241"/>
                </a:cubicBezTo>
                <a:cubicBezTo>
                  <a:pt x="163" y="235"/>
                  <a:pt x="165" y="230"/>
                  <a:pt x="168" y="226"/>
                </a:cubicBezTo>
                <a:cubicBezTo>
                  <a:pt x="170" y="222"/>
                  <a:pt x="171" y="217"/>
                  <a:pt x="169" y="213"/>
                </a:cubicBezTo>
                <a:cubicBezTo>
                  <a:pt x="167" y="209"/>
                  <a:pt x="163" y="207"/>
                  <a:pt x="158" y="207"/>
                </a:cubicBezTo>
                <a:cubicBezTo>
                  <a:pt x="111" y="207"/>
                  <a:pt x="111" y="207"/>
                  <a:pt x="111" y="207"/>
                </a:cubicBezTo>
                <a:cubicBezTo>
                  <a:pt x="107" y="207"/>
                  <a:pt x="102" y="209"/>
                  <a:pt x="100" y="213"/>
                </a:cubicBezTo>
                <a:cubicBezTo>
                  <a:pt x="98" y="217"/>
                  <a:pt x="99" y="222"/>
                  <a:pt x="101" y="226"/>
                </a:cubicBezTo>
                <a:cubicBezTo>
                  <a:pt x="105" y="230"/>
                  <a:pt x="106" y="235"/>
                  <a:pt x="106" y="241"/>
                </a:cubicBezTo>
                <a:cubicBezTo>
                  <a:pt x="106" y="255"/>
                  <a:pt x="95" y="266"/>
                  <a:pt x="81" y="266"/>
                </a:cubicBezTo>
                <a:cubicBezTo>
                  <a:pt x="67" y="266"/>
                  <a:pt x="56" y="255"/>
                  <a:pt x="56" y="241"/>
                </a:cubicBezTo>
                <a:cubicBezTo>
                  <a:pt x="56" y="235"/>
                  <a:pt x="58" y="230"/>
                  <a:pt x="61" y="226"/>
                </a:cubicBezTo>
                <a:cubicBezTo>
                  <a:pt x="64" y="222"/>
                  <a:pt x="64" y="217"/>
                  <a:pt x="62" y="213"/>
                </a:cubicBezTo>
                <a:cubicBezTo>
                  <a:pt x="60" y="209"/>
                  <a:pt x="56" y="206"/>
                  <a:pt x="51" y="206"/>
                </a:cubicBezTo>
                <a:cubicBezTo>
                  <a:pt x="43" y="207"/>
                  <a:pt x="43" y="207"/>
                  <a:pt x="43" y="207"/>
                </a:cubicBezTo>
                <a:cubicBezTo>
                  <a:pt x="43" y="207"/>
                  <a:pt x="38" y="207"/>
                  <a:pt x="36" y="207"/>
                </a:cubicBezTo>
                <a:cubicBezTo>
                  <a:pt x="36" y="204"/>
                  <a:pt x="36" y="193"/>
                  <a:pt x="36" y="190"/>
                </a:cubicBezTo>
                <a:cubicBezTo>
                  <a:pt x="40" y="190"/>
                  <a:pt x="78" y="190"/>
                  <a:pt x="78" y="190"/>
                </a:cubicBezTo>
                <a:cubicBezTo>
                  <a:pt x="83" y="190"/>
                  <a:pt x="86" y="188"/>
                  <a:pt x="89" y="184"/>
                </a:cubicBezTo>
                <a:cubicBezTo>
                  <a:pt x="89" y="184"/>
                  <a:pt x="89" y="183"/>
                  <a:pt x="89" y="183"/>
                </a:cubicBezTo>
                <a:cubicBezTo>
                  <a:pt x="90" y="181"/>
                  <a:pt x="91" y="179"/>
                  <a:pt x="91" y="177"/>
                </a:cubicBezTo>
                <a:cubicBezTo>
                  <a:pt x="91" y="174"/>
                  <a:pt x="90" y="170"/>
                  <a:pt x="87" y="168"/>
                </a:cubicBezTo>
                <a:cubicBezTo>
                  <a:pt x="59" y="143"/>
                  <a:pt x="33" y="101"/>
                  <a:pt x="25" y="87"/>
                </a:cubicBezTo>
                <a:cubicBezTo>
                  <a:pt x="26" y="85"/>
                  <a:pt x="43" y="51"/>
                  <a:pt x="44" y="49"/>
                </a:cubicBezTo>
                <a:cubicBezTo>
                  <a:pt x="109" y="39"/>
                  <a:pt x="156" y="49"/>
                  <a:pt x="183" y="60"/>
                </a:cubicBezTo>
                <a:cubicBezTo>
                  <a:pt x="214" y="72"/>
                  <a:pt x="230" y="88"/>
                  <a:pt x="230" y="88"/>
                </a:cubicBezTo>
                <a:cubicBezTo>
                  <a:pt x="230" y="88"/>
                  <a:pt x="231" y="89"/>
                  <a:pt x="231" y="89"/>
                </a:cubicBezTo>
                <a:cubicBezTo>
                  <a:pt x="239" y="96"/>
                  <a:pt x="235" y="122"/>
                  <a:pt x="229" y="138"/>
                </a:cubicBezTo>
                <a:cubicBezTo>
                  <a:pt x="229" y="137"/>
                  <a:pt x="229" y="139"/>
                  <a:pt x="229" y="139"/>
                </a:cubicBezTo>
                <a:cubicBezTo>
                  <a:pt x="229" y="140"/>
                  <a:pt x="222" y="158"/>
                  <a:pt x="211" y="170"/>
                </a:cubicBezTo>
                <a:cubicBezTo>
                  <a:pt x="208" y="174"/>
                  <a:pt x="207" y="179"/>
                  <a:pt x="209" y="183"/>
                </a:cubicBezTo>
                <a:cubicBezTo>
                  <a:pt x="211" y="187"/>
                  <a:pt x="216" y="190"/>
                  <a:pt x="220" y="190"/>
                </a:cubicBezTo>
                <a:cubicBezTo>
                  <a:pt x="290" y="190"/>
                  <a:pt x="290" y="190"/>
                  <a:pt x="290" y="190"/>
                </a:cubicBezTo>
                <a:cubicBezTo>
                  <a:pt x="297" y="190"/>
                  <a:pt x="302" y="185"/>
                  <a:pt x="302" y="178"/>
                </a:cubicBezTo>
                <a:cubicBezTo>
                  <a:pt x="302" y="178"/>
                  <a:pt x="302" y="109"/>
                  <a:pt x="302" y="105"/>
                </a:cubicBezTo>
                <a:cubicBezTo>
                  <a:pt x="306" y="105"/>
                  <a:pt x="337" y="105"/>
                  <a:pt x="339" y="105"/>
                </a:cubicBezTo>
                <a:cubicBezTo>
                  <a:pt x="340" y="108"/>
                  <a:pt x="356" y="146"/>
                  <a:pt x="356" y="146"/>
                </a:cubicBezTo>
                <a:cubicBezTo>
                  <a:pt x="357" y="150"/>
                  <a:pt x="360" y="152"/>
                  <a:pt x="364" y="153"/>
                </a:cubicBezTo>
                <a:cubicBezTo>
                  <a:pt x="364" y="153"/>
                  <a:pt x="415" y="165"/>
                  <a:pt x="425" y="167"/>
                </a:cubicBezTo>
                <a:cubicBezTo>
                  <a:pt x="425" y="170"/>
                  <a:pt x="425" y="203"/>
                  <a:pt x="425" y="207"/>
                </a:cubicBezTo>
                <a:cubicBezTo>
                  <a:pt x="421" y="207"/>
                  <a:pt x="391" y="207"/>
                  <a:pt x="391" y="207"/>
                </a:cubicBezTo>
                <a:cubicBezTo>
                  <a:pt x="391" y="207"/>
                  <a:pt x="391" y="207"/>
                  <a:pt x="391" y="207"/>
                </a:cubicBezTo>
                <a:cubicBezTo>
                  <a:pt x="391" y="207"/>
                  <a:pt x="390" y="207"/>
                  <a:pt x="389" y="207"/>
                </a:cubicBezTo>
                <a:cubicBezTo>
                  <a:pt x="384" y="207"/>
                  <a:pt x="380" y="209"/>
                  <a:pt x="378" y="213"/>
                </a:cubicBezTo>
                <a:cubicBezTo>
                  <a:pt x="376" y="217"/>
                  <a:pt x="376" y="222"/>
                  <a:pt x="379" y="226"/>
                </a:cubicBezTo>
                <a:cubicBezTo>
                  <a:pt x="382" y="230"/>
                  <a:pt x="384" y="236"/>
                  <a:pt x="384" y="241"/>
                </a:cubicBezTo>
                <a:cubicBezTo>
                  <a:pt x="384" y="255"/>
                  <a:pt x="373" y="266"/>
                  <a:pt x="359" y="266"/>
                </a:cubicBezTo>
                <a:cubicBezTo>
                  <a:pt x="345" y="266"/>
                  <a:pt x="334" y="255"/>
                  <a:pt x="334" y="241"/>
                </a:cubicBezTo>
                <a:cubicBezTo>
                  <a:pt x="334" y="230"/>
                  <a:pt x="340" y="221"/>
                  <a:pt x="350" y="217"/>
                </a:cubicBezTo>
                <a:cubicBezTo>
                  <a:pt x="353" y="216"/>
                  <a:pt x="355" y="214"/>
                  <a:pt x="357" y="211"/>
                </a:cubicBezTo>
                <a:cubicBezTo>
                  <a:pt x="358" y="208"/>
                  <a:pt x="358" y="205"/>
                  <a:pt x="357" y="202"/>
                </a:cubicBezTo>
                <a:cubicBezTo>
                  <a:pt x="356" y="199"/>
                  <a:pt x="354" y="196"/>
                  <a:pt x="351" y="195"/>
                </a:cubicBezTo>
                <a:cubicBezTo>
                  <a:pt x="348" y="194"/>
                  <a:pt x="345" y="194"/>
                  <a:pt x="342" y="195"/>
                </a:cubicBezTo>
                <a:cubicBezTo>
                  <a:pt x="322" y="202"/>
                  <a:pt x="309" y="220"/>
                  <a:pt x="309" y="241"/>
                </a:cubicBezTo>
                <a:cubicBezTo>
                  <a:pt x="309" y="268"/>
                  <a:pt x="332" y="290"/>
                  <a:pt x="359" y="290"/>
                </a:cubicBezTo>
                <a:cubicBezTo>
                  <a:pt x="386" y="290"/>
                  <a:pt x="408" y="268"/>
                  <a:pt x="408" y="241"/>
                </a:cubicBezTo>
                <a:cubicBezTo>
                  <a:pt x="408" y="238"/>
                  <a:pt x="408" y="234"/>
                  <a:pt x="407" y="231"/>
                </a:cubicBezTo>
                <a:cubicBezTo>
                  <a:pt x="411" y="231"/>
                  <a:pt x="437" y="231"/>
                  <a:pt x="437" y="231"/>
                </a:cubicBezTo>
                <a:cubicBezTo>
                  <a:pt x="444" y="231"/>
                  <a:pt x="449" y="226"/>
                  <a:pt x="449" y="219"/>
                </a:cubicBezTo>
                <a:cubicBezTo>
                  <a:pt x="449" y="157"/>
                  <a:pt x="449" y="157"/>
                  <a:pt x="449" y="157"/>
                </a:cubicBezTo>
                <a:cubicBezTo>
                  <a:pt x="449" y="152"/>
                  <a:pt x="445" y="147"/>
                  <a:pt x="440" y="146"/>
                </a:cubicBezTo>
                <a:cubicBezTo>
                  <a:pt x="440" y="146"/>
                  <a:pt x="378" y="132"/>
                  <a:pt x="376" y="131"/>
                </a:cubicBezTo>
                <a:cubicBezTo>
                  <a:pt x="375" y="129"/>
                  <a:pt x="359" y="89"/>
                  <a:pt x="359" y="89"/>
                </a:cubicBezTo>
                <a:cubicBezTo>
                  <a:pt x="357" y="84"/>
                  <a:pt x="353" y="81"/>
                  <a:pt x="348" y="81"/>
                </a:cubicBezTo>
                <a:cubicBezTo>
                  <a:pt x="290" y="81"/>
                  <a:pt x="290" y="81"/>
                  <a:pt x="290" y="81"/>
                </a:cubicBezTo>
                <a:cubicBezTo>
                  <a:pt x="283" y="81"/>
                  <a:pt x="278" y="87"/>
                  <a:pt x="278" y="93"/>
                </a:cubicBezTo>
                <a:cubicBezTo>
                  <a:pt x="278" y="93"/>
                  <a:pt x="278" y="162"/>
                  <a:pt x="278" y="166"/>
                </a:cubicBezTo>
                <a:cubicBezTo>
                  <a:pt x="275" y="166"/>
                  <a:pt x="248" y="166"/>
                  <a:pt x="243" y="166"/>
                </a:cubicBezTo>
                <a:cubicBezTo>
                  <a:pt x="249" y="156"/>
                  <a:pt x="252" y="147"/>
                  <a:pt x="252" y="147"/>
                </a:cubicBezTo>
                <a:cubicBezTo>
                  <a:pt x="252" y="147"/>
                  <a:pt x="252" y="147"/>
                  <a:pt x="252" y="147"/>
                </a:cubicBezTo>
                <a:cubicBezTo>
                  <a:pt x="252" y="147"/>
                  <a:pt x="252" y="146"/>
                  <a:pt x="252" y="146"/>
                </a:cubicBezTo>
                <a:cubicBezTo>
                  <a:pt x="253" y="142"/>
                  <a:pt x="260" y="124"/>
                  <a:pt x="260" y="105"/>
                </a:cubicBezTo>
                <a:cubicBezTo>
                  <a:pt x="260" y="93"/>
                  <a:pt x="257" y="80"/>
                  <a:pt x="247" y="71"/>
                </a:cubicBezTo>
                <a:cubicBezTo>
                  <a:pt x="247" y="71"/>
                  <a:pt x="247" y="71"/>
                  <a:pt x="247" y="71"/>
                </a:cubicBezTo>
                <a:cubicBezTo>
                  <a:pt x="247" y="71"/>
                  <a:pt x="247" y="71"/>
                  <a:pt x="247" y="71"/>
                </a:cubicBezTo>
                <a:cubicBezTo>
                  <a:pt x="244" y="68"/>
                  <a:pt x="176" y="0"/>
                  <a:pt x="33" y="26"/>
                </a:cubicBezTo>
                <a:moveTo>
                  <a:pt x="33" y="26"/>
                </a:moveTo>
                <a:cubicBezTo>
                  <a:pt x="33" y="26"/>
                  <a:pt x="33" y="26"/>
                  <a:pt x="33" y="2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263"/>
          <p:cNvSpPr>
            <a:spLocks/>
          </p:cNvSpPr>
          <p:nvPr userDrawn="1"/>
        </p:nvSpPr>
        <p:spPr bwMode="auto">
          <a:xfrm>
            <a:off x="5732770" y="1160862"/>
            <a:ext cx="409575" cy="522288"/>
          </a:xfrm>
          <a:custGeom>
            <a:avLst/>
            <a:gdLst/>
            <a:ahLst/>
            <a:cxnLst>
              <a:cxn ang="0">
                <a:pos x="269" y="4"/>
              </a:cxn>
              <a:cxn ang="0">
                <a:pos x="259" y="0"/>
              </a:cxn>
              <a:cxn ang="0">
                <a:pos x="250" y="4"/>
              </a:cxn>
              <a:cxn ang="0">
                <a:pos x="184" y="70"/>
              </a:cxn>
              <a:cxn ang="0">
                <a:pos x="180" y="80"/>
              </a:cxn>
              <a:cxn ang="0">
                <a:pos x="184" y="89"/>
              </a:cxn>
              <a:cxn ang="0">
                <a:pos x="243" y="231"/>
              </a:cxn>
              <a:cxn ang="0">
                <a:pos x="193" y="362"/>
              </a:cxn>
              <a:cxn ang="0">
                <a:pos x="148" y="316"/>
              </a:cxn>
              <a:cxn ang="0">
                <a:pos x="178" y="230"/>
              </a:cxn>
              <a:cxn ang="0">
                <a:pos x="139" y="135"/>
              </a:cxn>
              <a:cxn ang="0">
                <a:pos x="120" y="134"/>
              </a:cxn>
              <a:cxn ang="0">
                <a:pos x="54" y="195"/>
              </a:cxn>
              <a:cxn ang="0">
                <a:pos x="44" y="193"/>
              </a:cxn>
              <a:cxn ang="0">
                <a:pos x="15" y="202"/>
              </a:cxn>
              <a:cxn ang="0">
                <a:pos x="2" y="229"/>
              </a:cxn>
              <a:cxn ang="0">
                <a:pos x="37" y="271"/>
              </a:cxn>
              <a:cxn ang="0">
                <a:pos x="66" y="262"/>
              </a:cxn>
              <a:cxn ang="0">
                <a:pos x="80" y="236"/>
              </a:cxn>
              <a:cxn ang="0">
                <a:pos x="74" y="213"/>
              </a:cxn>
              <a:cxn ang="0">
                <a:pos x="128" y="163"/>
              </a:cxn>
              <a:cxn ang="0">
                <a:pos x="152" y="230"/>
              </a:cxn>
              <a:cxn ang="0">
                <a:pos x="120" y="307"/>
              </a:cxn>
              <a:cxn ang="0">
                <a:pos x="116" y="317"/>
              </a:cxn>
              <a:cxn ang="0">
                <a:pos x="120" y="326"/>
              </a:cxn>
              <a:cxn ang="0">
                <a:pos x="184" y="391"/>
              </a:cxn>
              <a:cxn ang="0">
                <a:pos x="193" y="395"/>
              </a:cxn>
              <a:cxn ang="0">
                <a:pos x="203" y="391"/>
              </a:cxn>
              <a:cxn ang="0">
                <a:pos x="269" y="231"/>
              </a:cxn>
              <a:cxn ang="0">
                <a:pos x="269" y="231"/>
              </a:cxn>
              <a:cxn ang="0">
                <a:pos x="212" y="80"/>
              </a:cxn>
              <a:cxn ang="0">
                <a:pos x="259" y="32"/>
              </a:cxn>
              <a:cxn ang="0">
                <a:pos x="336" y="230"/>
              </a:cxn>
              <a:cxn ang="0">
                <a:pos x="336" y="230"/>
              </a:cxn>
              <a:cxn ang="0">
                <a:pos x="250" y="438"/>
              </a:cxn>
              <a:cxn ang="0">
                <a:pos x="246" y="448"/>
              </a:cxn>
              <a:cxn ang="0">
                <a:pos x="250" y="457"/>
              </a:cxn>
              <a:cxn ang="0">
                <a:pos x="269" y="457"/>
              </a:cxn>
              <a:cxn ang="0">
                <a:pos x="363" y="230"/>
              </a:cxn>
              <a:cxn ang="0">
                <a:pos x="269" y="4"/>
              </a:cxn>
            </a:cxnLst>
            <a:rect l="0" t="0" r="r" b="b"/>
            <a:pathLst>
              <a:path w="363" h="462">
                <a:moveTo>
                  <a:pt x="269" y="4"/>
                </a:moveTo>
                <a:cubicBezTo>
                  <a:pt x="266" y="1"/>
                  <a:pt x="263" y="0"/>
                  <a:pt x="259" y="0"/>
                </a:cubicBezTo>
                <a:cubicBezTo>
                  <a:pt x="255" y="0"/>
                  <a:pt x="252" y="1"/>
                  <a:pt x="250" y="4"/>
                </a:cubicBezTo>
                <a:cubicBezTo>
                  <a:pt x="184" y="70"/>
                  <a:pt x="184" y="70"/>
                  <a:pt x="184" y="70"/>
                </a:cubicBezTo>
                <a:cubicBezTo>
                  <a:pt x="181" y="73"/>
                  <a:pt x="180" y="76"/>
                  <a:pt x="180" y="80"/>
                </a:cubicBezTo>
                <a:cubicBezTo>
                  <a:pt x="180" y="83"/>
                  <a:pt x="181" y="87"/>
                  <a:pt x="184" y="89"/>
                </a:cubicBezTo>
                <a:cubicBezTo>
                  <a:pt x="222" y="127"/>
                  <a:pt x="243" y="177"/>
                  <a:pt x="243" y="231"/>
                </a:cubicBezTo>
                <a:cubicBezTo>
                  <a:pt x="243" y="280"/>
                  <a:pt x="225" y="326"/>
                  <a:pt x="193" y="362"/>
                </a:cubicBezTo>
                <a:cubicBezTo>
                  <a:pt x="181" y="350"/>
                  <a:pt x="158" y="327"/>
                  <a:pt x="148" y="316"/>
                </a:cubicBezTo>
                <a:cubicBezTo>
                  <a:pt x="168" y="291"/>
                  <a:pt x="178" y="261"/>
                  <a:pt x="178" y="230"/>
                </a:cubicBezTo>
                <a:cubicBezTo>
                  <a:pt x="178" y="196"/>
                  <a:pt x="165" y="161"/>
                  <a:pt x="139" y="135"/>
                </a:cubicBezTo>
                <a:cubicBezTo>
                  <a:pt x="134" y="130"/>
                  <a:pt x="126" y="129"/>
                  <a:pt x="120" y="134"/>
                </a:cubicBezTo>
                <a:cubicBezTo>
                  <a:pt x="54" y="195"/>
                  <a:pt x="54" y="195"/>
                  <a:pt x="54" y="195"/>
                </a:cubicBezTo>
                <a:cubicBezTo>
                  <a:pt x="51" y="194"/>
                  <a:pt x="48" y="193"/>
                  <a:pt x="44" y="193"/>
                </a:cubicBezTo>
                <a:cubicBezTo>
                  <a:pt x="33" y="193"/>
                  <a:pt x="24" y="195"/>
                  <a:pt x="15" y="202"/>
                </a:cubicBezTo>
                <a:cubicBezTo>
                  <a:pt x="8" y="209"/>
                  <a:pt x="3" y="218"/>
                  <a:pt x="2" y="229"/>
                </a:cubicBezTo>
                <a:cubicBezTo>
                  <a:pt x="0" y="248"/>
                  <a:pt x="16" y="271"/>
                  <a:pt x="37" y="271"/>
                </a:cubicBezTo>
                <a:cubicBezTo>
                  <a:pt x="48" y="271"/>
                  <a:pt x="57" y="269"/>
                  <a:pt x="66" y="262"/>
                </a:cubicBezTo>
                <a:cubicBezTo>
                  <a:pt x="74" y="256"/>
                  <a:pt x="79" y="246"/>
                  <a:pt x="80" y="236"/>
                </a:cubicBezTo>
                <a:cubicBezTo>
                  <a:pt x="80" y="228"/>
                  <a:pt x="78" y="220"/>
                  <a:pt x="74" y="213"/>
                </a:cubicBezTo>
                <a:cubicBezTo>
                  <a:pt x="84" y="203"/>
                  <a:pt x="116" y="174"/>
                  <a:pt x="128" y="163"/>
                </a:cubicBezTo>
                <a:cubicBezTo>
                  <a:pt x="144" y="183"/>
                  <a:pt x="152" y="207"/>
                  <a:pt x="152" y="230"/>
                </a:cubicBezTo>
                <a:cubicBezTo>
                  <a:pt x="152" y="258"/>
                  <a:pt x="141" y="286"/>
                  <a:pt x="120" y="307"/>
                </a:cubicBezTo>
                <a:cubicBezTo>
                  <a:pt x="117" y="310"/>
                  <a:pt x="116" y="313"/>
                  <a:pt x="116" y="317"/>
                </a:cubicBezTo>
                <a:cubicBezTo>
                  <a:pt x="116" y="320"/>
                  <a:pt x="117" y="323"/>
                  <a:pt x="120" y="326"/>
                </a:cubicBezTo>
                <a:cubicBezTo>
                  <a:pt x="184" y="391"/>
                  <a:pt x="184" y="391"/>
                  <a:pt x="184" y="391"/>
                </a:cubicBezTo>
                <a:cubicBezTo>
                  <a:pt x="186" y="394"/>
                  <a:pt x="190" y="395"/>
                  <a:pt x="193" y="395"/>
                </a:cubicBezTo>
                <a:cubicBezTo>
                  <a:pt x="197" y="395"/>
                  <a:pt x="200" y="394"/>
                  <a:pt x="203" y="391"/>
                </a:cubicBezTo>
                <a:cubicBezTo>
                  <a:pt x="246" y="348"/>
                  <a:pt x="269" y="291"/>
                  <a:pt x="269" y="231"/>
                </a:cubicBezTo>
                <a:cubicBezTo>
                  <a:pt x="269" y="231"/>
                  <a:pt x="269" y="231"/>
                  <a:pt x="269" y="231"/>
                </a:cubicBezTo>
                <a:cubicBezTo>
                  <a:pt x="269" y="175"/>
                  <a:pt x="249" y="122"/>
                  <a:pt x="212" y="80"/>
                </a:cubicBezTo>
                <a:cubicBezTo>
                  <a:pt x="223" y="69"/>
                  <a:pt x="247" y="44"/>
                  <a:pt x="259" y="32"/>
                </a:cubicBezTo>
                <a:cubicBezTo>
                  <a:pt x="309" y="86"/>
                  <a:pt x="336" y="156"/>
                  <a:pt x="336" y="230"/>
                </a:cubicBezTo>
                <a:cubicBezTo>
                  <a:pt x="336" y="230"/>
                  <a:pt x="336" y="230"/>
                  <a:pt x="336" y="230"/>
                </a:cubicBezTo>
                <a:cubicBezTo>
                  <a:pt x="336" y="309"/>
                  <a:pt x="305" y="383"/>
                  <a:pt x="250" y="438"/>
                </a:cubicBezTo>
                <a:cubicBezTo>
                  <a:pt x="247" y="441"/>
                  <a:pt x="246" y="444"/>
                  <a:pt x="246" y="448"/>
                </a:cubicBezTo>
                <a:cubicBezTo>
                  <a:pt x="246" y="451"/>
                  <a:pt x="247" y="454"/>
                  <a:pt x="250" y="457"/>
                </a:cubicBezTo>
                <a:cubicBezTo>
                  <a:pt x="255" y="462"/>
                  <a:pt x="263" y="462"/>
                  <a:pt x="269" y="457"/>
                </a:cubicBezTo>
                <a:cubicBezTo>
                  <a:pt x="329" y="396"/>
                  <a:pt x="363" y="316"/>
                  <a:pt x="363" y="230"/>
                </a:cubicBezTo>
                <a:cubicBezTo>
                  <a:pt x="363" y="145"/>
                  <a:pt x="329" y="64"/>
                  <a:pt x="269" y="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57"/>
          <p:cNvSpPr>
            <a:spLocks/>
          </p:cNvSpPr>
          <p:nvPr userDrawn="1"/>
        </p:nvSpPr>
        <p:spPr bwMode="auto">
          <a:xfrm>
            <a:off x="5670857" y="4389724"/>
            <a:ext cx="533400" cy="542925"/>
          </a:xfrm>
          <a:custGeom>
            <a:avLst/>
            <a:gdLst/>
            <a:ahLst/>
            <a:cxnLst>
              <a:cxn ang="0">
                <a:pos x="470" y="225"/>
              </a:cxn>
              <a:cxn ang="0">
                <a:pos x="376" y="221"/>
              </a:cxn>
              <a:cxn ang="0">
                <a:pos x="392" y="271"/>
              </a:cxn>
              <a:cxn ang="0">
                <a:pos x="404" y="280"/>
              </a:cxn>
              <a:cxn ang="0">
                <a:pos x="362" y="365"/>
              </a:cxn>
              <a:cxn ang="0">
                <a:pos x="349" y="345"/>
              </a:cxn>
              <a:cxn ang="0">
                <a:pos x="302" y="280"/>
              </a:cxn>
              <a:cxn ang="0">
                <a:pos x="320" y="245"/>
              </a:cxn>
              <a:cxn ang="0">
                <a:pos x="361" y="188"/>
              </a:cxn>
              <a:cxn ang="0">
                <a:pos x="293" y="188"/>
              </a:cxn>
              <a:cxn ang="0">
                <a:pos x="320" y="146"/>
              </a:cxn>
              <a:cxn ang="0">
                <a:pos x="362" y="161"/>
              </a:cxn>
              <a:cxn ang="0">
                <a:pos x="404" y="143"/>
              </a:cxn>
              <a:cxn ang="0">
                <a:pos x="377" y="138"/>
              </a:cxn>
              <a:cxn ang="0">
                <a:pos x="354" y="129"/>
              </a:cxn>
              <a:cxn ang="0">
                <a:pos x="266" y="187"/>
              </a:cxn>
              <a:cxn ang="0">
                <a:pos x="340" y="205"/>
              </a:cxn>
              <a:cxn ang="0">
                <a:pos x="336" y="218"/>
              </a:cxn>
              <a:cxn ang="0">
                <a:pos x="261" y="260"/>
              </a:cxn>
              <a:cxn ang="0">
                <a:pos x="321" y="338"/>
              </a:cxn>
              <a:cxn ang="0">
                <a:pos x="353" y="394"/>
              </a:cxn>
              <a:cxn ang="0">
                <a:pos x="427" y="295"/>
              </a:cxn>
              <a:cxn ang="0">
                <a:pos x="409" y="251"/>
              </a:cxn>
              <a:cxn ang="0">
                <a:pos x="440" y="221"/>
              </a:cxn>
              <a:cxn ang="0">
                <a:pos x="445" y="245"/>
              </a:cxn>
              <a:cxn ang="0">
                <a:pos x="215" y="448"/>
              </a:cxn>
              <a:cxn ang="0">
                <a:pos x="266" y="335"/>
              </a:cxn>
              <a:cxn ang="0">
                <a:pos x="191" y="271"/>
              </a:cxn>
              <a:cxn ang="0">
                <a:pos x="148" y="236"/>
              </a:cxn>
              <a:cxn ang="0">
                <a:pos x="216" y="176"/>
              </a:cxn>
              <a:cxn ang="0">
                <a:pos x="102" y="117"/>
              </a:cxn>
              <a:cxn ang="0">
                <a:pos x="55" y="221"/>
              </a:cxn>
              <a:cxn ang="0">
                <a:pos x="126" y="313"/>
              </a:cxn>
              <a:cxn ang="0">
                <a:pos x="133" y="366"/>
              </a:cxn>
              <a:cxn ang="0">
                <a:pos x="127" y="416"/>
              </a:cxn>
              <a:cxn ang="0">
                <a:pos x="266" y="42"/>
              </a:cxn>
              <a:cxn ang="0">
                <a:pos x="316" y="86"/>
              </a:cxn>
              <a:cxn ang="0">
                <a:pos x="383" y="90"/>
              </a:cxn>
              <a:cxn ang="0">
                <a:pos x="384" y="24"/>
              </a:cxn>
              <a:cxn ang="0">
                <a:pos x="358" y="29"/>
              </a:cxn>
              <a:cxn ang="0">
                <a:pos x="269" y="16"/>
              </a:cxn>
              <a:cxn ang="0">
                <a:pos x="138" y="443"/>
              </a:cxn>
              <a:cxn ang="0">
                <a:pos x="144" y="334"/>
              </a:cxn>
              <a:cxn ang="0">
                <a:pos x="142" y="292"/>
              </a:cxn>
              <a:cxn ang="0">
                <a:pos x="85" y="194"/>
              </a:cxn>
              <a:cxn ang="0">
                <a:pos x="131" y="142"/>
              </a:cxn>
              <a:cxn ang="0">
                <a:pos x="186" y="188"/>
              </a:cxn>
              <a:cxn ang="0">
                <a:pos x="112" y="230"/>
              </a:cxn>
              <a:cxn ang="0">
                <a:pos x="176" y="294"/>
              </a:cxn>
              <a:cxn ang="0">
                <a:pos x="239" y="334"/>
              </a:cxn>
              <a:cxn ang="0">
                <a:pos x="184" y="393"/>
              </a:cxn>
              <a:cxn ang="0">
                <a:pos x="164" y="463"/>
              </a:cxn>
              <a:cxn ang="0">
                <a:pos x="470" y="274"/>
              </a:cxn>
            </a:cxnLst>
            <a:rect l="0" t="0" r="r" b="b"/>
            <a:pathLst>
              <a:path w="472" h="481">
                <a:moveTo>
                  <a:pt x="471" y="235"/>
                </a:moveTo>
                <a:cubicBezTo>
                  <a:pt x="471" y="234"/>
                  <a:pt x="471" y="234"/>
                  <a:pt x="471" y="234"/>
                </a:cubicBezTo>
                <a:cubicBezTo>
                  <a:pt x="470" y="225"/>
                  <a:pt x="470" y="225"/>
                  <a:pt x="470" y="225"/>
                </a:cubicBezTo>
                <a:cubicBezTo>
                  <a:pt x="470" y="224"/>
                  <a:pt x="470" y="224"/>
                  <a:pt x="470" y="224"/>
                </a:cubicBezTo>
                <a:cubicBezTo>
                  <a:pt x="467" y="207"/>
                  <a:pt x="458" y="200"/>
                  <a:pt x="450" y="197"/>
                </a:cubicBezTo>
                <a:cubicBezTo>
                  <a:pt x="426" y="187"/>
                  <a:pt x="390" y="210"/>
                  <a:pt x="376" y="221"/>
                </a:cubicBezTo>
                <a:cubicBezTo>
                  <a:pt x="370" y="225"/>
                  <a:pt x="367" y="231"/>
                  <a:pt x="367" y="238"/>
                </a:cubicBezTo>
                <a:cubicBezTo>
                  <a:pt x="367" y="238"/>
                  <a:pt x="367" y="238"/>
                  <a:pt x="367" y="238"/>
                </a:cubicBezTo>
                <a:cubicBezTo>
                  <a:pt x="367" y="252"/>
                  <a:pt x="380" y="262"/>
                  <a:pt x="392" y="271"/>
                </a:cubicBezTo>
                <a:cubicBezTo>
                  <a:pt x="393" y="272"/>
                  <a:pt x="393" y="272"/>
                  <a:pt x="393" y="272"/>
                </a:cubicBezTo>
                <a:cubicBezTo>
                  <a:pt x="393" y="272"/>
                  <a:pt x="400" y="277"/>
                  <a:pt x="400" y="277"/>
                </a:cubicBezTo>
                <a:cubicBezTo>
                  <a:pt x="401" y="278"/>
                  <a:pt x="403" y="279"/>
                  <a:pt x="404" y="280"/>
                </a:cubicBezTo>
                <a:cubicBezTo>
                  <a:pt x="404" y="280"/>
                  <a:pt x="404" y="281"/>
                  <a:pt x="403" y="282"/>
                </a:cubicBezTo>
                <a:cubicBezTo>
                  <a:pt x="397" y="293"/>
                  <a:pt x="393" y="305"/>
                  <a:pt x="388" y="316"/>
                </a:cubicBezTo>
                <a:cubicBezTo>
                  <a:pt x="381" y="334"/>
                  <a:pt x="374" y="352"/>
                  <a:pt x="362" y="365"/>
                </a:cubicBezTo>
                <a:cubicBezTo>
                  <a:pt x="360" y="367"/>
                  <a:pt x="357" y="368"/>
                  <a:pt x="356" y="368"/>
                </a:cubicBezTo>
                <a:cubicBezTo>
                  <a:pt x="355" y="368"/>
                  <a:pt x="355" y="367"/>
                  <a:pt x="354" y="366"/>
                </a:cubicBezTo>
                <a:cubicBezTo>
                  <a:pt x="351" y="361"/>
                  <a:pt x="350" y="353"/>
                  <a:pt x="349" y="345"/>
                </a:cubicBezTo>
                <a:cubicBezTo>
                  <a:pt x="348" y="341"/>
                  <a:pt x="348" y="337"/>
                  <a:pt x="347" y="333"/>
                </a:cubicBezTo>
                <a:cubicBezTo>
                  <a:pt x="342" y="305"/>
                  <a:pt x="323" y="294"/>
                  <a:pt x="305" y="282"/>
                </a:cubicBezTo>
                <a:cubicBezTo>
                  <a:pt x="302" y="280"/>
                  <a:pt x="302" y="280"/>
                  <a:pt x="302" y="280"/>
                </a:cubicBezTo>
                <a:cubicBezTo>
                  <a:pt x="294" y="275"/>
                  <a:pt x="288" y="266"/>
                  <a:pt x="287" y="259"/>
                </a:cubicBezTo>
                <a:cubicBezTo>
                  <a:pt x="287" y="255"/>
                  <a:pt x="289" y="252"/>
                  <a:pt x="292" y="250"/>
                </a:cubicBezTo>
                <a:cubicBezTo>
                  <a:pt x="299" y="245"/>
                  <a:pt x="307" y="245"/>
                  <a:pt x="320" y="245"/>
                </a:cubicBezTo>
                <a:cubicBezTo>
                  <a:pt x="326" y="245"/>
                  <a:pt x="333" y="245"/>
                  <a:pt x="340" y="245"/>
                </a:cubicBezTo>
                <a:cubicBezTo>
                  <a:pt x="350" y="243"/>
                  <a:pt x="359" y="235"/>
                  <a:pt x="364" y="224"/>
                </a:cubicBezTo>
                <a:cubicBezTo>
                  <a:pt x="370" y="211"/>
                  <a:pt x="368" y="197"/>
                  <a:pt x="361" y="188"/>
                </a:cubicBezTo>
                <a:cubicBezTo>
                  <a:pt x="349" y="172"/>
                  <a:pt x="327" y="179"/>
                  <a:pt x="312" y="184"/>
                </a:cubicBezTo>
                <a:cubicBezTo>
                  <a:pt x="306" y="186"/>
                  <a:pt x="298" y="188"/>
                  <a:pt x="296" y="188"/>
                </a:cubicBezTo>
                <a:cubicBezTo>
                  <a:pt x="294" y="188"/>
                  <a:pt x="293" y="188"/>
                  <a:pt x="293" y="188"/>
                </a:cubicBezTo>
                <a:cubicBezTo>
                  <a:pt x="293" y="187"/>
                  <a:pt x="293" y="187"/>
                  <a:pt x="293" y="186"/>
                </a:cubicBezTo>
                <a:cubicBezTo>
                  <a:pt x="293" y="184"/>
                  <a:pt x="294" y="179"/>
                  <a:pt x="297" y="173"/>
                </a:cubicBezTo>
                <a:cubicBezTo>
                  <a:pt x="304" y="158"/>
                  <a:pt x="316" y="147"/>
                  <a:pt x="320" y="146"/>
                </a:cubicBezTo>
                <a:cubicBezTo>
                  <a:pt x="325" y="145"/>
                  <a:pt x="332" y="148"/>
                  <a:pt x="339" y="152"/>
                </a:cubicBezTo>
                <a:cubicBezTo>
                  <a:pt x="342" y="153"/>
                  <a:pt x="342" y="153"/>
                  <a:pt x="342" y="153"/>
                </a:cubicBezTo>
                <a:cubicBezTo>
                  <a:pt x="348" y="156"/>
                  <a:pt x="355" y="159"/>
                  <a:pt x="362" y="161"/>
                </a:cubicBezTo>
                <a:cubicBezTo>
                  <a:pt x="362" y="161"/>
                  <a:pt x="365" y="162"/>
                  <a:pt x="365" y="162"/>
                </a:cubicBezTo>
                <a:cubicBezTo>
                  <a:pt x="371" y="164"/>
                  <a:pt x="382" y="168"/>
                  <a:pt x="391" y="162"/>
                </a:cubicBezTo>
                <a:cubicBezTo>
                  <a:pt x="398" y="157"/>
                  <a:pt x="401" y="150"/>
                  <a:pt x="404" y="143"/>
                </a:cubicBezTo>
                <a:cubicBezTo>
                  <a:pt x="406" y="136"/>
                  <a:pt x="403" y="129"/>
                  <a:pt x="396" y="126"/>
                </a:cubicBezTo>
                <a:cubicBezTo>
                  <a:pt x="389" y="123"/>
                  <a:pt x="381" y="127"/>
                  <a:pt x="379" y="134"/>
                </a:cubicBezTo>
                <a:cubicBezTo>
                  <a:pt x="378" y="136"/>
                  <a:pt x="377" y="137"/>
                  <a:pt x="377" y="138"/>
                </a:cubicBezTo>
                <a:cubicBezTo>
                  <a:pt x="376" y="138"/>
                  <a:pt x="375" y="137"/>
                  <a:pt x="374" y="137"/>
                </a:cubicBezTo>
                <a:cubicBezTo>
                  <a:pt x="371" y="136"/>
                  <a:pt x="371" y="136"/>
                  <a:pt x="371" y="136"/>
                </a:cubicBezTo>
                <a:cubicBezTo>
                  <a:pt x="364" y="134"/>
                  <a:pt x="359" y="131"/>
                  <a:pt x="354" y="129"/>
                </a:cubicBezTo>
                <a:cubicBezTo>
                  <a:pt x="350" y="128"/>
                  <a:pt x="350" y="128"/>
                  <a:pt x="350" y="128"/>
                </a:cubicBezTo>
                <a:cubicBezTo>
                  <a:pt x="341" y="123"/>
                  <a:pt x="329" y="117"/>
                  <a:pt x="314" y="120"/>
                </a:cubicBezTo>
                <a:cubicBezTo>
                  <a:pt x="293" y="125"/>
                  <a:pt x="266" y="162"/>
                  <a:pt x="266" y="187"/>
                </a:cubicBezTo>
                <a:cubicBezTo>
                  <a:pt x="267" y="202"/>
                  <a:pt x="276" y="212"/>
                  <a:pt x="292" y="215"/>
                </a:cubicBezTo>
                <a:cubicBezTo>
                  <a:pt x="300" y="216"/>
                  <a:pt x="310" y="213"/>
                  <a:pt x="320" y="209"/>
                </a:cubicBezTo>
                <a:cubicBezTo>
                  <a:pt x="326" y="208"/>
                  <a:pt x="337" y="204"/>
                  <a:pt x="340" y="205"/>
                </a:cubicBezTo>
                <a:cubicBezTo>
                  <a:pt x="341" y="205"/>
                  <a:pt x="341" y="206"/>
                  <a:pt x="341" y="207"/>
                </a:cubicBezTo>
                <a:cubicBezTo>
                  <a:pt x="341" y="209"/>
                  <a:pt x="341" y="212"/>
                  <a:pt x="340" y="214"/>
                </a:cubicBezTo>
                <a:cubicBezTo>
                  <a:pt x="338" y="217"/>
                  <a:pt x="337" y="218"/>
                  <a:pt x="336" y="218"/>
                </a:cubicBezTo>
                <a:cubicBezTo>
                  <a:pt x="332" y="219"/>
                  <a:pt x="326" y="218"/>
                  <a:pt x="321" y="218"/>
                </a:cubicBezTo>
                <a:cubicBezTo>
                  <a:pt x="307" y="218"/>
                  <a:pt x="290" y="217"/>
                  <a:pt x="276" y="229"/>
                </a:cubicBezTo>
                <a:cubicBezTo>
                  <a:pt x="265" y="237"/>
                  <a:pt x="260" y="248"/>
                  <a:pt x="261" y="260"/>
                </a:cubicBezTo>
                <a:cubicBezTo>
                  <a:pt x="262" y="279"/>
                  <a:pt x="275" y="295"/>
                  <a:pt x="288" y="303"/>
                </a:cubicBezTo>
                <a:cubicBezTo>
                  <a:pt x="290" y="305"/>
                  <a:pt x="290" y="305"/>
                  <a:pt x="290" y="305"/>
                </a:cubicBezTo>
                <a:cubicBezTo>
                  <a:pt x="308" y="316"/>
                  <a:pt x="318" y="323"/>
                  <a:pt x="321" y="338"/>
                </a:cubicBezTo>
                <a:cubicBezTo>
                  <a:pt x="321" y="341"/>
                  <a:pt x="322" y="345"/>
                  <a:pt x="322" y="348"/>
                </a:cubicBezTo>
                <a:cubicBezTo>
                  <a:pt x="324" y="358"/>
                  <a:pt x="325" y="370"/>
                  <a:pt x="331" y="380"/>
                </a:cubicBezTo>
                <a:cubicBezTo>
                  <a:pt x="336" y="388"/>
                  <a:pt x="344" y="393"/>
                  <a:pt x="353" y="394"/>
                </a:cubicBezTo>
                <a:cubicBezTo>
                  <a:pt x="363" y="395"/>
                  <a:pt x="374" y="391"/>
                  <a:pt x="381" y="383"/>
                </a:cubicBezTo>
                <a:cubicBezTo>
                  <a:pt x="397" y="366"/>
                  <a:pt x="405" y="345"/>
                  <a:pt x="413" y="325"/>
                </a:cubicBezTo>
                <a:cubicBezTo>
                  <a:pt x="418" y="315"/>
                  <a:pt x="422" y="304"/>
                  <a:pt x="427" y="295"/>
                </a:cubicBezTo>
                <a:cubicBezTo>
                  <a:pt x="430" y="288"/>
                  <a:pt x="432" y="283"/>
                  <a:pt x="432" y="279"/>
                </a:cubicBezTo>
                <a:cubicBezTo>
                  <a:pt x="432" y="266"/>
                  <a:pt x="421" y="259"/>
                  <a:pt x="415" y="254"/>
                </a:cubicBezTo>
                <a:cubicBezTo>
                  <a:pt x="409" y="251"/>
                  <a:pt x="409" y="251"/>
                  <a:pt x="409" y="251"/>
                </a:cubicBezTo>
                <a:cubicBezTo>
                  <a:pt x="407" y="249"/>
                  <a:pt x="407" y="249"/>
                  <a:pt x="407" y="249"/>
                </a:cubicBezTo>
                <a:cubicBezTo>
                  <a:pt x="401" y="245"/>
                  <a:pt x="398" y="242"/>
                  <a:pt x="396" y="240"/>
                </a:cubicBezTo>
                <a:cubicBezTo>
                  <a:pt x="414" y="227"/>
                  <a:pt x="434" y="219"/>
                  <a:pt x="440" y="221"/>
                </a:cubicBezTo>
                <a:cubicBezTo>
                  <a:pt x="442" y="222"/>
                  <a:pt x="443" y="225"/>
                  <a:pt x="444" y="228"/>
                </a:cubicBezTo>
                <a:cubicBezTo>
                  <a:pt x="444" y="229"/>
                  <a:pt x="445" y="235"/>
                  <a:pt x="445" y="236"/>
                </a:cubicBezTo>
                <a:cubicBezTo>
                  <a:pt x="445" y="239"/>
                  <a:pt x="445" y="242"/>
                  <a:pt x="445" y="245"/>
                </a:cubicBezTo>
                <a:cubicBezTo>
                  <a:pt x="445" y="254"/>
                  <a:pt x="444" y="262"/>
                  <a:pt x="443" y="271"/>
                </a:cubicBezTo>
                <a:cubicBezTo>
                  <a:pt x="436" y="325"/>
                  <a:pt x="409" y="373"/>
                  <a:pt x="366" y="406"/>
                </a:cubicBezTo>
                <a:cubicBezTo>
                  <a:pt x="323" y="439"/>
                  <a:pt x="269" y="454"/>
                  <a:pt x="215" y="448"/>
                </a:cubicBezTo>
                <a:cubicBezTo>
                  <a:pt x="201" y="447"/>
                  <a:pt x="188" y="443"/>
                  <a:pt x="180" y="440"/>
                </a:cubicBezTo>
                <a:cubicBezTo>
                  <a:pt x="185" y="431"/>
                  <a:pt x="203" y="409"/>
                  <a:pt x="246" y="372"/>
                </a:cubicBezTo>
                <a:cubicBezTo>
                  <a:pt x="259" y="360"/>
                  <a:pt x="266" y="347"/>
                  <a:pt x="266" y="335"/>
                </a:cubicBezTo>
                <a:cubicBezTo>
                  <a:pt x="266" y="333"/>
                  <a:pt x="266" y="332"/>
                  <a:pt x="266" y="330"/>
                </a:cubicBezTo>
                <a:cubicBezTo>
                  <a:pt x="262" y="304"/>
                  <a:pt x="229" y="289"/>
                  <a:pt x="202" y="276"/>
                </a:cubicBezTo>
                <a:cubicBezTo>
                  <a:pt x="191" y="271"/>
                  <a:pt x="191" y="271"/>
                  <a:pt x="191" y="271"/>
                </a:cubicBezTo>
                <a:cubicBezTo>
                  <a:pt x="185" y="269"/>
                  <a:pt x="185" y="269"/>
                  <a:pt x="185" y="269"/>
                </a:cubicBezTo>
                <a:cubicBezTo>
                  <a:pt x="147" y="255"/>
                  <a:pt x="137" y="247"/>
                  <a:pt x="135" y="244"/>
                </a:cubicBezTo>
                <a:cubicBezTo>
                  <a:pt x="137" y="242"/>
                  <a:pt x="140" y="239"/>
                  <a:pt x="148" y="236"/>
                </a:cubicBezTo>
                <a:cubicBezTo>
                  <a:pt x="152" y="235"/>
                  <a:pt x="157" y="233"/>
                  <a:pt x="161" y="232"/>
                </a:cubicBezTo>
                <a:cubicBezTo>
                  <a:pt x="178" y="227"/>
                  <a:pt x="199" y="220"/>
                  <a:pt x="210" y="200"/>
                </a:cubicBezTo>
                <a:cubicBezTo>
                  <a:pt x="214" y="192"/>
                  <a:pt x="216" y="184"/>
                  <a:pt x="216" y="176"/>
                </a:cubicBezTo>
                <a:cubicBezTo>
                  <a:pt x="216" y="161"/>
                  <a:pt x="209" y="147"/>
                  <a:pt x="196" y="138"/>
                </a:cubicBezTo>
                <a:cubicBezTo>
                  <a:pt x="178" y="126"/>
                  <a:pt x="157" y="118"/>
                  <a:pt x="134" y="115"/>
                </a:cubicBezTo>
                <a:cubicBezTo>
                  <a:pt x="122" y="114"/>
                  <a:pt x="111" y="114"/>
                  <a:pt x="102" y="117"/>
                </a:cubicBezTo>
                <a:cubicBezTo>
                  <a:pt x="74" y="123"/>
                  <a:pt x="65" y="161"/>
                  <a:pt x="60" y="184"/>
                </a:cubicBezTo>
                <a:cubicBezTo>
                  <a:pt x="59" y="188"/>
                  <a:pt x="59" y="188"/>
                  <a:pt x="59" y="188"/>
                </a:cubicBezTo>
                <a:cubicBezTo>
                  <a:pt x="56" y="200"/>
                  <a:pt x="55" y="211"/>
                  <a:pt x="55" y="221"/>
                </a:cubicBezTo>
                <a:cubicBezTo>
                  <a:pt x="55" y="237"/>
                  <a:pt x="58" y="250"/>
                  <a:pt x="65" y="261"/>
                </a:cubicBezTo>
                <a:cubicBezTo>
                  <a:pt x="77" y="281"/>
                  <a:pt x="97" y="294"/>
                  <a:pt x="114" y="306"/>
                </a:cubicBezTo>
                <a:cubicBezTo>
                  <a:pt x="114" y="306"/>
                  <a:pt x="125" y="313"/>
                  <a:pt x="126" y="313"/>
                </a:cubicBezTo>
                <a:cubicBezTo>
                  <a:pt x="122" y="318"/>
                  <a:pt x="118" y="324"/>
                  <a:pt x="118" y="334"/>
                </a:cubicBezTo>
                <a:cubicBezTo>
                  <a:pt x="118" y="334"/>
                  <a:pt x="118" y="334"/>
                  <a:pt x="118" y="335"/>
                </a:cubicBezTo>
                <a:cubicBezTo>
                  <a:pt x="118" y="349"/>
                  <a:pt x="126" y="358"/>
                  <a:pt x="133" y="366"/>
                </a:cubicBezTo>
                <a:cubicBezTo>
                  <a:pt x="139" y="373"/>
                  <a:pt x="142" y="377"/>
                  <a:pt x="142" y="384"/>
                </a:cubicBezTo>
                <a:cubicBezTo>
                  <a:pt x="142" y="385"/>
                  <a:pt x="142" y="385"/>
                  <a:pt x="142" y="386"/>
                </a:cubicBezTo>
                <a:cubicBezTo>
                  <a:pt x="142" y="397"/>
                  <a:pt x="134" y="408"/>
                  <a:pt x="127" y="416"/>
                </a:cubicBezTo>
                <a:cubicBezTo>
                  <a:pt x="70" y="377"/>
                  <a:pt x="36" y="313"/>
                  <a:pt x="36" y="245"/>
                </a:cubicBezTo>
                <a:cubicBezTo>
                  <a:pt x="36" y="237"/>
                  <a:pt x="36" y="228"/>
                  <a:pt x="37" y="220"/>
                </a:cubicBezTo>
                <a:cubicBezTo>
                  <a:pt x="52" y="108"/>
                  <a:pt x="154" y="28"/>
                  <a:pt x="266" y="42"/>
                </a:cubicBezTo>
                <a:cubicBezTo>
                  <a:pt x="294" y="46"/>
                  <a:pt x="321" y="55"/>
                  <a:pt x="345" y="70"/>
                </a:cubicBezTo>
                <a:cubicBezTo>
                  <a:pt x="335" y="72"/>
                  <a:pt x="327" y="73"/>
                  <a:pt x="327" y="73"/>
                </a:cubicBezTo>
                <a:cubicBezTo>
                  <a:pt x="320" y="74"/>
                  <a:pt x="316" y="80"/>
                  <a:pt x="316" y="86"/>
                </a:cubicBezTo>
                <a:cubicBezTo>
                  <a:pt x="316" y="87"/>
                  <a:pt x="316" y="88"/>
                  <a:pt x="316" y="89"/>
                </a:cubicBezTo>
                <a:cubicBezTo>
                  <a:pt x="317" y="96"/>
                  <a:pt x="324" y="101"/>
                  <a:pt x="332" y="99"/>
                </a:cubicBezTo>
                <a:cubicBezTo>
                  <a:pt x="383" y="90"/>
                  <a:pt x="383" y="90"/>
                  <a:pt x="383" y="90"/>
                </a:cubicBezTo>
                <a:cubicBezTo>
                  <a:pt x="386" y="89"/>
                  <a:pt x="389" y="87"/>
                  <a:pt x="391" y="84"/>
                </a:cubicBezTo>
                <a:cubicBezTo>
                  <a:pt x="393" y="81"/>
                  <a:pt x="394" y="78"/>
                  <a:pt x="394" y="74"/>
                </a:cubicBezTo>
                <a:cubicBezTo>
                  <a:pt x="384" y="24"/>
                  <a:pt x="384" y="24"/>
                  <a:pt x="384" y="24"/>
                </a:cubicBezTo>
                <a:cubicBezTo>
                  <a:pt x="383" y="16"/>
                  <a:pt x="376" y="12"/>
                  <a:pt x="368" y="13"/>
                </a:cubicBezTo>
                <a:cubicBezTo>
                  <a:pt x="362" y="14"/>
                  <a:pt x="357" y="20"/>
                  <a:pt x="357" y="26"/>
                </a:cubicBezTo>
                <a:cubicBezTo>
                  <a:pt x="357" y="27"/>
                  <a:pt x="358" y="28"/>
                  <a:pt x="358" y="29"/>
                </a:cubicBezTo>
                <a:cubicBezTo>
                  <a:pt x="358" y="29"/>
                  <a:pt x="360" y="38"/>
                  <a:pt x="362" y="48"/>
                </a:cubicBezTo>
                <a:cubicBezTo>
                  <a:pt x="361" y="48"/>
                  <a:pt x="361" y="48"/>
                  <a:pt x="361" y="48"/>
                </a:cubicBezTo>
                <a:cubicBezTo>
                  <a:pt x="333" y="31"/>
                  <a:pt x="302" y="20"/>
                  <a:pt x="269" y="16"/>
                </a:cubicBezTo>
                <a:cubicBezTo>
                  <a:pt x="143" y="0"/>
                  <a:pt x="27" y="90"/>
                  <a:pt x="11" y="216"/>
                </a:cubicBezTo>
                <a:cubicBezTo>
                  <a:pt x="0" y="307"/>
                  <a:pt x="43" y="397"/>
                  <a:pt x="122" y="444"/>
                </a:cubicBezTo>
                <a:cubicBezTo>
                  <a:pt x="127" y="447"/>
                  <a:pt x="133" y="447"/>
                  <a:pt x="138" y="443"/>
                </a:cubicBezTo>
                <a:cubicBezTo>
                  <a:pt x="141" y="440"/>
                  <a:pt x="167" y="417"/>
                  <a:pt x="169" y="388"/>
                </a:cubicBezTo>
                <a:cubicBezTo>
                  <a:pt x="171" y="368"/>
                  <a:pt x="160" y="356"/>
                  <a:pt x="153" y="348"/>
                </a:cubicBezTo>
                <a:cubicBezTo>
                  <a:pt x="147" y="342"/>
                  <a:pt x="144" y="339"/>
                  <a:pt x="144" y="334"/>
                </a:cubicBezTo>
                <a:cubicBezTo>
                  <a:pt x="144" y="333"/>
                  <a:pt x="145" y="332"/>
                  <a:pt x="148" y="329"/>
                </a:cubicBezTo>
                <a:cubicBezTo>
                  <a:pt x="151" y="325"/>
                  <a:pt x="156" y="319"/>
                  <a:pt x="155" y="310"/>
                </a:cubicBezTo>
                <a:cubicBezTo>
                  <a:pt x="154" y="302"/>
                  <a:pt x="147" y="296"/>
                  <a:pt x="142" y="292"/>
                </a:cubicBezTo>
                <a:cubicBezTo>
                  <a:pt x="142" y="292"/>
                  <a:pt x="129" y="283"/>
                  <a:pt x="129" y="283"/>
                </a:cubicBezTo>
                <a:cubicBezTo>
                  <a:pt x="113" y="273"/>
                  <a:pt x="97" y="262"/>
                  <a:pt x="88" y="248"/>
                </a:cubicBezTo>
                <a:cubicBezTo>
                  <a:pt x="81" y="235"/>
                  <a:pt x="80" y="218"/>
                  <a:pt x="85" y="194"/>
                </a:cubicBezTo>
                <a:cubicBezTo>
                  <a:pt x="86" y="190"/>
                  <a:pt x="86" y="190"/>
                  <a:pt x="86" y="190"/>
                </a:cubicBezTo>
                <a:cubicBezTo>
                  <a:pt x="89" y="178"/>
                  <a:pt x="96" y="145"/>
                  <a:pt x="108" y="142"/>
                </a:cubicBezTo>
                <a:cubicBezTo>
                  <a:pt x="115" y="141"/>
                  <a:pt x="122" y="141"/>
                  <a:pt x="131" y="142"/>
                </a:cubicBezTo>
                <a:cubicBezTo>
                  <a:pt x="150" y="144"/>
                  <a:pt x="166" y="150"/>
                  <a:pt x="181" y="160"/>
                </a:cubicBezTo>
                <a:cubicBezTo>
                  <a:pt x="188" y="165"/>
                  <a:pt x="190" y="170"/>
                  <a:pt x="190" y="175"/>
                </a:cubicBezTo>
                <a:cubicBezTo>
                  <a:pt x="190" y="180"/>
                  <a:pt x="188" y="185"/>
                  <a:pt x="186" y="188"/>
                </a:cubicBezTo>
                <a:cubicBezTo>
                  <a:pt x="181" y="198"/>
                  <a:pt x="168" y="202"/>
                  <a:pt x="153" y="206"/>
                </a:cubicBezTo>
                <a:cubicBezTo>
                  <a:pt x="148" y="208"/>
                  <a:pt x="143" y="210"/>
                  <a:pt x="138" y="211"/>
                </a:cubicBezTo>
                <a:cubicBezTo>
                  <a:pt x="125" y="217"/>
                  <a:pt x="117" y="222"/>
                  <a:pt x="112" y="230"/>
                </a:cubicBezTo>
                <a:cubicBezTo>
                  <a:pt x="109" y="234"/>
                  <a:pt x="108" y="239"/>
                  <a:pt x="108" y="243"/>
                </a:cubicBezTo>
                <a:cubicBezTo>
                  <a:pt x="108" y="246"/>
                  <a:pt x="108" y="248"/>
                  <a:pt x="109" y="251"/>
                </a:cubicBezTo>
                <a:cubicBezTo>
                  <a:pt x="114" y="266"/>
                  <a:pt x="134" y="279"/>
                  <a:pt x="176" y="294"/>
                </a:cubicBezTo>
                <a:cubicBezTo>
                  <a:pt x="176" y="294"/>
                  <a:pt x="179" y="295"/>
                  <a:pt x="179" y="295"/>
                </a:cubicBezTo>
                <a:cubicBezTo>
                  <a:pt x="181" y="296"/>
                  <a:pt x="191" y="301"/>
                  <a:pt x="191" y="301"/>
                </a:cubicBezTo>
                <a:cubicBezTo>
                  <a:pt x="208" y="309"/>
                  <a:pt x="238" y="322"/>
                  <a:pt x="239" y="334"/>
                </a:cubicBezTo>
                <a:cubicBezTo>
                  <a:pt x="239" y="334"/>
                  <a:pt x="239" y="335"/>
                  <a:pt x="239" y="335"/>
                </a:cubicBezTo>
                <a:cubicBezTo>
                  <a:pt x="239" y="339"/>
                  <a:pt x="235" y="345"/>
                  <a:pt x="228" y="352"/>
                </a:cubicBezTo>
                <a:cubicBezTo>
                  <a:pt x="211" y="367"/>
                  <a:pt x="196" y="381"/>
                  <a:pt x="184" y="393"/>
                </a:cubicBezTo>
                <a:cubicBezTo>
                  <a:pt x="157" y="422"/>
                  <a:pt x="151" y="435"/>
                  <a:pt x="151" y="444"/>
                </a:cubicBezTo>
                <a:cubicBezTo>
                  <a:pt x="151" y="446"/>
                  <a:pt x="151" y="447"/>
                  <a:pt x="151" y="448"/>
                </a:cubicBezTo>
                <a:cubicBezTo>
                  <a:pt x="152" y="455"/>
                  <a:pt x="157" y="461"/>
                  <a:pt x="164" y="463"/>
                </a:cubicBezTo>
                <a:cubicBezTo>
                  <a:pt x="165" y="464"/>
                  <a:pt x="189" y="472"/>
                  <a:pt x="212" y="475"/>
                </a:cubicBezTo>
                <a:cubicBezTo>
                  <a:pt x="273" y="481"/>
                  <a:pt x="334" y="464"/>
                  <a:pt x="382" y="427"/>
                </a:cubicBezTo>
                <a:cubicBezTo>
                  <a:pt x="431" y="389"/>
                  <a:pt x="462" y="335"/>
                  <a:pt x="470" y="274"/>
                </a:cubicBezTo>
                <a:cubicBezTo>
                  <a:pt x="471" y="261"/>
                  <a:pt x="472" y="248"/>
                  <a:pt x="471" y="23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73"/>
          <p:cNvSpPr>
            <a:spLocks/>
          </p:cNvSpPr>
          <p:nvPr userDrawn="1"/>
        </p:nvSpPr>
        <p:spPr bwMode="auto">
          <a:xfrm>
            <a:off x="5751820" y="2381467"/>
            <a:ext cx="371475" cy="520700"/>
          </a:xfrm>
          <a:custGeom>
            <a:avLst/>
            <a:gdLst/>
            <a:ahLst/>
            <a:cxnLst>
              <a:cxn ang="0">
                <a:pos x="162" y="17"/>
              </a:cxn>
              <a:cxn ang="0">
                <a:pos x="162" y="19"/>
              </a:cxn>
              <a:cxn ang="0">
                <a:pos x="150" y="136"/>
              </a:cxn>
              <a:cxn ang="0">
                <a:pos x="47" y="205"/>
              </a:cxn>
              <a:cxn ang="0">
                <a:pos x="45" y="207"/>
              </a:cxn>
              <a:cxn ang="0">
                <a:pos x="38" y="223"/>
              </a:cxn>
              <a:cxn ang="0">
                <a:pos x="41" y="234"/>
              </a:cxn>
              <a:cxn ang="0">
                <a:pos x="67" y="244"/>
              </a:cxn>
              <a:cxn ang="0">
                <a:pos x="68" y="243"/>
              </a:cxn>
              <a:cxn ang="0">
                <a:pos x="152" y="210"/>
              </a:cxn>
              <a:cxn ang="0">
                <a:pos x="142" y="391"/>
              </a:cxn>
              <a:cxn ang="0">
                <a:pos x="142" y="392"/>
              </a:cxn>
              <a:cxn ang="0">
                <a:pos x="155" y="405"/>
              </a:cxn>
              <a:cxn ang="0">
                <a:pos x="169" y="393"/>
              </a:cxn>
              <a:cxn ang="0">
                <a:pos x="179" y="190"/>
              </a:cxn>
              <a:cxn ang="0">
                <a:pos x="174" y="179"/>
              </a:cxn>
              <a:cxn ang="0">
                <a:pos x="161" y="177"/>
              </a:cxn>
              <a:cxn ang="0">
                <a:pos x="99" y="202"/>
              </a:cxn>
              <a:cxn ang="0">
                <a:pos x="170" y="154"/>
              </a:cxn>
              <a:cxn ang="0">
                <a:pos x="176" y="145"/>
              </a:cxn>
              <a:cxn ang="0">
                <a:pos x="183" y="68"/>
              </a:cxn>
              <a:cxn ang="0">
                <a:pos x="191" y="144"/>
              </a:cxn>
              <a:cxn ang="0">
                <a:pos x="197" y="154"/>
              </a:cxn>
              <a:cxn ang="0">
                <a:pos x="268" y="203"/>
              </a:cxn>
              <a:cxn ang="0">
                <a:pos x="207" y="178"/>
              </a:cxn>
              <a:cxn ang="0">
                <a:pos x="194" y="179"/>
              </a:cxn>
              <a:cxn ang="0">
                <a:pos x="189" y="190"/>
              </a:cxn>
              <a:cxn ang="0">
                <a:pos x="189" y="191"/>
              </a:cxn>
              <a:cxn ang="0">
                <a:pos x="204" y="418"/>
              </a:cxn>
              <a:cxn ang="0">
                <a:pos x="42" y="418"/>
              </a:cxn>
              <a:cxn ang="0">
                <a:pos x="36" y="420"/>
              </a:cxn>
              <a:cxn ang="0">
                <a:pos x="7" y="434"/>
              </a:cxn>
              <a:cxn ang="0">
                <a:pos x="0" y="446"/>
              </a:cxn>
              <a:cxn ang="0">
                <a:pos x="1" y="451"/>
              </a:cxn>
              <a:cxn ang="0">
                <a:pos x="19" y="457"/>
              </a:cxn>
              <a:cxn ang="0">
                <a:pos x="45" y="445"/>
              </a:cxn>
              <a:cxn ang="0">
                <a:pos x="219" y="445"/>
              </a:cxn>
              <a:cxn ang="0">
                <a:pos x="228" y="440"/>
              </a:cxn>
              <a:cxn ang="0">
                <a:pos x="232" y="431"/>
              </a:cxn>
              <a:cxn ang="0">
                <a:pos x="232" y="430"/>
              </a:cxn>
              <a:cxn ang="0">
                <a:pos x="217" y="211"/>
              </a:cxn>
              <a:cxn ang="0">
                <a:pos x="299" y="245"/>
              </a:cxn>
              <a:cxn ang="0">
                <a:pos x="300" y="245"/>
              </a:cxn>
              <a:cxn ang="0">
                <a:pos x="326" y="235"/>
              </a:cxn>
              <a:cxn ang="0">
                <a:pos x="329" y="224"/>
              </a:cxn>
              <a:cxn ang="0">
                <a:pos x="322" y="208"/>
              </a:cxn>
              <a:cxn ang="0">
                <a:pos x="320" y="207"/>
              </a:cxn>
              <a:cxn ang="0">
                <a:pos x="217" y="135"/>
              </a:cxn>
              <a:cxn ang="0">
                <a:pos x="205" y="19"/>
              </a:cxn>
              <a:cxn ang="0">
                <a:pos x="205" y="17"/>
              </a:cxn>
              <a:cxn ang="0">
                <a:pos x="183" y="0"/>
              </a:cxn>
              <a:cxn ang="0">
                <a:pos x="162" y="17"/>
              </a:cxn>
            </a:cxnLst>
            <a:rect l="0" t="0" r="r" b="b"/>
            <a:pathLst>
              <a:path w="329" h="461">
                <a:moveTo>
                  <a:pt x="162" y="17"/>
                </a:moveTo>
                <a:cubicBezTo>
                  <a:pt x="162" y="18"/>
                  <a:pt x="162" y="18"/>
                  <a:pt x="162" y="19"/>
                </a:cubicBezTo>
                <a:cubicBezTo>
                  <a:pt x="162" y="19"/>
                  <a:pt x="151" y="124"/>
                  <a:pt x="150" y="136"/>
                </a:cubicBezTo>
                <a:cubicBezTo>
                  <a:pt x="140" y="142"/>
                  <a:pt x="47" y="205"/>
                  <a:pt x="47" y="205"/>
                </a:cubicBezTo>
                <a:cubicBezTo>
                  <a:pt x="46" y="206"/>
                  <a:pt x="46" y="206"/>
                  <a:pt x="45" y="207"/>
                </a:cubicBezTo>
                <a:cubicBezTo>
                  <a:pt x="41" y="210"/>
                  <a:pt x="38" y="216"/>
                  <a:pt x="38" y="223"/>
                </a:cubicBezTo>
                <a:cubicBezTo>
                  <a:pt x="38" y="226"/>
                  <a:pt x="39" y="230"/>
                  <a:pt x="41" y="234"/>
                </a:cubicBezTo>
                <a:cubicBezTo>
                  <a:pt x="47" y="244"/>
                  <a:pt x="59" y="246"/>
                  <a:pt x="67" y="244"/>
                </a:cubicBezTo>
                <a:cubicBezTo>
                  <a:pt x="67" y="243"/>
                  <a:pt x="68" y="243"/>
                  <a:pt x="68" y="243"/>
                </a:cubicBezTo>
                <a:cubicBezTo>
                  <a:pt x="68" y="243"/>
                  <a:pt x="126" y="220"/>
                  <a:pt x="152" y="210"/>
                </a:cubicBezTo>
                <a:cubicBezTo>
                  <a:pt x="150" y="243"/>
                  <a:pt x="142" y="391"/>
                  <a:pt x="142" y="391"/>
                </a:cubicBezTo>
                <a:cubicBezTo>
                  <a:pt x="142" y="391"/>
                  <a:pt x="142" y="392"/>
                  <a:pt x="142" y="392"/>
                </a:cubicBezTo>
                <a:cubicBezTo>
                  <a:pt x="142" y="399"/>
                  <a:pt x="148" y="405"/>
                  <a:pt x="155" y="405"/>
                </a:cubicBezTo>
                <a:cubicBezTo>
                  <a:pt x="162" y="406"/>
                  <a:pt x="168" y="400"/>
                  <a:pt x="169" y="393"/>
                </a:cubicBezTo>
                <a:cubicBezTo>
                  <a:pt x="179" y="190"/>
                  <a:pt x="179" y="190"/>
                  <a:pt x="179" y="190"/>
                </a:cubicBezTo>
                <a:cubicBezTo>
                  <a:pt x="180" y="186"/>
                  <a:pt x="178" y="181"/>
                  <a:pt x="174" y="179"/>
                </a:cubicBezTo>
                <a:cubicBezTo>
                  <a:pt x="170" y="176"/>
                  <a:pt x="165" y="176"/>
                  <a:pt x="161" y="177"/>
                </a:cubicBezTo>
                <a:cubicBezTo>
                  <a:pt x="161" y="177"/>
                  <a:pt x="129" y="190"/>
                  <a:pt x="99" y="202"/>
                </a:cubicBezTo>
                <a:cubicBezTo>
                  <a:pt x="131" y="181"/>
                  <a:pt x="170" y="154"/>
                  <a:pt x="170" y="154"/>
                </a:cubicBezTo>
                <a:cubicBezTo>
                  <a:pt x="173" y="152"/>
                  <a:pt x="175" y="148"/>
                  <a:pt x="176" y="145"/>
                </a:cubicBezTo>
                <a:cubicBezTo>
                  <a:pt x="176" y="145"/>
                  <a:pt x="180" y="104"/>
                  <a:pt x="183" y="68"/>
                </a:cubicBezTo>
                <a:cubicBezTo>
                  <a:pt x="187" y="104"/>
                  <a:pt x="191" y="144"/>
                  <a:pt x="191" y="144"/>
                </a:cubicBezTo>
                <a:cubicBezTo>
                  <a:pt x="192" y="148"/>
                  <a:pt x="194" y="152"/>
                  <a:pt x="197" y="154"/>
                </a:cubicBezTo>
                <a:cubicBezTo>
                  <a:pt x="197" y="154"/>
                  <a:pt x="236" y="181"/>
                  <a:pt x="268" y="203"/>
                </a:cubicBezTo>
                <a:cubicBezTo>
                  <a:pt x="239" y="191"/>
                  <a:pt x="207" y="178"/>
                  <a:pt x="207" y="178"/>
                </a:cubicBezTo>
                <a:cubicBezTo>
                  <a:pt x="203" y="176"/>
                  <a:pt x="198" y="177"/>
                  <a:pt x="194" y="179"/>
                </a:cubicBezTo>
                <a:cubicBezTo>
                  <a:pt x="191" y="182"/>
                  <a:pt x="189" y="186"/>
                  <a:pt x="189" y="190"/>
                </a:cubicBezTo>
                <a:cubicBezTo>
                  <a:pt x="189" y="191"/>
                  <a:pt x="189" y="191"/>
                  <a:pt x="189" y="191"/>
                </a:cubicBezTo>
                <a:cubicBezTo>
                  <a:pt x="189" y="191"/>
                  <a:pt x="203" y="393"/>
                  <a:pt x="204" y="418"/>
                </a:cubicBezTo>
                <a:cubicBezTo>
                  <a:pt x="180" y="418"/>
                  <a:pt x="42" y="418"/>
                  <a:pt x="42" y="418"/>
                </a:cubicBezTo>
                <a:cubicBezTo>
                  <a:pt x="40" y="418"/>
                  <a:pt x="38" y="419"/>
                  <a:pt x="36" y="420"/>
                </a:cubicBezTo>
                <a:cubicBezTo>
                  <a:pt x="7" y="434"/>
                  <a:pt x="7" y="434"/>
                  <a:pt x="7" y="434"/>
                </a:cubicBezTo>
                <a:cubicBezTo>
                  <a:pt x="3" y="436"/>
                  <a:pt x="0" y="441"/>
                  <a:pt x="0" y="446"/>
                </a:cubicBezTo>
                <a:cubicBezTo>
                  <a:pt x="0" y="447"/>
                  <a:pt x="0" y="449"/>
                  <a:pt x="1" y="451"/>
                </a:cubicBezTo>
                <a:cubicBezTo>
                  <a:pt x="4" y="458"/>
                  <a:pt x="12" y="461"/>
                  <a:pt x="19" y="457"/>
                </a:cubicBezTo>
                <a:cubicBezTo>
                  <a:pt x="19" y="457"/>
                  <a:pt x="40" y="447"/>
                  <a:pt x="45" y="445"/>
                </a:cubicBezTo>
                <a:cubicBezTo>
                  <a:pt x="51" y="445"/>
                  <a:pt x="219" y="445"/>
                  <a:pt x="219" y="445"/>
                </a:cubicBezTo>
                <a:cubicBezTo>
                  <a:pt x="222" y="445"/>
                  <a:pt x="226" y="443"/>
                  <a:pt x="228" y="440"/>
                </a:cubicBezTo>
                <a:cubicBezTo>
                  <a:pt x="231" y="438"/>
                  <a:pt x="232" y="435"/>
                  <a:pt x="232" y="431"/>
                </a:cubicBezTo>
                <a:cubicBezTo>
                  <a:pt x="232" y="431"/>
                  <a:pt x="232" y="431"/>
                  <a:pt x="232" y="430"/>
                </a:cubicBezTo>
                <a:cubicBezTo>
                  <a:pt x="232" y="430"/>
                  <a:pt x="219" y="246"/>
                  <a:pt x="217" y="211"/>
                </a:cubicBezTo>
                <a:cubicBezTo>
                  <a:pt x="243" y="221"/>
                  <a:pt x="299" y="245"/>
                  <a:pt x="299" y="245"/>
                </a:cubicBezTo>
                <a:cubicBezTo>
                  <a:pt x="299" y="245"/>
                  <a:pt x="300" y="245"/>
                  <a:pt x="300" y="245"/>
                </a:cubicBezTo>
                <a:cubicBezTo>
                  <a:pt x="308" y="248"/>
                  <a:pt x="320" y="246"/>
                  <a:pt x="326" y="235"/>
                </a:cubicBezTo>
                <a:cubicBezTo>
                  <a:pt x="328" y="232"/>
                  <a:pt x="329" y="228"/>
                  <a:pt x="329" y="224"/>
                </a:cubicBezTo>
                <a:cubicBezTo>
                  <a:pt x="329" y="218"/>
                  <a:pt x="326" y="212"/>
                  <a:pt x="322" y="208"/>
                </a:cubicBezTo>
                <a:cubicBezTo>
                  <a:pt x="321" y="208"/>
                  <a:pt x="321" y="207"/>
                  <a:pt x="320" y="207"/>
                </a:cubicBezTo>
                <a:cubicBezTo>
                  <a:pt x="320" y="207"/>
                  <a:pt x="226" y="142"/>
                  <a:pt x="217" y="135"/>
                </a:cubicBezTo>
                <a:cubicBezTo>
                  <a:pt x="216" y="124"/>
                  <a:pt x="205" y="19"/>
                  <a:pt x="205" y="19"/>
                </a:cubicBezTo>
                <a:cubicBezTo>
                  <a:pt x="205" y="18"/>
                  <a:pt x="205" y="17"/>
                  <a:pt x="205" y="17"/>
                </a:cubicBezTo>
                <a:cubicBezTo>
                  <a:pt x="203" y="9"/>
                  <a:pt x="195" y="0"/>
                  <a:pt x="183" y="0"/>
                </a:cubicBezTo>
                <a:cubicBezTo>
                  <a:pt x="171" y="0"/>
                  <a:pt x="164" y="9"/>
                  <a:pt x="162" y="1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429"/>
          <p:cNvSpPr>
            <a:spLocks/>
          </p:cNvSpPr>
          <p:nvPr userDrawn="1"/>
        </p:nvSpPr>
        <p:spPr bwMode="auto">
          <a:xfrm>
            <a:off x="5722451" y="3090971"/>
            <a:ext cx="430213" cy="314325"/>
          </a:xfrm>
          <a:custGeom>
            <a:avLst/>
            <a:gdLst/>
            <a:ahLst/>
            <a:cxnLst>
              <a:cxn ang="0">
                <a:pos x="72" y="39"/>
              </a:cxn>
              <a:cxn ang="0">
                <a:pos x="3" y="134"/>
              </a:cxn>
              <a:cxn ang="0">
                <a:pos x="47" y="230"/>
              </a:cxn>
              <a:cxn ang="0">
                <a:pos x="172" y="276"/>
              </a:cxn>
              <a:cxn ang="0">
                <a:pos x="307" y="247"/>
              </a:cxn>
              <a:cxn ang="0">
                <a:pos x="365" y="188"/>
              </a:cxn>
              <a:cxn ang="0">
                <a:pos x="371" y="115"/>
              </a:cxn>
              <a:cxn ang="0">
                <a:pos x="356" y="106"/>
              </a:cxn>
              <a:cxn ang="0">
                <a:pos x="347" y="122"/>
              </a:cxn>
              <a:cxn ang="0">
                <a:pos x="294" y="225"/>
              </a:cxn>
              <a:cxn ang="0">
                <a:pos x="64" y="211"/>
              </a:cxn>
              <a:cxn ang="0">
                <a:pos x="28" y="137"/>
              </a:cxn>
              <a:cxn ang="0">
                <a:pos x="84" y="61"/>
              </a:cxn>
              <a:cxn ang="0">
                <a:pos x="297" y="63"/>
              </a:cxn>
              <a:cxn ang="0">
                <a:pos x="297" y="63"/>
              </a:cxn>
              <a:cxn ang="0">
                <a:pos x="311" y="64"/>
              </a:cxn>
              <a:cxn ang="0">
                <a:pos x="334" y="51"/>
              </a:cxn>
              <a:cxn ang="0">
                <a:pos x="346" y="61"/>
              </a:cxn>
              <a:cxn ang="0">
                <a:pos x="237" y="124"/>
              </a:cxn>
              <a:cxn ang="0">
                <a:pos x="230" y="135"/>
              </a:cxn>
              <a:cxn ang="0">
                <a:pos x="231" y="139"/>
              </a:cxn>
              <a:cxn ang="0">
                <a:pos x="232" y="143"/>
              </a:cxn>
              <a:cxn ang="0">
                <a:pos x="218" y="162"/>
              </a:cxn>
              <a:cxn ang="0">
                <a:pos x="171" y="166"/>
              </a:cxn>
              <a:cxn ang="0">
                <a:pos x="162" y="168"/>
              </a:cxn>
              <a:cxn ang="0">
                <a:pos x="154" y="172"/>
              </a:cxn>
              <a:cxn ang="0">
                <a:pos x="142" y="161"/>
              </a:cxn>
              <a:cxn ang="0">
                <a:pos x="148" y="151"/>
              </a:cxn>
              <a:cxn ang="0">
                <a:pos x="147" y="147"/>
              </a:cxn>
              <a:cxn ang="0">
                <a:pos x="147" y="143"/>
              </a:cxn>
              <a:cxn ang="0">
                <a:pos x="160" y="124"/>
              </a:cxn>
              <a:cxn ang="0">
                <a:pos x="206" y="120"/>
              </a:cxn>
              <a:cxn ang="0">
                <a:pos x="216" y="119"/>
              </a:cxn>
              <a:cxn ang="0">
                <a:pos x="241" y="104"/>
              </a:cxn>
              <a:cxn ang="0">
                <a:pos x="246" y="87"/>
              </a:cxn>
              <a:cxn ang="0">
                <a:pos x="228" y="82"/>
              </a:cxn>
              <a:cxn ang="0">
                <a:pos x="208" y="94"/>
              </a:cxn>
              <a:cxn ang="0">
                <a:pos x="148" y="103"/>
              </a:cxn>
              <a:cxn ang="0">
                <a:pos x="121" y="143"/>
              </a:cxn>
              <a:cxn ang="0">
                <a:pos x="121" y="144"/>
              </a:cxn>
              <a:cxn ang="0">
                <a:pos x="114" y="149"/>
              </a:cxn>
              <a:cxn ang="0">
                <a:pos x="107" y="158"/>
              </a:cxn>
              <a:cxn ang="0">
                <a:pos x="107" y="159"/>
              </a:cxn>
              <a:cxn ang="0">
                <a:pos x="112" y="169"/>
              </a:cxn>
              <a:cxn ang="0">
                <a:pos x="145" y="197"/>
              </a:cxn>
              <a:cxn ang="0">
                <a:pos x="159" y="198"/>
              </a:cxn>
              <a:cxn ang="0">
                <a:pos x="170" y="192"/>
              </a:cxn>
              <a:cxn ang="0">
                <a:pos x="231" y="184"/>
              </a:cxn>
              <a:cxn ang="0">
                <a:pos x="257" y="143"/>
              </a:cxn>
              <a:cxn ang="0">
                <a:pos x="257" y="142"/>
              </a:cxn>
              <a:cxn ang="0">
                <a:pos x="375" y="74"/>
              </a:cxn>
              <a:cxn ang="0">
                <a:pos x="381" y="64"/>
              </a:cxn>
              <a:cxn ang="0">
                <a:pos x="381" y="63"/>
              </a:cxn>
              <a:cxn ang="0">
                <a:pos x="376" y="53"/>
              </a:cxn>
              <a:cxn ang="0">
                <a:pos x="344" y="25"/>
              </a:cxn>
              <a:cxn ang="0">
                <a:pos x="329" y="24"/>
              </a:cxn>
              <a:cxn ang="0">
                <a:pos x="305" y="38"/>
              </a:cxn>
              <a:cxn ang="0">
                <a:pos x="72" y="39"/>
              </a:cxn>
            </a:cxnLst>
            <a:rect l="0" t="0" r="r" b="b"/>
            <a:pathLst>
              <a:path w="381" h="279">
                <a:moveTo>
                  <a:pt x="72" y="39"/>
                </a:moveTo>
                <a:cubicBezTo>
                  <a:pt x="31" y="62"/>
                  <a:pt x="6" y="97"/>
                  <a:pt x="3" y="134"/>
                </a:cubicBezTo>
                <a:cubicBezTo>
                  <a:pt x="0" y="169"/>
                  <a:pt x="16" y="203"/>
                  <a:pt x="47" y="230"/>
                </a:cubicBezTo>
                <a:cubicBezTo>
                  <a:pt x="79" y="257"/>
                  <a:pt x="123" y="273"/>
                  <a:pt x="172" y="276"/>
                </a:cubicBezTo>
                <a:cubicBezTo>
                  <a:pt x="221" y="279"/>
                  <a:pt x="269" y="269"/>
                  <a:pt x="307" y="247"/>
                </a:cubicBezTo>
                <a:cubicBezTo>
                  <a:pt x="334" y="232"/>
                  <a:pt x="354" y="211"/>
                  <a:pt x="365" y="188"/>
                </a:cubicBezTo>
                <a:cubicBezTo>
                  <a:pt x="377" y="164"/>
                  <a:pt x="379" y="139"/>
                  <a:pt x="371" y="115"/>
                </a:cubicBezTo>
                <a:cubicBezTo>
                  <a:pt x="369" y="108"/>
                  <a:pt x="362" y="104"/>
                  <a:pt x="356" y="106"/>
                </a:cubicBezTo>
                <a:cubicBezTo>
                  <a:pt x="349" y="108"/>
                  <a:pt x="345" y="115"/>
                  <a:pt x="347" y="122"/>
                </a:cubicBezTo>
                <a:cubicBezTo>
                  <a:pt x="359" y="160"/>
                  <a:pt x="338" y="200"/>
                  <a:pt x="294" y="225"/>
                </a:cubicBezTo>
                <a:cubicBezTo>
                  <a:pt x="224" y="266"/>
                  <a:pt x="121" y="259"/>
                  <a:pt x="64" y="211"/>
                </a:cubicBezTo>
                <a:cubicBezTo>
                  <a:pt x="38" y="190"/>
                  <a:pt x="26" y="163"/>
                  <a:pt x="28" y="137"/>
                </a:cubicBezTo>
                <a:cubicBezTo>
                  <a:pt x="31" y="107"/>
                  <a:pt x="51" y="80"/>
                  <a:pt x="84" y="61"/>
                </a:cubicBezTo>
                <a:cubicBezTo>
                  <a:pt x="146" y="25"/>
                  <a:pt x="237" y="26"/>
                  <a:pt x="297" y="63"/>
                </a:cubicBezTo>
                <a:cubicBezTo>
                  <a:pt x="297" y="63"/>
                  <a:pt x="297" y="63"/>
                  <a:pt x="297" y="63"/>
                </a:cubicBezTo>
                <a:cubicBezTo>
                  <a:pt x="301" y="66"/>
                  <a:pt x="307" y="66"/>
                  <a:pt x="311" y="64"/>
                </a:cubicBezTo>
                <a:cubicBezTo>
                  <a:pt x="311" y="64"/>
                  <a:pt x="325" y="56"/>
                  <a:pt x="334" y="51"/>
                </a:cubicBezTo>
                <a:cubicBezTo>
                  <a:pt x="338" y="54"/>
                  <a:pt x="340" y="56"/>
                  <a:pt x="346" y="61"/>
                </a:cubicBezTo>
                <a:cubicBezTo>
                  <a:pt x="322" y="75"/>
                  <a:pt x="237" y="124"/>
                  <a:pt x="237" y="124"/>
                </a:cubicBezTo>
                <a:cubicBezTo>
                  <a:pt x="233" y="126"/>
                  <a:pt x="230" y="131"/>
                  <a:pt x="230" y="135"/>
                </a:cubicBezTo>
                <a:cubicBezTo>
                  <a:pt x="230" y="136"/>
                  <a:pt x="231" y="138"/>
                  <a:pt x="231" y="139"/>
                </a:cubicBezTo>
                <a:cubicBezTo>
                  <a:pt x="231" y="140"/>
                  <a:pt x="232" y="142"/>
                  <a:pt x="232" y="143"/>
                </a:cubicBezTo>
                <a:cubicBezTo>
                  <a:pt x="232" y="150"/>
                  <a:pt x="227" y="157"/>
                  <a:pt x="218" y="162"/>
                </a:cubicBezTo>
                <a:cubicBezTo>
                  <a:pt x="205" y="169"/>
                  <a:pt x="187" y="171"/>
                  <a:pt x="171" y="166"/>
                </a:cubicBezTo>
                <a:cubicBezTo>
                  <a:pt x="168" y="165"/>
                  <a:pt x="165" y="166"/>
                  <a:pt x="162" y="168"/>
                </a:cubicBezTo>
                <a:cubicBezTo>
                  <a:pt x="162" y="168"/>
                  <a:pt x="158" y="170"/>
                  <a:pt x="154" y="172"/>
                </a:cubicBezTo>
                <a:cubicBezTo>
                  <a:pt x="150" y="168"/>
                  <a:pt x="148" y="166"/>
                  <a:pt x="142" y="161"/>
                </a:cubicBezTo>
                <a:cubicBezTo>
                  <a:pt x="146" y="159"/>
                  <a:pt x="148" y="155"/>
                  <a:pt x="148" y="151"/>
                </a:cubicBezTo>
                <a:cubicBezTo>
                  <a:pt x="148" y="150"/>
                  <a:pt x="148" y="148"/>
                  <a:pt x="147" y="147"/>
                </a:cubicBezTo>
                <a:cubicBezTo>
                  <a:pt x="147" y="146"/>
                  <a:pt x="147" y="144"/>
                  <a:pt x="147" y="143"/>
                </a:cubicBezTo>
                <a:cubicBezTo>
                  <a:pt x="147" y="136"/>
                  <a:pt x="152" y="130"/>
                  <a:pt x="160" y="124"/>
                </a:cubicBezTo>
                <a:cubicBezTo>
                  <a:pt x="173" y="117"/>
                  <a:pt x="191" y="115"/>
                  <a:pt x="206" y="120"/>
                </a:cubicBezTo>
                <a:cubicBezTo>
                  <a:pt x="210" y="121"/>
                  <a:pt x="213" y="120"/>
                  <a:pt x="216" y="119"/>
                </a:cubicBezTo>
                <a:cubicBezTo>
                  <a:pt x="241" y="104"/>
                  <a:pt x="241" y="104"/>
                  <a:pt x="241" y="104"/>
                </a:cubicBezTo>
                <a:cubicBezTo>
                  <a:pt x="247" y="101"/>
                  <a:pt x="249" y="93"/>
                  <a:pt x="246" y="87"/>
                </a:cubicBezTo>
                <a:cubicBezTo>
                  <a:pt x="242" y="81"/>
                  <a:pt x="234" y="79"/>
                  <a:pt x="228" y="82"/>
                </a:cubicBezTo>
                <a:cubicBezTo>
                  <a:pt x="228" y="82"/>
                  <a:pt x="214" y="91"/>
                  <a:pt x="208" y="94"/>
                </a:cubicBezTo>
                <a:cubicBezTo>
                  <a:pt x="187" y="90"/>
                  <a:pt x="165" y="93"/>
                  <a:pt x="148" y="103"/>
                </a:cubicBezTo>
                <a:cubicBezTo>
                  <a:pt x="131" y="112"/>
                  <a:pt x="121" y="127"/>
                  <a:pt x="121" y="143"/>
                </a:cubicBezTo>
                <a:cubicBezTo>
                  <a:pt x="121" y="143"/>
                  <a:pt x="121" y="144"/>
                  <a:pt x="121" y="144"/>
                </a:cubicBezTo>
                <a:cubicBezTo>
                  <a:pt x="118" y="146"/>
                  <a:pt x="114" y="149"/>
                  <a:pt x="114" y="149"/>
                </a:cubicBezTo>
                <a:cubicBezTo>
                  <a:pt x="110" y="151"/>
                  <a:pt x="108" y="154"/>
                  <a:pt x="107" y="158"/>
                </a:cubicBezTo>
                <a:cubicBezTo>
                  <a:pt x="107" y="159"/>
                  <a:pt x="107" y="159"/>
                  <a:pt x="107" y="159"/>
                </a:cubicBezTo>
                <a:cubicBezTo>
                  <a:pt x="107" y="163"/>
                  <a:pt x="109" y="167"/>
                  <a:pt x="112" y="169"/>
                </a:cubicBezTo>
                <a:cubicBezTo>
                  <a:pt x="145" y="197"/>
                  <a:pt x="145" y="197"/>
                  <a:pt x="145" y="197"/>
                </a:cubicBezTo>
                <a:cubicBezTo>
                  <a:pt x="149" y="200"/>
                  <a:pt x="155" y="201"/>
                  <a:pt x="159" y="198"/>
                </a:cubicBezTo>
                <a:cubicBezTo>
                  <a:pt x="159" y="198"/>
                  <a:pt x="165" y="195"/>
                  <a:pt x="170" y="192"/>
                </a:cubicBezTo>
                <a:cubicBezTo>
                  <a:pt x="191" y="197"/>
                  <a:pt x="214" y="194"/>
                  <a:pt x="231" y="184"/>
                </a:cubicBezTo>
                <a:cubicBezTo>
                  <a:pt x="247" y="174"/>
                  <a:pt x="257" y="159"/>
                  <a:pt x="257" y="143"/>
                </a:cubicBezTo>
                <a:cubicBezTo>
                  <a:pt x="257" y="143"/>
                  <a:pt x="257" y="142"/>
                  <a:pt x="257" y="142"/>
                </a:cubicBezTo>
                <a:cubicBezTo>
                  <a:pt x="270" y="134"/>
                  <a:pt x="375" y="74"/>
                  <a:pt x="375" y="74"/>
                </a:cubicBezTo>
                <a:cubicBezTo>
                  <a:pt x="378" y="72"/>
                  <a:pt x="381" y="68"/>
                  <a:pt x="381" y="64"/>
                </a:cubicBezTo>
                <a:cubicBezTo>
                  <a:pt x="381" y="63"/>
                  <a:pt x="381" y="63"/>
                  <a:pt x="381" y="63"/>
                </a:cubicBezTo>
                <a:cubicBezTo>
                  <a:pt x="381" y="59"/>
                  <a:pt x="379" y="55"/>
                  <a:pt x="376" y="53"/>
                </a:cubicBezTo>
                <a:cubicBezTo>
                  <a:pt x="344" y="25"/>
                  <a:pt x="344" y="25"/>
                  <a:pt x="344" y="25"/>
                </a:cubicBezTo>
                <a:cubicBezTo>
                  <a:pt x="339" y="22"/>
                  <a:pt x="334" y="21"/>
                  <a:pt x="329" y="24"/>
                </a:cubicBezTo>
                <a:cubicBezTo>
                  <a:pt x="329" y="24"/>
                  <a:pt x="313" y="34"/>
                  <a:pt x="305" y="38"/>
                </a:cubicBezTo>
                <a:cubicBezTo>
                  <a:pt x="237" y="0"/>
                  <a:pt x="140" y="0"/>
                  <a:pt x="72" y="3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445"/>
          <p:cNvSpPr>
            <a:spLocks noEditPoints="1"/>
          </p:cNvSpPr>
          <p:nvPr userDrawn="1"/>
        </p:nvSpPr>
        <p:spPr bwMode="auto">
          <a:xfrm>
            <a:off x="5685938" y="1744567"/>
            <a:ext cx="503238" cy="519113"/>
          </a:xfrm>
          <a:custGeom>
            <a:avLst/>
            <a:gdLst/>
            <a:ahLst/>
            <a:cxnLst>
              <a:cxn ang="0">
                <a:pos x="388" y="238"/>
              </a:cxn>
              <a:cxn ang="0">
                <a:pos x="429" y="217"/>
              </a:cxn>
              <a:cxn ang="0">
                <a:pos x="406" y="201"/>
              </a:cxn>
              <a:cxn ang="0">
                <a:pos x="388" y="161"/>
              </a:cxn>
              <a:cxn ang="0">
                <a:pos x="388" y="154"/>
              </a:cxn>
              <a:cxn ang="0">
                <a:pos x="366" y="147"/>
              </a:cxn>
              <a:cxn ang="0">
                <a:pos x="205" y="148"/>
              </a:cxn>
              <a:cxn ang="0">
                <a:pos x="283" y="139"/>
              </a:cxn>
              <a:cxn ang="0">
                <a:pos x="446" y="69"/>
              </a:cxn>
              <a:cxn ang="0">
                <a:pos x="283" y="0"/>
              </a:cxn>
              <a:cxn ang="0">
                <a:pos x="120" y="69"/>
              </a:cxn>
              <a:cxn ang="0">
                <a:pos x="178" y="123"/>
              </a:cxn>
              <a:cxn ang="0">
                <a:pos x="178" y="158"/>
              </a:cxn>
              <a:cxn ang="0">
                <a:pos x="178" y="243"/>
              </a:cxn>
              <a:cxn ang="0">
                <a:pos x="0" y="348"/>
              </a:cxn>
              <a:cxn ang="0">
                <a:pos x="157" y="449"/>
              </a:cxn>
              <a:cxn ang="0">
                <a:pos x="150" y="432"/>
              </a:cxn>
              <a:cxn ang="0">
                <a:pos x="27" y="347"/>
              </a:cxn>
              <a:cxn ang="0">
                <a:pos x="178" y="271"/>
              </a:cxn>
              <a:cxn ang="0">
                <a:pos x="120" y="331"/>
              </a:cxn>
              <a:cxn ang="0">
                <a:pos x="283" y="400"/>
              </a:cxn>
              <a:cxn ang="0">
                <a:pos x="446" y="331"/>
              </a:cxn>
              <a:cxn ang="0">
                <a:pos x="147" y="69"/>
              </a:cxn>
              <a:cxn ang="0">
                <a:pos x="283" y="27"/>
              </a:cxn>
              <a:cxn ang="0">
                <a:pos x="420" y="69"/>
              </a:cxn>
              <a:cxn ang="0">
                <a:pos x="283" y="112"/>
              </a:cxn>
              <a:cxn ang="0">
                <a:pos x="147" y="69"/>
              </a:cxn>
              <a:cxn ang="0">
                <a:pos x="361" y="175"/>
              </a:cxn>
              <a:cxn ang="0">
                <a:pos x="251" y="182"/>
              </a:cxn>
              <a:cxn ang="0">
                <a:pos x="221" y="198"/>
              </a:cxn>
              <a:cxn ang="0">
                <a:pos x="292" y="225"/>
              </a:cxn>
              <a:cxn ang="0">
                <a:pos x="205" y="189"/>
              </a:cxn>
              <a:cxn ang="0">
                <a:pos x="384" y="358"/>
              </a:cxn>
              <a:cxn ang="0">
                <a:pos x="182" y="358"/>
              </a:cxn>
              <a:cxn ang="0">
                <a:pos x="195" y="299"/>
              </a:cxn>
              <a:cxn ang="0">
                <a:pos x="205" y="265"/>
              </a:cxn>
              <a:cxn ang="0">
                <a:pos x="361" y="242"/>
              </a:cxn>
              <a:cxn ang="0">
                <a:pos x="371" y="299"/>
              </a:cxn>
              <a:cxn ang="0">
                <a:pos x="384" y="358"/>
              </a:cxn>
            </a:cxnLst>
            <a:rect l="0" t="0" r="r" b="b"/>
            <a:pathLst>
              <a:path w="446" h="459">
                <a:moveTo>
                  <a:pt x="388" y="277"/>
                </a:moveTo>
                <a:cubicBezTo>
                  <a:pt x="388" y="238"/>
                  <a:pt x="388" y="238"/>
                  <a:pt x="388" y="238"/>
                </a:cubicBezTo>
                <a:cubicBezTo>
                  <a:pt x="396" y="236"/>
                  <a:pt x="403" y="235"/>
                  <a:pt x="408" y="234"/>
                </a:cubicBezTo>
                <a:cubicBezTo>
                  <a:pt x="415" y="232"/>
                  <a:pt x="429" y="229"/>
                  <a:pt x="429" y="217"/>
                </a:cubicBezTo>
                <a:cubicBezTo>
                  <a:pt x="429" y="217"/>
                  <a:pt x="429" y="216"/>
                  <a:pt x="429" y="216"/>
                </a:cubicBezTo>
                <a:cubicBezTo>
                  <a:pt x="428" y="203"/>
                  <a:pt x="413" y="202"/>
                  <a:pt x="406" y="201"/>
                </a:cubicBezTo>
                <a:cubicBezTo>
                  <a:pt x="402" y="201"/>
                  <a:pt x="396" y="201"/>
                  <a:pt x="388" y="201"/>
                </a:cubicBezTo>
                <a:cubicBezTo>
                  <a:pt x="388" y="161"/>
                  <a:pt x="388" y="161"/>
                  <a:pt x="388" y="161"/>
                </a:cubicBezTo>
                <a:cubicBezTo>
                  <a:pt x="388" y="159"/>
                  <a:pt x="388" y="157"/>
                  <a:pt x="388" y="154"/>
                </a:cubicBezTo>
                <a:cubicBezTo>
                  <a:pt x="388" y="154"/>
                  <a:pt x="388" y="154"/>
                  <a:pt x="388" y="154"/>
                </a:cubicBezTo>
                <a:cubicBezTo>
                  <a:pt x="386" y="148"/>
                  <a:pt x="381" y="143"/>
                  <a:pt x="375" y="143"/>
                </a:cubicBezTo>
                <a:cubicBezTo>
                  <a:pt x="371" y="143"/>
                  <a:pt x="368" y="145"/>
                  <a:pt x="366" y="147"/>
                </a:cubicBezTo>
                <a:cubicBezTo>
                  <a:pt x="342" y="153"/>
                  <a:pt x="313" y="156"/>
                  <a:pt x="283" y="156"/>
                </a:cubicBezTo>
                <a:cubicBezTo>
                  <a:pt x="255" y="156"/>
                  <a:pt x="228" y="154"/>
                  <a:pt x="205" y="148"/>
                </a:cubicBezTo>
                <a:cubicBezTo>
                  <a:pt x="205" y="131"/>
                  <a:pt x="205" y="131"/>
                  <a:pt x="205" y="131"/>
                </a:cubicBezTo>
                <a:cubicBezTo>
                  <a:pt x="229" y="136"/>
                  <a:pt x="255" y="139"/>
                  <a:pt x="283" y="139"/>
                </a:cubicBezTo>
                <a:cubicBezTo>
                  <a:pt x="325" y="139"/>
                  <a:pt x="364" y="133"/>
                  <a:pt x="394" y="121"/>
                </a:cubicBezTo>
                <a:cubicBezTo>
                  <a:pt x="418" y="112"/>
                  <a:pt x="446" y="96"/>
                  <a:pt x="446" y="69"/>
                </a:cubicBezTo>
                <a:cubicBezTo>
                  <a:pt x="446" y="54"/>
                  <a:pt x="437" y="33"/>
                  <a:pt x="394" y="17"/>
                </a:cubicBezTo>
                <a:cubicBezTo>
                  <a:pt x="364" y="6"/>
                  <a:pt x="325" y="0"/>
                  <a:pt x="283" y="0"/>
                </a:cubicBezTo>
                <a:cubicBezTo>
                  <a:pt x="242" y="0"/>
                  <a:pt x="202" y="6"/>
                  <a:pt x="172" y="17"/>
                </a:cubicBezTo>
                <a:cubicBezTo>
                  <a:pt x="148" y="26"/>
                  <a:pt x="120" y="42"/>
                  <a:pt x="120" y="69"/>
                </a:cubicBezTo>
                <a:cubicBezTo>
                  <a:pt x="120" y="84"/>
                  <a:pt x="129" y="105"/>
                  <a:pt x="172" y="121"/>
                </a:cubicBezTo>
                <a:cubicBezTo>
                  <a:pt x="174" y="122"/>
                  <a:pt x="176" y="123"/>
                  <a:pt x="178" y="123"/>
                </a:cubicBezTo>
                <a:cubicBezTo>
                  <a:pt x="178" y="156"/>
                  <a:pt x="178" y="156"/>
                  <a:pt x="178" y="156"/>
                </a:cubicBezTo>
                <a:cubicBezTo>
                  <a:pt x="178" y="157"/>
                  <a:pt x="178" y="157"/>
                  <a:pt x="178" y="158"/>
                </a:cubicBezTo>
                <a:cubicBezTo>
                  <a:pt x="178" y="159"/>
                  <a:pt x="178" y="160"/>
                  <a:pt x="178" y="160"/>
                </a:cubicBezTo>
                <a:cubicBezTo>
                  <a:pt x="178" y="243"/>
                  <a:pt x="178" y="243"/>
                  <a:pt x="178" y="243"/>
                </a:cubicBezTo>
                <a:cubicBezTo>
                  <a:pt x="97" y="263"/>
                  <a:pt x="4" y="293"/>
                  <a:pt x="0" y="345"/>
                </a:cubicBezTo>
                <a:cubicBezTo>
                  <a:pt x="0" y="346"/>
                  <a:pt x="0" y="347"/>
                  <a:pt x="0" y="348"/>
                </a:cubicBezTo>
                <a:cubicBezTo>
                  <a:pt x="0" y="385"/>
                  <a:pt x="45" y="420"/>
                  <a:pt x="140" y="457"/>
                </a:cubicBezTo>
                <a:cubicBezTo>
                  <a:pt x="147" y="459"/>
                  <a:pt x="155" y="456"/>
                  <a:pt x="157" y="449"/>
                </a:cubicBezTo>
                <a:cubicBezTo>
                  <a:pt x="158" y="447"/>
                  <a:pt x="158" y="446"/>
                  <a:pt x="158" y="444"/>
                </a:cubicBezTo>
                <a:cubicBezTo>
                  <a:pt x="158" y="439"/>
                  <a:pt x="155" y="434"/>
                  <a:pt x="150" y="432"/>
                </a:cubicBezTo>
                <a:cubicBezTo>
                  <a:pt x="40" y="389"/>
                  <a:pt x="27" y="360"/>
                  <a:pt x="27" y="348"/>
                </a:cubicBezTo>
                <a:cubicBezTo>
                  <a:pt x="27" y="347"/>
                  <a:pt x="27" y="347"/>
                  <a:pt x="27" y="347"/>
                </a:cubicBezTo>
                <a:cubicBezTo>
                  <a:pt x="28" y="331"/>
                  <a:pt x="50" y="314"/>
                  <a:pt x="89" y="298"/>
                </a:cubicBezTo>
                <a:cubicBezTo>
                  <a:pt x="121" y="285"/>
                  <a:pt x="156" y="276"/>
                  <a:pt x="178" y="271"/>
                </a:cubicBezTo>
                <a:cubicBezTo>
                  <a:pt x="178" y="277"/>
                  <a:pt x="178" y="277"/>
                  <a:pt x="178" y="277"/>
                </a:cubicBezTo>
                <a:cubicBezTo>
                  <a:pt x="141" y="289"/>
                  <a:pt x="120" y="308"/>
                  <a:pt x="120" y="331"/>
                </a:cubicBezTo>
                <a:cubicBezTo>
                  <a:pt x="120" y="346"/>
                  <a:pt x="129" y="367"/>
                  <a:pt x="172" y="383"/>
                </a:cubicBezTo>
                <a:cubicBezTo>
                  <a:pt x="202" y="394"/>
                  <a:pt x="242" y="400"/>
                  <a:pt x="283" y="400"/>
                </a:cubicBezTo>
                <a:cubicBezTo>
                  <a:pt x="325" y="400"/>
                  <a:pt x="364" y="394"/>
                  <a:pt x="394" y="383"/>
                </a:cubicBezTo>
                <a:cubicBezTo>
                  <a:pt x="418" y="374"/>
                  <a:pt x="446" y="358"/>
                  <a:pt x="446" y="331"/>
                </a:cubicBezTo>
                <a:cubicBezTo>
                  <a:pt x="446" y="308"/>
                  <a:pt x="426" y="289"/>
                  <a:pt x="388" y="277"/>
                </a:cubicBezTo>
                <a:close/>
                <a:moveTo>
                  <a:pt x="147" y="69"/>
                </a:moveTo>
                <a:cubicBezTo>
                  <a:pt x="147" y="63"/>
                  <a:pt x="156" y="52"/>
                  <a:pt x="182" y="42"/>
                </a:cubicBezTo>
                <a:cubicBezTo>
                  <a:pt x="209" y="32"/>
                  <a:pt x="245" y="27"/>
                  <a:pt x="283" y="27"/>
                </a:cubicBezTo>
                <a:cubicBezTo>
                  <a:pt x="322" y="27"/>
                  <a:pt x="358" y="32"/>
                  <a:pt x="384" y="42"/>
                </a:cubicBezTo>
                <a:cubicBezTo>
                  <a:pt x="410" y="52"/>
                  <a:pt x="420" y="63"/>
                  <a:pt x="420" y="69"/>
                </a:cubicBezTo>
                <a:cubicBezTo>
                  <a:pt x="420" y="76"/>
                  <a:pt x="410" y="87"/>
                  <a:pt x="384" y="96"/>
                </a:cubicBezTo>
                <a:cubicBezTo>
                  <a:pt x="358" y="106"/>
                  <a:pt x="322" y="112"/>
                  <a:pt x="283" y="112"/>
                </a:cubicBezTo>
                <a:cubicBezTo>
                  <a:pt x="245" y="112"/>
                  <a:pt x="209" y="106"/>
                  <a:pt x="182" y="96"/>
                </a:cubicBezTo>
                <a:cubicBezTo>
                  <a:pt x="156" y="87"/>
                  <a:pt x="147" y="76"/>
                  <a:pt x="147" y="69"/>
                </a:cubicBezTo>
                <a:close/>
                <a:moveTo>
                  <a:pt x="283" y="183"/>
                </a:moveTo>
                <a:cubicBezTo>
                  <a:pt x="311" y="183"/>
                  <a:pt x="338" y="180"/>
                  <a:pt x="361" y="175"/>
                </a:cubicBezTo>
                <a:cubicBezTo>
                  <a:pt x="361" y="200"/>
                  <a:pt x="361" y="200"/>
                  <a:pt x="361" y="200"/>
                </a:cubicBezTo>
                <a:cubicBezTo>
                  <a:pt x="310" y="199"/>
                  <a:pt x="275" y="191"/>
                  <a:pt x="251" y="182"/>
                </a:cubicBezTo>
                <a:cubicBezTo>
                  <a:pt x="261" y="183"/>
                  <a:pt x="272" y="183"/>
                  <a:pt x="283" y="183"/>
                </a:cubicBezTo>
                <a:close/>
                <a:moveTo>
                  <a:pt x="221" y="198"/>
                </a:moveTo>
                <a:cubicBezTo>
                  <a:pt x="244" y="210"/>
                  <a:pt x="273" y="218"/>
                  <a:pt x="306" y="223"/>
                </a:cubicBezTo>
                <a:cubicBezTo>
                  <a:pt x="302" y="224"/>
                  <a:pt x="297" y="224"/>
                  <a:pt x="292" y="225"/>
                </a:cubicBezTo>
                <a:cubicBezTo>
                  <a:pt x="258" y="230"/>
                  <a:pt x="226" y="234"/>
                  <a:pt x="205" y="238"/>
                </a:cubicBezTo>
                <a:cubicBezTo>
                  <a:pt x="205" y="189"/>
                  <a:pt x="205" y="189"/>
                  <a:pt x="205" y="189"/>
                </a:cubicBezTo>
                <a:cubicBezTo>
                  <a:pt x="209" y="192"/>
                  <a:pt x="215" y="195"/>
                  <a:pt x="221" y="198"/>
                </a:cubicBezTo>
                <a:close/>
                <a:moveTo>
                  <a:pt x="384" y="358"/>
                </a:moveTo>
                <a:cubicBezTo>
                  <a:pt x="358" y="368"/>
                  <a:pt x="322" y="373"/>
                  <a:pt x="283" y="373"/>
                </a:cubicBezTo>
                <a:cubicBezTo>
                  <a:pt x="245" y="373"/>
                  <a:pt x="209" y="368"/>
                  <a:pt x="182" y="358"/>
                </a:cubicBezTo>
                <a:cubicBezTo>
                  <a:pt x="156" y="348"/>
                  <a:pt x="147" y="337"/>
                  <a:pt x="147" y="331"/>
                </a:cubicBezTo>
                <a:cubicBezTo>
                  <a:pt x="147" y="322"/>
                  <a:pt x="162" y="309"/>
                  <a:pt x="195" y="299"/>
                </a:cubicBezTo>
                <a:cubicBezTo>
                  <a:pt x="201" y="298"/>
                  <a:pt x="205" y="292"/>
                  <a:pt x="205" y="286"/>
                </a:cubicBezTo>
                <a:cubicBezTo>
                  <a:pt x="205" y="265"/>
                  <a:pt x="205" y="265"/>
                  <a:pt x="205" y="265"/>
                </a:cubicBezTo>
                <a:cubicBezTo>
                  <a:pt x="225" y="261"/>
                  <a:pt x="261" y="256"/>
                  <a:pt x="296" y="251"/>
                </a:cubicBezTo>
                <a:cubicBezTo>
                  <a:pt x="318" y="248"/>
                  <a:pt x="341" y="245"/>
                  <a:pt x="361" y="242"/>
                </a:cubicBezTo>
                <a:cubicBezTo>
                  <a:pt x="361" y="286"/>
                  <a:pt x="361" y="286"/>
                  <a:pt x="361" y="286"/>
                </a:cubicBezTo>
                <a:cubicBezTo>
                  <a:pt x="361" y="292"/>
                  <a:pt x="365" y="298"/>
                  <a:pt x="371" y="299"/>
                </a:cubicBezTo>
                <a:cubicBezTo>
                  <a:pt x="404" y="309"/>
                  <a:pt x="420" y="322"/>
                  <a:pt x="420" y="331"/>
                </a:cubicBezTo>
                <a:cubicBezTo>
                  <a:pt x="420" y="337"/>
                  <a:pt x="410" y="348"/>
                  <a:pt x="384" y="35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85"/>
          <p:cNvSpPr>
            <a:spLocks/>
          </p:cNvSpPr>
          <p:nvPr userDrawn="1"/>
        </p:nvSpPr>
        <p:spPr bwMode="auto">
          <a:xfrm>
            <a:off x="5680382" y="3815216"/>
            <a:ext cx="514350" cy="242888"/>
          </a:xfrm>
          <a:custGeom>
            <a:avLst/>
            <a:gdLst/>
            <a:ahLst/>
            <a:cxnLst>
              <a:cxn ang="0">
                <a:pos x="109" y="12"/>
              </a:cxn>
              <a:cxn ang="0">
                <a:pos x="51" y="53"/>
              </a:cxn>
              <a:cxn ang="0">
                <a:pos x="109" y="93"/>
              </a:cxn>
              <a:cxn ang="0">
                <a:pos x="227" y="105"/>
              </a:cxn>
              <a:cxn ang="0">
                <a:pos x="227" y="105"/>
              </a:cxn>
              <a:cxn ang="0">
                <a:pos x="346" y="93"/>
              </a:cxn>
              <a:cxn ang="0">
                <a:pos x="388" y="77"/>
              </a:cxn>
              <a:cxn ang="0">
                <a:pos x="427" y="152"/>
              </a:cxn>
              <a:cxn ang="0">
                <a:pos x="227" y="188"/>
              </a:cxn>
              <a:cxn ang="0">
                <a:pos x="28" y="152"/>
              </a:cxn>
              <a:cxn ang="0">
                <a:pos x="56" y="94"/>
              </a:cxn>
              <a:cxn ang="0">
                <a:pos x="58" y="88"/>
              </a:cxn>
              <a:cxn ang="0">
                <a:pos x="50" y="76"/>
              </a:cxn>
              <a:cxn ang="0">
                <a:pos x="32" y="82"/>
              </a:cxn>
              <a:cxn ang="0">
                <a:pos x="1" y="146"/>
              </a:cxn>
              <a:cxn ang="0">
                <a:pos x="0" y="152"/>
              </a:cxn>
              <a:cxn ang="0">
                <a:pos x="34" y="189"/>
              </a:cxn>
              <a:cxn ang="0">
                <a:pos x="227" y="215"/>
              </a:cxn>
              <a:cxn ang="0">
                <a:pos x="420" y="189"/>
              </a:cxn>
              <a:cxn ang="0">
                <a:pos x="455" y="152"/>
              </a:cxn>
              <a:cxn ang="0">
                <a:pos x="454" y="146"/>
              </a:cxn>
              <a:cxn ang="0">
                <a:pos x="402" y="46"/>
              </a:cxn>
              <a:cxn ang="0">
                <a:pos x="387" y="40"/>
              </a:cxn>
              <a:cxn ang="0">
                <a:pos x="377" y="52"/>
              </a:cxn>
              <a:cxn ang="0">
                <a:pos x="333" y="69"/>
              </a:cxn>
              <a:cxn ang="0">
                <a:pos x="227" y="79"/>
              </a:cxn>
              <a:cxn ang="0">
                <a:pos x="122" y="69"/>
              </a:cxn>
              <a:cxn ang="0">
                <a:pos x="79" y="53"/>
              </a:cxn>
              <a:cxn ang="0">
                <a:pos x="122" y="36"/>
              </a:cxn>
              <a:cxn ang="0">
                <a:pos x="227" y="27"/>
              </a:cxn>
              <a:cxn ang="0">
                <a:pos x="241" y="13"/>
              </a:cxn>
              <a:cxn ang="0">
                <a:pos x="227" y="0"/>
              </a:cxn>
              <a:cxn ang="0">
                <a:pos x="109" y="12"/>
              </a:cxn>
            </a:cxnLst>
            <a:rect l="0" t="0" r="r" b="b"/>
            <a:pathLst>
              <a:path w="455" h="215">
                <a:moveTo>
                  <a:pt x="109" y="12"/>
                </a:moveTo>
                <a:cubicBezTo>
                  <a:pt x="70" y="21"/>
                  <a:pt x="51" y="35"/>
                  <a:pt x="51" y="53"/>
                </a:cubicBezTo>
                <a:cubicBezTo>
                  <a:pt x="51" y="71"/>
                  <a:pt x="70" y="84"/>
                  <a:pt x="109" y="93"/>
                </a:cubicBezTo>
                <a:cubicBezTo>
                  <a:pt x="141" y="101"/>
                  <a:pt x="183" y="105"/>
                  <a:pt x="227" y="105"/>
                </a:cubicBezTo>
                <a:cubicBezTo>
                  <a:pt x="227" y="105"/>
                  <a:pt x="227" y="105"/>
                  <a:pt x="227" y="105"/>
                </a:cubicBezTo>
                <a:cubicBezTo>
                  <a:pt x="272" y="105"/>
                  <a:pt x="314" y="101"/>
                  <a:pt x="346" y="93"/>
                </a:cubicBezTo>
                <a:cubicBezTo>
                  <a:pt x="365" y="89"/>
                  <a:pt x="379" y="83"/>
                  <a:pt x="388" y="77"/>
                </a:cubicBezTo>
                <a:cubicBezTo>
                  <a:pt x="400" y="99"/>
                  <a:pt x="419" y="135"/>
                  <a:pt x="427" y="152"/>
                </a:cubicBezTo>
                <a:cubicBezTo>
                  <a:pt x="421" y="160"/>
                  <a:pt x="388" y="188"/>
                  <a:pt x="227" y="188"/>
                </a:cubicBezTo>
                <a:cubicBezTo>
                  <a:pt x="67" y="188"/>
                  <a:pt x="34" y="160"/>
                  <a:pt x="28" y="152"/>
                </a:cubicBezTo>
                <a:cubicBezTo>
                  <a:pt x="37" y="131"/>
                  <a:pt x="56" y="95"/>
                  <a:pt x="56" y="94"/>
                </a:cubicBezTo>
                <a:cubicBezTo>
                  <a:pt x="57" y="92"/>
                  <a:pt x="58" y="90"/>
                  <a:pt x="58" y="88"/>
                </a:cubicBezTo>
                <a:cubicBezTo>
                  <a:pt x="58" y="83"/>
                  <a:pt x="55" y="79"/>
                  <a:pt x="50" y="76"/>
                </a:cubicBezTo>
                <a:cubicBezTo>
                  <a:pt x="44" y="73"/>
                  <a:pt x="36" y="75"/>
                  <a:pt x="32" y="82"/>
                </a:cubicBezTo>
                <a:cubicBezTo>
                  <a:pt x="32" y="84"/>
                  <a:pt x="9" y="127"/>
                  <a:pt x="1" y="146"/>
                </a:cubicBezTo>
                <a:cubicBezTo>
                  <a:pt x="0" y="148"/>
                  <a:pt x="0" y="150"/>
                  <a:pt x="0" y="152"/>
                </a:cubicBezTo>
                <a:cubicBezTo>
                  <a:pt x="0" y="157"/>
                  <a:pt x="2" y="174"/>
                  <a:pt x="34" y="189"/>
                </a:cubicBezTo>
                <a:cubicBezTo>
                  <a:pt x="72" y="206"/>
                  <a:pt x="137" y="215"/>
                  <a:pt x="227" y="215"/>
                </a:cubicBezTo>
                <a:cubicBezTo>
                  <a:pt x="318" y="215"/>
                  <a:pt x="383" y="206"/>
                  <a:pt x="420" y="189"/>
                </a:cubicBezTo>
                <a:cubicBezTo>
                  <a:pt x="452" y="174"/>
                  <a:pt x="455" y="157"/>
                  <a:pt x="455" y="152"/>
                </a:cubicBezTo>
                <a:cubicBezTo>
                  <a:pt x="455" y="150"/>
                  <a:pt x="455" y="148"/>
                  <a:pt x="454" y="146"/>
                </a:cubicBezTo>
                <a:cubicBezTo>
                  <a:pt x="445" y="127"/>
                  <a:pt x="404" y="50"/>
                  <a:pt x="402" y="46"/>
                </a:cubicBezTo>
                <a:cubicBezTo>
                  <a:pt x="399" y="41"/>
                  <a:pt x="393" y="38"/>
                  <a:pt x="387" y="40"/>
                </a:cubicBezTo>
                <a:cubicBezTo>
                  <a:pt x="381" y="41"/>
                  <a:pt x="378" y="46"/>
                  <a:pt x="377" y="52"/>
                </a:cubicBezTo>
                <a:cubicBezTo>
                  <a:pt x="375" y="54"/>
                  <a:pt x="365" y="62"/>
                  <a:pt x="333" y="69"/>
                </a:cubicBezTo>
                <a:cubicBezTo>
                  <a:pt x="304" y="75"/>
                  <a:pt x="266" y="79"/>
                  <a:pt x="227" y="79"/>
                </a:cubicBezTo>
                <a:cubicBezTo>
                  <a:pt x="188" y="79"/>
                  <a:pt x="151" y="75"/>
                  <a:pt x="122" y="69"/>
                </a:cubicBezTo>
                <a:cubicBezTo>
                  <a:pt x="94" y="63"/>
                  <a:pt x="82" y="56"/>
                  <a:pt x="79" y="53"/>
                </a:cubicBezTo>
                <a:cubicBezTo>
                  <a:pt x="82" y="49"/>
                  <a:pt x="94" y="42"/>
                  <a:pt x="122" y="36"/>
                </a:cubicBezTo>
                <a:cubicBezTo>
                  <a:pt x="151" y="30"/>
                  <a:pt x="188" y="27"/>
                  <a:pt x="227" y="27"/>
                </a:cubicBezTo>
                <a:cubicBezTo>
                  <a:pt x="235" y="27"/>
                  <a:pt x="241" y="21"/>
                  <a:pt x="241" y="13"/>
                </a:cubicBezTo>
                <a:cubicBezTo>
                  <a:pt x="241" y="6"/>
                  <a:pt x="235" y="0"/>
                  <a:pt x="227" y="0"/>
                </a:cubicBezTo>
                <a:cubicBezTo>
                  <a:pt x="183" y="0"/>
                  <a:pt x="141" y="4"/>
                  <a:pt x="109" y="1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505"/>
          <p:cNvSpPr>
            <a:spLocks/>
          </p:cNvSpPr>
          <p:nvPr userDrawn="1"/>
        </p:nvSpPr>
        <p:spPr bwMode="auto">
          <a:xfrm>
            <a:off x="5688320" y="5100046"/>
            <a:ext cx="498474" cy="446088"/>
          </a:xfrm>
          <a:custGeom>
            <a:avLst/>
            <a:gdLst/>
            <a:ahLst/>
            <a:cxnLst>
              <a:cxn ang="0">
                <a:pos x="273" y="396"/>
              </a:cxn>
              <a:cxn ang="0">
                <a:pos x="15" y="396"/>
              </a:cxn>
              <a:cxn ang="0">
                <a:pos x="5" y="374"/>
              </a:cxn>
              <a:cxn ang="0">
                <a:pos x="91" y="278"/>
              </a:cxn>
              <a:cxn ang="0">
                <a:pos x="224" y="283"/>
              </a:cxn>
              <a:cxn ang="0">
                <a:pos x="341" y="240"/>
              </a:cxn>
              <a:cxn ang="0">
                <a:pos x="248" y="270"/>
              </a:cxn>
              <a:cxn ang="0">
                <a:pos x="109" y="274"/>
              </a:cxn>
              <a:cxn ang="0">
                <a:pos x="99" y="252"/>
              </a:cxn>
              <a:cxn ang="0">
                <a:pos x="182" y="167"/>
              </a:cxn>
              <a:cxn ang="0">
                <a:pos x="282" y="181"/>
              </a:cxn>
              <a:cxn ang="0">
                <a:pos x="188" y="194"/>
              </a:cxn>
              <a:cxn ang="0">
                <a:pos x="233" y="248"/>
              </a:cxn>
              <a:cxn ang="0">
                <a:pos x="306" y="172"/>
              </a:cxn>
              <a:cxn ang="0">
                <a:pos x="369" y="231"/>
              </a:cxn>
              <a:cxn ang="0">
                <a:pos x="272" y="352"/>
              </a:cxn>
              <a:cxn ang="0">
                <a:pos x="262" y="356"/>
              </a:cxn>
              <a:cxn ang="0">
                <a:pos x="209" y="305"/>
              </a:cxn>
              <a:cxn ang="0">
                <a:pos x="43" y="369"/>
              </a:cxn>
              <a:cxn ang="0">
                <a:pos x="361" y="337"/>
              </a:cxn>
              <a:cxn ang="0">
                <a:pos x="412" y="66"/>
              </a:cxn>
              <a:cxn ang="0">
                <a:pos x="343" y="51"/>
              </a:cxn>
              <a:cxn ang="0">
                <a:pos x="262" y="51"/>
              </a:cxn>
              <a:cxn ang="0">
                <a:pos x="181" y="51"/>
              </a:cxn>
              <a:cxn ang="0">
                <a:pos x="101" y="51"/>
              </a:cxn>
              <a:cxn ang="0">
                <a:pos x="6" y="17"/>
              </a:cxn>
              <a:cxn ang="0">
                <a:pos x="32" y="12"/>
              </a:cxn>
              <a:cxn ang="0">
                <a:pos x="87" y="13"/>
              </a:cxn>
              <a:cxn ang="0">
                <a:pos x="113" y="11"/>
              </a:cxn>
              <a:cxn ang="0">
                <a:pos x="168" y="12"/>
              </a:cxn>
              <a:cxn ang="0">
                <a:pos x="194" y="11"/>
              </a:cxn>
              <a:cxn ang="0">
                <a:pos x="249" y="12"/>
              </a:cxn>
              <a:cxn ang="0">
                <a:pos x="262" y="1"/>
              </a:cxn>
              <a:cxn ang="0">
                <a:pos x="303" y="51"/>
              </a:cxn>
              <a:cxn ang="0">
                <a:pos x="343" y="1"/>
              </a:cxn>
              <a:cxn ang="0">
                <a:pos x="356" y="11"/>
              </a:cxn>
              <a:cxn ang="0">
                <a:pos x="411" y="12"/>
              </a:cxn>
              <a:cxn ang="0">
                <a:pos x="437" y="14"/>
              </a:cxn>
              <a:cxn ang="0">
                <a:pos x="379" y="357"/>
              </a:cxn>
              <a:cxn ang="0">
                <a:pos x="290" y="396"/>
              </a:cxn>
            </a:cxnLst>
            <a:rect l="0" t="0" r="r" b="b"/>
            <a:pathLst>
              <a:path w="441" h="396">
                <a:moveTo>
                  <a:pt x="279" y="396"/>
                </a:moveTo>
                <a:cubicBezTo>
                  <a:pt x="275" y="396"/>
                  <a:pt x="273" y="396"/>
                  <a:pt x="273" y="396"/>
                </a:cubicBezTo>
                <a:cubicBezTo>
                  <a:pt x="272" y="396"/>
                  <a:pt x="271" y="396"/>
                  <a:pt x="271" y="396"/>
                </a:cubicBezTo>
                <a:cubicBezTo>
                  <a:pt x="15" y="396"/>
                  <a:pt x="15" y="396"/>
                  <a:pt x="15" y="396"/>
                </a:cubicBezTo>
                <a:cubicBezTo>
                  <a:pt x="10" y="396"/>
                  <a:pt x="5" y="393"/>
                  <a:pt x="3" y="388"/>
                </a:cubicBezTo>
                <a:cubicBezTo>
                  <a:pt x="0" y="383"/>
                  <a:pt x="1" y="378"/>
                  <a:pt x="5" y="374"/>
                </a:cubicBezTo>
                <a:cubicBezTo>
                  <a:pt x="81" y="283"/>
                  <a:pt x="81" y="283"/>
                  <a:pt x="81" y="283"/>
                </a:cubicBezTo>
                <a:cubicBezTo>
                  <a:pt x="83" y="280"/>
                  <a:pt x="87" y="278"/>
                  <a:pt x="91" y="278"/>
                </a:cubicBezTo>
                <a:cubicBezTo>
                  <a:pt x="214" y="278"/>
                  <a:pt x="214" y="278"/>
                  <a:pt x="214" y="278"/>
                </a:cubicBezTo>
                <a:cubicBezTo>
                  <a:pt x="218" y="278"/>
                  <a:pt x="222" y="280"/>
                  <a:pt x="224" y="283"/>
                </a:cubicBezTo>
                <a:cubicBezTo>
                  <a:pt x="263" y="323"/>
                  <a:pt x="263" y="323"/>
                  <a:pt x="263" y="323"/>
                </a:cubicBezTo>
                <a:cubicBezTo>
                  <a:pt x="341" y="240"/>
                  <a:pt x="341" y="240"/>
                  <a:pt x="341" y="240"/>
                </a:cubicBezTo>
                <a:cubicBezTo>
                  <a:pt x="307" y="205"/>
                  <a:pt x="307" y="205"/>
                  <a:pt x="307" y="205"/>
                </a:cubicBezTo>
                <a:cubicBezTo>
                  <a:pt x="248" y="270"/>
                  <a:pt x="248" y="270"/>
                  <a:pt x="248" y="270"/>
                </a:cubicBezTo>
                <a:cubicBezTo>
                  <a:pt x="246" y="273"/>
                  <a:pt x="242" y="274"/>
                  <a:pt x="238" y="274"/>
                </a:cubicBezTo>
                <a:cubicBezTo>
                  <a:pt x="109" y="274"/>
                  <a:pt x="109" y="274"/>
                  <a:pt x="109" y="274"/>
                </a:cubicBezTo>
                <a:cubicBezTo>
                  <a:pt x="104" y="274"/>
                  <a:pt x="99" y="271"/>
                  <a:pt x="97" y="266"/>
                </a:cubicBezTo>
                <a:cubicBezTo>
                  <a:pt x="95" y="262"/>
                  <a:pt x="96" y="256"/>
                  <a:pt x="99" y="252"/>
                </a:cubicBezTo>
                <a:cubicBezTo>
                  <a:pt x="172" y="172"/>
                  <a:pt x="172" y="172"/>
                  <a:pt x="172" y="172"/>
                </a:cubicBezTo>
                <a:cubicBezTo>
                  <a:pt x="175" y="169"/>
                  <a:pt x="178" y="167"/>
                  <a:pt x="182" y="167"/>
                </a:cubicBezTo>
                <a:cubicBezTo>
                  <a:pt x="268" y="167"/>
                  <a:pt x="268" y="167"/>
                  <a:pt x="268" y="167"/>
                </a:cubicBezTo>
                <a:cubicBezTo>
                  <a:pt x="276" y="167"/>
                  <a:pt x="282" y="173"/>
                  <a:pt x="282" y="181"/>
                </a:cubicBezTo>
                <a:cubicBezTo>
                  <a:pt x="282" y="188"/>
                  <a:pt x="276" y="194"/>
                  <a:pt x="268" y="194"/>
                </a:cubicBezTo>
                <a:cubicBezTo>
                  <a:pt x="188" y="194"/>
                  <a:pt x="188" y="194"/>
                  <a:pt x="188" y="194"/>
                </a:cubicBezTo>
                <a:cubicBezTo>
                  <a:pt x="139" y="248"/>
                  <a:pt x="139" y="248"/>
                  <a:pt x="139" y="248"/>
                </a:cubicBezTo>
                <a:cubicBezTo>
                  <a:pt x="233" y="248"/>
                  <a:pt x="233" y="248"/>
                  <a:pt x="233" y="248"/>
                </a:cubicBezTo>
                <a:cubicBezTo>
                  <a:pt x="297" y="176"/>
                  <a:pt x="297" y="176"/>
                  <a:pt x="297" y="176"/>
                </a:cubicBezTo>
                <a:cubicBezTo>
                  <a:pt x="299" y="174"/>
                  <a:pt x="302" y="172"/>
                  <a:pt x="306" y="172"/>
                </a:cubicBezTo>
                <a:cubicBezTo>
                  <a:pt x="310" y="172"/>
                  <a:pt x="313" y="173"/>
                  <a:pt x="316" y="176"/>
                </a:cubicBezTo>
                <a:cubicBezTo>
                  <a:pt x="369" y="231"/>
                  <a:pt x="369" y="231"/>
                  <a:pt x="369" y="231"/>
                </a:cubicBezTo>
                <a:cubicBezTo>
                  <a:pt x="374" y="236"/>
                  <a:pt x="374" y="244"/>
                  <a:pt x="369" y="250"/>
                </a:cubicBezTo>
                <a:cubicBezTo>
                  <a:pt x="272" y="352"/>
                  <a:pt x="272" y="352"/>
                  <a:pt x="272" y="352"/>
                </a:cubicBezTo>
                <a:cubicBezTo>
                  <a:pt x="270" y="355"/>
                  <a:pt x="266" y="356"/>
                  <a:pt x="262" y="356"/>
                </a:cubicBezTo>
                <a:cubicBezTo>
                  <a:pt x="262" y="356"/>
                  <a:pt x="262" y="356"/>
                  <a:pt x="262" y="356"/>
                </a:cubicBezTo>
                <a:cubicBezTo>
                  <a:pt x="259" y="356"/>
                  <a:pt x="255" y="355"/>
                  <a:pt x="253" y="352"/>
                </a:cubicBezTo>
                <a:cubicBezTo>
                  <a:pt x="209" y="305"/>
                  <a:pt x="209" y="305"/>
                  <a:pt x="209" y="305"/>
                </a:cubicBezTo>
                <a:cubicBezTo>
                  <a:pt x="97" y="305"/>
                  <a:pt x="97" y="305"/>
                  <a:pt x="97" y="305"/>
                </a:cubicBezTo>
                <a:cubicBezTo>
                  <a:pt x="43" y="369"/>
                  <a:pt x="43" y="369"/>
                  <a:pt x="43" y="369"/>
                </a:cubicBezTo>
                <a:cubicBezTo>
                  <a:pt x="288" y="369"/>
                  <a:pt x="288" y="369"/>
                  <a:pt x="288" y="369"/>
                </a:cubicBezTo>
                <a:cubicBezTo>
                  <a:pt x="305" y="368"/>
                  <a:pt x="335" y="361"/>
                  <a:pt x="361" y="337"/>
                </a:cubicBezTo>
                <a:cubicBezTo>
                  <a:pt x="396" y="306"/>
                  <a:pt x="413" y="253"/>
                  <a:pt x="414" y="181"/>
                </a:cubicBezTo>
                <a:cubicBezTo>
                  <a:pt x="414" y="141"/>
                  <a:pt x="413" y="98"/>
                  <a:pt x="412" y="66"/>
                </a:cubicBezTo>
                <a:cubicBezTo>
                  <a:pt x="405" y="73"/>
                  <a:pt x="395" y="78"/>
                  <a:pt x="384" y="78"/>
                </a:cubicBezTo>
                <a:cubicBezTo>
                  <a:pt x="366" y="78"/>
                  <a:pt x="352" y="65"/>
                  <a:pt x="343" y="51"/>
                </a:cubicBezTo>
                <a:cubicBezTo>
                  <a:pt x="335" y="65"/>
                  <a:pt x="321" y="78"/>
                  <a:pt x="303" y="78"/>
                </a:cubicBezTo>
                <a:cubicBezTo>
                  <a:pt x="285" y="78"/>
                  <a:pt x="271" y="65"/>
                  <a:pt x="262" y="51"/>
                </a:cubicBezTo>
                <a:cubicBezTo>
                  <a:pt x="254" y="65"/>
                  <a:pt x="240" y="78"/>
                  <a:pt x="222" y="78"/>
                </a:cubicBezTo>
                <a:cubicBezTo>
                  <a:pt x="204" y="78"/>
                  <a:pt x="190" y="65"/>
                  <a:pt x="181" y="51"/>
                </a:cubicBezTo>
                <a:cubicBezTo>
                  <a:pt x="173" y="65"/>
                  <a:pt x="160" y="78"/>
                  <a:pt x="141" y="78"/>
                </a:cubicBezTo>
                <a:cubicBezTo>
                  <a:pt x="123" y="78"/>
                  <a:pt x="110" y="65"/>
                  <a:pt x="101" y="51"/>
                </a:cubicBezTo>
                <a:cubicBezTo>
                  <a:pt x="92" y="66"/>
                  <a:pt x="79" y="78"/>
                  <a:pt x="60" y="78"/>
                </a:cubicBezTo>
                <a:cubicBezTo>
                  <a:pt x="28" y="78"/>
                  <a:pt x="11" y="40"/>
                  <a:pt x="6" y="17"/>
                </a:cubicBezTo>
                <a:cubicBezTo>
                  <a:pt x="5" y="10"/>
                  <a:pt x="9" y="3"/>
                  <a:pt x="16" y="2"/>
                </a:cubicBezTo>
                <a:cubicBezTo>
                  <a:pt x="24" y="0"/>
                  <a:pt x="31" y="5"/>
                  <a:pt x="32" y="12"/>
                </a:cubicBezTo>
                <a:cubicBezTo>
                  <a:pt x="35" y="25"/>
                  <a:pt x="46" y="51"/>
                  <a:pt x="60" y="51"/>
                </a:cubicBezTo>
                <a:cubicBezTo>
                  <a:pt x="76" y="51"/>
                  <a:pt x="85" y="22"/>
                  <a:pt x="87" y="13"/>
                </a:cubicBezTo>
                <a:cubicBezTo>
                  <a:pt x="88" y="7"/>
                  <a:pt x="92" y="2"/>
                  <a:pt x="99" y="1"/>
                </a:cubicBezTo>
                <a:cubicBezTo>
                  <a:pt x="105" y="0"/>
                  <a:pt x="112" y="5"/>
                  <a:pt x="113" y="11"/>
                </a:cubicBezTo>
                <a:cubicBezTo>
                  <a:pt x="116" y="24"/>
                  <a:pt x="127" y="51"/>
                  <a:pt x="141" y="51"/>
                </a:cubicBezTo>
                <a:cubicBezTo>
                  <a:pt x="157" y="51"/>
                  <a:pt x="166" y="20"/>
                  <a:pt x="168" y="12"/>
                </a:cubicBezTo>
                <a:cubicBezTo>
                  <a:pt x="169" y="6"/>
                  <a:pt x="175" y="1"/>
                  <a:pt x="181" y="1"/>
                </a:cubicBezTo>
                <a:cubicBezTo>
                  <a:pt x="187" y="1"/>
                  <a:pt x="193" y="5"/>
                  <a:pt x="194" y="11"/>
                </a:cubicBezTo>
                <a:cubicBezTo>
                  <a:pt x="197" y="24"/>
                  <a:pt x="208" y="51"/>
                  <a:pt x="222" y="51"/>
                </a:cubicBezTo>
                <a:cubicBezTo>
                  <a:pt x="238" y="51"/>
                  <a:pt x="247" y="20"/>
                  <a:pt x="249" y="12"/>
                </a:cubicBezTo>
                <a:cubicBezTo>
                  <a:pt x="250" y="6"/>
                  <a:pt x="255" y="1"/>
                  <a:pt x="262" y="1"/>
                </a:cubicBezTo>
                <a:cubicBezTo>
                  <a:pt x="262" y="1"/>
                  <a:pt x="262" y="1"/>
                  <a:pt x="262" y="1"/>
                </a:cubicBezTo>
                <a:cubicBezTo>
                  <a:pt x="268" y="1"/>
                  <a:pt x="274" y="5"/>
                  <a:pt x="275" y="11"/>
                </a:cubicBezTo>
                <a:cubicBezTo>
                  <a:pt x="278" y="24"/>
                  <a:pt x="289" y="51"/>
                  <a:pt x="303" y="51"/>
                </a:cubicBezTo>
                <a:cubicBezTo>
                  <a:pt x="319" y="51"/>
                  <a:pt x="328" y="20"/>
                  <a:pt x="330" y="12"/>
                </a:cubicBezTo>
                <a:cubicBezTo>
                  <a:pt x="331" y="6"/>
                  <a:pt x="336" y="1"/>
                  <a:pt x="343" y="1"/>
                </a:cubicBezTo>
                <a:cubicBezTo>
                  <a:pt x="343" y="1"/>
                  <a:pt x="343" y="1"/>
                  <a:pt x="343" y="1"/>
                </a:cubicBezTo>
                <a:cubicBezTo>
                  <a:pt x="349" y="1"/>
                  <a:pt x="355" y="5"/>
                  <a:pt x="356" y="11"/>
                </a:cubicBezTo>
                <a:cubicBezTo>
                  <a:pt x="359" y="24"/>
                  <a:pt x="369" y="51"/>
                  <a:pt x="384" y="51"/>
                </a:cubicBezTo>
                <a:cubicBezTo>
                  <a:pt x="400" y="51"/>
                  <a:pt x="409" y="20"/>
                  <a:pt x="411" y="12"/>
                </a:cubicBezTo>
                <a:cubicBezTo>
                  <a:pt x="412" y="5"/>
                  <a:pt x="418" y="1"/>
                  <a:pt x="425" y="1"/>
                </a:cubicBezTo>
                <a:cubicBezTo>
                  <a:pt x="432" y="2"/>
                  <a:pt x="437" y="7"/>
                  <a:pt x="437" y="14"/>
                </a:cubicBezTo>
                <a:cubicBezTo>
                  <a:pt x="437" y="15"/>
                  <a:pt x="441" y="103"/>
                  <a:pt x="441" y="181"/>
                </a:cubicBezTo>
                <a:cubicBezTo>
                  <a:pt x="440" y="261"/>
                  <a:pt x="419" y="320"/>
                  <a:pt x="379" y="357"/>
                </a:cubicBezTo>
                <a:cubicBezTo>
                  <a:pt x="348" y="386"/>
                  <a:pt x="313" y="394"/>
                  <a:pt x="292" y="396"/>
                </a:cubicBezTo>
                <a:cubicBezTo>
                  <a:pt x="291" y="396"/>
                  <a:pt x="291" y="396"/>
                  <a:pt x="290" y="396"/>
                </a:cubicBezTo>
                <a:cubicBezTo>
                  <a:pt x="285" y="396"/>
                  <a:pt x="282" y="396"/>
                  <a:pt x="279" y="39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67"/>
          <p:cNvSpPr>
            <a:spLocks/>
          </p:cNvSpPr>
          <p:nvPr userDrawn="1"/>
        </p:nvSpPr>
        <p:spPr bwMode="auto">
          <a:xfrm>
            <a:off x="6303431" y="1163244"/>
            <a:ext cx="490538" cy="517525"/>
          </a:xfrm>
          <a:custGeom>
            <a:avLst/>
            <a:gdLst/>
            <a:ahLst/>
            <a:cxnLst>
              <a:cxn ang="0">
                <a:pos x="114" y="13"/>
              </a:cxn>
              <a:cxn ang="0">
                <a:pos x="128" y="71"/>
              </a:cxn>
              <a:cxn ang="0">
                <a:pos x="150" y="112"/>
              </a:cxn>
              <a:cxn ang="0">
                <a:pos x="153" y="123"/>
              </a:cxn>
              <a:cxn ang="0">
                <a:pos x="160" y="137"/>
              </a:cxn>
              <a:cxn ang="0">
                <a:pos x="141" y="181"/>
              </a:cxn>
              <a:cxn ang="0">
                <a:pos x="145" y="193"/>
              </a:cxn>
              <a:cxn ang="0">
                <a:pos x="146" y="217"/>
              </a:cxn>
              <a:cxn ang="0">
                <a:pos x="118" y="299"/>
              </a:cxn>
              <a:cxn ang="0">
                <a:pos x="129" y="314"/>
              </a:cxn>
              <a:cxn ang="0">
                <a:pos x="157" y="244"/>
              </a:cxn>
              <a:cxn ang="0">
                <a:pos x="220" y="236"/>
              </a:cxn>
              <a:cxn ang="0">
                <a:pos x="216" y="221"/>
              </a:cxn>
              <a:cxn ang="0">
                <a:pos x="171" y="163"/>
              </a:cxn>
              <a:cxn ang="0">
                <a:pos x="209" y="156"/>
              </a:cxn>
              <a:cxn ang="0">
                <a:pos x="206" y="141"/>
              </a:cxn>
              <a:cxn ang="0">
                <a:pos x="186" y="60"/>
              </a:cxn>
              <a:cxn ang="0">
                <a:pos x="183" y="49"/>
              </a:cxn>
              <a:cxn ang="0">
                <a:pos x="141" y="44"/>
              </a:cxn>
              <a:cxn ang="0">
                <a:pos x="244" y="26"/>
              </a:cxn>
              <a:cxn ang="0">
                <a:pos x="214" y="44"/>
              </a:cxn>
              <a:cxn ang="0">
                <a:pos x="201" y="57"/>
              </a:cxn>
              <a:cxn ang="0">
                <a:pos x="246" y="321"/>
              </a:cxn>
              <a:cxn ang="0">
                <a:pos x="0" y="334"/>
              </a:cxn>
              <a:cxn ang="0">
                <a:pos x="13" y="411"/>
              </a:cxn>
              <a:cxn ang="0">
                <a:pos x="145" y="445"/>
              </a:cxn>
              <a:cxn ang="0">
                <a:pos x="213" y="459"/>
              </a:cxn>
              <a:cxn ang="0">
                <a:pos x="254" y="423"/>
              </a:cxn>
              <a:cxn ang="0">
                <a:pos x="295" y="459"/>
              </a:cxn>
              <a:cxn ang="0">
                <a:pos x="337" y="423"/>
              </a:cxn>
              <a:cxn ang="0">
                <a:pos x="378" y="459"/>
              </a:cxn>
              <a:cxn ang="0">
                <a:pos x="432" y="397"/>
              </a:cxn>
              <a:cxn ang="0">
                <a:pos x="407" y="388"/>
              </a:cxn>
              <a:cxn ang="0">
                <a:pos x="349" y="388"/>
              </a:cxn>
              <a:cxn ang="0">
                <a:pos x="324" y="388"/>
              </a:cxn>
              <a:cxn ang="0">
                <a:pos x="267" y="387"/>
              </a:cxn>
              <a:cxn ang="0">
                <a:pos x="242" y="387"/>
              </a:cxn>
              <a:cxn ang="0">
                <a:pos x="172" y="432"/>
              </a:cxn>
              <a:cxn ang="0">
                <a:pos x="158" y="384"/>
              </a:cxn>
              <a:cxn ang="0">
                <a:pos x="26" y="347"/>
              </a:cxn>
              <a:cxn ang="0">
                <a:pos x="272" y="343"/>
              </a:cxn>
              <a:cxn ang="0">
                <a:pos x="275" y="332"/>
              </a:cxn>
              <a:cxn ang="0">
                <a:pos x="258" y="71"/>
              </a:cxn>
              <a:cxn ang="0">
                <a:pos x="271" y="13"/>
              </a:cxn>
              <a:cxn ang="0">
                <a:pos x="128" y="0"/>
              </a:cxn>
            </a:cxnLst>
            <a:rect l="0" t="0" r="r" b="b"/>
            <a:pathLst>
              <a:path w="435" h="459">
                <a:moveTo>
                  <a:pt x="128" y="0"/>
                </a:moveTo>
                <a:cubicBezTo>
                  <a:pt x="120" y="0"/>
                  <a:pt x="114" y="6"/>
                  <a:pt x="114" y="13"/>
                </a:cubicBezTo>
                <a:cubicBezTo>
                  <a:pt x="114" y="57"/>
                  <a:pt x="114" y="57"/>
                  <a:pt x="114" y="57"/>
                </a:cubicBezTo>
                <a:cubicBezTo>
                  <a:pt x="114" y="65"/>
                  <a:pt x="120" y="71"/>
                  <a:pt x="128" y="71"/>
                </a:cubicBezTo>
                <a:cubicBezTo>
                  <a:pt x="128" y="71"/>
                  <a:pt x="144" y="71"/>
                  <a:pt x="157" y="71"/>
                </a:cubicBezTo>
                <a:cubicBezTo>
                  <a:pt x="154" y="87"/>
                  <a:pt x="150" y="112"/>
                  <a:pt x="150" y="112"/>
                </a:cubicBezTo>
                <a:cubicBezTo>
                  <a:pt x="150" y="113"/>
                  <a:pt x="150" y="113"/>
                  <a:pt x="150" y="114"/>
                </a:cubicBezTo>
                <a:cubicBezTo>
                  <a:pt x="150" y="117"/>
                  <a:pt x="151" y="121"/>
                  <a:pt x="153" y="123"/>
                </a:cubicBezTo>
                <a:cubicBezTo>
                  <a:pt x="153" y="123"/>
                  <a:pt x="160" y="130"/>
                  <a:pt x="166" y="137"/>
                </a:cubicBezTo>
                <a:cubicBezTo>
                  <a:pt x="164" y="137"/>
                  <a:pt x="160" y="137"/>
                  <a:pt x="160" y="137"/>
                </a:cubicBezTo>
                <a:cubicBezTo>
                  <a:pt x="153" y="137"/>
                  <a:pt x="147" y="141"/>
                  <a:pt x="146" y="148"/>
                </a:cubicBezTo>
                <a:cubicBezTo>
                  <a:pt x="141" y="181"/>
                  <a:pt x="141" y="181"/>
                  <a:pt x="141" y="181"/>
                </a:cubicBezTo>
                <a:cubicBezTo>
                  <a:pt x="141" y="181"/>
                  <a:pt x="141" y="182"/>
                  <a:pt x="141" y="183"/>
                </a:cubicBezTo>
                <a:cubicBezTo>
                  <a:pt x="141" y="186"/>
                  <a:pt x="142" y="190"/>
                  <a:pt x="145" y="193"/>
                </a:cubicBezTo>
                <a:cubicBezTo>
                  <a:pt x="145" y="193"/>
                  <a:pt x="159" y="205"/>
                  <a:pt x="173" y="217"/>
                </a:cubicBezTo>
                <a:cubicBezTo>
                  <a:pt x="160" y="217"/>
                  <a:pt x="146" y="217"/>
                  <a:pt x="146" y="217"/>
                </a:cubicBezTo>
                <a:cubicBezTo>
                  <a:pt x="140" y="217"/>
                  <a:pt x="134" y="222"/>
                  <a:pt x="133" y="228"/>
                </a:cubicBezTo>
                <a:cubicBezTo>
                  <a:pt x="118" y="299"/>
                  <a:pt x="118" y="299"/>
                  <a:pt x="118" y="299"/>
                </a:cubicBezTo>
                <a:cubicBezTo>
                  <a:pt x="118" y="300"/>
                  <a:pt x="118" y="300"/>
                  <a:pt x="118" y="301"/>
                </a:cubicBezTo>
                <a:cubicBezTo>
                  <a:pt x="118" y="308"/>
                  <a:pt x="122" y="313"/>
                  <a:pt x="129" y="314"/>
                </a:cubicBezTo>
                <a:cubicBezTo>
                  <a:pt x="136" y="316"/>
                  <a:pt x="143" y="311"/>
                  <a:pt x="145" y="304"/>
                </a:cubicBezTo>
                <a:cubicBezTo>
                  <a:pt x="145" y="304"/>
                  <a:pt x="154" y="260"/>
                  <a:pt x="157" y="244"/>
                </a:cubicBezTo>
                <a:cubicBezTo>
                  <a:pt x="171" y="244"/>
                  <a:pt x="207" y="244"/>
                  <a:pt x="207" y="244"/>
                </a:cubicBezTo>
                <a:cubicBezTo>
                  <a:pt x="213" y="244"/>
                  <a:pt x="218" y="241"/>
                  <a:pt x="220" y="236"/>
                </a:cubicBezTo>
                <a:cubicBezTo>
                  <a:pt x="221" y="234"/>
                  <a:pt x="221" y="232"/>
                  <a:pt x="221" y="231"/>
                </a:cubicBezTo>
                <a:cubicBezTo>
                  <a:pt x="221" y="227"/>
                  <a:pt x="219" y="224"/>
                  <a:pt x="216" y="221"/>
                </a:cubicBezTo>
                <a:cubicBezTo>
                  <a:pt x="216" y="221"/>
                  <a:pt x="177" y="186"/>
                  <a:pt x="168" y="178"/>
                </a:cubicBezTo>
                <a:cubicBezTo>
                  <a:pt x="169" y="173"/>
                  <a:pt x="170" y="170"/>
                  <a:pt x="171" y="163"/>
                </a:cubicBezTo>
                <a:cubicBezTo>
                  <a:pt x="182" y="163"/>
                  <a:pt x="197" y="163"/>
                  <a:pt x="197" y="163"/>
                </a:cubicBezTo>
                <a:cubicBezTo>
                  <a:pt x="202" y="164"/>
                  <a:pt x="207" y="160"/>
                  <a:pt x="209" y="156"/>
                </a:cubicBezTo>
                <a:cubicBezTo>
                  <a:pt x="210" y="154"/>
                  <a:pt x="210" y="152"/>
                  <a:pt x="210" y="150"/>
                </a:cubicBezTo>
                <a:cubicBezTo>
                  <a:pt x="210" y="147"/>
                  <a:pt x="209" y="144"/>
                  <a:pt x="206" y="141"/>
                </a:cubicBezTo>
                <a:cubicBezTo>
                  <a:pt x="206" y="141"/>
                  <a:pt x="184" y="117"/>
                  <a:pt x="177" y="110"/>
                </a:cubicBezTo>
                <a:cubicBezTo>
                  <a:pt x="179" y="100"/>
                  <a:pt x="186" y="60"/>
                  <a:pt x="186" y="60"/>
                </a:cubicBezTo>
                <a:cubicBezTo>
                  <a:pt x="186" y="59"/>
                  <a:pt x="186" y="58"/>
                  <a:pt x="186" y="57"/>
                </a:cubicBezTo>
                <a:cubicBezTo>
                  <a:pt x="186" y="54"/>
                  <a:pt x="185" y="51"/>
                  <a:pt x="183" y="49"/>
                </a:cubicBezTo>
                <a:cubicBezTo>
                  <a:pt x="181" y="46"/>
                  <a:pt x="177" y="44"/>
                  <a:pt x="173" y="44"/>
                </a:cubicBezTo>
                <a:cubicBezTo>
                  <a:pt x="173" y="44"/>
                  <a:pt x="154" y="44"/>
                  <a:pt x="141" y="44"/>
                </a:cubicBezTo>
                <a:cubicBezTo>
                  <a:pt x="141" y="37"/>
                  <a:pt x="141" y="34"/>
                  <a:pt x="141" y="26"/>
                </a:cubicBezTo>
                <a:cubicBezTo>
                  <a:pt x="160" y="26"/>
                  <a:pt x="225" y="26"/>
                  <a:pt x="244" y="26"/>
                </a:cubicBezTo>
                <a:cubicBezTo>
                  <a:pt x="244" y="34"/>
                  <a:pt x="244" y="37"/>
                  <a:pt x="244" y="44"/>
                </a:cubicBezTo>
                <a:cubicBezTo>
                  <a:pt x="232" y="44"/>
                  <a:pt x="214" y="44"/>
                  <a:pt x="214" y="44"/>
                </a:cubicBezTo>
                <a:cubicBezTo>
                  <a:pt x="210" y="44"/>
                  <a:pt x="207" y="46"/>
                  <a:pt x="204" y="49"/>
                </a:cubicBezTo>
                <a:cubicBezTo>
                  <a:pt x="202" y="51"/>
                  <a:pt x="201" y="54"/>
                  <a:pt x="201" y="57"/>
                </a:cubicBezTo>
                <a:cubicBezTo>
                  <a:pt x="201" y="58"/>
                  <a:pt x="201" y="59"/>
                  <a:pt x="201" y="60"/>
                </a:cubicBezTo>
                <a:cubicBezTo>
                  <a:pt x="201" y="60"/>
                  <a:pt x="241" y="293"/>
                  <a:pt x="246" y="321"/>
                </a:cubicBezTo>
                <a:cubicBezTo>
                  <a:pt x="218" y="321"/>
                  <a:pt x="13" y="321"/>
                  <a:pt x="13" y="321"/>
                </a:cubicBezTo>
                <a:cubicBezTo>
                  <a:pt x="6" y="321"/>
                  <a:pt x="0" y="327"/>
                  <a:pt x="0" y="334"/>
                </a:cubicBezTo>
                <a:cubicBezTo>
                  <a:pt x="0" y="397"/>
                  <a:pt x="0" y="397"/>
                  <a:pt x="0" y="397"/>
                </a:cubicBezTo>
                <a:cubicBezTo>
                  <a:pt x="0" y="405"/>
                  <a:pt x="6" y="411"/>
                  <a:pt x="13" y="411"/>
                </a:cubicBezTo>
                <a:cubicBezTo>
                  <a:pt x="13" y="411"/>
                  <a:pt x="123" y="411"/>
                  <a:pt x="145" y="411"/>
                </a:cubicBezTo>
                <a:cubicBezTo>
                  <a:pt x="145" y="425"/>
                  <a:pt x="145" y="445"/>
                  <a:pt x="145" y="445"/>
                </a:cubicBezTo>
                <a:cubicBezTo>
                  <a:pt x="145" y="453"/>
                  <a:pt x="151" y="459"/>
                  <a:pt x="158" y="459"/>
                </a:cubicBezTo>
                <a:cubicBezTo>
                  <a:pt x="213" y="459"/>
                  <a:pt x="213" y="459"/>
                  <a:pt x="213" y="459"/>
                </a:cubicBezTo>
                <a:cubicBezTo>
                  <a:pt x="226" y="459"/>
                  <a:pt x="240" y="448"/>
                  <a:pt x="253" y="426"/>
                </a:cubicBezTo>
                <a:cubicBezTo>
                  <a:pt x="253" y="425"/>
                  <a:pt x="254" y="424"/>
                  <a:pt x="254" y="423"/>
                </a:cubicBezTo>
                <a:cubicBezTo>
                  <a:pt x="254" y="424"/>
                  <a:pt x="255" y="425"/>
                  <a:pt x="255" y="426"/>
                </a:cubicBezTo>
                <a:cubicBezTo>
                  <a:pt x="268" y="448"/>
                  <a:pt x="281" y="459"/>
                  <a:pt x="295" y="459"/>
                </a:cubicBezTo>
                <a:cubicBezTo>
                  <a:pt x="309" y="459"/>
                  <a:pt x="322" y="448"/>
                  <a:pt x="335" y="426"/>
                </a:cubicBezTo>
                <a:cubicBezTo>
                  <a:pt x="336" y="425"/>
                  <a:pt x="336" y="424"/>
                  <a:pt x="337" y="423"/>
                </a:cubicBezTo>
                <a:cubicBezTo>
                  <a:pt x="337" y="424"/>
                  <a:pt x="338" y="425"/>
                  <a:pt x="338" y="426"/>
                </a:cubicBezTo>
                <a:cubicBezTo>
                  <a:pt x="351" y="448"/>
                  <a:pt x="364" y="459"/>
                  <a:pt x="378" y="459"/>
                </a:cubicBezTo>
                <a:cubicBezTo>
                  <a:pt x="392" y="459"/>
                  <a:pt x="405" y="448"/>
                  <a:pt x="418" y="426"/>
                </a:cubicBezTo>
                <a:cubicBezTo>
                  <a:pt x="426" y="412"/>
                  <a:pt x="432" y="398"/>
                  <a:pt x="432" y="397"/>
                </a:cubicBezTo>
                <a:cubicBezTo>
                  <a:pt x="435" y="391"/>
                  <a:pt x="431" y="383"/>
                  <a:pt x="424" y="380"/>
                </a:cubicBezTo>
                <a:cubicBezTo>
                  <a:pt x="418" y="378"/>
                  <a:pt x="410" y="381"/>
                  <a:pt x="407" y="388"/>
                </a:cubicBezTo>
                <a:cubicBezTo>
                  <a:pt x="398" y="411"/>
                  <a:pt x="384" y="431"/>
                  <a:pt x="378" y="432"/>
                </a:cubicBezTo>
                <a:cubicBezTo>
                  <a:pt x="372" y="431"/>
                  <a:pt x="358" y="411"/>
                  <a:pt x="349" y="388"/>
                </a:cubicBezTo>
                <a:cubicBezTo>
                  <a:pt x="347" y="383"/>
                  <a:pt x="342" y="379"/>
                  <a:pt x="337" y="379"/>
                </a:cubicBezTo>
                <a:cubicBezTo>
                  <a:pt x="331" y="379"/>
                  <a:pt x="326" y="382"/>
                  <a:pt x="324" y="388"/>
                </a:cubicBezTo>
                <a:cubicBezTo>
                  <a:pt x="315" y="411"/>
                  <a:pt x="301" y="431"/>
                  <a:pt x="295" y="432"/>
                </a:cubicBezTo>
                <a:cubicBezTo>
                  <a:pt x="290" y="431"/>
                  <a:pt x="276" y="411"/>
                  <a:pt x="267" y="387"/>
                </a:cubicBezTo>
                <a:cubicBezTo>
                  <a:pt x="265" y="382"/>
                  <a:pt x="260" y="379"/>
                  <a:pt x="254" y="379"/>
                </a:cubicBezTo>
                <a:cubicBezTo>
                  <a:pt x="249" y="379"/>
                  <a:pt x="244" y="382"/>
                  <a:pt x="242" y="387"/>
                </a:cubicBezTo>
                <a:cubicBezTo>
                  <a:pt x="232" y="411"/>
                  <a:pt x="218" y="431"/>
                  <a:pt x="213" y="432"/>
                </a:cubicBezTo>
                <a:cubicBezTo>
                  <a:pt x="213" y="432"/>
                  <a:pt x="187" y="432"/>
                  <a:pt x="172" y="432"/>
                </a:cubicBezTo>
                <a:cubicBezTo>
                  <a:pt x="172" y="418"/>
                  <a:pt x="172" y="397"/>
                  <a:pt x="172" y="397"/>
                </a:cubicBezTo>
                <a:cubicBezTo>
                  <a:pt x="172" y="390"/>
                  <a:pt x="166" y="384"/>
                  <a:pt x="158" y="384"/>
                </a:cubicBezTo>
                <a:cubicBezTo>
                  <a:pt x="158" y="384"/>
                  <a:pt x="48" y="384"/>
                  <a:pt x="26" y="384"/>
                </a:cubicBezTo>
                <a:cubicBezTo>
                  <a:pt x="26" y="372"/>
                  <a:pt x="26" y="359"/>
                  <a:pt x="26" y="347"/>
                </a:cubicBezTo>
                <a:cubicBezTo>
                  <a:pt x="50" y="347"/>
                  <a:pt x="261" y="347"/>
                  <a:pt x="261" y="347"/>
                </a:cubicBezTo>
                <a:cubicBezTo>
                  <a:pt x="265" y="347"/>
                  <a:pt x="269" y="346"/>
                  <a:pt x="272" y="343"/>
                </a:cubicBezTo>
                <a:cubicBezTo>
                  <a:pt x="274" y="340"/>
                  <a:pt x="275" y="337"/>
                  <a:pt x="275" y="334"/>
                </a:cubicBezTo>
                <a:cubicBezTo>
                  <a:pt x="275" y="333"/>
                  <a:pt x="275" y="332"/>
                  <a:pt x="275" y="332"/>
                </a:cubicBezTo>
                <a:cubicBezTo>
                  <a:pt x="275" y="332"/>
                  <a:pt x="235" y="99"/>
                  <a:pt x="230" y="71"/>
                </a:cubicBezTo>
                <a:cubicBezTo>
                  <a:pt x="243" y="71"/>
                  <a:pt x="258" y="71"/>
                  <a:pt x="258" y="71"/>
                </a:cubicBezTo>
                <a:cubicBezTo>
                  <a:pt x="265" y="71"/>
                  <a:pt x="271" y="65"/>
                  <a:pt x="271" y="57"/>
                </a:cubicBezTo>
                <a:cubicBezTo>
                  <a:pt x="271" y="13"/>
                  <a:pt x="271" y="13"/>
                  <a:pt x="271" y="13"/>
                </a:cubicBezTo>
                <a:cubicBezTo>
                  <a:pt x="271" y="6"/>
                  <a:pt x="265" y="0"/>
                  <a:pt x="258" y="0"/>
                </a:cubicBezTo>
                <a:lnTo>
                  <a:pt x="128"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5"/>
          <p:cNvSpPr>
            <a:spLocks noEditPoints="1"/>
          </p:cNvSpPr>
          <p:nvPr userDrawn="1"/>
        </p:nvSpPr>
        <p:spPr bwMode="auto">
          <a:xfrm>
            <a:off x="6292319" y="4427030"/>
            <a:ext cx="512763" cy="468312"/>
          </a:xfrm>
          <a:custGeom>
            <a:avLst/>
            <a:gdLst/>
            <a:ahLst/>
            <a:cxnLst>
              <a:cxn ang="0">
                <a:pos x="67" y="59"/>
              </a:cxn>
              <a:cxn ang="0">
                <a:pos x="67" y="61"/>
              </a:cxn>
              <a:cxn ang="0">
                <a:pos x="79" y="147"/>
              </a:cxn>
              <a:cxn ang="0">
                <a:pos x="23" y="157"/>
              </a:cxn>
              <a:cxn ang="0">
                <a:pos x="0" y="192"/>
              </a:cxn>
              <a:cxn ang="0">
                <a:pos x="0" y="202"/>
              </a:cxn>
              <a:cxn ang="0">
                <a:pos x="53" y="280"/>
              </a:cxn>
              <a:cxn ang="0">
                <a:pos x="103" y="308"/>
              </a:cxn>
              <a:cxn ang="0">
                <a:pos x="108" y="347"/>
              </a:cxn>
              <a:cxn ang="0">
                <a:pos x="157" y="398"/>
              </a:cxn>
              <a:cxn ang="0">
                <a:pos x="261" y="415"/>
              </a:cxn>
              <a:cxn ang="0">
                <a:pos x="365" y="398"/>
              </a:cxn>
              <a:cxn ang="0">
                <a:pos x="415" y="347"/>
              </a:cxn>
              <a:cxn ang="0">
                <a:pos x="455" y="64"/>
              </a:cxn>
              <a:cxn ang="0">
                <a:pos x="455" y="62"/>
              </a:cxn>
              <a:cxn ang="0">
                <a:pos x="449" y="51"/>
              </a:cxn>
              <a:cxn ang="0">
                <a:pos x="434" y="51"/>
              </a:cxn>
              <a:cxn ang="0">
                <a:pos x="261" y="92"/>
              </a:cxn>
              <a:cxn ang="0">
                <a:pos x="141" y="80"/>
              </a:cxn>
              <a:cxn ang="0">
                <a:pos x="93" y="59"/>
              </a:cxn>
              <a:cxn ang="0">
                <a:pos x="93" y="59"/>
              </a:cxn>
              <a:cxn ang="0">
                <a:pos x="141" y="39"/>
              </a:cxn>
              <a:cxn ang="0">
                <a:pos x="261" y="27"/>
              </a:cxn>
              <a:cxn ang="0">
                <a:pos x="367" y="36"/>
              </a:cxn>
              <a:cxn ang="0">
                <a:pos x="383" y="25"/>
              </a:cxn>
              <a:cxn ang="0">
                <a:pos x="372" y="9"/>
              </a:cxn>
              <a:cxn ang="0">
                <a:pos x="261" y="0"/>
              </a:cxn>
              <a:cxn ang="0">
                <a:pos x="67" y="59"/>
              </a:cxn>
              <a:cxn ang="0">
                <a:pos x="425" y="86"/>
              </a:cxn>
              <a:cxn ang="0">
                <a:pos x="388" y="344"/>
              </a:cxn>
              <a:cxn ang="0">
                <a:pos x="388" y="346"/>
              </a:cxn>
              <a:cxn ang="0">
                <a:pos x="261" y="388"/>
              </a:cxn>
              <a:cxn ang="0">
                <a:pos x="134" y="346"/>
              </a:cxn>
              <a:cxn ang="0">
                <a:pos x="134" y="344"/>
              </a:cxn>
              <a:cxn ang="0">
                <a:pos x="128" y="297"/>
              </a:cxn>
              <a:cxn ang="0">
                <a:pos x="120" y="287"/>
              </a:cxn>
              <a:cxn ang="0">
                <a:pos x="27" y="196"/>
              </a:cxn>
              <a:cxn ang="0">
                <a:pos x="37" y="179"/>
              </a:cxn>
              <a:cxn ang="0">
                <a:pos x="91" y="176"/>
              </a:cxn>
              <a:cxn ang="0">
                <a:pos x="104" y="173"/>
              </a:cxn>
              <a:cxn ang="0">
                <a:pos x="108" y="163"/>
              </a:cxn>
              <a:cxn ang="0">
                <a:pos x="108" y="161"/>
              </a:cxn>
              <a:cxn ang="0">
                <a:pos x="98" y="94"/>
              </a:cxn>
              <a:cxn ang="0">
                <a:pos x="261" y="119"/>
              </a:cxn>
              <a:cxn ang="0">
                <a:pos x="425" y="86"/>
              </a:cxn>
            </a:cxnLst>
            <a:rect l="0" t="0" r="r" b="b"/>
            <a:pathLst>
              <a:path w="455" h="415">
                <a:moveTo>
                  <a:pt x="67" y="59"/>
                </a:moveTo>
                <a:cubicBezTo>
                  <a:pt x="67" y="60"/>
                  <a:pt x="67" y="61"/>
                  <a:pt x="67" y="61"/>
                </a:cubicBezTo>
                <a:cubicBezTo>
                  <a:pt x="67" y="61"/>
                  <a:pt x="75" y="122"/>
                  <a:pt x="79" y="147"/>
                </a:cubicBezTo>
                <a:cubicBezTo>
                  <a:pt x="63" y="145"/>
                  <a:pt x="40" y="146"/>
                  <a:pt x="23" y="157"/>
                </a:cubicBezTo>
                <a:cubicBezTo>
                  <a:pt x="11" y="165"/>
                  <a:pt x="3" y="177"/>
                  <a:pt x="0" y="192"/>
                </a:cubicBezTo>
                <a:cubicBezTo>
                  <a:pt x="0" y="195"/>
                  <a:pt x="0" y="198"/>
                  <a:pt x="0" y="202"/>
                </a:cubicBezTo>
                <a:cubicBezTo>
                  <a:pt x="0" y="222"/>
                  <a:pt x="10" y="250"/>
                  <a:pt x="53" y="280"/>
                </a:cubicBezTo>
                <a:cubicBezTo>
                  <a:pt x="72" y="294"/>
                  <a:pt x="92" y="304"/>
                  <a:pt x="103" y="308"/>
                </a:cubicBezTo>
                <a:cubicBezTo>
                  <a:pt x="104" y="319"/>
                  <a:pt x="108" y="347"/>
                  <a:pt x="108" y="347"/>
                </a:cubicBezTo>
                <a:cubicBezTo>
                  <a:pt x="108" y="367"/>
                  <a:pt x="126" y="385"/>
                  <a:pt x="157" y="398"/>
                </a:cubicBezTo>
                <a:cubicBezTo>
                  <a:pt x="185" y="409"/>
                  <a:pt x="222" y="415"/>
                  <a:pt x="261" y="415"/>
                </a:cubicBezTo>
                <a:cubicBezTo>
                  <a:pt x="300" y="415"/>
                  <a:pt x="337" y="409"/>
                  <a:pt x="365" y="398"/>
                </a:cubicBezTo>
                <a:cubicBezTo>
                  <a:pt x="396" y="385"/>
                  <a:pt x="414" y="367"/>
                  <a:pt x="415" y="347"/>
                </a:cubicBezTo>
                <a:cubicBezTo>
                  <a:pt x="415" y="347"/>
                  <a:pt x="455" y="64"/>
                  <a:pt x="455" y="64"/>
                </a:cubicBezTo>
                <a:cubicBezTo>
                  <a:pt x="455" y="64"/>
                  <a:pt x="455" y="63"/>
                  <a:pt x="455" y="62"/>
                </a:cubicBezTo>
                <a:cubicBezTo>
                  <a:pt x="455" y="58"/>
                  <a:pt x="453" y="53"/>
                  <a:pt x="449" y="51"/>
                </a:cubicBezTo>
                <a:cubicBezTo>
                  <a:pt x="445" y="48"/>
                  <a:pt x="439" y="48"/>
                  <a:pt x="434" y="51"/>
                </a:cubicBezTo>
                <a:cubicBezTo>
                  <a:pt x="434" y="52"/>
                  <a:pt x="372" y="92"/>
                  <a:pt x="261" y="92"/>
                </a:cubicBezTo>
                <a:cubicBezTo>
                  <a:pt x="216" y="92"/>
                  <a:pt x="173" y="88"/>
                  <a:pt x="141" y="80"/>
                </a:cubicBezTo>
                <a:cubicBezTo>
                  <a:pt x="106" y="72"/>
                  <a:pt x="95" y="62"/>
                  <a:pt x="93" y="59"/>
                </a:cubicBezTo>
                <a:cubicBezTo>
                  <a:pt x="93" y="59"/>
                  <a:pt x="93" y="59"/>
                  <a:pt x="93" y="59"/>
                </a:cubicBezTo>
                <a:cubicBezTo>
                  <a:pt x="95" y="56"/>
                  <a:pt x="106" y="47"/>
                  <a:pt x="141" y="39"/>
                </a:cubicBezTo>
                <a:cubicBezTo>
                  <a:pt x="173" y="31"/>
                  <a:pt x="216" y="27"/>
                  <a:pt x="261" y="27"/>
                </a:cubicBezTo>
                <a:cubicBezTo>
                  <a:pt x="300" y="27"/>
                  <a:pt x="337" y="30"/>
                  <a:pt x="367" y="36"/>
                </a:cubicBezTo>
                <a:cubicBezTo>
                  <a:pt x="375" y="37"/>
                  <a:pt x="382" y="32"/>
                  <a:pt x="383" y="25"/>
                </a:cubicBezTo>
                <a:cubicBezTo>
                  <a:pt x="384" y="18"/>
                  <a:pt x="380" y="11"/>
                  <a:pt x="372" y="9"/>
                </a:cubicBezTo>
                <a:cubicBezTo>
                  <a:pt x="340" y="3"/>
                  <a:pt x="302" y="0"/>
                  <a:pt x="261" y="0"/>
                </a:cubicBezTo>
                <a:cubicBezTo>
                  <a:pt x="189" y="0"/>
                  <a:pt x="67" y="12"/>
                  <a:pt x="67" y="59"/>
                </a:cubicBezTo>
                <a:close/>
                <a:moveTo>
                  <a:pt x="425" y="86"/>
                </a:moveTo>
                <a:cubicBezTo>
                  <a:pt x="419" y="129"/>
                  <a:pt x="388" y="344"/>
                  <a:pt x="388" y="344"/>
                </a:cubicBezTo>
                <a:cubicBezTo>
                  <a:pt x="388" y="345"/>
                  <a:pt x="388" y="345"/>
                  <a:pt x="388" y="346"/>
                </a:cubicBezTo>
                <a:cubicBezTo>
                  <a:pt x="388" y="363"/>
                  <a:pt x="339" y="388"/>
                  <a:pt x="261" y="388"/>
                </a:cubicBezTo>
                <a:cubicBezTo>
                  <a:pt x="184" y="388"/>
                  <a:pt x="134" y="363"/>
                  <a:pt x="134" y="346"/>
                </a:cubicBezTo>
                <a:cubicBezTo>
                  <a:pt x="134" y="345"/>
                  <a:pt x="134" y="345"/>
                  <a:pt x="134" y="344"/>
                </a:cubicBezTo>
                <a:cubicBezTo>
                  <a:pt x="128" y="297"/>
                  <a:pt x="128" y="297"/>
                  <a:pt x="128" y="297"/>
                </a:cubicBezTo>
                <a:cubicBezTo>
                  <a:pt x="128" y="293"/>
                  <a:pt x="125" y="289"/>
                  <a:pt x="120" y="287"/>
                </a:cubicBezTo>
                <a:cubicBezTo>
                  <a:pt x="92" y="275"/>
                  <a:pt x="20" y="236"/>
                  <a:pt x="27" y="196"/>
                </a:cubicBezTo>
                <a:cubicBezTo>
                  <a:pt x="28" y="189"/>
                  <a:pt x="31" y="183"/>
                  <a:pt x="37" y="179"/>
                </a:cubicBezTo>
                <a:cubicBezTo>
                  <a:pt x="53" y="169"/>
                  <a:pt x="82" y="173"/>
                  <a:pt x="91" y="176"/>
                </a:cubicBezTo>
                <a:cubicBezTo>
                  <a:pt x="96" y="177"/>
                  <a:pt x="100" y="175"/>
                  <a:pt x="104" y="173"/>
                </a:cubicBezTo>
                <a:cubicBezTo>
                  <a:pt x="106" y="170"/>
                  <a:pt x="108" y="166"/>
                  <a:pt x="108" y="163"/>
                </a:cubicBezTo>
                <a:cubicBezTo>
                  <a:pt x="108" y="162"/>
                  <a:pt x="108" y="161"/>
                  <a:pt x="108" y="161"/>
                </a:cubicBezTo>
                <a:cubicBezTo>
                  <a:pt x="108" y="161"/>
                  <a:pt x="103" y="124"/>
                  <a:pt x="98" y="94"/>
                </a:cubicBezTo>
                <a:cubicBezTo>
                  <a:pt x="140" y="113"/>
                  <a:pt x="213" y="119"/>
                  <a:pt x="261" y="119"/>
                </a:cubicBezTo>
                <a:cubicBezTo>
                  <a:pt x="340" y="119"/>
                  <a:pt x="395" y="100"/>
                  <a:pt x="425" y="8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437"/>
          <p:cNvSpPr>
            <a:spLocks/>
          </p:cNvSpPr>
          <p:nvPr userDrawn="1"/>
        </p:nvSpPr>
        <p:spPr bwMode="auto">
          <a:xfrm>
            <a:off x="6341532" y="2391786"/>
            <a:ext cx="414337" cy="500063"/>
          </a:xfrm>
          <a:custGeom>
            <a:avLst/>
            <a:gdLst/>
            <a:ahLst/>
            <a:cxnLst>
              <a:cxn ang="0">
                <a:pos x="0" y="183"/>
              </a:cxn>
              <a:cxn ang="0">
                <a:pos x="0" y="183"/>
              </a:cxn>
              <a:cxn ang="0">
                <a:pos x="0" y="199"/>
              </a:cxn>
              <a:cxn ang="0">
                <a:pos x="14" y="212"/>
              </a:cxn>
              <a:cxn ang="0">
                <a:pos x="27" y="199"/>
              </a:cxn>
              <a:cxn ang="0">
                <a:pos x="55" y="170"/>
              </a:cxn>
              <a:cxn ang="0">
                <a:pos x="84" y="199"/>
              </a:cxn>
              <a:cxn ang="0">
                <a:pos x="97" y="212"/>
              </a:cxn>
              <a:cxn ang="0">
                <a:pos x="110" y="199"/>
              </a:cxn>
              <a:cxn ang="0">
                <a:pos x="55" y="144"/>
              </a:cxn>
              <a:cxn ang="0">
                <a:pos x="30" y="150"/>
              </a:cxn>
              <a:cxn ang="0">
                <a:pos x="183" y="26"/>
              </a:cxn>
              <a:cxn ang="0">
                <a:pos x="335" y="149"/>
              </a:cxn>
              <a:cxn ang="0">
                <a:pos x="312" y="144"/>
              </a:cxn>
              <a:cxn ang="0">
                <a:pos x="271" y="163"/>
              </a:cxn>
              <a:cxn ang="0">
                <a:pos x="229" y="144"/>
              </a:cxn>
              <a:cxn ang="0">
                <a:pos x="174" y="199"/>
              </a:cxn>
              <a:cxn ang="0">
                <a:pos x="174" y="388"/>
              </a:cxn>
              <a:cxn ang="0">
                <a:pos x="146" y="416"/>
              </a:cxn>
              <a:cxn ang="0">
                <a:pos x="132" y="430"/>
              </a:cxn>
              <a:cxn ang="0">
                <a:pos x="146" y="443"/>
              </a:cxn>
              <a:cxn ang="0">
                <a:pos x="201" y="388"/>
              </a:cxn>
              <a:cxn ang="0">
                <a:pos x="201" y="199"/>
              </a:cxn>
              <a:cxn ang="0">
                <a:pos x="229" y="170"/>
              </a:cxn>
              <a:cxn ang="0">
                <a:pos x="257" y="199"/>
              </a:cxn>
              <a:cxn ang="0">
                <a:pos x="271" y="212"/>
              </a:cxn>
              <a:cxn ang="0">
                <a:pos x="284" y="199"/>
              </a:cxn>
              <a:cxn ang="0">
                <a:pos x="312" y="170"/>
              </a:cxn>
              <a:cxn ang="0">
                <a:pos x="340" y="198"/>
              </a:cxn>
              <a:cxn ang="0">
                <a:pos x="340" y="199"/>
              </a:cxn>
              <a:cxn ang="0">
                <a:pos x="354" y="212"/>
              </a:cxn>
              <a:cxn ang="0">
                <a:pos x="367" y="199"/>
              </a:cxn>
              <a:cxn ang="0">
                <a:pos x="367" y="197"/>
              </a:cxn>
              <a:cxn ang="0">
                <a:pos x="367" y="198"/>
              </a:cxn>
              <a:cxn ang="0">
                <a:pos x="367" y="197"/>
              </a:cxn>
              <a:cxn ang="0">
                <a:pos x="367" y="192"/>
              </a:cxn>
              <a:cxn ang="0">
                <a:pos x="366" y="182"/>
              </a:cxn>
              <a:cxn ang="0">
                <a:pos x="183" y="0"/>
              </a:cxn>
              <a:cxn ang="0">
                <a:pos x="0" y="183"/>
              </a:cxn>
            </a:cxnLst>
            <a:rect l="0" t="0" r="r" b="b"/>
            <a:pathLst>
              <a:path w="367" h="443">
                <a:moveTo>
                  <a:pt x="0" y="183"/>
                </a:moveTo>
                <a:cubicBezTo>
                  <a:pt x="0" y="183"/>
                  <a:pt x="0" y="183"/>
                  <a:pt x="0" y="183"/>
                </a:cubicBezTo>
                <a:cubicBezTo>
                  <a:pt x="0" y="199"/>
                  <a:pt x="0" y="199"/>
                  <a:pt x="0" y="199"/>
                </a:cubicBezTo>
                <a:cubicBezTo>
                  <a:pt x="1" y="206"/>
                  <a:pt x="7" y="212"/>
                  <a:pt x="14" y="212"/>
                </a:cubicBezTo>
                <a:cubicBezTo>
                  <a:pt x="21" y="212"/>
                  <a:pt x="27" y="206"/>
                  <a:pt x="27" y="199"/>
                </a:cubicBezTo>
                <a:cubicBezTo>
                  <a:pt x="27" y="183"/>
                  <a:pt x="40" y="170"/>
                  <a:pt x="55" y="170"/>
                </a:cubicBezTo>
                <a:cubicBezTo>
                  <a:pt x="71" y="170"/>
                  <a:pt x="84" y="183"/>
                  <a:pt x="84" y="199"/>
                </a:cubicBezTo>
                <a:cubicBezTo>
                  <a:pt x="84" y="206"/>
                  <a:pt x="90" y="212"/>
                  <a:pt x="97" y="212"/>
                </a:cubicBezTo>
                <a:cubicBezTo>
                  <a:pt x="104" y="212"/>
                  <a:pt x="110" y="206"/>
                  <a:pt x="110" y="199"/>
                </a:cubicBezTo>
                <a:cubicBezTo>
                  <a:pt x="110" y="168"/>
                  <a:pt x="86" y="144"/>
                  <a:pt x="55" y="144"/>
                </a:cubicBezTo>
                <a:cubicBezTo>
                  <a:pt x="46" y="144"/>
                  <a:pt x="38" y="146"/>
                  <a:pt x="30" y="150"/>
                </a:cubicBezTo>
                <a:cubicBezTo>
                  <a:pt x="45" y="79"/>
                  <a:pt x="108" y="26"/>
                  <a:pt x="183" y="26"/>
                </a:cubicBezTo>
                <a:cubicBezTo>
                  <a:pt x="257" y="26"/>
                  <a:pt x="320" y="79"/>
                  <a:pt x="335" y="149"/>
                </a:cubicBezTo>
                <a:cubicBezTo>
                  <a:pt x="328" y="145"/>
                  <a:pt x="320" y="144"/>
                  <a:pt x="312" y="144"/>
                </a:cubicBezTo>
                <a:cubicBezTo>
                  <a:pt x="295" y="144"/>
                  <a:pt x="281" y="151"/>
                  <a:pt x="271" y="163"/>
                </a:cubicBezTo>
                <a:cubicBezTo>
                  <a:pt x="261" y="151"/>
                  <a:pt x="246" y="144"/>
                  <a:pt x="229" y="144"/>
                </a:cubicBezTo>
                <a:cubicBezTo>
                  <a:pt x="199" y="144"/>
                  <a:pt x="174" y="168"/>
                  <a:pt x="174" y="199"/>
                </a:cubicBezTo>
                <a:cubicBezTo>
                  <a:pt x="174" y="388"/>
                  <a:pt x="174" y="388"/>
                  <a:pt x="174" y="388"/>
                </a:cubicBezTo>
                <a:cubicBezTo>
                  <a:pt x="174" y="404"/>
                  <a:pt x="161" y="416"/>
                  <a:pt x="146" y="416"/>
                </a:cubicBezTo>
                <a:cubicBezTo>
                  <a:pt x="138" y="416"/>
                  <a:pt x="132" y="422"/>
                  <a:pt x="132" y="430"/>
                </a:cubicBezTo>
                <a:cubicBezTo>
                  <a:pt x="132" y="437"/>
                  <a:pt x="138" y="443"/>
                  <a:pt x="146" y="443"/>
                </a:cubicBezTo>
                <a:cubicBezTo>
                  <a:pt x="176" y="443"/>
                  <a:pt x="201" y="418"/>
                  <a:pt x="201" y="388"/>
                </a:cubicBezTo>
                <a:cubicBezTo>
                  <a:pt x="201" y="199"/>
                  <a:pt x="201" y="199"/>
                  <a:pt x="201" y="199"/>
                </a:cubicBezTo>
                <a:cubicBezTo>
                  <a:pt x="201" y="183"/>
                  <a:pt x="213" y="170"/>
                  <a:pt x="229" y="170"/>
                </a:cubicBezTo>
                <a:cubicBezTo>
                  <a:pt x="245" y="170"/>
                  <a:pt x="257" y="183"/>
                  <a:pt x="257" y="199"/>
                </a:cubicBezTo>
                <a:cubicBezTo>
                  <a:pt x="257" y="206"/>
                  <a:pt x="263" y="212"/>
                  <a:pt x="271" y="212"/>
                </a:cubicBezTo>
                <a:cubicBezTo>
                  <a:pt x="278" y="212"/>
                  <a:pt x="284" y="206"/>
                  <a:pt x="284" y="199"/>
                </a:cubicBezTo>
                <a:cubicBezTo>
                  <a:pt x="284" y="183"/>
                  <a:pt x="296" y="170"/>
                  <a:pt x="312" y="170"/>
                </a:cubicBezTo>
                <a:cubicBezTo>
                  <a:pt x="327" y="170"/>
                  <a:pt x="340" y="182"/>
                  <a:pt x="340" y="198"/>
                </a:cubicBezTo>
                <a:cubicBezTo>
                  <a:pt x="340" y="198"/>
                  <a:pt x="340" y="199"/>
                  <a:pt x="340" y="199"/>
                </a:cubicBezTo>
                <a:cubicBezTo>
                  <a:pt x="341" y="207"/>
                  <a:pt x="347" y="212"/>
                  <a:pt x="354" y="212"/>
                </a:cubicBezTo>
                <a:cubicBezTo>
                  <a:pt x="361" y="212"/>
                  <a:pt x="367" y="206"/>
                  <a:pt x="367" y="199"/>
                </a:cubicBezTo>
                <a:cubicBezTo>
                  <a:pt x="367" y="198"/>
                  <a:pt x="367" y="198"/>
                  <a:pt x="367" y="197"/>
                </a:cubicBezTo>
                <a:cubicBezTo>
                  <a:pt x="367" y="198"/>
                  <a:pt x="367" y="198"/>
                  <a:pt x="367" y="198"/>
                </a:cubicBezTo>
                <a:cubicBezTo>
                  <a:pt x="367" y="198"/>
                  <a:pt x="367" y="197"/>
                  <a:pt x="367" y="197"/>
                </a:cubicBezTo>
                <a:cubicBezTo>
                  <a:pt x="367" y="195"/>
                  <a:pt x="367" y="194"/>
                  <a:pt x="367" y="192"/>
                </a:cubicBezTo>
                <a:cubicBezTo>
                  <a:pt x="366" y="188"/>
                  <a:pt x="366" y="182"/>
                  <a:pt x="366" y="182"/>
                </a:cubicBezTo>
                <a:cubicBezTo>
                  <a:pt x="365" y="81"/>
                  <a:pt x="284" y="0"/>
                  <a:pt x="183" y="0"/>
                </a:cubicBezTo>
                <a:cubicBezTo>
                  <a:pt x="82" y="0"/>
                  <a:pt x="0" y="82"/>
                  <a:pt x="0" y="18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453"/>
          <p:cNvSpPr>
            <a:spLocks/>
          </p:cNvSpPr>
          <p:nvPr userDrawn="1"/>
        </p:nvSpPr>
        <p:spPr bwMode="auto">
          <a:xfrm>
            <a:off x="6289938" y="1835055"/>
            <a:ext cx="517525" cy="338137"/>
          </a:xfrm>
          <a:custGeom>
            <a:avLst/>
            <a:gdLst/>
            <a:ahLst/>
            <a:cxnLst>
              <a:cxn ang="0">
                <a:pos x="10" y="68"/>
              </a:cxn>
              <a:cxn ang="0">
                <a:pos x="0" y="165"/>
              </a:cxn>
              <a:cxn ang="0">
                <a:pos x="48" y="198"/>
              </a:cxn>
              <a:cxn ang="0">
                <a:pos x="68" y="186"/>
              </a:cxn>
              <a:cxn ang="0">
                <a:pos x="73" y="136"/>
              </a:cxn>
              <a:cxn ang="0">
                <a:pos x="79" y="215"/>
              </a:cxn>
              <a:cxn ang="0">
                <a:pos x="125" y="234"/>
              </a:cxn>
              <a:cxn ang="0">
                <a:pos x="132" y="168"/>
              </a:cxn>
              <a:cxn ang="0">
                <a:pos x="137" y="240"/>
              </a:cxn>
              <a:cxn ang="0">
                <a:pos x="226" y="297"/>
              </a:cxn>
              <a:cxn ang="0">
                <a:pos x="375" y="219"/>
              </a:cxn>
              <a:cxn ang="0">
                <a:pos x="382" y="196"/>
              </a:cxn>
              <a:cxn ang="0">
                <a:pos x="404" y="144"/>
              </a:cxn>
              <a:cxn ang="0">
                <a:pos x="331" y="145"/>
              </a:cxn>
              <a:cxn ang="0">
                <a:pos x="346" y="171"/>
              </a:cxn>
              <a:cxn ang="0">
                <a:pos x="358" y="147"/>
              </a:cxn>
              <a:cxn ang="0">
                <a:pos x="377" y="144"/>
              </a:cxn>
              <a:cxn ang="0">
                <a:pos x="366" y="174"/>
              </a:cxn>
              <a:cxn ang="0">
                <a:pos x="355" y="200"/>
              </a:cxn>
              <a:cxn ang="0">
                <a:pos x="164" y="232"/>
              </a:cxn>
              <a:cxn ang="0">
                <a:pos x="157" y="151"/>
              </a:cxn>
              <a:cxn ang="0">
                <a:pos x="112" y="135"/>
              </a:cxn>
              <a:cxn ang="0">
                <a:pos x="105" y="199"/>
              </a:cxn>
              <a:cxn ang="0">
                <a:pos x="99" y="128"/>
              </a:cxn>
              <a:cxn ang="0">
                <a:pos x="60" y="100"/>
              </a:cxn>
              <a:cxn ang="0">
                <a:pos x="41" y="112"/>
              </a:cxn>
              <a:cxn ang="0">
                <a:pos x="27" y="157"/>
              </a:cxn>
              <a:cxn ang="0">
                <a:pos x="242" y="27"/>
              </a:cxn>
              <a:cxn ang="0">
                <a:pos x="432" y="163"/>
              </a:cxn>
              <a:cxn ang="0">
                <a:pos x="459" y="163"/>
              </a:cxn>
              <a:cxn ang="0">
                <a:pos x="449" y="61"/>
              </a:cxn>
              <a:cxn ang="0">
                <a:pos x="238" y="0"/>
              </a:cxn>
            </a:cxnLst>
            <a:rect l="0" t="0" r="r" b="b"/>
            <a:pathLst>
              <a:path w="459" h="299">
                <a:moveTo>
                  <a:pt x="238" y="0"/>
                </a:moveTo>
                <a:cubicBezTo>
                  <a:pt x="10" y="68"/>
                  <a:pt x="10" y="68"/>
                  <a:pt x="10" y="68"/>
                </a:cubicBezTo>
                <a:cubicBezTo>
                  <a:pt x="4" y="70"/>
                  <a:pt x="0" y="75"/>
                  <a:pt x="0" y="81"/>
                </a:cubicBezTo>
                <a:cubicBezTo>
                  <a:pt x="0" y="165"/>
                  <a:pt x="0" y="165"/>
                  <a:pt x="0" y="165"/>
                </a:cubicBezTo>
                <a:cubicBezTo>
                  <a:pt x="0" y="170"/>
                  <a:pt x="3" y="175"/>
                  <a:pt x="7" y="177"/>
                </a:cubicBezTo>
                <a:cubicBezTo>
                  <a:pt x="48" y="198"/>
                  <a:pt x="48" y="198"/>
                  <a:pt x="48" y="198"/>
                </a:cubicBezTo>
                <a:cubicBezTo>
                  <a:pt x="52" y="200"/>
                  <a:pt x="57" y="200"/>
                  <a:pt x="61" y="198"/>
                </a:cubicBezTo>
                <a:cubicBezTo>
                  <a:pt x="65" y="195"/>
                  <a:pt x="68" y="191"/>
                  <a:pt x="68" y="186"/>
                </a:cubicBezTo>
                <a:cubicBezTo>
                  <a:pt x="68" y="186"/>
                  <a:pt x="68" y="155"/>
                  <a:pt x="68" y="133"/>
                </a:cubicBezTo>
                <a:cubicBezTo>
                  <a:pt x="70" y="135"/>
                  <a:pt x="71" y="135"/>
                  <a:pt x="73" y="136"/>
                </a:cubicBezTo>
                <a:cubicBezTo>
                  <a:pt x="73" y="149"/>
                  <a:pt x="73" y="203"/>
                  <a:pt x="73" y="203"/>
                </a:cubicBezTo>
                <a:cubicBezTo>
                  <a:pt x="73" y="208"/>
                  <a:pt x="75" y="212"/>
                  <a:pt x="79" y="215"/>
                </a:cubicBezTo>
                <a:cubicBezTo>
                  <a:pt x="112" y="234"/>
                  <a:pt x="112" y="234"/>
                  <a:pt x="112" y="234"/>
                </a:cubicBezTo>
                <a:cubicBezTo>
                  <a:pt x="116" y="236"/>
                  <a:pt x="121" y="236"/>
                  <a:pt x="125" y="234"/>
                </a:cubicBezTo>
                <a:cubicBezTo>
                  <a:pt x="129" y="231"/>
                  <a:pt x="132" y="227"/>
                  <a:pt x="132" y="222"/>
                </a:cubicBezTo>
                <a:cubicBezTo>
                  <a:pt x="132" y="222"/>
                  <a:pt x="132" y="190"/>
                  <a:pt x="132" y="168"/>
                </a:cubicBezTo>
                <a:cubicBezTo>
                  <a:pt x="134" y="170"/>
                  <a:pt x="135" y="170"/>
                  <a:pt x="137" y="171"/>
                </a:cubicBezTo>
                <a:cubicBezTo>
                  <a:pt x="137" y="184"/>
                  <a:pt x="137" y="240"/>
                  <a:pt x="137" y="240"/>
                </a:cubicBezTo>
                <a:cubicBezTo>
                  <a:pt x="137" y="245"/>
                  <a:pt x="140" y="249"/>
                  <a:pt x="144" y="252"/>
                </a:cubicBezTo>
                <a:cubicBezTo>
                  <a:pt x="226" y="297"/>
                  <a:pt x="226" y="297"/>
                  <a:pt x="226" y="297"/>
                </a:cubicBezTo>
                <a:cubicBezTo>
                  <a:pt x="230" y="299"/>
                  <a:pt x="235" y="299"/>
                  <a:pt x="239" y="297"/>
                </a:cubicBezTo>
                <a:cubicBezTo>
                  <a:pt x="375" y="219"/>
                  <a:pt x="375" y="219"/>
                  <a:pt x="375" y="219"/>
                </a:cubicBezTo>
                <a:cubicBezTo>
                  <a:pt x="380" y="217"/>
                  <a:pt x="382" y="213"/>
                  <a:pt x="382" y="208"/>
                </a:cubicBezTo>
                <a:cubicBezTo>
                  <a:pt x="382" y="208"/>
                  <a:pt x="382" y="202"/>
                  <a:pt x="382" y="196"/>
                </a:cubicBezTo>
                <a:cubicBezTo>
                  <a:pt x="394" y="187"/>
                  <a:pt x="402" y="171"/>
                  <a:pt x="404" y="150"/>
                </a:cubicBezTo>
                <a:cubicBezTo>
                  <a:pt x="404" y="148"/>
                  <a:pt x="404" y="146"/>
                  <a:pt x="404" y="144"/>
                </a:cubicBezTo>
                <a:cubicBezTo>
                  <a:pt x="404" y="117"/>
                  <a:pt x="390" y="96"/>
                  <a:pt x="371" y="94"/>
                </a:cubicBezTo>
                <a:cubicBezTo>
                  <a:pt x="350" y="93"/>
                  <a:pt x="333" y="115"/>
                  <a:pt x="331" y="145"/>
                </a:cubicBezTo>
                <a:cubicBezTo>
                  <a:pt x="331" y="150"/>
                  <a:pt x="331" y="155"/>
                  <a:pt x="331" y="159"/>
                </a:cubicBezTo>
                <a:cubicBezTo>
                  <a:pt x="332" y="166"/>
                  <a:pt x="338" y="172"/>
                  <a:pt x="346" y="171"/>
                </a:cubicBezTo>
                <a:cubicBezTo>
                  <a:pt x="353" y="170"/>
                  <a:pt x="358" y="164"/>
                  <a:pt x="358" y="156"/>
                </a:cubicBezTo>
                <a:cubicBezTo>
                  <a:pt x="357" y="153"/>
                  <a:pt x="357" y="150"/>
                  <a:pt x="358" y="147"/>
                </a:cubicBezTo>
                <a:cubicBezTo>
                  <a:pt x="359" y="129"/>
                  <a:pt x="367" y="121"/>
                  <a:pt x="369" y="121"/>
                </a:cubicBezTo>
                <a:cubicBezTo>
                  <a:pt x="371" y="121"/>
                  <a:pt x="377" y="129"/>
                  <a:pt x="377" y="144"/>
                </a:cubicBezTo>
                <a:cubicBezTo>
                  <a:pt x="377" y="146"/>
                  <a:pt x="377" y="147"/>
                  <a:pt x="377" y="148"/>
                </a:cubicBezTo>
                <a:cubicBezTo>
                  <a:pt x="376" y="164"/>
                  <a:pt x="369" y="174"/>
                  <a:pt x="366" y="174"/>
                </a:cubicBezTo>
                <a:cubicBezTo>
                  <a:pt x="360" y="176"/>
                  <a:pt x="355" y="181"/>
                  <a:pt x="355" y="187"/>
                </a:cubicBezTo>
                <a:cubicBezTo>
                  <a:pt x="355" y="187"/>
                  <a:pt x="355" y="194"/>
                  <a:pt x="355" y="200"/>
                </a:cubicBezTo>
                <a:cubicBezTo>
                  <a:pt x="344" y="207"/>
                  <a:pt x="243" y="264"/>
                  <a:pt x="232" y="270"/>
                </a:cubicBezTo>
                <a:cubicBezTo>
                  <a:pt x="222" y="265"/>
                  <a:pt x="175" y="238"/>
                  <a:pt x="164" y="232"/>
                </a:cubicBezTo>
                <a:cubicBezTo>
                  <a:pt x="164" y="220"/>
                  <a:pt x="164" y="163"/>
                  <a:pt x="164" y="163"/>
                </a:cubicBezTo>
                <a:cubicBezTo>
                  <a:pt x="164" y="158"/>
                  <a:pt x="161" y="154"/>
                  <a:pt x="157" y="151"/>
                </a:cubicBezTo>
                <a:cubicBezTo>
                  <a:pt x="125" y="134"/>
                  <a:pt x="125" y="134"/>
                  <a:pt x="125" y="134"/>
                </a:cubicBezTo>
                <a:cubicBezTo>
                  <a:pt x="121" y="132"/>
                  <a:pt x="116" y="132"/>
                  <a:pt x="112" y="135"/>
                </a:cubicBezTo>
                <a:cubicBezTo>
                  <a:pt x="108" y="137"/>
                  <a:pt x="105" y="142"/>
                  <a:pt x="105" y="146"/>
                </a:cubicBezTo>
                <a:cubicBezTo>
                  <a:pt x="105" y="146"/>
                  <a:pt x="105" y="177"/>
                  <a:pt x="105" y="199"/>
                </a:cubicBezTo>
                <a:cubicBezTo>
                  <a:pt x="102" y="197"/>
                  <a:pt x="101" y="197"/>
                  <a:pt x="99" y="196"/>
                </a:cubicBezTo>
                <a:cubicBezTo>
                  <a:pt x="99" y="183"/>
                  <a:pt x="99" y="128"/>
                  <a:pt x="99" y="128"/>
                </a:cubicBezTo>
                <a:cubicBezTo>
                  <a:pt x="99" y="123"/>
                  <a:pt x="96" y="118"/>
                  <a:pt x="92" y="116"/>
                </a:cubicBezTo>
                <a:cubicBezTo>
                  <a:pt x="60" y="100"/>
                  <a:pt x="60" y="100"/>
                  <a:pt x="60" y="100"/>
                </a:cubicBezTo>
                <a:cubicBezTo>
                  <a:pt x="56" y="98"/>
                  <a:pt x="51" y="98"/>
                  <a:pt x="47" y="101"/>
                </a:cubicBezTo>
                <a:cubicBezTo>
                  <a:pt x="44" y="103"/>
                  <a:pt x="41" y="107"/>
                  <a:pt x="41" y="112"/>
                </a:cubicBezTo>
                <a:cubicBezTo>
                  <a:pt x="41" y="112"/>
                  <a:pt x="41" y="143"/>
                  <a:pt x="41" y="164"/>
                </a:cubicBezTo>
                <a:cubicBezTo>
                  <a:pt x="34" y="161"/>
                  <a:pt x="31" y="159"/>
                  <a:pt x="27" y="157"/>
                </a:cubicBezTo>
                <a:cubicBezTo>
                  <a:pt x="27" y="145"/>
                  <a:pt x="27" y="105"/>
                  <a:pt x="27" y="91"/>
                </a:cubicBezTo>
                <a:cubicBezTo>
                  <a:pt x="44" y="86"/>
                  <a:pt x="235" y="29"/>
                  <a:pt x="242" y="27"/>
                </a:cubicBezTo>
                <a:cubicBezTo>
                  <a:pt x="249" y="29"/>
                  <a:pt x="415" y="78"/>
                  <a:pt x="432" y="83"/>
                </a:cubicBezTo>
                <a:cubicBezTo>
                  <a:pt x="432" y="99"/>
                  <a:pt x="432" y="163"/>
                  <a:pt x="432" y="163"/>
                </a:cubicBezTo>
                <a:cubicBezTo>
                  <a:pt x="432" y="171"/>
                  <a:pt x="438" y="176"/>
                  <a:pt x="445" y="176"/>
                </a:cubicBezTo>
                <a:cubicBezTo>
                  <a:pt x="453" y="176"/>
                  <a:pt x="459" y="171"/>
                  <a:pt x="459" y="163"/>
                </a:cubicBezTo>
                <a:cubicBezTo>
                  <a:pt x="459" y="73"/>
                  <a:pt x="459" y="73"/>
                  <a:pt x="459" y="73"/>
                </a:cubicBezTo>
                <a:cubicBezTo>
                  <a:pt x="459" y="68"/>
                  <a:pt x="455" y="62"/>
                  <a:pt x="449" y="61"/>
                </a:cubicBezTo>
                <a:cubicBezTo>
                  <a:pt x="246" y="0"/>
                  <a:pt x="246" y="0"/>
                  <a:pt x="246" y="0"/>
                </a:cubicBezTo>
                <a:cubicBezTo>
                  <a:pt x="243" y="0"/>
                  <a:pt x="240" y="0"/>
                  <a:pt x="238"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461"/>
          <p:cNvSpPr>
            <a:spLocks noEditPoints="1"/>
          </p:cNvSpPr>
          <p:nvPr userDrawn="1"/>
        </p:nvSpPr>
        <p:spPr bwMode="auto">
          <a:xfrm>
            <a:off x="6392331" y="2995721"/>
            <a:ext cx="312738" cy="504825"/>
          </a:xfrm>
          <a:custGeom>
            <a:avLst/>
            <a:gdLst/>
            <a:ahLst/>
            <a:cxnLst>
              <a:cxn ang="0">
                <a:pos x="85" y="1"/>
              </a:cxn>
              <a:cxn ang="0">
                <a:pos x="71" y="7"/>
              </a:cxn>
              <a:cxn ang="0">
                <a:pos x="64" y="24"/>
              </a:cxn>
              <a:cxn ang="0">
                <a:pos x="81" y="31"/>
              </a:cxn>
              <a:cxn ang="0">
                <a:pos x="92" y="27"/>
              </a:cxn>
              <a:cxn ang="0">
                <a:pos x="220" y="43"/>
              </a:cxn>
              <a:cxn ang="0">
                <a:pos x="180" y="63"/>
              </a:cxn>
              <a:cxn ang="0">
                <a:pos x="15" y="40"/>
              </a:cxn>
              <a:cxn ang="0">
                <a:pos x="5" y="43"/>
              </a:cxn>
              <a:cxn ang="0">
                <a:pos x="0" y="53"/>
              </a:cxn>
              <a:cxn ang="0">
                <a:pos x="0" y="385"/>
              </a:cxn>
              <a:cxn ang="0">
                <a:pos x="10" y="397"/>
              </a:cxn>
              <a:cxn ang="0">
                <a:pos x="121" y="432"/>
              </a:cxn>
              <a:cxn ang="0">
                <a:pos x="137" y="423"/>
              </a:cxn>
              <a:cxn ang="0">
                <a:pos x="138" y="419"/>
              </a:cxn>
              <a:cxn ang="0">
                <a:pos x="129" y="407"/>
              </a:cxn>
              <a:cxn ang="0">
                <a:pos x="27" y="375"/>
              </a:cxn>
              <a:cxn ang="0">
                <a:pos x="27" y="68"/>
              </a:cxn>
              <a:cxn ang="0">
                <a:pos x="169" y="88"/>
              </a:cxn>
              <a:cxn ang="0">
                <a:pos x="170" y="435"/>
              </a:cxn>
              <a:cxn ang="0">
                <a:pos x="177" y="447"/>
              </a:cxn>
              <a:cxn ang="0">
                <a:pos x="191" y="446"/>
              </a:cxn>
              <a:cxn ang="0">
                <a:pos x="273" y="391"/>
              </a:cxn>
              <a:cxn ang="0">
                <a:pos x="278" y="380"/>
              </a:cxn>
              <a:cxn ang="0">
                <a:pos x="278" y="35"/>
              </a:cxn>
              <a:cxn ang="0">
                <a:pos x="278" y="35"/>
              </a:cxn>
              <a:cxn ang="0">
                <a:pos x="278" y="33"/>
              </a:cxn>
              <a:cxn ang="0">
                <a:pos x="278" y="32"/>
              </a:cxn>
              <a:cxn ang="0">
                <a:pos x="277" y="30"/>
              </a:cxn>
              <a:cxn ang="0">
                <a:pos x="277" y="29"/>
              </a:cxn>
              <a:cxn ang="0">
                <a:pos x="276" y="28"/>
              </a:cxn>
              <a:cxn ang="0">
                <a:pos x="276" y="27"/>
              </a:cxn>
              <a:cxn ang="0">
                <a:pos x="274" y="26"/>
              </a:cxn>
              <a:cxn ang="0">
                <a:pos x="274" y="25"/>
              </a:cxn>
              <a:cxn ang="0">
                <a:pos x="274" y="25"/>
              </a:cxn>
              <a:cxn ang="0">
                <a:pos x="273" y="24"/>
              </a:cxn>
              <a:cxn ang="0">
                <a:pos x="272" y="24"/>
              </a:cxn>
              <a:cxn ang="0">
                <a:pos x="271" y="23"/>
              </a:cxn>
              <a:cxn ang="0">
                <a:pos x="270" y="23"/>
              </a:cxn>
              <a:cxn ang="0">
                <a:pos x="268" y="22"/>
              </a:cxn>
              <a:cxn ang="0">
                <a:pos x="267" y="22"/>
              </a:cxn>
              <a:cxn ang="0">
                <a:pos x="267" y="22"/>
              </a:cxn>
              <a:cxn ang="0">
                <a:pos x="91" y="0"/>
              </a:cxn>
              <a:cxn ang="0">
                <a:pos x="85" y="1"/>
              </a:cxn>
              <a:cxn ang="0">
                <a:pos x="240" y="63"/>
              </a:cxn>
              <a:cxn ang="0">
                <a:pos x="225" y="102"/>
              </a:cxn>
              <a:cxn ang="0">
                <a:pos x="204" y="80"/>
              </a:cxn>
              <a:cxn ang="0">
                <a:pos x="240" y="63"/>
              </a:cxn>
              <a:cxn ang="0">
                <a:pos x="232" y="140"/>
              </a:cxn>
              <a:cxn ang="0">
                <a:pos x="242" y="132"/>
              </a:cxn>
              <a:cxn ang="0">
                <a:pos x="252" y="106"/>
              </a:cxn>
              <a:cxn ang="0">
                <a:pos x="252" y="373"/>
              </a:cxn>
              <a:cxn ang="0">
                <a:pos x="196" y="410"/>
              </a:cxn>
              <a:cxn ang="0">
                <a:pos x="196" y="110"/>
              </a:cxn>
              <a:cxn ang="0">
                <a:pos x="219" y="136"/>
              </a:cxn>
              <a:cxn ang="0">
                <a:pos x="232" y="140"/>
              </a:cxn>
            </a:cxnLst>
            <a:rect l="0" t="0" r="r" b="b"/>
            <a:pathLst>
              <a:path w="278" h="449">
                <a:moveTo>
                  <a:pt x="85" y="1"/>
                </a:moveTo>
                <a:cubicBezTo>
                  <a:pt x="71" y="7"/>
                  <a:pt x="71" y="7"/>
                  <a:pt x="71" y="7"/>
                </a:cubicBezTo>
                <a:cubicBezTo>
                  <a:pt x="64" y="10"/>
                  <a:pt x="61" y="18"/>
                  <a:pt x="64" y="24"/>
                </a:cubicBezTo>
                <a:cubicBezTo>
                  <a:pt x="67" y="31"/>
                  <a:pt x="74" y="34"/>
                  <a:pt x="81" y="31"/>
                </a:cubicBezTo>
                <a:cubicBezTo>
                  <a:pt x="81" y="31"/>
                  <a:pt x="88" y="29"/>
                  <a:pt x="92" y="27"/>
                </a:cubicBezTo>
                <a:cubicBezTo>
                  <a:pt x="97" y="28"/>
                  <a:pt x="172" y="37"/>
                  <a:pt x="220" y="43"/>
                </a:cubicBezTo>
                <a:cubicBezTo>
                  <a:pt x="200" y="53"/>
                  <a:pt x="184" y="61"/>
                  <a:pt x="180" y="63"/>
                </a:cubicBezTo>
                <a:cubicBezTo>
                  <a:pt x="173" y="62"/>
                  <a:pt x="15" y="40"/>
                  <a:pt x="15" y="40"/>
                </a:cubicBezTo>
                <a:cubicBezTo>
                  <a:pt x="12" y="39"/>
                  <a:pt x="8" y="40"/>
                  <a:pt x="5" y="43"/>
                </a:cubicBezTo>
                <a:cubicBezTo>
                  <a:pt x="2" y="45"/>
                  <a:pt x="0" y="49"/>
                  <a:pt x="0" y="53"/>
                </a:cubicBezTo>
                <a:cubicBezTo>
                  <a:pt x="0" y="385"/>
                  <a:pt x="0" y="385"/>
                  <a:pt x="0" y="385"/>
                </a:cubicBezTo>
                <a:cubicBezTo>
                  <a:pt x="0" y="390"/>
                  <a:pt x="4" y="396"/>
                  <a:pt x="10" y="397"/>
                </a:cubicBezTo>
                <a:cubicBezTo>
                  <a:pt x="121" y="432"/>
                  <a:pt x="121" y="432"/>
                  <a:pt x="121" y="432"/>
                </a:cubicBezTo>
                <a:cubicBezTo>
                  <a:pt x="128" y="434"/>
                  <a:pt x="135" y="430"/>
                  <a:pt x="137" y="423"/>
                </a:cubicBezTo>
                <a:cubicBezTo>
                  <a:pt x="138" y="422"/>
                  <a:pt x="138" y="421"/>
                  <a:pt x="138" y="419"/>
                </a:cubicBezTo>
                <a:cubicBezTo>
                  <a:pt x="138" y="414"/>
                  <a:pt x="134" y="408"/>
                  <a:pt x="129" y="407"/>
                </a:cubicBezTo>
                <a:cubicBezTo>
                  <a:pt x="129" y="407"/>
                  <a:pt x="43" y="380"/>
                  <a:pt x="27" y="375"/>
                </a:cubicBezTo>
                <a:cubicBezTo>
                  <a:pt x="27" y="357"/>
                  <a:pt x="27" y="95"/>
                  <a:pt x="27" y="68"/>
                </a:cubicBezTo>
                <a:cubicBezTo>
                  <a:pt x="50" y="71"/>
                  <a:pt x="151" y="85"/>
                  <a:pt x="169" y="88"/>
                </a:cubicBezTo>
                <a:cubicBezTo>
                  <a:pt x="169" y="110"/>
                  <a:pt x="170" y="435"/>
                  <a:pt x="170" y="435"/>
                </a:cubicBezTo>
                <a:cubicBezTo>
                  <a:pt x="170" y="440"/>
                  <a:pt x="173" y="445"/>
                  <a:pt x="177" y="447"/>
                </a:cubicBezTo>
                <a:cubicBezTo>
                  <a:pt x="181" y="449"/>
                  <a:pt x="187" y="449"/>
                  <a:pt x="191" y="446"/>
                </a:cubicBezTo>
                <a:cubicBezTo>
                  <a:pt x="273" y="391"/>
                  <a:pt x="273" y="391"/>
                  <a:pt x="273" y="391"/>
                </a:cubicBezTo>
                <a:cubicBezTo>
                  <a:pt x="276" y="389"/>
                  <a:pt x="278" y="384"/>
                  <a:pt x="278" y="380"/>
                </a:cubicBezTo>
                <a:cubicBezTo>
                  <a:pt x="278" y="380"/>
                  <a:pt x="278" y="35"/>
                  <a:pt x="278" y="35"/>
                </a:cubicBezTo>
                <a:cubicBezTo>
                  <a:pt x="278" y="35"/>
                  <a:pt x="278" y="35"/>
                  <a:pt x="278" y="35"/>
                </a:cubicBezTo>
                <a:cubicBezTo>
                  <a:pt x="278" y="34"/>
                  <a:pt x="278" y="33"/>
                  <a:pt x="278" y="33"/>
                </a:cubicBezTo>
                <a:cubicBezTo>
                  <a:pt x="278" y="32"/>
                  <a:pt x="278" y="32"/>
                  <a:pt x="278" y="32"/>
                </a:cubicBezTo>
                <a:cubicBezTo>
                  <a:pt x="278" y="31"/>
                  <a:pt x="278" y="31"/>
                  <a:pt x="277" y="30"/>
                </a:cubicBezTo>
                <a:cubicBezTo>
                  <a:pt x="277" y="30"/>
                  <a:pt x="277" y="29"/>
                  <a:pt x="277" y="29"/>
                </a:cubicBezTo>
                <a:cubicBezTo>
                  <a:pt x="277" y="29"/>
                  <a:pt x="276" y="28"/>
                  <a:pt x="276" y="28"/>
                </a:cubicBezTo>
                <a:cubicBezTo>
                  <a:pt x="276" y="27"/>
                  <a:pt x="276" y="27"/>
                  <a:pt x="276" y="27"/>
                </a:cubicBezTo>
                <a:cubicBezTo>
                  <a:pt x="275" y="27"/>
                  <a:pt x="275" y="26"/>
                  <a:pt x="274" y="26"/>
                </a:cubicBezTo>
                <a:cubicBezTo>
                  <a:pt x="274" y="26"/>
                  <a:pt x="274" y="25"/>
                  <a:pt x="274" y="25"/>
                </a:cubicBezTo>
                <a:cubicBezTo>
                  <a:pt x="274" y="25"/>
                  <a:pt x="274" y="25"/>
                  <a:pt x="274" y="25"/>
                </a:cubicBezTo>
                <a:cubicBezTo>
                  <a:pt x="273" y="25"/>
                  <a:pt x="273" y="24"/>
                  <a:pt x="273" y="24"/>
                </a:cubicBezTo>
                <a:cubicBezTo>
                  <a:pt x="272" y="24"/>
                  <a:pt x="272" y="24"/>
                  <a:pt x="272" y="24"/>
                </a:cubicBezTo>
                <a:cubicBezTo>
                  <a:pt x="271" y="23"/>
                  <a:pt x="271" y="23"/>
                  <a:pt x="271" y="23"/>
                </a:cubicBezTo>
                <a:cubicBezTo>
                  <a:pt x="270" y="23"/>
                  <a:pt x="270" y="23"/>
                  <a:pt x="270" y="23"/>
                </a:cubicBezTo>
                <a:cubicBezTo>
                  <a:pt x="269" y="22"/>
                  <a:pt x="269" y="22"/>
                  <a:pt x="268" y="22"/>
                </a:cubicBezTo>
                <a:cubicBezTo>
                  <a:pt x="268" y="22"/>
                  <a:pt x="268" y="22"/>
                  <a:pt x="267" y="22"/>
                </a:cubicBezTo>
                <a:cubicBezTo>
                  <a:pt x="267" y="22"/>
                  <a:pt x="267" y="22"/>
                  <a:pt x="267" y="22"/>
                </a:cubicBezTo>
                <a:cubicBezTo>
                  <a:pt x="91" y="0"/>
                  <a:pt x="91" y="0"/>
                  <a:pt x="91" y="0"/>
                </a:cubicBezTo>
                <a:cubicBezTo>
                  <a:pt x="89" y="0"/>
                  <a:pt x="87" y="0"/>
                  <a:pt x="85" y="1"/>
                </a:cubicBezTo>
                <a:close/>
                <a:moveTo>
                  <a:pt x="240" y="63"/>
                </a:moveTo>
                <a:cubicBezTo>
                  <a:pt x="233" y="81"/>
                  <a:pt x="230" y="89"/>
                  <a:pt x="225" y="102"/>
                </a:cubicBezTo>
                <a:cubicBezTo>
                  <a:pt x="216" y="93"/>
                  <a:pt x="212" y="89"/>
                  <a:pt x="204" y="80"/>
                </a:cubicBezTo>
                <a:cubicBezTo>
                  <a:pt x="216" y="75"/>
                  <a:pt x="223" y="71"/>
                  <a:pt x="240" y="63"/>
                </a:cubicBezTo>
                <a:close/>
                <a:moveTo>
                  <a:pt x="232" y="140"/>
                </a:moveTo>
                <a:cubicBezTo>
                  <a:pt x="236" y="139"/>
                  <a:pt x="240" y="136"/>
                  <a:pt x="242" y="132"/>
                </a:cubicBezTo>
                <a:cubicBezTo>
                  <a:pt x="242" y="132"/>
                  <a:pt x="248" y="116"/>
                  <a:pt x="252" y="106"/>
                </a:cubicBezTo>
                <a:cubicBezTo>
                  <a:pt x="252" y="193"/>
                  <a:pt x="252" y="362"/>
                  <a:pt x="252" y="373"/>
                </a:cubicBezTo>
                <a:cubicBezTo>
                  <a:pt x="244" y="378"/>
                  <a:pt x="217" y="396"/>
                  <a:pt x="196" y="410"/>
                </a:cubicBezTo>
                <a:cubicBezTo>
                  <a:pt x="196" y="371"/>
                  <a:pt x="196" y="162"/>
                  <a:pt x="196" y="110"/>
                </a:cubicBezTo>
                <a:cubicBezTo>
                  <a:pt x="208" y="123"/>
                  <a:pt x="219" y="136"/>
                  <a:pt x="219" y="136"/>
                </a:cubicBezTo>
                <a:cubicBezTo>
                  <a:pt x="223" y="139"/>
                  <a:pt x="227" y="141"/>
                  <a:pt x="232" y="14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489"/>
          <p:cNvSpPr>
            <a:spLocks/>
          </p:cNvSpPr>
          <p:nvPr userDrawn="1"/>
        </p:nvSpPr>
        <p:spPr bwMode="auto">
          <a:xfrm>
            <a:off x="6289938" y="3765210"/>
            <a:ext cx="517525" cy="342900"/>
          </a:xfrm>
          <a:custGeom>
            <a:avLst/>
            <a:gdLst/>
            <a:ahLst/>
            <a:cxnLst>
              <a:cxn ang="0">
                <a:pos x="223" y="2"/>
              </a:cxn>
              <a:cxn ang="0">
                <a:pos x="115" y="55"/>
              </a:cxn>
              <a:cxn ang="0">
                <a:pos x="26" y="68"/>
              </a:cxn>
              <a:cxn ang="0">
                <a:pos x="13" y="112"/>
              </a:cxn>
              <a:cxn ang="0">
                <a:pos x="13" y="139"/>
              </a:cxn>
              <a:cxn ang="0">
                <a:pos x="53" y="126"/>
              </a:cxn>
              <a:cxn ang="0">
                <a:pos x="102" y="82"/>
              </a:cxn>
              <a:cxn ang="0">
                <a:pos x="109" y="103"/>
              </a:cxn>
              <a:cxn ang="0">
                <a:pos x="234" y="26"/>
              </a:cxn>
              <a:cxn ang="0">
                <a:pos x="315" y="51"/>
              </a:cxn>
              <a:cxn ang="0">
                <a:pos x="432" y="64"/>
              </a:cxn>
              <a:cxn ang="0">
                <a:pos x="328" y="87"/>
              </a:cxn>
              <a:cxn ang="0">
                <a:pos x="315" y="101"/>
              </a:cxn>
              <a:cxn ang="0">
                <a:pos x="328" y="214"/>
              </a:cxn>
              <a:cxn ang="0">
                <a:pos x="432" y="237"/>
              </a:cxn>
              <a:cxn ang="0">
                <a:pos x="315" y="250"/>
              </a:cxn>
              <a:cxn ang="0">
                <a:pos x="234" y="278"/>
              </a:cxn>
              <a:cxn ang="0">
                <a:pos x="109" y="197"/>
              </a:cxn>
              <a:cxn ang="0">
                <a:pos x="102" y="219"/>
              </a:cxn>
              <a:cxn ang="0">
                <a:pos x="53" y="177"/>
              </a:cxn>
              <a:cxn ang="0">
                <a:pos x="39" y="164"/>
              </a:cxn>
              <a:cxn ang="0">
                <a:pos x="0" y="177"/>
              </a:cxn>
              <a:cxn ang="0">
                <a:pos x="26" y="190"/>
              </a:cxn>
              <a:cxn ang="0">
                <a:pos x="30" y="242"/>
              </a:cxn>
              <a:cxn ang="0">
                <a:pos x="115" y="246"/>
              </a:cxn>
              <a:cxn ang="0">
                <a:pos x="222" y="302"/>
              </a:cxn>
              <a:cxn ang="0">
                <a:pos x="328" y="305"/>
              </a:cxn>
              <a:cxn ang="0">
                <a:pos x="342" y="263"/>
              </a:cxn>
              <a:cxn ang="0">
                <a:pos x="459" y="250"/>
              </a:cxn>
              <a:cxn ang="0">
                <a:pos x="445" y="187"/>
              </a:cxn>
              <a:cxn ang="0">
                <a:pos x="342" y="114"/>
              </a:cxn>
              <a:cxn ang="0">
                <a:pos x="455" y="110"/>
              </a:cxn>
              <a:cxn ang="0">
                <a:pos x="459" y="51"/>
              </a:cxn>
              <a:cxn ang="0">
                <a:pos x="342" y="37"/>
              </a:cxn>
              <a:cxn ang="0">
                <a:pos x="328" y="0"/>
              </a:cxn>
            </a:cxnLst>
            <a:rect l="0" t="0" r="r" b="b"/>
            <a:pathLst>
              <a:path w="459" h="305">
                <a:moveTo>
                  <a:pt x="230" y="0"/>
                </a:moveTo>
                <a:cubicBezTo>
                  <a:pt x="227" y="0"/>
                  <a:pt x="225" y="1"/>
                  <a:pt x="223" y="2"/>
                </a:cubicBezTo>
                <a:cubicBezTo>
                  <a:pt x="223" y="2"/>
                  <a:pt x="156" y="47"/>
                  <a:pt x="128" y="66"/>
                </a:cubicBezTo>
                <a:cubicBezTo>
                  <a:pt x="127" y="60"/>
                  <a:pt x="122" y="55"/>
                  <a:pt x="115" y="55"/>
                </a:cubicBezTo>
                <a:cubicBezTo>
                  <a:pt x="39" y="55"/>
                  <a:pt x="39" y="55"/>
                  <a:pt x="39" y="55"/>
                </a:cubicBezTo>
                <a:cubicBezTo>
                  <a:pt x="32" y="55"/>
                  <a:pt x="26" y="61"/>
                  <a:pt x="26" y="68"/>
                </a:cubicBezTo>
                <a:cubicBezTo>
                  <a:pt x="26" y="68"/>
                  <a:pt x="26" y="97"/>
                  <a:pt x="26" y="112"/>
                </a:cubicBezTo>
                <a:cubicBezTo>
                  <a:pt x="20" y="112"/>
                  <a:pt x="13" y="112"/>
                  <a:pt x="13" y="112"/>
                </a:cubicBezTo>
                <a:cubicBezTo>
                  <a:pt x="6" y="112"/>
                  <a:pt x="0" y="118"/>
                  <a:pt x="0" y="126"/>
                </a:cubicBezTo>
                <a:cubicBezTo>
                  <a:pt x="0" y="133"/>
                  <a:pt x="6" y="139"/>
                  <a:pt x="13" y="139"/>
                </a:cubicBezTo>
                <a:cubicBezTo>
                  <a:pt x="39" y="139"/>
                  <a:pt x="39" y="139"/>
                  <a:pt x="39" y="139"/>
                </a:cubicBezTo>
                <a:cubicBezTo>
                  <a:pt x="47" y="139"/>
                  <a:pt x="53" y="133"/>
                  <a:pt x="53" y="126"/>
                </a:cubicBezTo>
                <a:cubicBezTo>
                  <a:pt x="53" y="126"/>
                  <a:pt x="53" y="97"/>
                  <a:pt x="53" y="82"/>
                </a:cubicBezTo>
                <a:cubicBezTo>
                  <a:pt x="67" y="82"/>
                  <a:pt x="88" y="82"/>
                  <a:pt x="102" y="82"/>
                </a:cubicBezTo>
                <a:cubicBezTo>
                  <a:pt x="102" y="86"/>
                  <a:pt x="102" y="91"/>
                  <a:pt x="102" y="91"/>
                </a:cubicBezTo>
                <a:cubicBezTo>
                  <a:pt x="102" y="96"/>
                  <a:pt x="105" y="101"/>
                  <a:pt x="109" y="103"/>
                </a:cubicBezTo>
                <a:cubicBezTo>
                  <a:pt x="113" y="105"/>
                  <a:pt x="119" y="105"/>
                  <a:pt x="123" y="102"/>
                </a:cubicBezTo>
                <a:cubicBezTo>
                  <a:pt x="123" y="102"/>
                  <a:pt x="228" y="31"/>
                  <a:pt x="234" y="26"/>
                </a:cubicBezTo>
                <a:cubicBezTo>
                  <a:pt x="241" y="26"/>
                  <a:pt x="296" y="26"/>
                  <a:pt x="315" y="26"/>
                </a:cubicBezTo>
                <a:cubicBezTo>
                  <a:pt x="315" y="38"/>
                  <a:pt x="315" y="51"/>
                  <a:pt x="315" y="51"/>
                </a:cubicBezTo>
                <a:cubicBezTo>
                  <a:pt x="315" y="58"/>
                  <a:pt x="321" y="64"/>
                  <a:pt x="328" y="64"/>
                </a:cubicBezTo>
                <a:cubicBezTo>
                  <a:pt x="328" y="64"/>
                  <a:pt x="411" y="64"/>
                  <a:pt x="432" y="64"/>
                </a:cubicBezTo>
                <a:cubicBezTo>
                  <a:pt x="432" y="73"/>
                  <a:pt x="432" y="78"/>
                  <a:pt x="432" y="87"/>
                </a:cubicBezTo>
                <a:cubicBezTo>
                  <a:pt x="411" y="87"/>
                  <a:pt x="328" y="87"/>
                  <a:pt x="328" y="87"/>
                </a:cubicBezTo>
                <a:cubicBezTo>
                  <a:pt x="325" y="87"/>
                  <a:pt x="321" y="89"/>
                  <a:pt x="319" y="91"/>
                </a:cubicBezTo>
                <a:cubicBezTo>
                  <a:pt x="316" y="94"/>
                  <a:pt x="315" y="97"/>
                  <a:pt x="315" y="101"/>
                </a:cubicBezTo>
                <a:cubicBezTo>
                  <a:pt x="315" y="200"/>
                  <a:pt x="315" y="200"/>
                  <a:pt x="315" y="200"/>
                </a:cubicBezTo>
                <a:cubicBezTo>
                  <a:pt x="315" y="208"/>
                  <a:pt x="321" y="214"/>
                  <a:pt x="328" y="214"/>
                </a:cubicBezTo>
                <a:cubicBezTo>
                  <a:pt x="328" y="214"/>
                  <a:pt x="411" y="214"/>
                  <a:pt x="432" y="214"/>
                </a:cubicBezTo>
                <a:cubicBezTo>
                  <a:pt x="432" y="223"/>
                  <a:pt x="432" y="228"/>
                  <a:pt x="432" y="237"/>
                </a:cubicBezTo>
                <a:cubicBezTo>
                  <a:pt x="411" y="237"/>
                  <a:pt x="328" y="237"/>
                  <a:pt x="328" y="237"/>
                </a:cubicBezTo>
                <a:cubicBezTo>
                  <a:pt x="321" y="237"/>
                  <a:pt x="315" y="243"/>
                  <a:pt x="315" y="250"/>
                </a:cubicBezTo>
                <a:cubicBezTo>
                  <a:pt x="315" y="250"/>
                  <a:pt x="315" y="266"/>
                  <a:pt x="315" y="278"/>
                </a:cubicBezTo>
                <a:cubicBezTo>
                  <a:pt x="296" y="278"/>
                  <a:pt x="241" y="278"/>
                  <a:pt x="234" y="278"/>
                </a:cubicBezTo>
                <a:cubicBezTo>
                  <a:pt x="228" y="274"/>
                  <a:pt x="123" y="198"/>
                  <a:pt x="123" y="198"/>
                </a:cubicBezTo>
                <a:cubicBezTo>
                  <a:pt x="119" y="195"/>
                  <a:pt x="114" y="195"/>
                  <a:pt x="109" y="197"/>
                </a:cubicBezTo>
                <a:cubicBezTo>
                  <a:pt x="105" y="200"/>
                  <a:pt x="102" y="204"/>
                  <a:pt x="102" y="209"/>
                </a:cubicBezTo>
                <a:cubicBezTo>
                  <a:pt x="102" y="209"/>
                  <a:pt x="102" y="214"/>
                  <a:pt x="102" y="219"/>
                </a:cubicBezTo>
                <a:cubicBezTo>
                  <a:pt x="88" y="219"/>
                  <a:pt x="67" y="219"/>
                  <a:pt x="53" y="219"/>
                </a:cubicBezTo>
                <a:cubicBezTo>
                  <a:pt x="53" y="204"/>
                  <a:pt x="53" y="177"/>
                  <a:pt x="53" y="177"/>
                </a:cubicBezTo>
                <a:cubicBezTo>
                  <a:pt x="53" y="174"/>
                  <a:pt x="51" y="170"/>
                  <a:pt x="49" y="168"/>
                </a:cubicBezTo>
                <a:cubicBezTo>
                  <a:pt x="46" y="165"/>
                  <a:pt x="43" y="164"/>
                  <a:pt x="39" y="164"/>
                </a:cubicBezTo>
                <a:cubicBezTo>
                  <a:pt x="13" y="164"/>
                  <a:pt x="13" y="164"/>
                  <a:pt x="13" y="164"/>
                </a:cubicBezTo>
                <a:cubicBezTo>
                  <a:pt x="6" y="164"/>
                  <a:pt x="0" y="170"/>
                  <a:pt x="0" y="177"/>
                </a:cubicBezTo>
                <a:cubicBezTo>
                  <a:pt x="0" y="185"/>
                  <a:pt x="6" y="191"/>
                  <a:pt x="13" y="190"/>
                </a:cubicBezTo>
                <a:cubicBezTo>
                  <a:pt x="13" y="190"/>
                  <a:pt x="20" y="190"/>
                  <a:pt x="26" y="190"/>
                </a:cubicBezTo>
                <a:cubicBezTo>
                  <a:pt x="26" y="206"/>
                  <a:pt x="26" y="233"/>
                  <a:pt x="26" y="233"/>
                </a:cubicBezTo>
                <a:cubicBezTo>
                  <a:pt x="26" y="236"/>
                  <a:pt x="27" y="240"/>
                  <a:pt x="30" y="242"/>
                </a:cubicBezTo>
                <a:cubicBezTo>
                  <a:pt x="32" y="245"/>
                  <a:pt x="36" y="246"/>
                  <a:pt x="39" y="246"/>
                </a:cubicBezTo>
                <a:cubicBezTo>
                  <a:pt x="115" y="246"/>
                  <a:pt x="115" y="246"/>
                  <a:pt x="115" y="246"/>
                </a:cubicBezTo>
                <a:cubicBezTo>
                  <a:pt x="122" y="246"/>
                  <a:pt x="127" y="241"/>
                  <a:pt x="128" y="235"/>
                </a:cubicBezTo>
                <a:cubicBezTo>
                  <a:pt x="156" y="255"/>
                  <a:pt x="222" y="302"/>
                  <a:pt x="222" y="302"/>
                </a:cubicBezTo>
                <a:cubicBezTo>
                  <a:pt x="225" y="304"/>
                  <a:pt x="227" y="305"/>
                  <a:pt x="230" y="305"/>
                </a:cubicBezTo>
                <a:cubicBezTo>
                  <a:pt x="328" y="305"/>
                  <a:pt x="328" y="305"/>
                  <a:pt x="328" y="305"/>
                </a:cubicBezTo>
                <a:cubicBezTo>
                  <a:pt x="336" y="305"/>
                  <a:pt x="342" y="299"/>
                  <a:pt x="342" y="292"/>
                </a:cubicBezTo>
                <a:cubicBezTo>
                  <a:pt x="342" y="292"/>
                  <a:pt x="342" y="276"/>
                  <a:pt x="342" y="263"/>
                </a:cubicBezTo>
                <a:cubicBezTo>
                  <a:pt x="363" y="263"/>
                  <a:pt x="445" y="263"/>
                  <a:pt x="445" y="263"/>
                </a:cubicBezTo>
                <a:cubicBezTo>
                  <a:pt x="453" y="263"/>
                  <a:pt x="459" y="257"/>
                  <a:pt x="459" y="250"/>
                </a:cubicBezTo>
                <a:cubicBezTo>
                  <a:pt x="459" y="200"/>
                  <a:pt x="459" y="200"/>
                  <a:pt x="459" y="200"/>
                </a:cubicBezTo>
                <a:cubicBezTo>
                  <a:pt x="459" y="193"/>
                  <a:pt x="453" y="187"/>
                  <a:pt x="445" y="187"/>
                </a:cubicBezTo>
                <a:cubicBezTo>
                  <a:pt x="445" y="187"/>
                  <a:pt x="363" y="187"/>
                  <a:pt x="342" y="187"/>
                </a:cubicBezTo>
                <a:cubicBezTo>
                  <a:pt x="342" y="170"/>
                  <a:pt x="342" y="131"/>
                  <a:pt x="342" y="114"/>
                </a:cubicBezTo>
                <a:cubicBezTo>
                  <a:pt x="363" y="114"/>
                  <a:pt x="445" y="114"/>
                  <a:pt x="445" y="114"/>
                </a:cubicBezTo>
                <a:cubicBezTo>
                  <a:pt x="449" y="114"/>
                  <a:pt x="452" y="113"/>
                  <a:pt x="455" y="110"/>
                </a:cubicBezTo>
                <a:cubicBezTo>
                  <a:pt x="457" y="108"/>
                  <a:pt x="459" y="104"/>
                  <a:pt x="459" y="101"/>
                </a:cubicBezTo>
                <a:cubicBezTo>
                  <a:pt x="459" y="51"/>
                  <a:pt x="459" y="51"/>
                  <a:pt x="459" y="51"/>
                </a:cubicBezTo>
                <a:cubicBezTo>
                  <a:pt x="459" y="43"/>
                  <a:pt x="453" y="37"/>
                  <a:pt x="445" y="37"/>
                </a:cubicBezTo>
                <a:cubicBezTo>
                  <a:pt x="445" y="37"/>
                  <a:pt x="363" y="37"/>
                  <a:pt x="342" y="37"/>
                </a:cubicBezTo>
                <a:cubicBezTo>
                  <a:pt x="342" y="26"/>
                  <a:pt x="342" y="13"/>
                  <a:pt x="342" y="13"/>
                </a:cubicBezTo>
                <a:cubicBezTo>
                  <a:pt x="342" y="6"/>
                  <a:pt x="336" y="0"/>
                  <a:pt x="328" y="0"/>
                </a:cubicBezTo>
                <a:lnTo>
                  <a:pt x="230"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509"/>
          <p:cNvSpPr>
            <a:spLocks/>
          </p:cNvSpPr>
          <p:nvPr userDrawn="1"/>
        </p:nvSpPr>
        <p:spPr bwMode="auto">
          <a:xfrm>
            <a:off x="6328038" y="5200853"/>
            <a:ext cx="441325" cy="244475"/>
          </a:xfrm>
          <a:custGeom>
            <a:avLst/>
            <a:gdLst/>
            <a:ahLst/>
            <a:cxnLst>
              <a:cxn ang="0">
                <a:pos x="278" y="38"/>
              </a:cxn>
              <a:cxn ang="0">
                <a:pos x="278" y="154"/>
              </a:cxn>
              <a:cxn ang="0">
                <a:pos x="0" y="154"/>
              </a:cxn>
              <a:cxn ang="0">
                <a:pos x="0" y="0"/>
              </a:cxn>
              <a:cxn ang="0">
                <a:pos x="275" y="0"/>
              </a:cxn>
              <a:cxn ang="0">
                <a:pos x="146" y="115"/>
              </a:cxn>
              <a:cxn ang="0">
                <a:pos x="29" y="28"/>
              </a:cxn>
            </a:cxnLst>
            <a:rect l="0" t="0" r="r" b="b"/>
            <a:pathLst>
              <a:path w="278" h="154">
                <a:moveTo>
                  <a:pt x="278" y="38"/>
                </a:moveTo>
                <a:lnTo>
                  <a:pt x="278" y="154"/>
                </a:lnTo>
                <a:lnTo>
                  <a:pt x="0" y="154"/>
                </a:lnTo>
                <a:lnTo>
                  <a:pt x="0" y="0"/>
                </a:lnTo>
                <a:lnTo>
                  <a:pt x="275" y="0"/>
                </a:lnTo>
                <a:lnTo>
                  <a:pt x="146" y="115"/>
                </a:lnTo>
                <a:lnTo>
                  <a:pt x="29" y="28"/>
                </a:ln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96"/>
          <p:cNvSpPr>
            <a:spLocks/>
          </p:cNvSpPr>
          <p:nvPr userDrawn="1"/>
        </p:nvSpPr>
        <p:spPr bwMode="auto">
          <a:xfrm>
            <a:off x="6893144" y="1160862"/>
            <a:ext cx="525463" cy="522288"/>
          </a:xfrm>
          <a:custGeom>
            <a:avLst/>
            <a:gdLst/>
            <a:ahLst/>
            <a:cxnLst>
              <a:cxn ang="0">
                <a:pos x="28" y="139"/>
              </a:cxn>
              <a:cxn ang="0">
                <a:pos x="97" y="174"/>
              </a:cxn>
              <a:cxn ang="0">
                <a:pos x="159" y="111"/>
              </a:cxn>
              <a:cxn ang="0">
                <a:pos x="181" y="104"/>
              </a:cxn>
              <a:cxn ang="0">
                <a:pos x="236" y="147"/>
              </a:cxn>
              <a:cxn ang="0">
                <a:pos x="263" y="100"/>
              </a:cxn>
              <a:cxn ang="0">
                <a:pos x="289" y="156"/>
              </a:cxn>
              <a:cxn ang="0">
                <a:pos x="303" y="239"/>
              </a:cxn>
              <a:cxn ang="0">
                <a:pos x="265" y="309"/>
              </a:cxn>
              <a:cxn ang="0">
                <a:pos x="230" y="305"/>
              </a:cxn>
              <a:cxn ang="0">
                <a:pos x="219" y="276"/>
              </a:cxn>
              <a:cxn ang="0">
                <a:pos x="119" y="263"/>
              </a:cxn>
              <a:cxn ang="0">
                <a:pos x="60" y="198"/>
              </a:cxn>
              <a:cxn ang="0">
                <a:pos x="10" y="287"/>
              </a:cxn>
              <a:cxn ang="0">
                <a:pos x="321" y="444"/>
              </a:cxn>
              <a:cxn ang="0">
                <a:pos x="164" y="379"/>
              </a:cxn>
              <a:cxn ang="0">
                <a:pos x="293" y="402"/>
              </a:cxn>
              <a:cxn ang="0">
                <a:pos x="306" y="421"/>
              </a:cxn>
              <a:cxn ang="0">
                <a:pos x="36" y="281"/>
              </a:cxn>
              <a:cxn ang="0">
                <a:pos x="37" y="212"/>
              </a:cxn>
              <a:cxn ang="0">
                <a:pos x="132" y="287"/>
              </a:cxn>
              <a:cxn ang="0">
                <a:pos x="196" y="289"/>
              </a:cxn>
              <a:cxn ang="0">
                <a:pos x="206" y="317"/>
              </a:cxn>
              <a:cxn ang="0">
                <a:pos x="250" y="332"/>
              </a:cxn>
              <a:cxn ang="0">
                <a:pos x="315" y="276"/>
              </a:cxn>
              <a:cxn ang="0">
                <a:pos x="305" y="133"/>
              </a:cxn>
              <a:cxn ang="0">
                <a:pos x="283" y="73"/>
              </a:cxn>
              <a:cxn ang="0">
                <a:pos x="221" y="118"/>
              </a:cxn>
              <a:cxn ang="0">
                <a:pos x="197" y="78"/>
              </a:cxn>
              <a:cxn ang="0">
                <a:pos x="124" y="109"/>
              </a:cxn>
              <a:cxn ang="0">
                <a:pos x="64" y="152"/>
              </a:cxn>
              <a:cxn ang="0">
                <a:pos x="177" y="45"/>
              </a:cxn>
              <a:cxn ang="0">
                <a:pos x="435" y="207"/>
              </a:cxn>
              <a:cxn ang="0">
                <a:pos x="421" y="243"/>
              </a:cxn>
              <a:cxn ang="0">
                <a:pos x="355" y="228"/>
              </a:cxn>
              <a:cxn ang="0">
                <a:pos x="334" y="277"/>
              </a:cxn>
              <a:cxn ang="0">
                <a:pos x="344" y="348"/>
              </a:cxn>
              <a:cxn ang="0">
                <a:pos x="407" y="308"/>
              </a:cxn>
              <a:cxn ang="0">
                <a:pos x="395" y="358"/>
              </a:cxn>
              <a:cxn ang="0">
                <a:pos x="353" y="416"/>
              </a:cxn>
              <a:cxn ang="0">
                <a:pos x="446" y="325"/>
              </a:cxn>
              <a:cxn ang="0">
                <a:pos x="405" y="281"/>
              </a:cxn>
              <a:cxn ang="0">
                <a:pos x="348" y="321"/>
              </a:cxn>
              <a:cxn ang="0">
                <a:pos x="368" y="282"/>
              </a:cxn>
              <a:cxn ang="0">
                <a:pos x="378" y="243"/>
              </a:cxn>
              <a:cxn ang="0">
                <a:pos x="402" y="263"/>
              </a:cxn>
              <a:cxn ang="0">
                <a:pos x="462" y="203"/>
              </a:cxn>
              <a:cxn ang="0">
                <a:pos x="168" y="19"/>
              </a:cxn>
            </a:cxnLst>
            <a:rect l="0" t="0" r="r" b="b"/>
            <a:pathLst>
              <a:path w="465" h="463">
                <a:moveTo>
                  <a:pt x="168" y="19"/>
                </a:moveTo>
                <a:cubicBezTo>
                  <a:pt x="158" y="22"/>
                  <a:pt x="75" y="46"/>
                  <a:pt x="30" y="133"/>
                </a:cubicBezTo>
                <a:cubicBezTo>
                  <a:pt x="29" y="135"/>
                  <a:pt x="28" y="137"/>
                  <a:pt x="28" y="139"/>
                </a:cubicBezTo>
                <a:cubicBezTo>
                  <a:pt x="28" y="141"/>
                  <a:pt x="29" y="157"/>
                  <a:pt x="46" y="172"/>
                </a:cubicBezTo>
                <a:cubicBezTo>
                  <a:pt x="62" y="186"/>
                  <a:pt x="84" y="181"/>
                  <a:pt x="94" y="175"/>
                </a:cubicBezTo>
                <a:cubicBezTo>
                  <a:pt x="95" y="175"/>
                  <a:pt x="96" y="174"/>
                  <a:pt x="97" y="174"/>
                </a:cubicBezTo>
                <a:cubicBezTo>
                  <a:pt x="105" y="168"/>
                  <a:pt x="110" y="160"/>
                  <a:pt x="116" y="152"/>
                </a:cubicBezTo>
                <a:cubicBezTo>
                  <a:pt x="121" y="145"/>
                  <a:pt x="127" y="136"/>
                  <a:pt x="131" y="135"/>
                </a:cubicBezTo>
                <a:cubicBezTo>
                  <a:pt x="146" y="132"/>
                  <a:pt x="153" y="120"/>
                  <a:pt x="159" y="111"/>
                </a:cubicBezTo>
                <a:cubicBezTo>
                  <a:pt x="161" y="108"/>
                  <a:pt x="163" y="104"/>
                  <a:pt x="164" y="103"/>
                </a:cubicBezTo>
                <a:cubicBezTo>
                  <a:pt x="168" y="100"/>
                  <a:pt x="175" y="100"/>
                  <a:pt x="181" y="101"/>
                </a:cubicBezTo>
                <a:cubicBezTo>
                  <a:pt x="181" y="102"/>
                  <a:pt x="181" y="103"/>
                  <a:pt x="181" y="104"/>
                </a:cubicBezTo>
                <a:cubicBezTo>
                  <a:pt x="184" y="117"/>
                  <a:pt x="188" y="134"/>
                  <a:pt x="202" y="138"/>
                </a:cubicBezTo>
                <a:cubicBezTo>
                  <a:pt x="203" y="139"/>
                  <a:pt x="206" y="141"/>
                  <a:pt x="209" y="142"/>
                </a:cubicBezTo>
                <a:cubicBezTo>
                  <a:pt x="217" y="146"/>
                  <a:pt x="227" y="151"/>
                  <a:pt x="236" y="147"/>
                </a:cubicBezTo>
                <a:cubicBezTo>
                  <a:pt x="239" y="145"/>
                  <a:pt x="244" y="141"/>
                  <a:pt x="246" y="133"/>
                </a:cubicBezTo>
                <a:cubicBezTo>
                  <a:pt x="249" y="112"/>
                  <a:pt x="255" y="93"/>
                  <a:pt x="260" y="86"/>
                </a:cubicBezTo>
                <a:cubicBezTo>
                  <a:pt x="261" y="90"/>
                  <a:pt x="262" y="96"/>
                  <a:pt x="263" y="100"/>
                </a:cubicBezTo>
                <a:cubicBezTo>
                  <a:pt x="264" y="105"/>
                  <a:pt x="265" y="110"/>
                  <a:pt x="266" y="114"/>
                </a:cubicBezTo>
                <a:cubicBezTo>
                  <a:pt x="272" y="131"/>
                  <a:pt x="277" y="142"/>
                  <a:pt x="285" y="151"/>
                </a:cubicBezTo>
                <a:cubicBezTo>
                  <a:pt x="285" y="151"/>
                  <a:pt x="289" y="156"/>
                  <a:pt x="289" y="156"/>
                </a:cubicBezTo>
                <a:cubicBezTo>
                  <a:pt x="301" y="169"/>
                  <a:pt x="311" y="180"/>
                  <a:pt x="314" y="191"/>
                </a:cubicBezTo>
                <a:cubicBezTo>
                  <a:pt x="315" y="194"/>
                  <a:pt x="315" y="197"/>
                  <a:pt x="315" y="200"/>
                </a:cubicBezTo>
                <a:cubicBezTo>
                  <a:pt x="315" y="209"/>
                  <a:pt x="312" y="220"/>
                  <a:pt x="303" y="239"/>
                </a:cubicBezTo>
                <a:cubicBezTo>
                  <a:pt x="299" y="246"/>
                  <a:pt x="295" y="255"/>
                  <a:pt x="290" y="265"/>
                </a:cubicBezTo>
                <a:cubicBezTo>
                  <a:pt x="284" y="278"/>
                  <a:pt x="274" y="301"/>
                  <a:pt x="267" y="310"/>
                </a:cubicBezTo>
                <a:cubicBezTo>
                  <a:pt x="266" y="310"/>
                  <a:pt x="266" y="310"/>
                  <a:pt x="265" y="309"/>
                </a:cubicBezTo>
                <a:cubicBezTo>
                  <a:pt x="261" y="307"/>
                  <a:pt x="257" y="305"/>
                  <a:pt x="250" y="305"/>
                </a:cubicBezTo>
                <a:cubicBezTo>
                  <a:pt x="244" y="305"/>
                  <a:pt x="244" y="305"/>
                  <a:pt x="244" y="305"/>
                </a:cubicBezTo>
                <a:cubicBezTo>
                  <a:pt x="241" y="305"/>
                  <a:pt x="234" y="306"/>
                  <a:pt x="230" y="305"/>
                </a:cubicBezTo>
                <a:cubicBezTo>
                  <a:pt x="230" y="303"/>
                  <a:pt x="229" y="301"/>
                  <a:pt x="229" y="300"/>
                </a:cubicBezTo>
                <a:cubicBezTo>
                  <a:pt x="228" y="294"/>
                  <a:pt x="227" y="288"/>
                  <a:pt x="223" y="282"/>
                </a:cubicBezTo>
                <a:cubicBezTo>
                  <a:pt x="223" y="282"/>
                  <a:pt x="219" y="276"/>
                  <a:pt x="219" y="276"/>
                </a:cubicBezTo>
                <a:cubicBezTo>
                  <a:pt x="216" y="270"/>
                  <a:pt x="213" y="265"/>
                  <a:pt x="204" y="258"/>
                </a:cubicBezTo>
                <a:cubicBezTo>
                  <a:pt x="189" y="243"/>
                  <a:pt x="167" y="246"/>
                  <a:pt x="148" y="250"/>
                </a:cubicBezTo>
                <a:cubicBezTo>
                  <a:pt x="141" y="252"/>
                  <a:pt x="132" y="256"/>
                  <a:pt x="119" y="263"/>
                </a:cubicBezTo>
                <a:cubicBezTo>
                  <a:pt x="111" y="268"/>
                  <a:pt x="94" y="277"/>
                  <a:pt x="87" y="278"/>
                </a:cubicBezTo>
                <a:cubicBezTo>
                  <a:pt x="84" y="275"/>
                  <a:pt x="77" y="264"/>
                  <a:pt x="77" y="255"/>
                </a:cubicBezTo>
                <a:cubicBezTo>
                  <a:pt x="76" y="240"/>
                  <a:pt x="74" y="218"/>
                  <a:pt x="60" y="198"/>
                </a:cubicBezTo>
                <a:cubicBezTo>
                  <a:pt x="49" y="181"/>
                  <a:pt x="36" y="180"/>
                  <a:pt x="24" y="180"/>
                </a:cubicBezTo>
                <a:cubicBezTo>
                  <a:pt x="20" y="180"/>
                  <a:pt x="16" y="182"/>
                  <a:pt x="13" y="185"/>
                </a:cubicBezTo>
                <a:cubicBezTo>
                  <a:pt x="4" y="196"/>
                  <a:pt x="0" y="240"/>
                  <a:pt x="10" y="287"/>
                </a:cubicBezTo>
                <a:cubicBezTo>
                  <a:pt x="15" y="313"/>
                  <a:pt x="29" y="343"/>
                  <a:pt x="48" y="370"/>
                </a:cubicBezTo>
                <a:cubicBezTo>
                  <a:pt x="79" y="412"/>
                  <a:pt x="145" y="463"/>
                  <a:pt x="231" y="463"/>
                </a:cubicBezTo>
                <a:cubicBezTo>
                  <a:pt x="272" y="463"/>
                  <a:pt x="302" y="456"/>
                  <a:pt x="321" y="444"/>
                </a:cubicBezTo>
                <a:cubicBezTo>
                  <a:pt x="330" y="438"/>
                  <a:pt x="334" y="429"/>
                  <a:pt x="333" y="418"/>
                </a:cubicBezTo>
                <a:cubicBezTo>
                  <a:pt x="332" y="400"/>
                  <a:pt x="315" y="383"/>
                  <a:pt x="304" y="378"/>
                </a:cubicBezTo>
                <a:cubicBezTo>
                  <a:pt x="282" y="368"/>
                  <a:pt x="211" y="353"/>
                  <a:pt x="164" y="379"/>
                </a:cubicBezTo>
                <a:cubicBezTo>
                  <a:pt x="157" y="383"/>
                  <a:pt x="155" y="391"/>
                  <a:pt x="159" y="397"/>
                </a:cubicBezTo>
                <a:cubicBezTo>
                  <a:pt x="162" y="404"/>
                  <a:pt x="171" y="406"/>
                  <a:pt x="177" y="403"/>
                </a:cubicBezTo>
                <a:cubicBezTo>
                  <a:pt x="214" y="382"/>
                  <a:pt x="276" y="394"/>
                  <a:pt x="293" y="402"/>
                </a:cubicBezTo>
                <a:cubicBezTo>
                  <a:pt x="298" y="405"/>
                  <a:pt x="306" y="416"/>
                  <a:pt x="306" y="421"/>
                </a:cubicBezTo>
                <a:cubicBezTo>
                  <a:pt x="306" y="421"/>
                  <a:pt x="306" y="421"/>
                  <a:pt x="306" y="421"/>
                </a:cubicBezTo>
                <a:cubicBezTo>
                  <a:pt x="306" y="421"/>
                  <a:pt x="306" y="421"/>
                  <a:pt x="306" y="421"/>
                </a:cubicBezTo>
                <a:cubicBezTo>
                  <a:pt x="298" y="427"/>
                  <a:pt x="278" y="436"/>
                  <a:pt x="231" y="436"/>
                </a:cubicBezTo>
                <a:cubicBezTo>
                  <a:pt x="160" y="435"/>
                  <a:pt x="99" y="394"/>
                  <a:pt x="70" y="354"/>
                </a:cubicBezTo>
                <a:cubicBezTo>
                  <a:pt x="53" y="330"/>
                  <a:pt x="41" y="304"/>
                  <a:pt x="36" y="281"/>
                </a:cubicBezTo>
                <a:cubicBezTo>
                  <a:pt x="33" y="262"/>
                  <a:pt x="31" y="246"/>
                  <a:pt x="31" y="234"/>
                </a:cubicBezTo>
                <a:cubicBezTo>
                  <a:pt x="31" y="222"/>
                  <a:pt x="32" y="214"/>
                  <a:pt x="33" y="208"/>
                </a:cubicBezTo>
                <a:cubicBezTo>
                  <a:pt x="35" y="209"/>
                  <a:pt x="36" y="210"/>
                  <a:pt x="37" y="212"/>
                </a:cubicBezTo>
                <a:cubicBezTo>
                  <a:pt x="47" y="227"/>
                  <a:pt x="49" y="244"/>
                  <a:pt x="50" y="256"/>
                </a:cubicBezTo>
                <a:cubicBezTo>
                  <a:pt x="51" y="272"/>
                  <a:pt x="63" y="303"/>
                  <a:pt x="84" y="305"/>
                </a:cubicBezTo>
                <a:cubicBezTo>
                  <a:pt x="96" y="306"/>
                  <a:pt x="110" y="299"/>
                  <a:pt x="132" y="287"/>
                </a:cubicBezTo>
                <a:cubicBezTo>
                  <a:pt x="140" y="283"/>
                  <a:pt x="150" y="277"/>
                  <a:pt x="154" y="277"/>
                </a:cubicBezTo>
                <a:cubicBezTo>
                  <a:pt x="165" y="274"/>
                  <a:pt x="180" y="272"/>
                  <a:pt x="186" y="277"/>
                </a:cubicBezTo>
                <a:cubicBezTo>
                  <a:pt x="192" y="283"/>
                  <a:pt x="193" y="285"/>
                  <a:pt x="196" y="289"/>
                </a:cubicBezTo>
                <a:cubicBezTo>
                  <a:pt x="200" y="297"/>
                  <a:pt x="200" y="297"/>
                  <a:pt x="200" y="297"/>
                </a:cubicBezTo>
                <a:cubicBezTo>
                  <a:pt x="201" y="298"/>
                  <a:pt x="202" y="302"/>
                  <a:pt x="202" y="305"/>
                </a:cubicBezTo>
                <a:cubicBezTo>
                  <a:pt x="203" y="309"/>
                  <a:pt x="204" y="313"/>
                  <a:pt x="206" y="317"/>
                </a:cubicBezTo>
                <a:cubicBezTo>
                  <a:pt x="213" y="334"/>
                  <a:pt x="234" y="333"/>
                  <a:pt x="246" y="332"/>
                </a:cubicBezTo>
                <a:cubicBezTo>
                  <a:pt x="246" y="332"/>
                  <a:pt x="249" y="332"/>
                  <a:pt x="250" y="332"/>
                </a:cubicBezTo>
                <a:cubicBezTo>
                  <a:pt x="250" y="332"/>
                  <a:pt x="250" y="332"/>
                  <a:pt x="250" y="332"/>
                </a:cubicBezTo>
                <a:cubicBezTo>
                  <a:pt x="253" y="333"/>
                  <a:pt x="256" y="336"/>
                  <a:pt x="261" y="338"/>
                </a:cubicBezTo>
                <a:cubicBezTo>
                  <a:pt x="278" y="346"/>
                  <a:pt x="290" y="325"/>
                  <a:pt x="295" y="317"/>
                </a:cubicBezTo>
                <a:cubicBezTo>
                  <a:pt x="302" y="305"/>
                  <a:pt x="308" y="290"/>
                  <a:pt x="315" y="276"/>
                </a:cubicBezTo>
                <a:cubicBezTo>
                  <a:pt x="319" y="267"/>
                  <a:pt x="323" y="258"/>
                  <a:pt x="327" y="251"/>
                </a:cubicBezTo>
                <a:cubicBezTo>
                  <a:pt x="358" y="192"/>
                  <a:pt x="336" y="168"/>
                  <a:pt x="309" y="138"/>
                </a:cubicBezTo>
                <a:cubicBezTo>
                  <a:pt x="305" y="133"/>
                  <a:pt x="305" y="133"/>
                  <a:pt x="305" y="133"/>
                </a:cubicBezTo>
                <a:cubicBezTo>
                  <a:pt x="300" y="127"/>
                  <a:pt x="296" y="119"/>
                  <a:pt x="292" y="106"/>
                </a:cubicBezTo>
                <a:cubicBezTo>
                  <a:pt x="291" y="103"/>
                  <a:pt x="291" y="99"/>
                  <a:pt x="290" y="95"/>
                </a:cubicBezTo>
                <a:cubicBezTo>
                  <a:pt x="288" y="88"/>
                  <a:pt x="287" y="80"/>
                  <a:pt x="283" y="73"/>
                </a:cubicBezTo>
                <a:cubicBezTo>
                  <a:pt x="278" y="62"/>
                  <a:pt x="268" y="57"/>
                  <a:pt x="257" y="58"/>
                </a:cubicBezTo>
                <a:cubicBezTo>
                  <a:pt x="240" y="59"/>
                  <a:pt x="232" y="79"/>
                  <a:pt x="227" y="93"/>
                </a:cubicBezTo>
                <a:cubicBezTo>
                  <a:pt x="224" y="102"/>
                  <a:pt x="222" y="111"/>
                  <a:pt x="221" y="118"/>
                </a:cubicBezTo>
                <a:cubicBezTo>
                  <a:pt x="218" y="116"/>
                  <a:pt x="215" y="115"/>
                  <a:pt x="213" y="114"/>
                </a:cubicBezTo>
                <a:cubicBezTo>
                  <a:pt x="211" y="111"/>
                  <a:pt x="209" y="102"/>
                  <a:pt x="208" y="98"/>
                </a:cubicBezTo>
                <a:cubicBezTo>
                  <a:pt x="206" y="89"/>
                  <a:pt x="204" y="82"/>
                  <a:pt x="197" y="78"/>
                </a:cubicBezTo>
                <a:cubicBezTo>
                  <a:pt x="190" y="75"/>
                  <a:pt x="164" y="68"/>
                  <a:pt x="147" y="82"/>
                </a:cubicBezTo>
                <a:cubicBezTo>
                  <a:pt x="142" y="86"/>
                  <a:pt x="139" y="92"/>
                  <a:pt x="136" y="97"/>
                </a:cubicBezTo>
                <a:cubicBezTo>
                  <a:pt x="131" y="104"/>
                  <a:pt x="128" y="108"/>
                  <a:pt x="124" y="109"/>
                </a:cubicBezTo>
                <a:cubicBezTo>
                  <a:pt x="111" y="112"/>
                  <a:pt x="102" y="124"/>
                  <a:pt x="94" y="136"/>
                </a:cubicBezTo>
                <a:cubicBezTo>
                  <a:pt x="90" y="142"/>
                  <a:pt x="85" y="148"/>
                  <a:pt x="81" y="152"/>
                </a:cubicBezTo>
                <a:cubicBezTo>
                  <a:pt x="77" y="153"/>
                  <a:pt x="68" y="155"/>
                  <a:pt x="64" y="152"/>
                </a:cubicBezTo>
                <a:cubicBezTo>
                  <a:pt x="59" y="147"/>
                  <a:pt x="57" y="144"/>
                  <a:pt x="56" y="141"/>
                </a:cubicBezTo>
                <a:cubicBezTo>
                  <a:pt x="98" y="65"/>
                  <a:pt x="175" y="46"/>
                  <a:pt x="176" y="46"/>
                </a:cubicBezTo>
                <a:cubicBezTo>
                  <a:pt x="176" y="45"/>
                  <a:pt x="177" y="45"/>
                  <a:pt x="177" y="45"/>
                </a:cubicBezTo>
                <a:cubicBezTo>
                  <a:pt x="178" y="45"/>
                  <a:pt x="223" y="28"/>
                  <a:pt x="288" y="44"/>
                </a:cubicBezTo>
                <a:cubicBezTo>
                  <a:pt x="312" y="50"/>
                  <a:pt x="371" y="71"/>
                  <a:pt x="410" y="136"/>
                </a:cubicBezTo>
                <a:cubicBezTo>
                  <a:pt x="424" y="161"/>
                  <a:pt x="433" y="190"/>
                  <a:pt x="435" y="207"/>
                </a:cubicBezTo>
                <a:cubicBezTo>
                  <a:pt x="437" y="220"/>
                  <a:pt x="437" y="231"/>
                  <a:pt x="437" y="240"/>
                </a:cubicBezTo>
                <a:cubicBezTo>
                  <a:pt x="437" y="243"/>
                  <a:pt x="437" y="245"/>
                  <a:pt x="437" y="247"/>
                </a:cubicBezTo>
                <a:cubicBezTo>
                  <a:pt x="432" y="247"/>
                  <a:pt x="425" y="245"/>
                  <a:pt x="421" y="243"/>
                </a:cubicBezTo>
                <a:cubicBezTo>
                  <a:pt x="421" y="243"/>
                  <a:pt x="421" y="242"/>
                  <a:pt x="421" y="242"/>
                </a:cubicBezTo>
                <a:cubicBezTo>
                  <a:pt x="421" y="230"/>
                  <a:pt x="414" y="219"/>
                  <a:pt x="402" y="214"/>
                </a:cubicBezTo>
                <a:cubicBezTo>
                  <a:pt x="387" y="209"/>
                  <a:pt x="365" y="212"/>
                  <a:pt x="355" y="228"/>
                </a:cubicBezTo>
                <a:cubicBezTo>
                  <a:pt x="351" y="234"/>
                  <a:pt x="350" y="240"/>
                  <a:pt x="350" y="245"/>
                </a:cubicBezTo>
                <a:cubicBezTo>
                  <a:pt x="350" y="250"/>
                  <a:pt x="351" y="255"/>
                  <a:pt x="353" y="260"/>
                </a:cubicBezTo>
                <a:cubicBezTo>
                  <a:pt x="346" y="264"/>
                  <a:pt x="339" y="271"/>
                  <a:pt x="334" y="277"/>
                </a:cubicBezTo>
                <a:cubicBezTo>
                  <a:pt x="329" y="283"/>
                  <a:pt x="316" y="301"/>
                  <a:pt x="316" y="318"/>
                </a:cubicBezTo>
                <a:cubicBezTo>
                  <a:pt x="316" y="322"/>
                  <a:pt x="316" y="326"/>
                  <a:pt x="318" y="329"/>
                </a:cubicBezTo>
                <a:cubicBezTo>
                  <a:pt x="322" y="339"/>
                  <a:pt x="332" y="346"/>
                  <a:pt x="344" y="348"/>
                </a:cubicBezTo>
                <a:cubicBezTo>
                  <a:pt x="361" y="350"/>
                  <a:pt x="378" y="343"/>
                  <a:pt x="390" y="329"/>
                </a:cubicBezTo>
                <a:cubicBezTo>
                  <a:pt x="399" y="317"/>
                  <a:pt x="399" y="317"/>
                  <a:pt x="399" y="317"/>
                </a:cubicBezTo>
                <a:cubicBezTo>
                  <a:pt x="402" y="314"/>
                  <a:pt x="405" y="310"/>
                  <a:pt x="407" y="308"/>
                </a:cubicBezTo>
                <a:cubicBezTo>
                  <a:pt x="413" y="308"/>
                  <a:pt x="420" y="309"/>
                  <a:pt x="423" y="310"/>
                </a:cubicBezTo>
                <a:cubicBezTo>
                  <a:pt x="422" y="311"/>
                  <a:pt x="422" y="312"/>
                  <a:pt x="421" y="314"/>
                </a:cubicBezTo>
                <a:cubicBezTo>
                  <a:pt x="415" y="327"/>
                  <a:pt x="405" y="346"/>
                  <a:pt x="395" y="358"/>
                </a:cubicBezTo>
                <a:cubicBezTo>
                  <a:pt x="381" y="376"/>
                  <a:pt x="361" y="392"/>
                  <a:pt x="355" y="397"/>
                </a:cubicBezTo>
                <a:cubicBezTo>
                  <a:pt x="352" y="400"/>
                  <a:pt x="350" y="404"/>
                  <a:pt x="350" y="408"/>
                </a:cubicBezTo>
                <a:cubicBezTo>
                  <a:pt x="350" y="411"/>
                  <a:pt x="351" y="413"/>
                  <a:pt x="353" y="416"/>
                </a:cubicBezTo>
                <a:cubicBezTo>
                  <a:pt x="357" y="422"/>
                  <a:pt x="366" y="423"/>
                  <a:pt x="372" y="418"/>
                </a:cubicBezTo>
                <a:cubicBezTo>
                  <a:pt x="384" y="408"/>
                  <a:pt x="402" y="393"/>
                  <a:pt x="416" y="375"/>
                </a:cubicBezTo>
                <a:cubicBezTo>
                  <a:pt x="430" y="357"/>
                  <a:pt x="442" y="332"/>
                  <a:pt x="446" y="325"/>
                </a:cubicBezTo>
                <a:cubicBezTo>
                  <a:pt x="453" y="311"/>
                  <a:pt x="450" y="301"/>
                  <a:pt x="446" y="296"/>
                </a:cubicBezTo>
                <a:cubicBezTo>
                  <a:pt x="437" y="281"/>
                  <a:pt x="417" y="281"/>
                  <a:pt x="406" y="281"/>
                </a:cubicBezTo>
                <a:cubicBezTo>
                  <a:pt x="405" y="281"/>
                  <a:pt x="405" y="281"/>
                  <a:pt x="405" y="281"/>
                </a:cubicBezTo>
                <a:cubicBezTo>
                  <a:pt x="393" y="281"/>
                  <a:pt x="387" y="290"/>
                  <a:pt x="378" y="301"/>
                </a:cubicBezTo>
                <a:cubicBezTo>
                  <a:pt x="369" y="312"/>
                  <a:pt x="369" y="312"/>
                  <a:pt x="369" y="312"/>
                </a:cubicBezTo>
                <a:cubicBezTo>
                  <a:pt x="363" y="319"/>
                  <a:pt x="354" y="322"/>
                  <a:pt x="348" y="321"/>
                </a:cubicBezTo>
                <a:cubicBezTo>
                  <a:pt x="347" y="320"/>
                  <a:pt x="344" y="320"/>
                  <a:pt x="343" y="318"/>
                </a:cubicBezTo>
                <a:cubicBezTo>
                  <a:pt x="343" y="318"/>
                  <a:pt x="343" y="318"/>
                  <a:pt x="343" y="318"/>
                </a:cubicBezTo>
                <a:cubicBezTo>
                  <a:pt x="343" y="309"/>
                  <a:pt x="360" y="285"/>
                  <a:pt x="368" y="282"/>
                </a:cubicBezTo>
                <a:cubicBezTo>
                  <a:pt x="373" y="283"/>
                  <a:pt x="378" y="281"/>
                  <a:pt x="381" y="277"/>
                </a:cubicBezTo>
                <a:cubicBezTo>
                  <a:pt x="387" y="270"/>
                  <a:pt x="383" y="262"/>
                  <a:pt x="381" y="257"/>
                </a:cubicBezTo>
                <a:cubicBezTo>
                  <a:pt x="379" y="253"/>
                  <a:pt x="376" y="246"/>
                  <a:pt x="378" y="243"/>
                </a:cubicBezTo>
                <a:cubicBezTo>
                  <a:pt x="380" y="239"/>
                  <a:pt x="387" y="238"/>
                  <a:pt x="392" y="240"/>
                </a:cubicBezTo>
                <a:cubicBezTo>
                  <a:pt x="394" y="241"/>
                  <a:pt x="394" y="241"/>
                  <a:pt x="394" y="243"/>
                </a:cubicBezTo>
                <a:cubicBezTo>
                  <a:pt x="393" y="250"/>
                  <a:pt x="396" y="258"/>
                  <a:pt x="402" y="263"/>
                </a:cubicBezTo>
                <a:cubicBezTo>
                  <a:pt x="414" y="272"/>
                  <a:pt x="440" y="277"/>
                  <a:pt x="453" y="273"/>
                </a:cubicBezTo>
                <a:cubicBezTo>
                  <a:pt x="459" y="270"/>
                  <a:pt x="463" y="265"/>
                  <a:pt x="463" y="259"/>
                </a:cubicBezTo>
                <a:cubicBezTo>
                  <a:pt x="464" y="251"/>
                  <a:pt x="465" y="230"/>
                  <a:pt x="462" y="203"/>
                </a:cubicBezTo>
                <a:cubicBezTo>
                  <a:pt x="459" y="183"/>
                  <a:pt x="450" y="150"/>
                  <a:pt x="433" y="123"/>
                </a:cubicBezTo>
                <a:cubicBezTo>
                  <a:pt x="389" y="48"/>
                  <a:pt x="322" y="24"/>
                  <a:pt x="295" y="18"/>
                </a:cubicBezTo>
                <a:cubicBezTo>
                  <a:pt x="225" y="0"/>
                  <a:pt x="176" y="17"/>
                  <a:pt x="168" y="1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97"/>
          <p:cNvSpPr>
            <a:spLocks noEditPoints="1"/>
          </p:cNvSpPr>
          <p:nvPr userDrawn="1"/>
        </p:nvSpPr>
        <p:spPr bwMode="auto">
          <a:xfrm>
            <a:off x="6963788" y="4400042"/>
            <a:ext cx="384175" cy="522288"/>
          </a:xfrm>
          <a:custGeom>
            <a:avLst/>
            <a:gdLst/>
            <a:ahLst/>
            <a:cxnLst>
              <a:cxn ang="0">
                <a:pos x="58" y="26"/>
              </a:cxn>
              <a:cxn ang="0">
                <a:pos x="35" y="72"/>
              </a:cxn>
              <a:cxn ang="0">
                <a:pos x="39" y="96"/>
              </a:cxn>
              <a:cxn ang="0">
                <a:pos x="130" y="182"/>
              </a:cxn>
              <a:cxn ang="0">
                <a:pos x="15" y="202"/>
              </a:cxn>
              <a:cxn ang="0">
                <a:pos x="4" y="205"/>
              </a:cxn>
              <a:cxn ang="0">
                <a:pos x="0" y="215"/>
              </a:cxn>
              <a:cxn ang="0">
                <a:pos x="0" y="379"/>
              </a:cxn>
              <a:cxn ang="0">
                <a:pos x="8" y="392"/>
              </a:cxn>
              <a:cxn ang="0">
                <a:pos x="170" y="461"/>
              </a:cxn>
              <a:cxn ang="0">
                <a:pos x="183" y="460"/>
              </a:cxn>
              <a:cxn ang="0">
                <a:pos x="189" y="449"/>
              </a:cxn>
              <a:cxn ang="0">
                <a:pos x="189" y="286"/>
              </a:cxn>
              <a:cxn ang="0">
                <a:pos x="175" y="273"/>
              </a:cxn>
              <a:cxn ang="0">
                <a:pos x="162" y="286"/>
              </a:cxn>
              <a:cxn ang="0">
                <a:pos x="162" y="428"/>
              </a:cxn>
              <a:cxn ang="0">
                <a:pos x="27" y="371"/>
              </a:cxn>
              <a:cxn ang="0">
                <a:pos x="27" y="228"/>
              </a:cxn>
              <a:cxn ang="0">
                <a:pos x="163" y="201"/>
              </a:cxn>
              <a:cxn ang="0">
                <a:pos x="171" y="199"/>
              </a:cxn>
              <a:cxn ang="0">
                <a:pos x="312" y="220"/>
              </a:cxn>
              <a:cxn ang="0">
                <a:pos x="312" y="358"/>
              </a:cxn>
              <a:cxn ang="0">
                <a:pos x="218" y="413"/>
              </a:cxn>
              <a:cxn ang="0">
                <a:pos x="211" y="424"/>
              </a:cxn>
              <a:cxn ang="0">
                <a:pos x="213" y="431"/>
              </a:cxn>
              <a:cxn ang="0">
                <a:pos x="231" y="436"/>
              </a:cxn>
              <a:cxn ang="0">
                <a:pos x="332" y="378"/>
              </a:cxn>
              <a:cxn ang="0">
                <a:pos x="339" y="366"/>
              </a:cxn>
              <a:cxn ang="0">
                <a:pos x="339" y="206"/>
              </a:cxn>
              <a:cxn ang="0">
                <a:pos x="335" y="197"/>
              </a:cxn>
              <a:cxn ang="0">
                <a:pos x="325" y="193"/>
              </a:cxn>
              <a:cxn ang="0">
                <a:pos x="216" y="184"/>
              </a:cxn>
              <a:cxn ang="0">
                <a:pos x="304" y="121"/>
              </a:cxn>
              <a:cxn ang="0">
                <a:pos x="307" y="107"/>
              </a:cxn>
              <a:cxn ang="0">
                <a:pos x="285" y="69"/>
              </a:cxn>
              <a:cxn ang="0">
                <a:pos x="225" y="56"/>
              </a:cxn>
              <a:cxn ang="0">
                <a:pos x="187" y="103"/>
              </a:cxn>
              <a:cxn ang="0">
                <a:pos x="131" y="9"/>
              </a:cxn>
              <a:cxn ang="0">
                <a:pos x="58" y="26"/>
              </a:cxn>
              <a:cxn ang="0">
                <a:pos x="64" y="87"/>
              </a:cxn>
              <a:cxn ang="0">
                <a:pos x="61" y="72"/>
              </a:cxn>
              <a:cxn ang="0">
                <a:pos x="74" y="47"/>
              </a:cxn>
              <a:cxn ang="0">
                <a:pos x="120" y="34"/>
              </a:cxn>
              <a:cxn ang="0">
                <a:pos x="170" y="170"/>
              </a:cxn>
              <a:cxn ang="0">
                <a:pos x="64" y="87"/>
              </a:cxn>
              <a:cxn ang="0">
                <a:pos x="236" y="81"/>
              </a:cxn>
              <a:cxn ang="0">
                <a:pos x="268" y="90"/>
              </a:cxn>
              <a:cxn ang="0">
                <a:pos x="281" y="107"/>
              </a:cxn>
              <a:cxn ang="0">
                <a:pos x="280" y="112"/>
              </a:cxn>
              <a:cxn ang="0">
                <a:pos x="199" y="161"/>
              </a:cxn>
              <a:cxn ang="0">
                <a:pos x="236" y="81"/>
              </a:cxn>
            </a:cxnLst>
            <a:rect l="0" t="0" r="r" b="b"/>
            <a:pathLst>
              <a:path w="339" h="463">
                <a:moveTo>
                  <a:pt x="58" y="26"/>
                </a:moveTo>
                <a:cubicBezTo>
                  <a:pt x="43" y="38"/>
                  <a:pt x="35" y="54"/>
                  <a:pt x="35" y="72"/>
                </a:cubicBezTo>
                <a:cubicBezTo>
                  <a:pt x="35" y="79"/>
                  <a:pt x="36" y="88"/>
                  <a:pt x="39" y="96"/>
                </a:cubicBezTo>
                <a:cubicBezTo>
                  <a:pt x="50" y="127"/>
                  <a:pt x="82" y="159"/>
                  <a:pt x="130" y="182"/>
                </a:cubicBezTo>
                <a:cubicBezTo>
                  <a:pt x="77" y="196"/>
                  <a:pt x="29" y="203"/>
                  <a:pt x="15" y="202"/>
                </a:cubicBezTo>
                <a:cubicBezTo>
                  <a:pt x="11" y="201"/>
                  <a:pt x="7" y="203"/>
                  <a:pt x="4" y="205"/>
                </a:cubicBezTo>
                <a:cubicBezTo>
                  <a:pt x="2" y="208"/>
                  <a:pt x="0" y="211"/>
                  <a:pt x="0" y="215"/>
                </a:cubicBezTo>
                <a:cubicBezTo>
                  <a:pt x="0" y="379"/>
                  <a:pt x="0" y="379"/>
                  <a:pt x="0" y="379"/>
                </a:cubicBezTo>
                <a:cubicBezTo>
                  <a:pt x="0" y="385"/>
                  <a:pt x="3" y="390"/>
                  <a:pt x="8" y="392"/>
                </a:cubicBezTo>
                <a:cubicBezTo>
                  <a:pt x="170" y="461"/>
                  <a:pt x="170" y="461"/>
                  <a:pt x="170" y="461"/>
                </a:cubicBezTo>
                <a:cubicBezTo>
                  <a:pt x="174" y="463"/>
                  <a:pt x="179" y="462"/>
                  <a:pt x="183" y="460"/>
                </a:cubicBezTo>
                <a:cubicBezTo>
                  <a:pt x="187" y="457"/>
                  <a:pt x="189" y="453"/>
                  <a:pt x="189" y="449"/>
                </a:cubicBezTo>
                <a:cubicBezTo>
                  <a:pt x="189" y="286"/>
                  <a:pt x="189" y="286"/>
                  <a:pt x="189" y="286"/>
                </a:cubicBezTo>
                <a:cubicBezTo>
                  <a:pt x="189" y="279"/>
                  <a:pt x="183" y="273"/>
                  <a:pt x="175" y="273"/>
                </a:cubicBezTo>
                <a:cubicBezTo>
                  <a:pt x="168" y="273"/>
                  <a:pt x="162" y="279"/>
                  <a:pt x="162" y="286"/>
                </a:cubicBezTo>
                <a:cubicBezTo>
                  <a:pt x="162" y="286"/>
                  <a:pt x="162" y="397"/>
                  <a:pt x="162" y="428"/>
                </a:cubicBezTo>
                <a:cubicBezTo>
                  <a:pt x="135" y="417"/>
                  <a:pt x="40" y="376"/>
                  <a:pt x="27" y="371"/>
                </a:cubicBezTo>
                <a:cubicBezTo>
                  <a:pt x="27" y="356"/>
                  <a:pt x="27" y="249"/>
                  <a:pt x="27" y="228"/>
                </a:cubicBezTo>
                <a:cubicBezTo>
                  <a:pt x="57" y="227"/>
                  <a:pt x="113" y="216"/>
                  <a:pt x="163" y="201"/>
                </a:cubicBezTo>
                <a:cubicBezTo>
                  <a:pt x="166" y="200"/>
                  <a:pt x="168" y="200"/>
                  <a:pt x="171" y="199"/>
                </a:cubicBezTo>
                <a:cubicBezTo>
                  <a:pt x="211" y="212"/>
                  <a:pt x="258" y="220"/>
                  <a:pt x="312" y="220"/>
                </a:cubicBezTo>
                <a:cubicBezTo>
                  <a:pt x="312" y="241"/>
                  <a:pt x="312" y="346"/>
                  <a:pt x="312" y="358"/>
                </a:cubicBezTo>
                <a:cubicBezTo>
                  <a:pt x="300" y="365"/>
                  <a:pt x="218" y="413"/>
                  <a:pt x="218" y="413"/>
                </a:cubicBezTo>
                <a:cubicBezTo>
                  <a:pt x="214" y="415"/>
                  <a:pt x="211" y="420"/>
                  <a:pt x="211" y="424"/>
                </a:cubicBezTo>
                <a:cubicBezTo>
                  <a:pt x="211" y="426"/>
                  <a:pt x="212" y="429"/>
                  <a:pt x="213" y="431"/>
                </a:cubicBezTo>
                <a:cubicBezTo>
                  <a:pt x="217" y="437"/>
                  <a:pt x="225" y="439"/>
                  <a:pt x="231" y="436"/>
                </a:cubicBezTo>
                <a:cubicBezTo>
                  <a:pt x="332" y="378"/>
                  <a:pt x="332" y="378"/>
                  <a:pt x="332" y="378"/>
                </a:cubicBezTo>
                <a:cubicBezTo>
                  <a:pt x="336" y="375"/>
                  <a:pt x="339" y="371"/>
                  <a:pt x="339" y="366"/>
                </a:cubicBezTo>
                <a:cubicBezTo>
                  <a:pt x="339" y="206"/>
                  <a:pt x="339" y="206"/>
                  <a:pt x="339" y="206"/>
                </a:cubicBezTo>
                <a:cubicBezTo>
                  <a:pt x="339" y="203"/>
                  <a:pt x="337" y="199"/>
                  <a:pt x="335" y="197"/>
                </a:cubicBezTo>
                <a:cubicBezTo>
                  <a:pt x="332" y="194"/>
                  <a:pt x="328" y="193"/>
                  <a:pt x="325" y="193"/>
                </a:cubicBezTo>
                <a:cubicBezTo>
                  <a:pt x="284" y="194"/>
                  <a:pt x="247" y="191"/>
                  <a:pt x="216" y="184"/>
                </a:cubicBezTo>
                <a:cubicBezTo>
                  <a:pt x="266" y="164"/>
                  <a:pt x="296" y="143"/>
                  <a:pt x="304" y="121"/>
                </a:cubicBezTo>
                <a:cubicBezTo>
                  <a:pt x="306" y="118"/>
                  <a:pt x="307" y="113"/>
                  <a:pt x="307" y="107"/>
                </a:cubicBezTo>
                <a:cubicBezTo>
                  <a:pt x="307" y="97"/>
                  <a:pt x="302" y="83"/>
                  <a:pt x="285" y="69"/>
                </a:cubicBezTo>
                <a:cubicBezTo>
                  <a:pt x="263" y="53"/>
                  <a:pt x="243" y="48"/>
                  <a:pt x="225" y="56"/>
                </a:cubicBezTo>
                <a:cubicBezTo>
                  <a:pt x="207" y="64"/>
                  <a:pt x="195" y="83"/>
                  <a:pt x="187" y="103"/>
                </a:cubicBezTo>
                <a:cubicBezTo>
                  <a:pt x="177" y="63"/>
                  <a:pt x="161" y="22"/>
                  <a:pt x="131" y="9"/>
                </a:cubicBezTo>
                <a:cubicBezTo>
                  <a:pt x="109" y="0"/>
                  <a:pt x="85" y="5"/>
                  <a:pt x="58" y="26"/>
                </a:cubicBezTo>
                <a:close/>
                <a:moveTo>
                  <a:pt x="64" y="87"/>
                </a:moveTo>
                <a:cubicBezTo>
                  <a:pt x="62" y="81"/>
                  <a:pt x="61" y="76"/>
                  <a:pt x="61" y="72"/>
                </a:cubicBezTo>
                <a:cubicBezTo>
                  <a:pt x="61" y="62"/>
                  <a:pt x="66" y="53"/>
                  <a:pt x="74" y="47"/>
                </a:cubicBezTo>
                <a:cubicBezTo>
                  <a:pt x="93" y="33"/>
                  <a:pt x="108" y="28"/>
                  <a:pt x="120" y="34"/>
                </a:cubicBezTo>
                <a:cubicBezTo>
                  <a:pt x="144" y="45"/>
                  <a:pt x="163" y="97"/>
                  <a:pt x="170" y="170"/>
                </a:cubicBezTo>
                <a:cubicBezTo>
                  <a:pt x="111" y="148"/>
                  <a:pt x="74" y="115"/>
                  <a:pt x="64" y="87"/>
                </a:cubicBezTo>
                <a:close/>
                <a:moveTo>
                  <a:pt x="236" y="81"/>
                </a:moveTo>
                <a:cubicBezTo>
                  <a:pt x="244" y="77"/>
                  <a:pt x="255" y="80"/>
                  <a:pt x="268" y="90"/>
                </a:cubicBezTo>
                <a:cubicBezTo>
                  <a:pt x="278" y="98"/>
                  <a:pt x="281" y="104"/>
                  <a:pt x="281" y="107"/>
                </a:cubicBezTo>
                <a:cubicBezTo>
                  <a:pt x="281" y="109"/>
                  <a:pt x="280" y="111"/>
                  <a:pt x="280" y="112"/>
                </a:cubicBezTo>
                <a:cubicBezTo>
                  <a:pt x="275" y="124"/>
                  <a:pt x="251" y="142"/>
                  <a:pt x="199" y="161"/>
                </a:cubicBezTo>
                <a:cubicBezTo>
                  <a:pt x="204" y="130"/>
                  <a:pt x="216" y="89"/>
                  <a:pt x="236" y="8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449"/>
          <p:cNvSpPr>
            <a:spLocks/>
          </p:cNvSpPr>
          <p:nvPr userDrawn="1"/>
        </p:nvSpPr>
        <p:spPr bwMode="auto">
          <a:xfrm>
            <a:off x="7020938" y="2386230"/>
            <a:ext cx="269875" cy="511174"/>
          </a:xfrm>
          <a:custGeom>
            <a:avLst/>
            <a:gdLst/>
            <a:ahLst/>
            <a:cxnLst>
              <a:cxn ang="0">
                <a:pos x="129" y="2"/>
              </a:cxn>
              <a:cxn ang="0">
                <a:pos x="16" y="54"/>
              </a:cxn>
              <a:cxn ang="0">
                <a:pos x="16" y="77"/>
              </a:cxn>
              <a:cxn ang="0">
                <a:pos x="128" y="127"/>
              </a:cxn>
              <a:cxn ang="0">
                <a:pos x="176" y="119"/>
              </a:cxn>
              <a:cxn ang="0">
                <a:pos x="118" y="143"/>
              </a:cxn>
              <a:cxn ang="0">
                <a:pos x="115" y="145"/>
              </a:cxn>
              <a:cxn ang="0">
                <a:pos x="114" y="146"/>
              </a:cxn>
              <a:cxn ang="0">
                <a:pos x="113" y="147"/>
              </a:cxn>
              <a:cxn ang="0">
                <a:pos x="112" y="148"/>
              </a:cxn>
              <a:cxn ang="0">
                <a:pos x="112" y="148"/>
              </a:cxn>
              <a:cxn ang="0">
                <a:pos x="111" y="149"/>
              </a:cxn>
              <a:cxn ang="0">
                <a:pos x="111" y="150"/>
              </a:cxn>
              <a:cxn ang="0">
                <a:pos x="110" y="155"/>
              </a:cxn>
              <a:cxn ang="0">
                <a:pos x="110" y="196"/>
              </a:cxn>
              <a:cxn ang="0">
                <a:pos x="128" y="208"/>
              </a:cxn>
              <a:cxn ang="0">
                <a:pos x="177" y="200"/>
              </a:cxn>
              <a:cxn ang="0">
                <a:pos x="110" y="236"/>
              </a:cxn>
              <a:cxn ang="0">
                <a:pos x="116" y="288"/>
              </a:cxn>
              <a:cxn ang="0">
                <a:pos x="177" y="270"/>
              </a:cxn>
              <a:cxn ang="0">
                <a:pos x="119" y="305"/>
              </a:cxn>
              <a:cxn ang="0">
                <a:pos x="110" y="358"/>
              </a:cxn>
              <a:cxn ang="0">
                <a:pos x="128" y="370"/>
              </a:cxn>
              <a:cxn ang="0">
                <a:pos x="177" y="362"/>
              </a:cxn>
              <a:cxn ang="0">
                <a:pos x="111" y="404"/>
              </a:cxn>
              <a:cxn ang="0">
                <a:pos x="128" y="411"/>
              </a:cxn>
              <a:cxn ang="0">
                <a:pos x="203" y="371"/>
              </a:cxn>
              <a:cxn ang="0">
                <a:pos x="197" y="320"/>
              </a:cxn>
              <a:cxn ang="0">
                <a:pos x="136" y="338"/>
              </a:cxn>
              <a:cxn ang="0">
                <a:pos x="195" y="302"/>
              </a:cxn>
              <a:cxn ang="0">
                <a:pos x="203" y="250"/>
              </a:cxn>
              <a:cxn ang="0">
                <a:pos x="185" y="237"/>
              </a:cxn>
              <a:cxn ang="0">
                <a:pos x="136" y="245"/>
              </a:cxn>
              <a:cxn ang="0">
                <a:pos x="203" y="209"/>
              </a:cxn>
              <a:cxn ang="0">
                <a:pos x="197" y="158"/>
              </a:cxn>
              <a:cxn ang="0">
                <a:pos x="136" y="176"/>
              </a:cxn>
              <a:cxn ang="0">
                <a:pos x="195" y="140"/>
              </a:cxn>
              <a:cxn ang="0">
                <a:pos x="203" y="88"/>
              </a:cxn>
              <a:cxn ang="0">
                <a:pos x="185" y="75"/>
              </a:cxn>
              <a:cxn ang="0">
                <a:pos x="52" y="65"/>
              </a:cxn>
              <a:cxn ang="0">
                <a:pos x="212" y="74"/>
              </a:cxn>
              <a:cxn ang="0">
                <a:pos x="123" y="424"/>
              </a:cxn>
              <a:cxn ang="0">
                <a:pos x="27" y="129"/>
              </a:cxn>
              <a:cxn ang="0">
                <a:pos x="0" y="129"/>
              </a:cxn>
              <a:cxn ang="0">
                <a:pos x="7" y="398"/>
              </a:cxn>
              <a:cxn ang="0">
                <a:pos x="123" y="452"/>
              </a:cxn>
              <a:cxn ang="0">
                <a:pos x="231" y="406"/>
              </a:cxn>
              <a:cxn ang="0">
                <a:pos x="239" y="65"/>
              </a:cxn>
            </a:cxnLst>
            <a:rect l="0" t="0" r="r" b="b"/>
            <a:pathLst>
              <a:path w="239" h="452">
                <a:moveTo>
                  <a:pt x="231" y="54"/>
                </a:moveTo>
                <a:cubicBezTo>
                  <a:pt x="129" y="2"/>
                  <a:pt x="129" y="2"/>
                  <a:pt x="129" y="2"/>
                </a:cubicBezTo>
                <a:cubicBezTo>
                  <a:pt x="125" y="0"/>
                  <a:pt x="120" y="1"/>
                  <a:pt x="117" y="2"/>
                </a:cubicBezTo>
                <a:cubicBezTo>
                  <a:pt x="16" y="54"/>
                  <a:pt x="16" y="54"/>
                  <a:pt x="16" y="54"/>
                </a:cubicBezTo>
                <a:cubicBezTo>
                  <a:pt x="12" y="56"/>
                  <a:pt x="9" y="61"/>
                  <a:pt x="9" y="66"/>
                </a:cubicBezTo>
                <a:cubicBezTo>
                  <a:pt x="9" y="71"/>
                  <a:pt x="12" y="75"/>
                  <a:pt x="16" y="77"/>
                </a:cubicBezTo>
                <a:cubicBezTo>
                  <a:pt x="117" y="127"/>
                  <a:pt x="117" y="127"/>
                  <a:pt x="117" y="127"/>
                </a:cubicBezTo>
                <a:cubicBezTo>
                  <a:pt x="120" y="128"/>
                  <a:pt x="124" y="128"/>
                  <a:pt x="128" y="127"/>
                </a:cubicBezTo>
                <a:cubicBezTo>
                  <a:pt x="176" y="108"/>
                  <a:pt x="176" y="108"/>
                  <a:pt x="176" y="108"/>
                </a:cubicBezTo>
                <a:cubicBezTo>
                  <a:pt x="176" y="119"/>
                  <a:pt x="176" y="119"/>
                  <a:pt x="176" y="119"/>
                </a:cubicBezTo>
                <a:cubicBezTo>
                  <a:pt x="118" y="143"/>
                  <a:pt x="118" y="143"/>
                  <a:pt x="118" y="143"/>
                </a:cubicBezTo>
                <a:cubicBezTo>
                  <a:pt x="118" y="143"/>
                  <a:pt x="118" y="143"/>
                  <a:pt x="118" y="143"/>
                </a:cubicBezTo>
                <a:cubicBezTo>
                  <a:pt x="117" y="143"/>
                  <a:pt x="116" y="144"/>
                  <a:pt x="115" y="144"/>
                </a:cubicBezTo>
                <a:cubicBezTo>
                  <a:pt x="115" y="145"/>
                  <a:pt x="115" y="145"/>
                  <a:pt x="115" y="145"/>
                </a:cubicBezTo>
                <a:cubicBezTo>
                  <a:pt x="115" y="145"/>
                  <a:pt x="114" y="145"/>
                  <a:pt x="114" y="145"/>
                </a:cubicBezTo>
                <a:cubicBezTo>
                  <a:pt x="114" y="145"/>
                  <a:pt x="114" y="146"/>
                  <a:pt x="114" y="146"/>
                </a:cubicBezTo>
                <a:cubicBezTo>
                  <a:pt x="114" y="146"/>
                  <a:pt x="114" y="146"/>
                  <a:pt x="113" y="146"/>
                </a:cubicBezTo>
                <a:cubicBezTo>
                  <a:pt x="113" y="146"/>
                  <a:pt x="113" y="146"/>
                  <a:pt x="113" y="147"/>
                </a:cubicBezTo>
                <a:cubicBezTo>
                  <a:pt x="113" y="147"/>
                  <a:pt x="113" y="147"/>
                  <a:pt x="113" y="147"/>
                </a:cubicBezTo>
                <a:cubicBezTo>
                  <a:pt x="112" y="147"/>
                  <a:pt x="112" y="147"/>
                  <a:pt x="112" y="148"/>
                </a:cubicBezTo>
                <a:cubicBezTo>
                  <a:pt x="112" y="148"/>
                  <a:pt x="112" y="148"/>
                  <a:pt x="112" y="148"/>
                </a:cubicBezTo>
                <a:cubicBezTo>
                  <a:pt x="112" y="148"/>
                  <a:pt x="112" y="148"/>
                  <a:pt x="112" y="148"/>
                </a:cubicBezTo>
                <a:cubicBezTo>
                  <a:pt x="111" y="149"/>
                  <a:pt x="111" y="149"/>
                  <a:pt x="111" y="149"/>
                </a:cubicBezTo>
                <a:cubicBezTo>
                  <a:pt x="111" y="149"/>
                  <a:pt x="111" y="149"/>
                  <a:pt x="111" y="149"/>
                </a:cubicBezTo>
                <a:cubicBezTo>
                  <a:pt x="111" y="150"/>
                  <a:pt x="111" y="150"/>
                  <a:pt x="111" y="150"/>
                </a:cubicBezTo>
                <a:cubicBezTo>
                  <a:pt x="111" y="150"/>
                  <a:pt x="111" y="150"/>
                  <a:pt x="111" y="150"/>
                </a:cubicBezTo>
                <a:cubicBezTo>
                  <a:pt x="110" y="151"/>
                  <a:pt x="110" y="152"/>
                  <a:pt x="110" y="153"/>
                </a:cubicBezTo>
                <a:cubicBezTo>
                  <a:pt x="110" y="154"/>
                  <a:pt x="110" y="155"/>
                  <a:pt x="110" y="155"/>
                </a:cubicBezTo>
                <a:cubicBezTo>
                  <a:pt x="110" y="155"/>
                  <a:pt x="110" y="155"/>
                  <a:pt x="110" y="155"/>
                </a:cubicBezTo>
                <a:cubicBezTo>
                  <a:pt x="110" y="196"/>
                  <a:pt x="110" y="196"/>
                  <a:pt x="110" y="196"/>
                </a:cubicBezTo>
                <a:cubicBezTo>
                  <a:pt x="110" y="200"/>
                  <a:pt x="112" y="204"/>
                  <a:pt x="116" y="207"/>
                </a:cubicBezTo>
                <a:cubicBezTo>
                  <a:pt x="119" y="209"/>
                  <a:pt x="124" y="210"/>
                  <a:pt x="128" y="208"/>
                </a:cubicBezTo>
                <a:cubicBezTo>
                  <a:pt x="177" y="189"/>
                  <a:pt x="177" y="189"/>
                  <a:pt x="177" y="189"/>
                </a:cubicBezTo>
                <a:cubicBezTo>
                  <a:pt x="177" y="200"/>
                  <a:pt x="177" y="200"/>
                  <a:pt x="177" y="200"/>
                </a:cubicBezTo>
                <a:cubicBezTo>
                  <a:pt x="119" y="224"/>
                  <a:pt x="119" y="224"/>
                  <a:pt x="119" y="224"/>
                </a:cubicBezTo>
                <a:cubicBezTo>
                  <a:pt x="114" y="225"/>
                  <a:pt x="110" y="230"/>
                  <a:pt x="110" y="236"/>
                </a:cubicBezTo>
                <a:cubicBezTo>
                  <a:pt x="110" y="277"/>
                  <a:pt x="110" y="277"/>
                  <a:pt x="110" y="277"/>
                </a:cubicBezTo>
                <a:cubicBezTo>
                  <a:pt x="110" y="281"/>
                  <a:pt x="112" y="285"/>
                  <a:pt x="116" y="288"/>
                </a:cubicBezTo>
                <a:cubicBezTo>
                  <a:pt x="119" y="290"/>
                  <a:pt x="124" y="291"/>
                  <a:pt x="128" y="289"/>
                </a:cubicBezTo>
                <a:cubicBezTo>
                  <a:pt x="177" y="270"/>
                  <a:pt x="177" y="270"/>
                  <a:pt x="177" y="270"/>
                </a:cubicBezTo>
                <a:cubicBezTo>
                  <a:pt x="177" y="281"/>
                  <a:pt x="177" y="281"/>
                  <a:pt x="177" y="281"/>
                </a:cubicBezTo>
                <a:cubicBezTo>
                  <a:pt x="119" y="305"/>
                  <a:pt x="119" y="305"/>
                  <a:pt x="119" y="305"/>
                </a:cubicBezTo>
                <a:cubicBezTo>
                  <a:pt x="114" y="306"/>
                  <a:pt x="110" y="311"/>
                  <a:pt x="110" y="317"/>
                </a:cubicBezTo>
                <a:cubicBezTo>
                  <a:pt x="110" y="358"/>
                  <a:pt x="110" y="358"/>
                  <a:pt x="110" y="358"/>
                </a:cubicBezTo>
                <a:cubicBezTo>
                  <a:pt x="110" y="362"/>
                  <a:pt x="112" y="366"/>
                  <a:pt x="116" y="369"/>
                </a:cubicBezTo>
                <a:cubicBezTo>
                  <a:pt x="119" y="371"/>
                  <a:pt x="124" y="372"/>
                  <a:pt x="128" y="370"/>
                </a:cubicBezTo>
                <a:cubicBezTo>
                  <a:pt x="177" y="351"/>
                  <a:pt x="177" y="351"/>
                  <a:pt x="177" y="351"/>
                </a:cubicBezTo>
                <a:cubicBezTo>
                  <a:pt x="177" y="362"/>
                  <a:pt x="177" y="362"/>
                  <a:pt x="177" y="362"/>
                </a:cubicBezTo>
                <a:cubicBezTo>
                  <a:pt x="118" y="386"/>
                  <a:pt x="118" y="386"/>
                  <a:pt x="118" y="386"/>
                </a:cubicBezTo>
                <a:cubicBezTo>
                  <a:pt x="111" y="389"/>
                  <a:pt x="108" y="397"/>
                  <a:pt x="111" y="404"/>
                </a:cubicBezTo>
                <a:cubicBezTo>
                  <a:pt x="113" y="409"/>
                  <a:pt x="118" y="412"/>
                  <a:pt x="123" y="412"/>
                </a:cubicBezTo>
                <a:cubicBezTo>
                  <a:pt x="125" y="412"/>
                  <a:pt x="127" y="411"/>
                  <a:pt x="128" y="411"/>
                </a:cubicBezTo>
                <a:cubicBezTo>
                  <a:pt x="195" y="383"/>
                  <a:pt x="195" y="383"/>
                  <a:pt x="195" y="383"/>
                </a:cubicBezTo>
                <a:cubicBezTo>
                  <a:pt x="200" y="381"/>
                  <a:pt x="203" y="376"/>
                  <a:pt x="203" y="371"/>
                </a:cubicBezTo>
                <a:cubicBezTo>
                  <a:pt x="203" y="331"/>
                  <a:pt x="203" y="331"/>
                  <a:pt x="203" y="331"/>
                </a:cubicBezTo>
                <a:cubicBezTo>
                  <a:pt x="203" y="326"/>
                  <a:pt x="201" y="322"/>
                  <a:pt x="197" y="320"/>
                </a:cubicBezTo>
                <a:cubicBezTo>
                  <a:pt x="194" y="317"/>
                  <a:pt x="189" y="317"/>
                  <a:pt x="185" y="318"/>
                </a:cubicBezTo>
                <a:cubicBezTo>
                  <a:pt x="136" y="338"/>
                  <a:pt x="136" y="338"/>
                  <a:pt x="136" y="338"/>
                </a:cubicBezTo>
                <a:cubicBezTo>
                  <a:pt x="136" y="326"/>
                  <a:pt x="136" y="326"/>
                  <a:pt x="136" y="326"/>
                </a:cubicBezTo>
                <a:cubicBezTo>
                  <a:pt x="195" y="302"/>
                  <a:pt x="195" y="302"/>
                  <a:pt x="195" y="302"/>
                </a:cubicBezTo>
                <a:cubicBezTo>
                  <a:pt x="200" y="300"/>
                  <a:pt x="203" y="295"/>
                  <a:pt x="203" y="290"/>
                </a:cubicBezTo>
                <a:cubicBezTo>
                  <a:pt x="203" y="250"/>
                  <a:pt x="203" y="250"/>
                  <a:pt x="203" y="250"/>
                </a:cubicBezTo>
                <a:cubicBezTo>
                  <a:pt x="203" y="245"/>
                  <a:pt x="201" y="241"/>
                  <a:pt x="197" y="239"/>
                </a:cubicBezTo>
                <a:cubicBezTo>
                  <a:pt x="194" y="236"/>
                  <a:pt x="189" y="236"/>
                  <a:pt x="185" y="237"/>
                </a:cubicBezTo>
                <a:cubicBezTo>
                  <a:pt x="136" y="257"/>
                  <a:pt x="136" y="257"/>
                  <a:pt x="136" y="257"/>
                </a:cubicBezTo>
                <a:cubicBezTo>
                  <a:pt x="136" y="245"/>
                  <a:pt x="136" y="245"/>
                  <a:pt x="136" y="245"/>
                </a:cubicBezTo>
                <a:cubicBezTo>
                  <a:pt x="195" y="221"/>
                  <a:pt x="195" y="221"/>
                  <a:pt x="195" y="221"/>
                </a:cubicBezTo>
                <a:cubicBezTo>
                  <a:pt x="200" y="219"/>
                  <a:pt x="203" y="214"/>
                  <a:pt x="203" y="209"/>
                </a:cubicBezTo>
                <a:cubicBezTo>
                  <a:pt x="203" y="169"/>
                  <a:pt x="203" y="169"/>
                  <a:pt x="203" y="169"/>
                </a:cubicBezTo>
                <a:cubicBezTo>
                  <a:pt x="203" y="164"/>
                  <a:pt x="201" y="160"/>
                  <a:pt x="197" y="158"/>
                </a:cubicBezTo>
                <a:cubicBezTo>
                  <a:pt x="194" y="155"/>
                  <a:pt x="189" y="155"/>
                  <a:pt x="185" y="156"/>
                </a:cubicBezTo>
                <a:cubicBezTo>
                  <a:pt x="136" y="176"/>
                  <a:pt x="136" y="176"/>
                  <a:pt x="136" y="176"/>
                </a:cubicBezTo>
                <a:cubicBezTo>
                  <a:pt x="136" y="164"/>
                  <a:pt x="136" y="164"/>
                  <a:pt x="136" y="164"/>
                </a:cubicBezTo>
                <a:cubicBezTo>
                  <a:pt x="195" y="140"/>
                  <a:pt x="195" y="140"/>
                  <a:pt x="195" y="140"/>
                </a:cubicBezTo>
                <a:cubicBezTo>
                  <a:pt x="200" y="138"/>
                  <a:pt x="203" y="133"/>
                  <a:pt x="203" y="128"/>
                </a:cubicBezTo>
                <a:cubicBezTo>
                  <a:pt x="203" y="88"/>
                  <a:pt x="203" y="88"/>
                  <a:pt x="203" y="88"/>
                </a:cubicBezTo>
                <a:cubicBezTo>
                  <a:pt x="203" y="83"/>
                  <a:pt x="201" y="79"/>
                  <a:pt x="197" y="77"/>
                </a:cubicBezTo>
                <a:cubicBezTo>
                  <a:pt x="194" y="74"/>
                  <a:pt x="189" y="74"/>
                  <a:pt x="185" y="75"/>
                </a:cubicBezTo>
                <a:cubicBezTo>
                  <a:pt x="123" y="100"/>
                  <a:pt x="123" y="100"/>
                  <a:pt x="123" y="100"/>
                </a:cubicBezTo>
                <a:cubicBezTo>
                  <a:pt x="52" y="65"/>
                  <a:pt x="52" y="65"/>
                  <a:pt x="52" y="65"/>
                </a:cubicBezTo>
                <a:cubicBezTo>
                  <a:pt x="123" y="29"/>
                  <a:pt x="123" y="29"/>
                  <a:pt x="123" y="29"/>
                </a:cubicBezTo>
                <a:cubicBezTo>
                  <a:pt x="212" y="74"/>
                  <a:pt x="212" y="74"/>
                  <a:pt x="212" y="74"/>
                </a:cubicBezTo>
                <a:cubicBezTo>
                  <a:pt x="212" y="385"/>
                  <a:pt x="212" y="385"/>
                  <a:pt x="212" y="385"/>
                </a:cubicBezTo>
                <a:cubicBezTo>
                  <a:pt x="123" y="424"/>
                  <a:pt x="123" y="424"/>
                  <a:pt x="123" y="424"/>
                </a:cubicBezTo>
                <a:cubicBezTo>
                  <a:pt x="27" y="378"/>
                  <a:pt x="27" y="378"/>
                  <a:pt x="27" y="378"/>
                </a:cubicBezTo>
                <a:cubicBezTo>
                  <a:pt x="27" y="129"/>
                  <a:pt x="27" y="129"/>
                  <a:pt x="27" y="129"/>
                </a:cubicBezTo>
                <a:cubicBezTo>
                  <a:pt x="27" y="122"/>
                  <a:pt x="21" y="116"/>
                  <a:pt x="13" y="116"/>
                </a:cubicBezTo>
                <a:cubicBezTo>
                  <a:pt x="6" y="116"/>
                  <a:pt x="0" y="122"/>
                  <a:pt x="0" y="129"/>
                </a:cubicBezTo>
                <a:cubicBezTo>
                  <a:pt x="0" y="386"/>
                  <a:pt x="0" y="386"/>
                  <a:pt x="0" y="386"/>
                </a:cubicBezTo>
                <a:cubicBezTo>
                  <a:pt x="0" y="391"/>
                  <a:pt x="3" y="396"/>
                  <a:pt x="7" y="398"/>
                </a:cubicBezTo>
                <a:cubicBezTo>
                  <a:pt x="117" y="450"/>
                  <a:pt x="117" y="450"/>
                  <a:pt x="117" y="450"/>
                </a:cubicBezTo>
                <a:cubicBezTo>
                  <a:pt x="119" y="451"/>
                  <a:pt x="121" y="452"/>
                  <a:pt x="123" y="452"/>
                </a:cubicBezTo>
                <a:cubicBezTo>
                  <a:pt x="124" y="452"/>
                  <a:pt x="126" y="451"/>
                  <a:pt x="128" y="451"/>
                </a:cubicBezTo>
                <a:cubicBezTo>
                  <a:pt x="231" y="406"/>
                  <a:pt x="231" y="406"/>
                  <a:pt x="231" y="406"/>
                </a:cubicBezTo>
                <a:cubicBezTo>
                  <a:pt x="236" y="404"/>
                  <a:pt x="239" y="399"/>
                  <a:pt x="239" y="394"/>
                </a:cubicBezTo>
                <a:cubicBezTo>
                  <a:pt x="239" y="65"/>
                  <a:pt x="239" y="65"/>
                  <a:pt x="239" y="65"/>
                </a:cubicBezTo>
                <a:cubicBezTo>
                  <a:pt x="239" y="60"/>
                  <a:pt x="236" y="56"/>
                  <a:pt x="231" y="5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469"/>
          <p:cNvSpPr>
            <a:spLocks/>
          </p:cNvSpPr>
          <p:nvPr userDrawn="1"/>
        </p:nvSpPr>
        <p:spPr bwMode="auto">
          <a:xfrm>
            <a:off x="6898700" y="1839817"/>
            <a:ext cx="514350" cy="328613"/>
          </a:xfrm>
          <a:custGeom>
            <a:avLst/>
            <a:gdLst/>
            <a:ahLst/>
            <a:cxnLst>
              <a:cxn ang="0">
                <a:pos x="210" y="6"/>
              </a:cxn>
              <a:cxn ang="0">
                <a:pos x="198" y="20"/>
              </a:cxn>
              <a:cxn ang="0">
                <a:pos x="212" y="32"/>
              </a:cxn>
              <a:cxn ang="0">
                <a:pos x="372" y="100"/>
              </a:cxn>
              <a:cxn ang="0">
                <a:pos x="421" y="165"/>
              </a:cxn>
              <a:cxn ang="0">
                <a:pos x="337" y="212"/>
              </a:cxn>
              <a:cxn ang="0">
                <a:pos x="222" y="258"/>
              </a:cxn>
              <a:cxn ang="0">
                <a:pos x="66" y="217"/>
              </a:cxn>
              <a:cxn ang="0">
                <a:pos x="29" y="173"/>
              </a:cxn>
              <a:cxn ang="0">
                <a:pos x="141" y="103"/>
              </a:cxn>
              <a:cxn ang="0">
                <a:pos x="129" y="149"/>
              </a:cxn>
              <a:cxn ang="0">
                <a:pos x="217" y="237"/>
              </a:cxn>
              <a:cxn ang="0">
                <a:pos x="306" y="149"/>
              </a:cxn>
              <a:cxn ang="0">
                <a:pos x="241" y="63"/>
              </a:cxn>
              <a:cxn ang="0">
                <a:pos x="225" y="73"/>
              </a:cxn>
              <a:cxn ang="0">
                <a:pos x="234" y="89"/>
              </a:cxn>
              <a:cxn ang="0">
                <a:pos x="279" y="149"/>
              </a:cxn>
              <a:cxn ang="0">
                <a:pos x="217" y="210"/>
              </a:cxn>
              <a:cxn ang="0">
                <a:pos x="155" y="149"/>
              </a:cxn>
              <a:cxn ang="0">
                <a:pos x="183" y="97"/>
              </a:cxn>
              <a:cxn ang="0">
                <a:pos x="188" y="83"/>
              </a:cxn>
              <a:cxn ang="0">
                <a:pos x="175" y="73"/>
              </a:cxn>
              <a:cxn ang="0">
                <a:pos x="108" y="84"/>
              </a:cxn>
              <a:cxn ang="0">
                <a:pos x="2" y="167"/>
              </a:cxn>
              <a:cxn ang="0">
                <a:pos x="1" y="178"/>
              </a:cxn>
              <a:cxn ang="0">
                <a:pos x="48" y="237"/>
              </a:cxn>
              <a:cxn ang="0">
                <a:pos x="224" y="285"/>
              </a:cxn>
              <a:cxn ang="0">
                <a:pos x="353" y="234"/>
              </a:cxn>
              <a:cxn ang="0">
                <a:pos x="444" y="186"/>
              </a:cxn>
              <a:cxn ang="0">
                <a:pos x="453" y="178"/>
              </a:cxn>
              <a:cxn ang="0">
                <a:pos x="453" y="167"/>
              </a:cxn>
              <a:cxn ang="0">
                <a:pos x="392" y="82"/>
              </a:cxn>
              <a:cxn ang="0">
                <a:pos x="210" y="6"/>
              </a:cxn>
            </a:cxnLst>
            <a:rect l="0" t="0" r="r" b="b"/>
            <a:pathLst>
              <a:path w="455" h="291">
                <a:moveTo>
                  <a:pt x="210" y="6"/>
                </a:moveTo>
                <a:cubicBezTo>
                  <a:pt x="202" y="7"/>
                  <a:pt x="197" y="13"/>
                  <a:pt x="198" y="20"/>
                </a:cubicBezTo>
                <a:cubicBezTo>
                  <a:pt x="198" y="28"/>
                  <a:pt x="205" y="33"/>
                  <a:pt x="212" y="32"/>
                </a:cubicBezTo>
                <a:cubicBezTo>
                  <a:pt x="270" y="27"/>
                  <a:pt x="324" y="50"/>
                  <a:pt x="372" y="100"/>
                </a:cubicBezTo>
                <a:cubicBezTo>
                  <a:pt x="396" y="124"/>
                  <a:pt x="413" y="150"/>
                  <a:pt x="421" y="165"/>
                </a:cubicBezTo>
                <a:cubicBezTo>
                  <a:pt x="383" y="178"/>
                  <a:pt x="359" y="196"/>
                  <a:pt x="337" y="212"/>
                </a:cubicBezTo>
                <a:cubicBezTo>
                  <a:pt x="308" y="235"/>
                  <a:pt x="282" y="254"/>
                  <a:pt x="222" y="258"/>
                </a:cubicBezTo>
                <a:cubicBezTo>
                  <a:pt x="158" y="263"/>
                  <a:pt x="105" y="249"/>
                  <a:pt x="66" y="217"/>
                </a:cubicBezTo>
                <a:cubicBezTo>
                  <a:pt x="45" y="200"/>
                  <a:pt x="34" y="182"/>
                  <a:pt x="29" y="173"/>
                </a:cubicBezTo>
                <a:cubicBezTo>
                  <a:pt x="56" y="126"/>
                  <a:pt x="108" y="109"/>
                  <a:pt x="141" y="103"/>
                </a:cubicBezTo>
                <a:cubicBezTo>
                  <a:pt x="133" y="117"/>
                  <a:pt x="129" y="132"/>
                  <a:pt x="129" y="149"/>
                </a:cubicBezTo>
                <a:cubicBezTo>
                  <a:pt x="129" y="197"/>
                  <a:pt x="168" y="237"/>
                  <a:pt x="217" y="237"/>
                </a:cubicBezTo>
                <a:cubicBezTo>
                  <a:pt x="266" y="237"/>
                  <a:pt x="306" y="197"/>
                  <a:pt x="306" y="149"/>
                </a:cubicBezTo>
                <a:cubicBezTo>
                  <a:pt x="306" y="109"/>
                  <a:pt x="279" y="74"/>
                  <a:pt x="241" y="63"/>
                </a:cubicBezTo>
                <a:cubicBezTo>
                  <a:pt x="234" y="61"/>
                  <a:pt x="226" y="66"/>
                  <a:pt x="225" y="73"/>
                </a:cubicBezTo>
                <a:cubicBezTo>
                  <a:pt x="223" y="80"/>
                  <a:pt x="227" y="87"/>
                  <a:pt x="234" y="89"/>
                </a:cubicBezTo>
                <a:cubicBezTo>
                  <a:pt x="260" y="97"/>
                  <a:pt x="279" y="121"/>
                  <a:pt x="279" y="149"/>
                </a:cubicBezTo>
                <a:cubicBezTo>
                  <a:pt x="279" y="183"/>
                  <a:pt x="251" y="210"/>
                  <a:pt x="217" y="210"/>
                </a:cubicBezTo>
                <a:cubicBezTo>
                  <a:pt x="183" y="210"/>
                  <a:pt x="155" y="183"/>
                  <a:pt x="155" y="149"/>
                </a:cubicBezTo>
                <a:cubicBezTo>
                  <a:pt x="155" y="128"/>
                  <a:pt x="166" y="109"/>
                  <a:pt x="183" y="97"/>
                </a:cubicBezTo>
                <a:cubicBezTo>
                  <a:pt x="188" y="94"/>
                  <a:pt x="190" y="88"/>
                  <a:pt x="188" y="83"/>
                </a:cubicBezTo>
                <a:cubicBezTo>
                  <a:pt x="186" y="77"/>
                  <a:pt x="181" y="73"/>
                  <a:pt x="175" y="73"/>
                </a:cubicBezTo>
                <a:cubicBezTo>
                  <a:pt x="174" y="73"/>
                  <a:pt x="144" y="73"/>
                  <a:pt x="108" y="84"/>
                </a:cubicBezTo>
                <a:cubicBezTo>
                  <a:pt x="59" y="99"/>
                  <a:pt x="22" y="127"/>
                  <a:pt x="2" y="167"/>
                </a:cubicBezTo>
                <a:cubicBezTo>
                  <a:pt x="0" y="170"/>
                  <a:pt x="0" y="174"/>
                  <a:pt x="1" y="178"/>
                </a:cubicBezTo>
                <a:cubicBezTo>
                  <a:pt x="2" y="179"/>
                  <a:pt x="14" y="209"/>
                  <a:pt x="48" y="237"/>
                </a:cubicBezTo>
                <a:cubicBezTo>
                  <a:pt x="79" y="262"/>
                  <a:pt x="134" y="291"/>
                  <a:pt x="224" y="285"/>
                </a:cubicBezTo>
                <a:cubicBezTo>
                  <a:pt x="292" y="280"/>
                  <a:pt x="322" y="258"/>
                  <a:pt x="353" y="234"/>
                </a:cubicBezTo>
                <a:cubicBezTo>
                  <a:pt x="377" y="216"/>
                  <a:pt x="401" y="198"/>
                  <a:pt x="444" y="186"/>
                </a:cubicBezTo>
                <a:cubicBezTo>
                  <a:pt x="448" y="185"/>
                  <a:pt x="451" y="182"/>
                  <a:pt x="453" y="178"/>
                </a:cubicBezTo>
                <a:cubicBezTo>
                  <a:pt x="455" y="175"/>
                  <a:pt x="455" y="171"/>
                  <a:pt x="453" y="167"/>
                </a:cubicBezTo>
                <a:cubicBezTo>
                  <a:pt x="452" y="165"/>
                  <a:pt x="432" y="123"/>
                  <a:pt x="392" y="82"/>
                </a:cubicBezTo>
                <a:cubicBezTo>
                  <a:pt x="338" y="26"/>
                  <a:pt x="275" y="0"/>
                  <a:pt x="210" y="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477"/>
          <p:cNvSpPr>
            <a:spLocks noEditPoints="1"/>
          </p:cNvSpPr>
          <p:nvPr userDrawn="1"/>
        </p:nvSpPr>
        <p:spPr bwMode="auto">
          <a:xfrm>
            <a:off x="6893938" y="3112402"/>
            <a:ext cx="523875" cy="271463"/>
          </a:xfrm>
          <a:custGeom>
            <a:avLst/>
            <a:gdLst/>
            <a:ahLst/>
            <a:cxnLst>
              <a:cxn ang="0">
                <a:pos x="31" y="177"/>
              </a:cxn>
              <a:cxn ang="0">
                <a:pos x="0" y="134"/>
              </a:cxn>
              <a:cxn ang="0">
                <a:pos x="32" y="91"/>
              </a:cxn>
              <a:cxn ang="0">
                <a:pos x="45" y="31"/>
              </a:cxn>
              <a:cxn ang="0">
                <a:pos x="120" y="43"/>
              </a:cxn>
              <a:cxn ang="0">
                <a:pos x="121" y="50"/>
              </a:cxn>
              <a:cxn ang="0">
                <a:pos x="148" y="61"/>
              </a:cxn>
              <a:cxn ang="0">
                <a:pos x="158" y="44"/>
              </a:cxn>
              <a:cxn ang="0">
                <a:pos x="193" y="31"/>
              </a:cxn>
              <a:cxn ang="0">
                <a:pos x="182" y="58"/>
              </a:cxn>
              <a:cxn ang="0">
                <a:pos x="140" y="89"/>
              </a:cxn>
              <a:cxn ang="0">
                <a:pos x="100" y="67"/>
              </a:cxn>
              <a:cxn ang="0">
                <a:pos x="58" y="101"/>
              </a:cxn>
              <a:cxn ang="0">
                <a:pos x="44" y="115"/>
              </a:cxn>
              <a:cxn ang="0">
                <a:pos x="27" y="134"/>
              </a:cxn>
              <a:cxn ang="0">
                <a:pos x="45" y="153"/>
              </a:cxn>
              <a:cxn ang="0">
                <a:pos x="46" y="153"/>
              </a:cxn>
              <a:cxn ang="0">
                <a:pos x="96" y="213"/>
              </a:cxn>
              <a:cxn ang="0">
                <a:pos x="139" y="181"/>
              </a:cxn>
              <a:cxn ang="0">
                <a:pos x="178" y="204"/>
              </a:cxn>
              <a:cxn ang="0">
                <a:pos x="219" y="166"/>
              </a:cxn>
              <a:cxn ang="0">
                <a:pos x="247" y="144"/>
              </a:cxn>
              <a:cxn ang="0">
                <a:pos x="250" y="134"/>
              </a:cxn>
              <a:cxn ang="0">
                <a:pos x="242" y="119"/>
              </a:cxn>
              <a:cxn ang="0">
                <a:pos x="219" y="44"/>
              </a:cxn>
              <a:cxn ang="0">
                <a:pos x="287" y="19"/>
              </a:cxn>
              <a:cxn ang="0">
                <a:pos x="325" y="0"/>
              </a:cxn>
              <a:cxn ang="0">
                <a:pos x="367" y="31"/>
              </a:cxn>
              <a:cxn ang="0">
                <a:pos x="431" y="91"/>
              </a:cxn>
              <a:cxn ang="0">
                <a:pos x="463" y="134"/>
              </a:cxn>
              <a:cxn ang="0">
                <a:pos x="439" y="173"/>
              </a:cxn>
              <a:cxn ang="0">
                <a:pos x="427" y="235"/>
              </a:cxn>
              <a:cxn ang="0">
                <a:pos x="343" y="227"/>
              </a:cxn>
              <a:cxn ang="0">
                <a:pos x="325" y="208"/>
              </a:cxn>
              <a:cxn ang="0">
                <a:pos x="323" y="208"/>
              </a:cxn>
              <a:cxn ang="0">
                <a:pos x="306" y="227"/>
              </a:cxn>
              <a:cxn ang="0">
                <a:pos x="257" y="226"/>
              </a:cxn>
              <a:cxn ang="0">
                <a:pos x="288" y="200"/>
              </a:cxn>
              <a:cxn ang="0">
                <a:pos x="324" y="181"/>
              </a:cxn>
              <a:cxn ang="0">
                <a:pos x="325" y="181"/>
              </a:cxn>
              <a:cxn ang="0">
                <a:pos x="367" y="212"/>
              </a:cxn>
              <a:cxn ang="0">
                <a:pos x="417" y="153"/>
              </a:cxn>
              <a:cxn ang="0">
                <a:pos x="423" y="152"/>
              </a:cxn>
              <a:cxn ang="0">
                <a:pos x="434" y="125"/>
              </a:cxn>
              <a:cxn ang="0">
                <a:pos x="416" y="114"/>
              </a:cxn>
              <a:cxn ang="0">
                <a:pos x="356" y="58"/>
              </a:cxn>
              <a:cxn ang="0">
                <a:pos x="329" y="27"/>
              </a:cxn>
              <a:cxn ang="0">
                <a:pos x="318" y="27"/>
              </a:cxn>
              <a:cxn ang="0">
                <a:pos x="292" y="58"/>
              </a:cxn>
              <a:cxn ang="0">
                <a:pos x="257" y="97"/>
              </a:cxn>
              <a:cxn ang="0">
                <a:pos x="277" y="134"/>
              </a:cxn>
              <a:cxn ang="0">
                <a:pos x="245" y="177"/>
              </a:cxn>
              <a:cxn ang="0">
                <a:pos x="232" y="239"/>
              </a:cxn>
              <a:cxn ang="0">
                <a:pos x="157" y="226"/>
              </a:cxn>
              <a:cxn ang="0">
                <a:pos x="157" y="225"/>
              </a:cxn>
              <a:cxn ang="0">
                <a:pos x="139" y="207"/>
              </a:cxn>
              <a:cxn ang="0">
                <a:pos x="120" y="226"/>
              </a:cxn>
              <a:cxn ang="0">
                <a:pos x="106" y="239"/>
              </a:cxn>
              <a:cxn ang="0">
                <a:pos x="329" y="207"/>
              </a:cxn>
              <a:cxn ang="0">
                <a:pos x="335" y="202"/>
              </a:cxn>
              <a:cxn ang="0">
                <a:pos x="336" y="200"/>
              </a:cxn>
              <a:cxn ang="0">
                <a:pos x="336" y="200"/>
              </a:cxn>
            </a:cxnLst>
            <a:rect l="0" t="0" r="r" b="b"/>
            <a:pathLst>
              <a:path w="463" h="239">
                <a:moveTo>
                  <a:pt x="32" y="226"/>
                </a:moveTo>
                <a:cubicBezTo>
                  <a:pt x="32" y="177"/>
                  <a:pt x="32" y="177"/>
                  <a:pt x="32" y="177"/>
                </a:cubicBezTo>
                <a:cubicBezTo>
                  <a:pt x="32" y="177"/>
                  <a:pt x="32" y="177"/>
                  <a:pt x="31" y="177"/>
                </a:cubicBezTo>
                <a:cubicBezTo>
                  <a:pt x="24" y="174"/>
                  <a:pt x="15" y="170"/>
                  <a:pt x="8" y="160"/>
                </a:cubicBezTo>
                <a:cubicBezTo>
                  <a:pt x="4" y="153"/>
                  <a:pt x="1" y="145"/>
                  <a:pt x="0" y="135"/>
                </a:cubicBezTo>
                <a:cubicBezTo>
                  <a:pt x="0" y="134"/>
                  <a:pt x="0" y="134"/>
                  <a:pt x="0" y="134"/>
                </a:cubicBezTo>
                <a:cubicBezTo>
                  <a:pt x="1" y="124"/>
                  <a:pt x="3" y="115"/>
                  <a:pt x="8" y="108"/>
                </a:cubicBezTo>
                <a:cubicBezTo>
                  <a:pt x="12" y="102"/>
                  <a:pt x="18" y="97"/>
                  <a:pt x="23" y="94"/>
                </a:cubicBezTo>
                <a:cubicBezTo>
                  <a:pt x="26" y="93"/>
                  <a:pt x="29" y="91"/>
                  <a:pt x="32" y="91"/>
                </a:cubicBezTo>
                <a:cubicBezTo>
                  <a:pt x="32" y="44"/>
                  <a:pt x="32" y="44"/>
                  <a:pt x="32" y="44"/>
                </a:cubicBezTo>
                <a:cubicBezTo>
                  <a:pt x="32" y="41"/>
                  <a:pt x="33" y="38"/>
                  <a:pt x="36" y="35"/>
                </a:cubicBezTo>
                <a:cubicBezTo>
                  <a:pt x="38" y="33"/>
                  <a:pt x="42" y="31"/>
                  <a:pt x="45" y="31"/>
                </a:cubicBezTo>
                <a:cubicBezTo>
                  <a:pt x="106" y="31"/>
                  <a:pt x="106" y="31"/>
                  <a:pt x="106" y="31"/>
                </a:cubicBezTo>
                <a:cubicBezTo>
                  <a:pt x="113" y="31"/>
                  <a:pt x="119" y="37"/>
                  <a:pt x="119" y="43"/>
                </a:cubicBezTo>
                <a:cubicBezTo>
                  <a:pt x="120" y="43"/>
                  <a:pt x="120" y="43"/>
                  <a:pt x="120" y="43"/>
                </a:cubicBezTo>
                <a:cubicBezTo>
                  <a:pt x="120" y="43"/>
                  <a:pt x="120" y="44"/>
                  <a:pt x="120" y="44"/>
                </a:cubicBezTo>
                <a:cubicBezTo>
                  <a:pt x="120" y="44"/>
                  <a:pt x="120" y="44"/>
                  <a:pt x="120" y="45"/>
                </a:cubicBezTo>
                <a:cubicBezTo>
                  <a:pt x="120" y="46"/>
                  <a:pt x="120" y="48"/>
                  <a:pt x="121" y="50"/>
                </a:cubicBezTo>
                <a:cubicBezTo>
                  <a:pt x="123" y="54"/>
                  <a:pt x="125" y="58"/>
                  <a:pt x="128" y="60"/>
                </a:cubicBezTo>
                <a:cubicBezTo>
                  <a:pt x="131" y="62"/>
                  <a:pt x="134" y="63"/>
                  <a:pt x="139" y="63"/>
                </a:cubicBezTo>
                <a:cubicBezTo>
                  <a:pt x="143" y="63"/>
                  <a:pt x="146" y="62"/>
                  <a:pt x="148" y="61"/>
                </a:cubicBezTo>
                <a:cubicBezTo>
                  <a:pt x="151" y="59"/>
                  <a:pt x="152" y="58"/>
                  <a:pt x="154" y="56"/>
                </a:cubicBezTo>
                <a:cubicBezTo>
                  <a:pt x="156" y="52"/>
                  <a:pt x="158" y="47"/>
                  <a:pt x="158" y="45"/>
                </a:cubicBezTo>
                <a:cubicBezTo>
                  <a:pt x="158" y="44"/>
                  <a:pt x="158" y="44"/>
                  <a:pt x="158" y="44"/>
                </a:cubicBezTo>
                <a:cubicBezTo>
                  <a:pt x="158" y="37"/>
                  <a:pt x="164" y="31"/>
                  <a:pt x="171" y="31"/>
                </a:cubicBezTo>
                <a:cubicBezTo>
                  <a:pt x="193" y="31"/>
                  <a:pt x="193" y="31"/>
                  <a:pt x="193" y="31"/>
                </a:cubicBezTo>
                <a:cubicBezTo>
                  <a:pt x="193" y="31"/>
                  <a:pt x="193" y="31"/>
                  <a:pt x="193" y="31"/>
                </a:cubicBezTo>
                <a:cubicBezTo>
                  <a:pt x="200" y="31"/>
                  <a:pt x="206" y="37"/>
                  <a:pt x="206" y="45"/>
                </a:cubicBezTo>
                <a:cubicBezTo>
                  <a:pt x="206" y="52"/>
                  <a:pt x="200" y="58"/>
                  <a:pt x="193" y="58"/>
                </a:cubicBezTo>
                <a:cubicBezTo>
                  <a:pt x="182" y="58"/>
                  <a:pt x="182" y="58"/>
                  <a:pt x="182" y="58"/>
                </a:cubicBezTo>
                <a:cubicBezTo>
                  <a:pt x="182" y="58"/>
                  <a:pt x="182" y="58"/>
                  <a:pt x="182" y="59"/>
                </a:cubicBezTo>
                <a:cubicBezTo>
                  <a:pt x="179" y="66"/>
                  <a:pt x="174" y="75"/>
                  <a:pt x="164" y="82"/>
                </a:cubicBezTo>
                <a:cubicBezTo>
                  <a:pt x="158" y="86"/>
                  <a:pt x="149" y="89"/>
                  <a:pt x="140" y="89"/>
                </a:cubicBezTo>
                <a:cubicBezTo>
                  <a:pt x="139" y="89"/>
                  <a:pt x="139" y="89"/>
                  <a:pt x="139" y="89"/>
                </a:cubicBezTo>
                <a:cubicBezTo>
                  <a:pt x="129" y="89"/>
                  <a:pt x="120" y="87"/>
                  <a:pt x="114" y="82"/>
                </a:cubicBezTo>
                <a:cubicBezTo>
                  <a:pt x="107" y="78"/>
                  <a:pt x="103" y="72"/>
                  <a:pt x="100" y="67"/>
                </a:cubicBezTo>
                <a:cubicBezTo>
                  <a:pt x="98" y="64"/>
                  <a:pt x="97" y="61"/>
                  <a:pt x="96" y="58"/>
                </a:cubicBezTo>
                <a:cubicBezTo>
                  <a:pt x="58" y="58"/>
                  <a:pt x="58" y="58"/>
                  <a:pt x="58" y="58"/>
                </a:cubicBezTo>
                <a:cubicBezTo>
                  <a:pt x="58" y="101"/>
                  <a:pt x="58" y="101"/>
                  <a:pt x="58" y="101"/>
                </a:cubicBezTo>
                <a:cubicBezTo>
                  <a:pt x="58" y="108"/>
                  <a:pt x="53" y="114"/>
                  <a:pt x="46" y="115"/>
                </a:cubicBezTo>
                <a:cubicBezTo>
                  <a:pt x="46" y="115"/>
                  <a:pt x="46" y="115"/>
                  <a:pt x="46" y="115"/>
                </a:cubicBezTo>
                <a:cubicBezTo>
                  <a:pt x="45" y="115"/>
                  <a:pt x="45" y="115"/>
                  <a:pt x="44" y="115"/>
                </a:cubicBezTo>
                <a:cubicBezTo>
                  <a:pt x="43" y="115"/>
                  <a:pt x="42" y="115"/>
                  <a:pt x="40" y="116"/>
                </a:cubicBezTo>
                <a:cubicBezTo>
                  <a:pt x="36" y="117"/>
                  <a:pt x="32" y="119"/>
                  <a:pt x="30" y="123"/>
                </a:cubicBezTo>
                <a:cubicBezTo>
                  <a:pt x="28" y="125"/>
                  <a:pt x="27" y="129"/>
                  <a:pt x="27" y="134"/>
                </a:cubicBezTo>
                <a:cubicBezTo>
                  <a:pt x="27" y="139"/>
                  <a:pt x="28" y="141"/>
                  <a:pt x="29" y="144"/>
                </a:cubicBezTo>
                <a:cubicBezTo>
                  <a:pt x="30" y="146"/>
                  <a:pt x="32" y="147"/>
                  <a:pt x="34" y="149"/>
                </a:cubicBezTo>
                <a:cubicBezTo>
                  <a:pt x="38" y="151"/>
                  <a:pt x="43" y="152"/>
                  <a:pt x="45" y="153"/>
                </a:cubicBezTo>
                <a:cubicBezTo>
                  <a:pt x="45" y="153"/>
                  <a:pt x="46" y="153"/>
                  <a:pt x="46" y="153"/>
                </a:cubicBezTo>
                <a:cubicBezTo>
                  <a:pt x="46" y="153"/>
                  <a:pt x="46" y="153"/>
                  <a:pt x="46" y="153"/>
                </a:cubicBezTo>
                <a:cubicBezTo>
                  <a:pt x="46" y="153"/>
                  <a:pt x="46" y="153"/>
                  <a:pt x="46" y="153"/>
                </a:cubicBezTo>
                <a:cubicBezTo>
                  <a:pt x="53" y="153"/>
                  <a:pt x="59" y="159"/>
                  <a:pt x="59" y="166"/>
                </a:cubicBezTo>
                <a:cubicBezTo>
                  <a:pt x="59" y="213"/>
                  <a:pt x="59" y="213"/>
                  <a:pt x="59" y="213"/>
                </a:cubicBezTo>
                <a:cubicBezTo>
                  <a:pt x="96" y="213"/>
                  <a:pt x="96" y="213"/>
                  <a:pt x="96" y="213"/>
                </a:cubicBezTo>
                <a:cubicBezTo>
                  <a:pt x="96" y="212"/>
                  <a:pt x="96" y="212"/>
                  <a:pt x="96" y="211"/>
                </a:cubicBezTo>
                <a:cubicBezTo>
                  <a:pt x="99" y="204"/>
                  <a:pt x="104" y="195"/>
                  <a:pt x="114" y="188"/>
                </a:cubicBezTo>
                <a:cubicBezTo>
                  <a:pt x="120" y="184"/>
                  <a:pt x="129" y="181"/>
                  <a:pt x="139" y="181"/>
                </a:cubicBezTo>
                <a:cubicBezTo>
                  <a:pt x="140" y="181"/>
                  <a:pt x="140" y="181"/>
                  <a:pt x="140" y="181"/>
                </a:cubicBezTo>
                <a:cubicBezTo>
                  <a:pt x="149" y="181"/>
                  <a:pt x="158" y="184"/>
                  <a:pt x="165" y="189"/>
                </a:cubicBezTo>
                <a:cubicBezTo>
                  <a:pt x="171" y="193"/>
                  <a:pt x="175" y="199"/>
                  <a:pt x="178" y="204"/>
                </a:cubicBezTo>
                <a:cubicBezTo>
                  <a:pt x="180" y="207"/>
                  <a:pt x="181" y="210"/>
                  <a:pt x="182" y="213"/>
                </a:cubicBezTo>
                <a:cubicBezTo>
                  <a:pt x="219" y="213"/>
                  <a:pt x="219" y="213"/>
                  <a:pt x="219" y="213"/>
                </a:cubicBezTo>
                <a:cubicBezTo>
                  <a:pt x="219" y="166"/>
                  <a:pt x="219" y="166"/>
                  <a:pt x="219" y="166"/>
                </a:cubicBezTo>
                <a:cubicBezTo>
                  <a:pt x="219" y="159"/>
                  <a:pt x="224" y="153"/>
                  <a:pt x="231" y="153"/>
                </a:cubicBezTo>
                <a:cubicBezTo>
                  <a:pt x="236" y="152"/>
                  <a:pt x="240" y="151"/>
                  <a:pt x="242" y="150"/>
                </a:cubicBezTo>
                <a:cubicBezTo>
                  <a:pt x="245" y="148"/>
                  <a:pt x="246" y="146"/>
                  <a:pt x="247" y="144"/>
                </a:cubicBezTo>
                <a:cubicBezTo>
                  <a:pt x="250" y="140"/>
                  <a:pt x="250" y="135"/>
                  <a:pt x="250" y="134"/>
                </a:cubicBezTo>
                <a:cubicBezTo>
                  <a:pt x="250" y="134"/>
                  <a:pt x="250" y="134"/>
                  <a:pt x="250" y="134"/>
                </a:cubicBezTo>
                <a:cubicBezTo>
                  <a:pt x="250" y="134"/>
                  <a:pt x="250" y="134"/>
                  <a:pt x="250" y="134"/>
                </a:cubicBezTo>
                <a:cubicBezTo>
                  <a:pt x="250" y="134"/>
                  <a:pt x="250" y="134"/>
                  <a:pt x="250" y="134"/>
                </a:cubicBezTo>
                <a:cubicBezTo>
                  <a:pt x="250" y="134"/>
                  <a:pt x="250" y="131"/>
                  <a:pt x="249" y="128"/>
                </a:cubicBezTo>
                <a:cubicBezTo>
                  <a:pt x="248" y="125"/>
                  <a:pt x="246" y="122"/>
                  <a:pt x="242" y="119"/>
                </a:cubicBezTo>
                <a:cubicBezTo>
                  <a:pt x="240" y="117"/>
                  <a:pt x="236" y="115"/>
                  <a:pt x="230" y="114"/>
                </a:cubicBezTo>
                <a:cubicBezTo>
                  <a:pt x="223" y="113"/>
                  <a:pt x="219" y="108"/>
                  <a:pt x="219" y="101"/>
                </a:cubicBezTo>
                <a:cubicBezTo>
                  <a:pt x="219" y="44"/>
                  <a:pt x="219" y="44"/>
                  <a:pt x="219" y="44"/>
                </a:cubicBezTo>
                <a:cubicBezTo>
                  <a:pt x="219" y="37"/>
                  <a:pt x="225" y="31"/>
                  <a:pt x="232" y="31"/>
                </a:cubicBezTo>
                <a:cubicBezTo>
                  <a:pt x="281" y="31"/>
                  <a:pt x="281" y="31"/>
                  <a:pt x="281" y="31"/>
                </a:cubicBezTo>
                <a:cubicBezTo>
                  <a:pt x="283" y="27"/>
                  <a:pt x="285" y="23"/>
                  <a:pt x="287" y="19"/>
                </a:cubicBezTo>
                <a:cubicBezTo>
                  <a:pt x="291" y="13"/>
                  <a:pt x="297" y="8"/>
                  <a:pt x="302" y="5"/>
                </a:cubicBezTo>
                <a:cubicBezTo>
                  <a:pt x="312" y="0"/>
                  <a:pt x="322" y="0"/>
                  <a:pt x="324" y="0"/>
                </a:cubicBezTo>
                <a:cubicBezTo>
                  <a:pt x="324" y="0"/>
                  <a:pt x="324" y="0"/>
                  <a:pt x="325" y="0"/>
                </a:cubicBezTo>
                <a:cubicBezTo>
                  <a:pt x="330" y="0"/>
                  <a:pt x="336" y="1"/>
                  <a:pt x="343" y="4"/>
                </a:cubicBezTo>
                <a:cubicBezTo>
                  <a:pt x="350" y="7"/>
                  <a:pt x="358" y="13"/>
                  <a:pt x="363" y="22"/>
                </a:cubicBezTo>
                <a:cubicBezTo>
                  <a:pt x="365" y="25"/>
                  <a:pt x="366" y="28"/>
                  <a:pt x="367" y="31"/>
                </a:cubicBezTo>
                <a:cubicBezTo>
                  <a:pt x="385" y="31"/>
                  <a:pt x="418" y="31"/>
                  <a:pt x="418" y="31"/>
                </a:cubicBezTo>
                <a:cubicBezTo>
                  <a:pt x="425" y="31"/>
                  <a:pt x="431" y="37"/>
                  <a:pt x="431" y="45"/>
                </a:cubicBezTo>
                <a:cubicBezTo>
                  <a:pt x="431" y="91"/>
                  <a:pt x="431" y="91"/>
                  <a:pt x="431" y="91"/>
                </a:cubicBezTo>
                <a:cubicBezTo>
                  <a:pt x="431" y="91"/>
                  <a:pt x="432" y="91"/>
                  <a:pt x="432" y="92"/>
                </a:cubicBezTo>
                <a:cubicBezTo>
                  <a:pt x="439" y="94"/>
                  <a:pt x="449" y="99"/>
                  <a:pt x="455" y="109"/>
                </a:cubicBezTo>
                <a:cubicBezTo>
                  <a:pt x="460" y="116"/>
                  <a:pt x="462" y="124"/>
                  <a:pt x="463" y="134"/>
                </a:cubicBezTo>
                <a:cubicBezTo>
                  <a:pt x="463" y="135"/>
                  <a:pt x="463" y="135"/>
                  <a:pt x="463" y="135"/>
                </a:cubicBezTo>
                <a:cubicBezTo>
                  <a:pt x="462" y="145"/>
                  <a:pt x="459" y="153"/>
                  <a:pt x="455" y="160"/>
                </a:cubicBezTo>
                <a:cubicBezTo>
                  <a:pt x="450" y="166"/>
                  <a:pt x="445" y="171"/>
                  <a:pt x="439" y="173"/>
                </a:cubicBezTo>
                <a:cubicBezTo>
                  <a:pt x="436" y="175"/>
                  <a:pt x="434" y="176"/>
                  <a:pt x="431" y="177"/>
                </a:cubicBezTo>
                <a:cubicBezTo>
                  <a:pt x="431" y="226"/>
                  <a:pt x="431" y="226"/>
                  <a:pt x="431" y="226"/>
                </a:cubicBezTo>
                <a:cubicBezTo>
                  <a:pt x="431" y="229"/>
                  <a:pt x="430" y="233"/>
                  <a:pt x="427" y="235"/>
                </a:cubicBezTo>
                <a:cubicBezTo>
                  <a:pt x="425" y="238"/>
                  <a:pt x="421" y="239"/>
                  <a:pt x="418" y="239"/>
                </a:cubicBezTo>
                <a:cubicBezTo>
                  <a:pt x="357" y="239"/>
                  <a:pt x="357" y="239"/>
                  <a:pt x="357" y="239"/>
                </a:cubicBezTo>
                <a:cubicBezTo>
                  <a:pt x="350" y="239"/>
                  <a:pt x="344" y="234"/>
                  <a:pt x="343" y="227"/>
                </a:cubicBezTo>
                <a:cubicBezTo>
                  <a:pt x="343" y="221"/>
                  <a:pt x="341" y="218"/>
                  <a:pt x="340" y="216"/>
                </a:cubicBezTo>
                <a:cubicBezTo>
                  <a:pt x="338" y="213"/>
                  <a:pt x="336" y="212"/>
                  <a:pt x="334" y="210"/>
                </a:cubicBezTo>
                <a:cubicBezTo>
                  <a:pt x="331" y="208"/>
                  <a:pt x="326" y="208"/>
                  <a:pt x="325" y="208"/>
                </a:cubicBezTo>
                <a:cubicBezTo>
                  <a:pt x="325" y="208"/>
                  <a:pt x="324" y="208"/>
                  <a:pt x="324" y="208"/>
                </a:cubicBezTo>
                <a:cubicBezTo>
                  <a:pt x="324" y="208"/>
                  <a:pt x="324" y="208"/>
                  <a:pt x="324" y="208"/>
                </a:cubicBezTo>
                <a:cubicBezTo>
                  <a:pt x="324" y="208"/>
                  <a:pt x="324" y="208"/>
                  <a:pt x="323" y="208"/>
                </a:cubicBezTo>
                <a:cubicBezTo>
                  <a:pt x="322" y="208"/>
                  <a:pt x="321" y="208"/>
                  <a:pt x="319" y="209"/>
                </a:cubicBezTo>
                <a:cubicBezTo>
                  <a:pt x="316" y="210"/>
                  <a:pt x="312" y="212"/>
                  <a:pt x="310" y="215"/>
                </a:cubicBezTo>
                <a:cubicBezTo>
                  <a:pt x="308" y="218"/>
                  <a:pt x="306" y="222"/>
                  <a:pt x="306" y="227"/>
                </a:cubicBezTo>
                <a:cubicBezTo>
                  <a:pt x="305" y="234"/>
                  <a:pt x="299" y="239"/>
                  <a:pt x="292" y="239"/>
                </a:cubicBezTo>
                <a:cubicBezTo>
                  <a:pt x="271" y="239"/>
                  <a:pt x="271" y="239"/>
                  <a:pt x="271" y="239"/>
                </a:cubicBezTo>
                <a:cubicBezTo>
                  <a:pt x="263" y="239"/>
                  <a:pt x="257" y="233"/>
                  <a:pt x="257" y="226"/>
                </a:cubicBezTo>
                <a:cubicBezTo>
                  <a:pt x="257" y="219"/>
                  <a:pt x="263" y="213"/>
                  <a:pt x="271" y="213"/>
                </a:cubicBezTo>
                <a:cubicBezTo>
                  <a:pt x="282" y="213"/>
                  <a:pt x="282" y="213"/>
                  <a:pt x="282" y="213"/>
                </a:cubicBezTo>
                <a:cubicBezTo>
                  <a:pt x="283" y="208"/>
                  <a:pt x="285" y="204"/>
                  <a:pt x="288" y="200"/>
                </a:cubicBezTo>
                <a:cubicBezTo>
                  <a:pt x="292" y="194"/>
                  <a:pt x="298" y="190"/>
                  <a:pt x="303" y="187"/>
                </a:cubicBezTo>
                <a:cubicBezTo>
                  <a:pt x="314" y="181"/>
                  <a:pt x="323" y="181"/>
                  <a:pt x="324" y="181"/>
                </a:cubicBezTo>
                <a:cubicBezTo>
                  <a:pt x="324" y="181"/>
                  <a:pt x="324" y="181"/>
                  <a:pt x="324" y="181"/>
                </a:cubicBezTo>
                <a:cubicBezTo>
                  <a:pt x="324" y="181"/>
                  <a:pt x="324" y="181"/>
                  <a:pt x="324" y="181"/>
                </a:cubicBezTo>
                <a:cubicBezTo>
                  <a:pt x="324" y="181"/>
                  <a:pt x="324" y="181"/>
                  <a:pt x="324" y="181"/>
                </a:cubicBezTo>
                <a:cubicBezTo>
                  <a:pt x="325" y="181"/>
                  <a:pt x="325" y="181"/>
                  <a:pt x="325" y="181"/>
                </a:cubicBezTo>
                <a:cubicBezTo>
                  <a:pt x="327" y="181"/>
                  <a:pt x="331" y="181"/>
                  <a:pt x="338" y="183"/>
                </a:cubicBezTo>
                <a:cubicBezTo>
                  <a:pt x="345" y="186"/>
                  <a:pt x="354" y="190"/>
                  <a:pt x="361" y="200"/>
                </a:cubicBezTo>
                <a:cubicBezTo>
                  <a:pt x="364" y="204"/>
                  <a:pt x="366" y="208"/>
                  <a:pt x="367" y="212"/>
                </a:cubicBezTo>
                <a:cubicBezTo>
                  <a:pt x="405" y="213"/>
                  <a:pt x="405" y="213"/>
                  <a:pt x="405" y="213"/>
                </a:cubicBezTo>
                <a:cubicBezTo>
                  <a:pt x="405" y="166"/>
                  <a:pt x="405" y="166"/>
                  <a:pt x="405" y="166"/>
                </a:cubicBezTo>
                <a:cubicBezTo>
                  <a:pt x="405" y="159"/>
                  <a:pt x="410" y="153"/>
                  <a:pt x="417" y="153"/>
                </a:cubicBezTo>
                <a:cubicBezTo>
                  <a:pt x="417" y="153"/>
                  <a:pt x="417" y="153"/>
                  <a:pt x="417" y="153"/>
                </a:cubicBezTo>
                <a:cubicBezTo>
                  <a:pt x="418" y="153"/>
                  <a:pt x="418" y="153"/>
                  <a:pt x="419" y="153"/>
                </a:cubicBezTo>
                <a:cubicBezTo>
                  <a:pt x="420" y="153"/>
                  <a:pt x="421" y="152"/>
                  <a:pt x="423" y="152"/>
                </a:cubicBezTo>
                <a:cubicBezTo>
                  <a:pt x="427" y="150"/>
                  <a:pt x="431" y="148"/>
                  <a:pt x="433" y="145"/>
                </a:cubicBezTo>
                <a:cubicBezTo>
                  <a:pt x="434" y="142"/>
                  <a:pt x="436" y="139"/>
                  <a:pt x="436" y="134"/>
                </a:cubicBezTo>
                <a:cubicBezTo>
                  <a:pt x="436" y="130"/>
                  <a:pt x="435" y="127"/>
                  <a:pt x="434" y="125"/>
                </a:cubicBezTo>
                <a:cubicBezTo>
                  <a:pt x="433" y="123"/>
                  <a:pt x="431" y="121"/>
                  <a:pt x="429" y="120"/>
                </a:cubicBezTo>
                <a:cubicBezTo>
                  <a:pt x="425" y="117"/>
                  <a:pt x="419" y="115"/>
                  <a:pt x="417" y="115"/>
                </a:cubicBezTo>
                <a:cubicBezTo>
                  <a:pt x="417" y="114"/>
                  <a:pt x="416" y="114"/>
                  <a:pt x="416" y="114"/>
                </a:cubicBezTo>
                <a:cubicBezTo>
                  <a:pt x="410" y="114"/>
                  <a:pt x="404" y="108"/>
                  <a:pt x="404" y="101"/>
                </a:cubicBezTo>
                <a:cubicBezTo>
                  <a:pt x="404" y="58"/>
                  <a:pt x="404" y="58"/>
                  <a:pt x="404" y="58"/>
                </a:cubicBezTo>
                <a:cubicBezTo>
                  <a:pt x="386" y="58"/>
                  <a:pt x="356" y="58"/>
                  <a:pt x="356" y="58"/>
                </a:cubicBezTo>
                <a:cubicBezTo>
                  <a:pt x="349" y="58"/>
                  <a:pt x="343" y="52"/>
                  <a:pt x="343" y="45"/>
                </a:cubicBezTo>
                <a:cubicBezTo>
                  <a:pt x="342" y="38"/>
                  <a:pt x="340" y="35"/>
                  <a:pt x="338" y="32"/>
                </a:cubicBezTo>
                <a:cubicBezTo>
                  <a:pt x="335" y="29"/>
                  <a:pt x="332" y="28"/>
                  <a:pt x="329" y="27"/>
                </a:cubicBezTo>
                <a:cubicBezTo>
                  <a:pt x="327" y="26"/>
                  <a:pt x="325" y="26"/>
                  <a:pt x="325" y="26"/>
                </a:cubicBezTo>
                <a:cubicBezTo>
                  <a:pt x="325" y="26"/>
                  <a:pt x="325" y="26"/>
                  <a:pt x="325" y="26"/>
                </a:cubicBezTo>
                <a:cubicBezTo>
                  <a:pt x="324" y="26"/>
                  <a:pt x="321" y="26"/>
                  <a:pt x="318" y="27"/>
                </a:cubicBezTo>
                <a:cubicBezTo>
                  <a:pt x="315" y="28"/>
                  <a:pt x="312" y="30"/>
                  <a:pt x="309" y="34"/>
                </a:cubicBezTo>
                <a:cubicBezTo>
                  <a:pt x="307" y="36"/>
                  <a:pt x="306" y="40"/>
                  <a:pt x="305" y="46"/>
                </a:cubicBezTo>
                <a:cubicBezTo>
                  <a:pt x="304" y="53"/>
                  <a:pt x="299" y="58"/>
                  <a:pt x="292" y="58"/>
                </a:cubicBezTo>
                <a:cubicBezTo>
                  <a:pt x="245" y="58"/>
                  <a:pt x="245" y="58"/>
                  <a:pt x="245" y="58"/>
                </a:cubicBezTo>
                <a:cubicBezTo>
                  <a:pt x="245" y="91"/>
                  <a:pt x="245" y="91"/>
                  <a:pt x="245" y="91"/>
                </a:cubicBezTo>
                <a:cubicBezTo>
                  <a:pt x="250" y="93"/>
                  <a:pt x="254" y="95"/>
                  <a:pt x="257" y="97"/>
                </a:cubicBezTo>
                <a:cubicBezTo>
                  <a:pt x="263" y="101"/>
                  <a:pt x="268" y="107"/>
                  <a:pt x="271" y="112"/>
                </a:cubicBezTo>
                <a:cubicBezTo>
                  <a:pt x="276" y="122"/>
                  <a:pt x="277" y="131"/>
                  <a:pt x="277" y="134"/>
                </a:cubicBezTo>
                <a:cubicBezTo>
                  <a:pt x="277" y="134"/>
                  <a:pt x="277" y="134"/>
                  <a:pt x="277" y="134"/>
                </a:cubicBezTo>
                <a:cubicBezTo>
                  <a:pt x="277" y="136"/>
                  <a:pt x="277" y="142"/>
                  <a:pt x="274" y="149"/>
                </a:cubicBezTo>
                <a:cubicBezTo>
                  <a:pt x="272" y="156"/>
                  <a:pt x="267" y="165"/>
                  <a:pt x="257" y="171"/>
                </a:cubicBezTo>
                <a:cubicBezTo>
                  <a:pt x="254" y="174"/>
                  <a:pt x="250" y="176"/>
                  <a:pt x="245" y="177"/>
                </a:cubicBezTo>
                <a:cubicBezTo>
                  <a:pt x="245" y="226"/>
                  <a:pt x="245" y="226"/>
                  <a:pt x="245" y="226"/>
                </a:cubicBezTo>
                <a:cubicBezTo>
                  <a:pt x="245" y="229"/>
                  <a:pt x="244" y="233"/>
                  <a:pt x="241" y="235"/>
                </a:cubicBezTo>
                <a:cubicBezTo>
                  <a:pt x="239" y="238"/>
                  <a:pt x="235" y="239"/>
                  <a:pt x="232" y="239"/>
                </a:cubicBezTo>
                <a:cubicBezTo>
                  <a:pt x="171" y="239"/>
                  <a:pt x="171" y="239"/>
                  <a:pt x="171" y="239"/>
                </a:cubicBezTo>
                <a:cubicBezTo>
                  <a:pt x="163" y="239"/>
                  <a:pt x="158" y="233"/>
                  <a:pt x="157" y="226"/>
                </a:cubicBezTo>
                <a:cubicBezTo>
                  <a:pt x="157" y="226"/>
                  <a:pt x="157" y="226"/>
                  <a:pt x="157" y="226"/>
                </a:cubicBezTo>
                <a:cubicBezTo>
                  <a:pt x="157" y="226"/>
                  <a:pt x="157" y="226"/>
                  <a:pt x="157" y="226"/>
                </a:cubicBezTo>
                <a:cubicBezTo>
                  <a:pt x="157" y="226"/>
                  <a:pt x="157" y="226"/>
                  <a:pt x="157" y="226"/>
                </a:cubicBezTo>
                <a:cubicBezTo>
                  <a:pt x="157" y="226"/>
                  <a:pt x="157" y="225"/>
                  <a:pt x="157" y="225"/>
                </a:cubicBezTo>
                <a:cubicBezTo>
                  <a:pt x="157" y="224"/>
                  <a:pt x="157" y="222"/>
                  <a:pt x="156" y="220"/>
                </a:cubicBezTo>
                <a:cubicBezTo>
                  <a:pt x="155" y="217"/>
                  <a:pt x="153" y="213"/>
                  <a:pt x="150" y="211"/>
                </a:cubicBezTo>
                <a:cubicBezTo>
                  <a:pt x="147" y="209"/>
                  <a:pt x="144" y="208"/>
                  <a:pt x="139" y="207"/>
                </a:cubicBezTo>
                <a:cubicBezTo>
                  <a:pt x="135" y="208"/>
                  <a:pt x="132" y="208"/>
                  <a:pt x="130" y="210"/>
                </a:cubicBezTo>
                <a:cubicBezTo>
                  <a:pt x="128" y="211"/>
                  <a:pt x="126" y="213"/>
                  <a:pt x="125" y="215"/>
                </a:cubicBezTo>
                <a:cubicBezTo>
                  <a:pt x="122" y="218"/>
                  <a:pt x="120" y="224"/>
                  <a:pt x="120" y="226"/>
                </a:cubicBezTo>
                <a:cubicBezTo>
                  <a:pt x="120" y="227"/>
                  <a:pt x="120" y="227"/>
                  <a:pt x="120" y="227"/>
                </a:cubicBezTo>
                <a:cubicBezTo>
                  <a:pt x="120" y="227"/>
                  <a:pt x="120" y="227"/>
                  <a:pt x="120" y="227"/>
                </a:cubicBezTo>
                <a:cubicBezTo>
                  <a:pt x="119" y="234"/>
                  <a:pt x="113" y="239"/>
                  <a:pt x="106" y="239"/>
                </a:cubicBezTo>
                <a:cubicBezTo>
                  <a:pt x="45" y="239"/>
                  <a:pt x="45" y="239"/>
                  <a:pt x="45" y="239"/>
                </a:cubicBezTo>
                <a:cubicBezTo>
                  <a:pt x="38" y="239"/>
                  <a:pt x="32" y="233"/>
                  <a:pt x="32" y="226"/>
                </a:cubicBezTo>
                <a:moveTo>
                  <a:pt x="329" y="207"/>
                </a:moveTo>
                <a:cubicBezTo>
                  <a:pt x="330" y="206"/>
                  <a:pt x="330" y="206"/>
                  <a:pt x="330" y="206"/>
                </a:cubicBezTo>
                <a:cubicBezTo>
                  <a:pt x="330" y="206"/>
                  <a:pt x="330" y="206"/>
                  <a:pt x="329" y="207"/>
                </a:cubicBezTo>
                <a:close/>
                <a:moveTo>
                  <a:pt x="335" y="202"/>
                </a:moveTo>
                <a:cubicBezTo>
                  <a:pt x="335" y="202"/>
                  <a:pt x="335" y="202"/>
                  <a:pt x="336" y="202"/>
                </a:cubicBezTo>
                <a:cubicBezTo>
                  <a:pt x="335" y="202"/>
                  <a:pt x="335" y="202"/>
                  <a:pt x="335" y="202"/>
                </a:cubicBezTo>
                <a:close/>
                <a:moveTo>
                  <a:pt x="336" y="200"/>
                </a:moveTo>
                <a:cubicBezTo>
                  <a:pt x="336" y="200"/>
                  <a:pt x="336" y="200"/>
                  <a:pt x="336" y="201"/>
                </a:cubicBezTo>
                <a:cubicBezTo>
                  <a:pt x="336" y="200"/>
                  <a:pt x="336" y="200"/>
                  <a:pt x="337" y="200"/>
                </a:cubicBezTo>
                <a:cubicBezTo>
                  <a:pt x="337" y="200"/>
                  <a:pt x="337" y="200"/>
                  <a:pt x="336" y="20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552"/>
          <p:cNvSpPr>
            <a:spLocks/>
          </p:cNvSpPr>
          <p:nvPr userDrawn="1"/>
        </p:nvSpPr>
        <p:spPr bwMode="auto">
          <a:xfrm>
            <a:off x="6984425" y="5076234"/>
            <a:ext cx="342900" cy="493713"/>
          </a:xfrm>
          <a:custGeom>
            <a:avLst/>
            <a:gdLst/>
            <a:ahLst/>
            <a:cxnLst>
              <a:cxn ang="0">
                <a:pos x="30" y="424"/>
              </a:cxn>
              <a:cxn ang="0">
                <a:pos x="0" y="372"/>
              </a:cxn>
              <a:cxn ang="0">
                <a:pos x="73" y="220"/>
              </a:cxn>
              <a:cxn ang="0">
                <a:pos x="95" y="235"/>
              </a:cxn>
              <a:cxn ang="0">
                <a:pos x="82" y="287"/>
              </a:cxn>
              <a:cxn ang="0">
                <a:pos x="86" y="290"/>
              </a:cxn>
              <a:cxn ang="0">
                <a:pos x="128" y="263"/>
              </a:cxn>
              <a:cxn ang="0">
                <a:pos x="164" y="198"/>
              </a:cxn>
              <a:cxn ang="0">
                <a:pos x="114" y="153"/>
              </a:cxn>
              <a:cxn ang="0">
                <a:pos x="88" y="157"/>
              </a:cxn>
              <a:cxn ang="0">
                <a:pos x="80" y="149"/>
              </a:cxn>
              <a:cxn ang="0">
                <a:pos x="75" y="122"/>
              </a:cxn>
              <a:cxn ang="0">
                <a:pos x="121" y="64"/>
              </a:cxn>
              <a:cxn ang="0">
                <a:pos x="208" y="69"/>
              </a:cxn>
              <a:cxn ang="0">
                <a:pos x="245" y="162"/>
              </a:cxn>
              <a:cxn ang="0">
                <a:pos x="176" y="318"/>
              </a:cxn>
              <a:cxn ang="0">
                <a:pos x="159" y="298"/>
              </a:cxn>
              <a:cxn ang="0">
                <a:pos x="218" y="162"/>
              </a:cxn>
              <a:cxn ang="0">
                <a:pos x="193" y="91"/>
              </a:cxn>
              <a:cxn ang="0">
                <a:pos x="131" y="89"/>
              </a:cxn>
              <a:cxn ang="0">
                <a:pos x="102" y="122"/>
              </a:cxn>
              <a:cxn ang="0">
                <a:pos x="114" y="127"/>
              </a:cxn>
              <a:cxn ang="0">
                <a:pos x="191" y="198"/>
              </a:cxn>
              <a:cxn ang="0">
                <a:pos x="146" y="282"/>
              </a:cxn>
              <a:cxn ang="0">
                <a:pos x="86" y="317"/>
              </a:cxn>
              <a:cxn ang="0">
                <a:pos x="60" y="304"/>
              </a:cxn>
              <a:cxn ang="0">
                <a:pos x="43" y="320"/>
              </a:cxn>
              <a:cxn ang="0">
                <a:pos x="30" y="389"/>
              </a:cxn>
              <a:cxn ang="0">
                <a:pos x="81" y="410"/>
              </a:cxn>
              <a:cxn ang="0">
                <a:pos x="247" y="254"/>
              </a:cxn>
              <a:cxn ang="0">
                <a:pos x="244" y="68"/>
              </a:cxn>
              <a:cxn ang="0">
                <a:pos x="151" y="26"/>
              </a:cxn>
              <a:cxn ang="0">
                <a:pos x="73" y="64"/>
              </a:cxn>
              <a:cxn ang="0">
                <a:pos x="46" y="145"/>
              </a:cxn>
              <a:cxn ang="0">
                <a:pos x="20" y="148"/>
              </a:cxn>
              <a:cxn ang="0">
                <a:pos x="38" y="69"/>
              </a:cxn>
              <a:cxn ang="0">
                <a:pos x="151" y="0"/>
              </a:cxn>
              <a:cxn ang="0">
                <a:pos x="264" y="50"/>
              </a:cxn>
              <a:cxn ang="0">
                <a:pos x="271" y="266"/>
              </a:cxn>
              <a:cxn ang="0">
                <a:pos x="82" y="437"/>
              </a:cxn>
            </a:cxnLst>
            <a:rect l="0" t="0" r="r" b="b"/>
            <a:pathLst>
              <a:path w="303" h="437">
                <a:moveTo>
                  <a:pt x="81" y="437"/>
                </a:moveTo>
                <a:cubicBezTo>
                  <a:pt x="61" y="437"/>
                  <a:pt x="43" y="431"/>
                  <a:pt x="30" y="424"/>
                </a:cubicBezTo>
                <a:cubicBezTo>
                  <a:pt x="20" y="418"/>
                  <a:pt x="12" y="411"/>
                  <a:pt x="7" y="402"/>
                </a:cubicBezTo>
                <a:cubicBezTo>
                  <a:pt x="2" y="393"/>
                  <a:pt x="0" y="383"/>
                  <a:pt x="0" y="372"/>
                </a:cubicBezTo>
                <a:cubicBezTo>
                  <a:pt x="0" y="353"/>
                  <a:pt x="6" y="333"/>
                  <a:pt x="19" y="308"/>
                </a:cubicBezTo>
                <a:cubicBezTo>
                  <a:pt x="31" y="283"/>
                  <a:pt x="49" y="254"/>
                  <a:pt x="73" y="220"/>
                </a:cubicBezTo>
                <a:cubicBezTo>
                  <a:pt x="77" y="215"/>
                  <a:pt x="85" y="213"/>
                  <a:pt x="91" y="217"/>
                </a:cubicBezTo>
                <a:cubicBezTo>
                  <a:pt x="97" y="221"/>
                  <a:pt x="99" y="229"/>
                  <a:pt x="95" y="235"/>
                </a:cubicBezTo>
                <a:cubicBezTo>
                  <a:pt x="85" y="250"/>
                  <a:pt x="80" y="267"/>
                  <a:pt x="80" y="278"/>
                </a:cubicBezTo>
                <a:cubicBezTo>
                  <a:pt x="80" y="282"/>
                  <a:pt x="81" y="285"/>
                  <a:pt x="82" y="287"/>
                </a:cubicBezTo>
                <a:cubicBezTo>
                  <a:pt x="83" y="289"/>
                  <a:pt x="83" y="289"/>
                  <a:pt x="84" y="290"/>
                </a:cubicBezTo>
                <a:cubicBezTo>
                  <a:pt x="84" y="290"/>
                  <a:pt x="84" y="290"/>
                  <a:pt x="86" y="290"/>
                </a:cubicBezTo>
                <a:cubicBezTo>
                  <a:pt x="88" y="290"/>
                  <a:pt x="93" y="289"/>
                  <a:pt x="100" y="285"/>
                </a:cubicBezTo>
                <a:cubicBezTo>
                  <a:pt x="108" y="281"/>
                  <a:pt x="117" y="274"/>
                  <a:pt x="128" y="263"/>
                </a:cubicBezTo>
                <a:cubicBezTo>
                  <a:pt x="141" y="249"/>
                  <a:pt x="151" y="237"/>
                  <a:pt x="156" y="226"/>
                </a:cubicBezTo>
                <a:cubicBezTo>
                  <a:pt x="162" y="215"/>
                  <a:pt x="164" y="206"/>
                  <a:pt x="164" y="198"/>
                </a:cubicBezTo>
                <a:cubicBezTo>
                  <a:pt x="164" y="184"/>
                  <a:pt x="158" y="174"/>
                  <a:pt x="148" y="166"/>
                </a:cubicBezTo>
                <a:cubicBezTo>
                  <a:pt x="139" y="158"/>
                  <a:pt x="126" y="153"/>
                  <a:pt x="114" y="153"/>
                </a:cubicBezTo>
                <a:cubicBezTo>
                  <a:pt x="108" y="153"/>
                  <a:pt x="103" y="154"/>
                  <a:pt x="98" y="157"/>
                </a:cubicBezTo>
                <a:cubicBezTo>
                  <a:pt x="95" y="158"/>
                  <a:pt x="91" y="158"/>
                  <a:pt x="88" y="157"/>
                </a:cubicBezTo>
                <a:cubicBezTo>
                  <a:pt x="84" y="155"/>
                  <a:pt x="82" y="153"/>
                  <a:pt x="80" y="149"/>
                </a:cubicBezTo>
                <a:cubicBezTo>
                  <a:pt x="80" y="149"/>
                  <a:pt x="80" y="149"/>
                  <a:pt x="80" y="149"/>
                </a:cubicBezTo>
                <a:cubicBezTo>
                  <a:pt x="80" y="149"/>
                  <a:pt x="80" y="149"/>
                  <a:pt x="80" y="149"/>
                </a:cubicBezTo>
                <a:cubicBezTo>
                  <a:pt x="77" y="140"/>
                  <a:pt x="75" y="132"/>
                  <a:pt x="75" y="122"/>
                </a:cubicBezTo>
                <a:cubicBezTo>
                  <a:pt x="75" y="111"/>
                  <a:pt x="78" y="99"/>
                  <a:pt x="86" y="88"/>
                </a:cubicBezTo>
                <a:cubicBezTo>
                  <a:pt x="94" y="78"/>
                  <a:pt x="106" y="70"/>
                  <a:pt x="121" y="64"/>
                </a:cubicBezTo>
                <a:cubicBezTo>
                  <a:pt x="134" y="59"/>
                  <a:pt x="148" y="56"/>
                  <a:pt x="162" y="56"/>
                </a:cubicBezTo>
                <a:cubicBezTo>
                  <a:pt x="178" y="56"/>
                  <a:pt x="194" y="60"/>
                  <a:pt x="208" y="69"/>
                </a:cubicBezTo>
                <a:cubicBezTo>
                  <a:pt x="222" y="79"/>
                  <a:pt x="233" y="93"/>
                  <a:pt x="238" y="113"/>
                </a:cubicBezTo>
                <a:cubicBezTo>
                  <a:pt x="242" y="126"/>
                  <a:pt x="245" y="143"/>
                  <a:pt x="245" y="162"/>
                </a:cubicBezTo>
                <a:cubicBezTo>
                  <a:pt x="245" y="186"/>
                  <a:pt x="240" y="214"/>
                  <a:pt x="230" y="242"/>
                </a:cubicBezTo>
                <a:cubicBezTo>
                  <a:pt x="219" y="269"/>
                  <a:pt x="202" y="296"/>
                  <a:pt x="176" y="318"/>
                </a:cubicBezTo>
                <a:cubicBezTo>
                  <a:pt x="170" y="323"/>
                  <a:pt x="161" y="322"/>
                  <a:pt x="157" y="317"/>
                </a:cubicBezTo>
                <a:cubicBezTo>
                  <a:pt x="152" y="311"/>
                  <a:pt x="153" y="303"/>
                  <a:pt x="159" y="298"/>
                </a:cubicBezTo>
                <a:cubicBezTo>
                  <a:pt x="181" y="279"/>
                  <a:pt x="196" y="256"/>
                  <a:pt x="205" y="232"/>
                </a:cubicBezTo>
                <a:cubicBezTo>
                  <a:pt x="214" y="208"/>
                  <a:pt x="218" y="183"/>
                  <a:pt x="218" y="162"/>
                </a:cubicBezTo>
                <a:cubicBezTo>
                  <a:pt x="218" y="145"/>
                  <a:pt x="216" y="130"/>
                  <a:pt x="213" y="120"/>
                </a:cubicBezTo>
                <a:cubicBezTo>
                  <a:pt x="208" y="106"/>
                  <a:pt x="201" y="97"/>
                  <a:pt x="193" y="91"/>
                </a:cubicBezTo>
                <a:cubicBezTo>
                  <a:pt x="184" y="85"/>
                  <a:pt x="174" y="82"/>
                  <a:pt x="162" y="82"/>
                </a:cubicBezTo>
                <a:cubicBezTo>
                  <a:pt x="152" y="82"/>
                  <a:pt x="141" y="85"/>
                  <a:pt x="131" y="89"/>
                </a:cubicBezTo>
                <a:cubicBezTo>
                  <a:pt x="119" y="93"/>
                  <a:pt x="112" y="99"/>
                  <a:pt x="108" y="104"/>
                </a:cubicBezTo>
                <a:cubicBezTo>
                  <a:pt x="104" y="110"/>
                  <a:pt x="102" y="116"/>
                  <a:pt x="102" y="122"/>
                </a:cubicBezTo>
                <a:cubicBezTo>
                  <a:pt x="102" y="124"/>
                  <a:pt x="102" y="126"/>
                  <a:pt x="102" y="128"/>
                </a:cubicBezTo>
                <a:cubicBezTo>
                  <a:pt x="106" y="127"/>
                  <a:pt x="110" y="127"/>
                  <a:pt x="114" y="127"/>
                </a:cubicBezTo>
                <a:cubicBezTo>
                  <a:pt x="132" y="127"/>
                  <a:pt x="151" y="133"/>
                  <a:pt x="165" y="145"/>
                </a:cubicBezTo>
                <a:cubicBezTo>
                  <a:pt x="180" y="157"/>
                  <a:pt x="191" y="176"/>
                  <a:pt x="191" y="198"/>
                </a:cubicBezTo>
                <a:cubicBezTo>
                  <a:pt x="191" y="211"/>
                  <a:pt x="187" y="224"/>
                  <a:pt x="180" y="238"/>
                </a:cubicBezTo>
                <a:cubicBezTo>
                  <a:pt x="173" y="252"/>
                  <a:pt x="162" y="267"/>
                  <a:pt x="146" y="282"/>
                </a:cubicBezTo>
                <a:cubicBezTo>
                  <a:pt x="134" y="294"/>
                  <a:pt x="124" y="302"/>
                  <a:pt x="114" y="308"/>
                </a:cubicBezTo>
                <a:cubicBezTo>
                  <a:pt x="104" y="313"/>
                  <a:pt x="95" y="317"/>
                  <a:pt x="86" y="317"/>
                </a:cubicBezTo>
                <a:cubicBezTo>
                  <a:pt x="81" y="317"/>
                  <a:pt x="76" y="316"/>
                  <a:pt x="71" y="313"/>
                </a:cubicBezTo>
                <a:cubicBezTo>
                  <a:pt x="67" y="311"/>
                  <a:pt x="63" y="307"/>
                  <a:pt x="60" y="304"/>
                </a:cubicBezTo>
                <a:cubicBezTo>
                  <a:pt x="59" y="301"/>
                  <a:pt x="57" y="298"/>
                  <a:pt x="56" y="295"/>
                </a:cubicBezTo>
                <a:cubicBezTo>
                  <a:pt x="51" y="304"/>
                  <a:pt x="46" y="312"/>
                  <a:pt x="43" y="320"/>
                </a:cubicBezTo>
                <a:cubicBezTo>
                  <a:pt x="31" y="343"/>
                  <a:pt x="26" y="360"/>
                  <a:pt x="26" y="372"/>
                </a:cubicBezTo>
                <a:cubicBezTo>
                  <a:pt x="26" y="379"/>
                  <a:pt x="28" y="384"/>
                  <a:pt x="30" y="389"/>
                </a:cubicBezTo>
                <a:cubicBezTo>
                  <a:pt x="33" y="393"/>
                  <a:pt x="37" y="397"/>
                  <a:pt x="43" y="401"/>
                </a:cubicBezTo>
                <a:cubicBezTo>
                  <a:pt x="52" y="406"/>
                  <a:pt x="66" y="411"/>
                  <a:pt x="81" y="410"/>
                </a:cubicBezTo>
                <a:cubicBezTo>
                  <a:pt x="100" y="410"/>
                  <a:pt x="121" y="404"/>
                  <a:pt x="142" y="385"/>
                </a:cubicBezTo>
                <a:cubicBezTo>
                  <a:pt x="192" y="336"/>
                  <a:pt x="226" y="292"/>
                  <a:pt x="247" y="254"/>
                </a:cubicBezTo>
                <a:cubicBezTo>
                  <a:pt x="268" y="215"/>
                  <a:pt x="276" y="181"/>
                  <a:pt x="276" y="153"/>
                </a:cubicBezTo>
                <a:cubicBezTo>
                  <a:pt x="276" y="117"/>
                  <a:pt x="263" y="89"/>
                  <a:pt x="244" y="68"/>
                </a:cubicBezTo>
                <a:cubicBezTo>
                  <a:pt x="225" y="47"/>
                  <a:pt x="199" y="34"/>
                  <a:pt x="174" y="29"/>
                </a:cubicBezTo>
                <a:cubicBezTo>
                  <a:pt x="166" y="27"/>
                  <a:pt x="158" y="26"/>
                  <a:pt x="151" y="26"/>
                </a:cubicBezTo>
                <a:cubicBezTo>
                  <a:pt x="134" y="26"/>
                  <a:pt x="119" y="30"/>
                  <a:pt x="106" y="37"/>
                </a:cubicBezTo>
                <a:cubicBezTo>
                  <a:pt x="94" y="44"/>
                  <a:pt x="82" y="53"/>
                  <a:pt x="73" y="64"/>
                </a:cubicBezTo>
                <a:cubicBezTo>
                  <a:pt x="55" y="86"/>
                  <a:pt x="45" y="115"/>
                  <a:pt x="46" y="136"/>
                </a:cubicBezTo>
                <a:cubicBezTo>
                  <a:pt x="46" y="139"/>
                  <a:pt x="46" y="142"/>
                  <a:pt x="46" y="145"/>
                </a:cubicBezTo>
                <a:cubicBezTo>
                  <a:pt x="47" y="152"/>
                  <a:pt x="42" y="159"/>
                  <a:pt x="35" y="160"/>
                </a:cubicBezTo>
                <a:cubicBezTo>
                  <a:pt x="27" y="160"/>
                  <a:pt x="21" y="155"/>
                  <a:pt x="20" y="148"/>
                </a:cubicBezTo>
                <a:cubicBezTo>
                  <a:pt x="19" y="144"/>
                  <a:pt x="19" y="140"/>
                  <a:pt x="19" y="136"/>
                </a:cubicBezTo>
                <a:cubicBezTo>
                  <a:pt x="19" y="115"/>
                  <a:pt x="26" y="91"/>
                  <a:pt x="38" y="69"/>
                </a:cubicBezTo>
                <a:cubicBezTo>
                  <a:pt x="51" y="47"/>
                  <a:pt x="69" y="26"/>
                  <a:pt x="94" y="13"/>
                </a:cubicBezTo>
                <a:cubicBezTo>
                  <a:pt x="110" y="5"/>
                  <a:pt x="130" y="0"/>
                  <a:pt x="151" y="0"/>
                </a:cubicBezTo>
                <a:cubicBezTo>
                  <a:pt x="160" y="0"/>
                  <a:pt x="170" y="1"/>
                  <a:pt x="180" y="3"/>
                </a:cubicBezTo>
                <a:cubicBezTo>
                  <a:pt x="210" y="9"/>
                  <a:pt x="240" y="25"/>
                  <a:pt x="264" y="50"/>
                </a:cubicBezTo>
                <a:cubicBezTo>
                  <a:pt x="287" y="75"/>
                  <a:pt x="303" y="110"/>
                  <a:pt x="303" y="153"/>
                </a:cubicBezTo>
                <a:cubicBezTo>
                  <a:pt x="303" y="187"/>
                  <a:pt x="293" y="224"/>
                  <a:pt x="271" y="266"/>
                </a:cubicBezTo>
                <a:cubicBezTo>
                  <a:pt x="248" y="308"/>
                  <a:pt x="212" y="354"/>
                  <a:pt x="160" y="404"/>
                </a:cubicBezTo>
                <a:cubicBezTo>
                  <a:pt x="135" y="428"/>
                  <a:pt x="107" y="437"/>
                  <a:pt x="82" y="437"/>
                </a:cubicBezTo>
                <a:cubicBezTo>
                  <a:pt x="82" y="437"/>
                  <a:pt x="82" y="437"/>
                  <a:pt x="81" y="437"/>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2" name="Group 319"/>
          <p:cNvGrpSpPr>
            <a:grpSpLocks noChangeAspect="1"/>
          </p:cNvGrpSpPr>
          <p:nvPr userDrawn="1"/>
        </p:nvGrpSpPr>
        <p:grpSpPr bwMode="auto">
          <a:xfrm>
            <a:off x="7631288" y="1168800"/>
            <a:ext cx="266700" cy="506413"/>
            <a:chOff x="2579" y="548"/>
            <a:chExt cx="168" cy="319"/>
          </a:xfrm>
          <a:noFill/>
        </p:grpSpPr>
        <p:sp>
          <p:nvSpPr>
            <p:cNvPr id="93" name="Freeform 320"/>
            <p:cNvSpPr>
              <a:spLocks/>
            </p:cNvSpPr>
            <p:nvPr/>
          </p:nvSpPr>
          <p:spPr bwMode="auto">
            <a:xfrm>
              <a:off x="2579" y="548"/>
              <a:ext cx="168" cy="319"/>
            </a:xfrm>
            <a:custGeom>
              <a:avLst/>
              <a:gdLst/>
              <a:ahLst/>
              <a:cxnLst>
                <a:cxn ang="0">
                  <a:pos x="197" y="418"/>
                </a:cxn>
                <a:cxn ang="0">
                  <a:pos x="0" y="369"/>
                </a:cxn>
                <a:cxn ang="0">
                  <a:pos x="0" y="61"/>
                </a:cxn>
                <a:cxn ang="0">
                  <a:pos x="79" y="33"/>
                </a:cxn>
                <a:cxn ang="0">
                  <a:pos x="88" y="31"/>
                </a:cxn>
                <a:cxn ang="0">
                  <a:pos x="88" y="7"/>
                </a:cxn>
                <a:cxn ang="0">
                  <a:pos x="147" y="7"/>
                </a:cxn>
                <a:cxn ang="0">
                  <a:pos x="147" y="32"/>
                </a:cxn>
                <a:cxn ang="0">
                  <a:pos x="151" y="32"/>
                </a:cxn>
                <a:cxn ang="0">
                  <a:pos x="235" y="61"/>
                </a:cxn>
                <a:cxn ang="0">
                  <a:pos x="235" y="369"/>
                </a:cxn>
              </a:cxnLst>
              <a:rect l="0" t="0" r="r" b="b"/>
              <a:pathLst>
                <a:path w="235" h="449">
                  <a:moveTo>
                    <a:pt x="197" y="418"/>
                  </a:moveTo>
                  <a:cubicBezTo>
                    <a:pt x="130" y="449"/>
                    <a:pt x="0" y="433"/>
                    <a:pt x="0" y="369"/>
                  </a:cubicBezTo>
                  <a:cubicBezTo>
                    <a:pt x="0" y="61"/>
                    <a:pt x="0" y="61"/>
                    <a:pt x="0" y="61"/>
                  </a:cubicBezTo>
                  <a:cubicBezTo>
                    <a:pt x="0" y="45"/>
                    <a:pt x="35" y="36"/>
                    <a:pt x="79" y="33"/>
                  </a:cubicBezTo>
                  <a:cubicBezTo>
                    <a:pt x="88" y="31"/>
                    <a:pt x="88" y="31"/>
                    <a:pt x="88" y="31"/>
                  </a:cubicBezTo>
                  <a:cubicBezTo>
                    <a:pt x="88" y="7"/>
                    <a:pt x="88" y="7"/>
                    <a:pt x="88" y="7"/>
                  </a:cubicBezTo>
                  <a:cubicBezTo>
                    <a:pt x="88" y="0"/>
                    <a:pt x="147" y="0"/>
                    <a:pt x="147" y="7"/>
                  </a:cubicBezTo>
                  <a:cubicBezTo>
                    <a:pt x="147" y="32"/>
                    <a:pt x="147" y="32"/>
                    <a:pt x="147" y="32"/>
                  </a:cubicBezTo>
                  <a:cubicBezTo>
                    <a:pt x="151" y="32"/>
                    <a:pt x="151" y="32"/>
                    <a:pt x="151" y="32"/>
                  </a:cubicBezTo>
                  <a:cubicBezTo>
                    <a:pt x="197" y="35"/>
                    <a:pt x="235" y="45"/>
                    <a:pt x="235" y="61"/>
                  </a:cubicBezTo>
                  <a:cubicBezTo>
                    <a:pt x="235" y="369"/>
                    <a:pt x="235" y="369"/>
                    <a:pt x="235" y="369"/>
                  </a:cubicBezTo>
                </a:path>
              </a:pathLst>
            </a:custGeom>
            <a:grpFill/>
            <a:ln w="28575"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21"/>
            <p:cNvSpPr>
              <a:spLocks/>
            </p:cNvSpPr>
            <p:nvPr/>
          </p:nvSpPr>
          <p:spPr bwMode="auto">
            <a:xfrm>
              <a:off x="2626" y="590"/>
              <a:ext cx="121" cy="19"/>
            </a:xfrm>
            <a:custGeom>
              <a:avLst/>
              <a:gdLst/>
              <a:ahLst/>
              <a:cxnLst>
                <a:cxn ang="0">
                  <a:pos x="169" y="0"/>
                </a:cxn>
                <a:cxn ang="0">
                  <a:pos x="51" y="27"/>
                </a:cxn>
                <a:cxn ang="0">
                  <a:pos x="0" y="24"/>
                </a:cxn>
              </a:cxnLst>
              <a:rect l="0" t="0" r="r" b="b"/>
              <a:pathLst>
                <a:path w="169" h="27">
                  <a:moveTo>
                    <a:pt x="169" y="0"/>
                  </a:moveTo>
                  <a:cubicBezTo>
                    <a:pt x="169" y="15"/>
                    <a:pt x="117" y="27"/>
                    <a:pt x="51" y="27"/>
                  </a:cubicBezTo>
                  <a:cubicBezTo>
                    <a:pt x="33" y="27"/>
                    <a:pt x="15" y="26"/>
                    <a:pt x="0" y="24"/>
                  </a:cubicBezTo>
                </a:path>
              </a:pathLst>
            </a:custGeom>
            <a:grpFill/>
            <a:ln w="28575"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95" name="Freeform 389"/>
          <p:cNvSpPr>
            <a:spLocks/>
          </p:cNvSpPr>
          <p:nvPr userDrawn="1"/>
        </p:nvSpPr>
        <p:spPr bwMode="auto">
          <a:xfrm>
            <a:off x="7549532" y="4511961"/>
            <a:ext cx="430213" cy="298450"/>
          </a:xfrm>
          <a:custGeom>
            <a:avLst/>
            <a:gdLst/>
            <a:ahLst/>
            <a:cxnLst>
              <a:cxn ang="0">
                <a:pos x="274" y="19"/>
              </a:cxn>
              <a:cxn ang="0">
                <a:pos x="255" y="64"/>
              </a:cxn>
              <a:cxn ang="0">
                <a:pos x="256" y="75"/>
              </a:cxn>
              <a:cxn ang="0">
                <a:pos x="151" y="181"/>
              </a:cxn>
              <a:cxn ang="0">
                <a:pos x="142" y="202"/>
              </a:cxn>
              <a:cxn ang="0">
                <a:pos x="142" y="202"/>
              </a:cxn>
              <a:cxn ang="0">
                <a:pos x="147" y="220"/>
              </a:cxn>
              <a:cxn ang="0">
                <a:pos x="123" y="235"/>
              </a:cxn>
              <a:cxn ang="0">
                <a:pos x="104" y="233"/>
              </a:cxn>
              <a:cxn ang="0">
                <a:pos x="100" y="213"/>
              </a:cxn>
              <a:cxn ang="0">
                <a:pos x="81" y="170"/>
              </a:cxn>
              <a:cxn ang="0">
                <a:pos x="32" y="182"/>
              </a:cxn>
              <a:cxn ang="0">
                <a:pos x="7" y="218"/>
              </a:cxn>
              <a:cxn ang="0">
                <a:pos x="5" y="221"/>
              </a:cxn>
              <a:cxn ang="0">
                <a:pos x="6" y="221"/>
              </a:cxn>
              <a:cxn ang="0">
                <a:pos x="5" y="239"/>
              </a:cxn>
              <a:cxn ang="0">
                <a:pos x="23" y="241"/>
              </a:cxn>
              <a:cxn ang="0">
                <a:pos x="30" y="231"/>
              </a:cxn>
              <a:cxn ang="0">
                <a:pos x="31" y="231"/>
              </a:cxn>
              <a:cxn ang="0">
                <a:pos x="70" y="194"/>
              </a:cxn>
              <a:cxn ang="0">
                <a:pos x="73" y="211"/>
              </a:cxn>
              <a:cxn ang="0">
                <a:pos x="89" y="255"/>
              </a:cxn>
              <a:cxn ang="0">
                <a:pos x="129" y="261"/>
              </a:cxn>
              <a:cxn ang="0">
                <a:pos x="176" y="225"/>
              </a:cxn>
              <a:cxn ang="0">
                <a:pos x="178" y="219"/>
              </a:cxn>
              <a:cxn ang="0">
                <a:pos x="174" y="209"/>
              </a:cxn>
              <a:cxn ang="0">
                <a:pos x="170" y="205"/>
              </a:cxn>
              <a:cxn ang="0">
                <a:pos x="168" y="202"/>
              </a:cxn>
              <a:cxn ang="0">
                <a:pos x="170" y="200"/>
              </a:cxn>
              <a:cxn ang="0">
                <a:pos x="280" y="89"/>
              </a:cxn>
              <a:cxn ang="0">
                <a:pos x="284" y="76"/>
              </a:cxn>
              <a:cxn ang="0">
                <a:pos x="293" y="38"/>
              </a:cxn>
              <a:cxn ang="0">
                <a:pos x="319" y="27"/>
              </a:cxn>
              <a:cxn ang="0">
                <a:pos x="346" y="38"/>
              </a:cxn>
              <a:cxn ang="0">
                <a:pos x="357" y="65"/>
              </a:cxn>
              <a:cxn ang="0">
                <a:pos x="346" y="91"/>
              </a:cxn>
              <a:cxn ang="0">
                <a:pos x="308" y="100"/>
              </a:cxn>
              <a:cxn ang="0">
                <a:pos x="295" y="104"/>
              </a:cxn>
              <a:cxn ang="0">
                <a:pos x="193" y="206"/>
              </a:cxn>
              <a:cxn ang="0">
                <a:pos x="193" y="225"/>
              </a:cxn>
              <a:cxn ang="0">
                <a:pos x="212" y="225"/>
              </a:cxn>
              <a:cxn ang="0">
                <a:pos x="308" y="128"/>
              </a:cxn>
              <a:cxn ang="0">
                <a:pos x="365" y="110"/>
              </a:cxn>
              <a:cxn ang="0">
                <a:pos x="383" y="65"/>
              </a:cxn>
              <a:cxn ang="0">
                <a:pos x="365" y="19"/>
              </a:cxn>
              <a:cxn ang="0">
                <a:pos x="319" y="0"/>
              </a:cxn>
              <a:cxn ang="0">
                <a:pos x="274" y="19"/>
              </a:cxn>
            </a:cxnLst>
            <a:rect l="0" t="0" r="r" b="b"/>
            <a:pathLst>
              <a:path w="383" h="264">
                <a:moveTo>
                  <a:pt x="274" y="19"/>
                </a:moveTo>
                <a:cubicBezTo>
                  <a:pt x="262" y="31"/>
                  <a:pt x="255" y="48"/>
                  <a:pt x="255" y="64"/>
                </a:cubicBezTo>
                <a:cubicBezTo>
                  <a:pt x="255" y="68"/>
                  <a:pt x="256" y="72"/>
                  <a:pt x="256" y="75"/>
                </a:cubicBezTo>
                <a:cubicBezTo>
                  <a:pt x="247" y="85"/>
                  <a:pt x="151" y="181"/>
                  <a:pt x="151" y="181"/>
                </a:cubicBezTo>
                <a:cubicBezTo>
                  <a:pt x="145" y="187"/>
                  <a:pt x="142" y="194"/>
                  <a:pt x="142" y="202"/>
                </a:cubicBezTo>
                <a:cubicBezTo>
                  <a:pt x="142" y="202"/>
                  <a:pt x="142" y="202"/>
                  <a:pt x="142" y="202"/>
                </a:cubicBezTo>
                <a:cubicBezTo>
                  <a:pt x="142" y="209"/>
                  <a:pt x="144" y="215"/>
                  <a:pt x="147" y="220"/>
                </a:cubicBezTo>
                <a:cubicBezTo>
                  <a:pt x="141" y="227"/>
                  <a:pt x="132" y="232"/>
                  <a:pt x="123" y="235"/>
                </a:cubicBezTo>
                <a:cubicBezTo>
                  <a:pt x="117" y="236"/>
                  <a:pt x="110" y="237"/>
                  <a:pt x="104" y="233"/>
                </a:cubicBezTo>
                <a:cubicBezTo>
                  <a:pt x="99" y="229"/>
                  <a:pt x="99" y="225"/>
                  <a:pt x="100" y="213"/>
                </a:cubicBezTo>
                <a:cubicBezTo>
                  <a:pt x="101" y="201"/>
                  <a:pt x="103" y="180"/>
                  <a:pt x="81" y="170"/>
                </a:cubicBezTo>
                <a:cubicBezTo>
                  <a:pt x="71" y="165"/>
                  <a:pt x="52" y="161"/>
                  <a:pt x="32" y="182"/>
                </a:cubicBezTo>
                <a:cubicBezTo>
                  <a:pt x="21" y="193"/>
                  <a:pt x="13" y="208"/>
                  <a:pt x="7" y="218"/>
                </a:cubicBezTo>
                <a:cubicBezTo>
                  <a:pt x="6" y="221"/>
                  <a:pt x="5" y="221"/>
                  <a:pt x="5" y="221"/>
                </a:cubicBezTo>
                <a:cubicBezTo>
                  <a:pt x="6" y="221"/>
                  <a:pt x="6" y="221"/>
                  <a:pt x="6" y="221"/>
                </a:cubicBezTo>
                <a:cubicBezTo>
                  <a:pt x="1" y="225"/>
                  <a:pt x="0" y="234"/>
                  <a:pt x="5" y="239"/>
                </a:cubicBezTo>
                <a:cubicBezTo>
                  <a:pt x="10" y="245"/>
                  <a:pt x="17" y="246"/>
                  <a:pt x="23" y="241"/>
                </a:cubicBezTo>
                <a:cubicBezTo>
                  <a:pt x="25" y="239"/>
                  <a:pt x="28" y="236"/>
                  <a:pt x="30" y="231"/>
                </a:cubicBezTo>
                <a:cubicBezTo>
                  <a:pt x="30" y="231"/>
                  <a:pt x="31" y="231"/>
                  <a:pt x="31" y="231"/>
                </a:cubicBezTo>
                <a:cubicBezTo>
                  <a:pt x="45" y="204"/>
                  <a:pt x="57" y="188"/>
                  <a:pt x="70" y="194"/>
                </a:cubicBezTo>
                <a:cubicBezTo>
                  <a:pt x="74" y="196"/>
                  <a:pt x="75" y="197"/>
                  <a:pt x="73" y="211"/>
                </a:cubicBezTo>
                <a:cubicBezTo>
                  <a:pt x="72" y="223"/>
                  <a:pt x="71" y="242"/>
                  <a:pt x="89" y="255"/>
                </a:cubicBezTo>
                <a:cubicBezTo>
                  <a:pt x="100" y="262"/>
                  <a:pt x="114" y="264"/>
                  <a:pt x="129" y="261"/>
                </a:cubicBezTo>
                <a:cubicBezTo>
                  <a:pt x="148" y="256"/>
                  <a:pt x="167" y="242"/>
                  <a:pt x="176" y="225"/>
                </a:cubicBezTo>
                <a:cubicBezTo>
                  <a:pt x="176" y="225"/>
                  <a:pt x="178" y="219"/>
                  <a:pt x="178" y="219"/>
                </a:cubicBezTo>
                <a:cubicBezTo>
                  <a:pt x="179" y="215"/>
                  <a:pt x="177" y="213"/>
                  <a:pt x="174" y="209"/>
                </a:cubicBezTo>
                <a:cubicBezTo>
                  <a:pt x="170" y="205"/>
                  <a:pt x="170" y="205"/>
                  <a:pt x="170" y="205"/>
                </a:cubicBezTo>
                <a:cubicBezTo>
                  <a:pt x="169" y="204"/>
                  <a:pt x="168" y="203"/>
                  <a:pt x="168" y="202"/>
                </a:cubicBezTo>
                <a:cubicBezTo>
                  <a:pt x="168" y="202"/>
                  <a:pt x="169" y="201"/>
                  <a:pt x="170" y="200"/>
                </a:cubicBezTo>
                <a:cubicBezTo>
                  <a:pt x="280" y="89"/>
                  <a:pt x="280" y="89"/>
                  <a:pt x="280" y="89"/>
                </a:cubicBezTo>
                <a:cubicBezTo>
                  <a:pt x="284" y="86"/>
                  <a:pt x="285" y="80"/>
                  <a:pt x="284" y="76"/>
                </a:cubicBezTo>
                <a:cubicBezTo>
                  <a:pt x="279" y="62"/>
                  <a:pt x="283" y="48"/>
                  <a:pt x="293" y="38"/>
                </a:cubicBezTo>
                <a:cubicBezTo>
                  <a:pt x="300" y="31"/>
                  <a:pt x="309" y="27"/>
                  <a:pt x="319" y="27"/>
                </a:cubicBezTo>
                <a:cubicBezTo>
                  <a:pt x="329" y="27"/>
                  <a:pt x="339" y="31"/>
                  <a:pt x="346" y="38"/>
                </a:cubicBezTo>
                <a:cubicBezTo>
                  <a:pt x="353" y="45"/>
                  <a:pt x="357" y="55"/>
                  <a:pt x="357" y="65"/>
                </a:cubicBezTo>
                <a:cubicBezTo>
                  <a:pt x="357" y="75"/>
                  <a:pt x="353" y="84"/>
                  <a:pt x="346" y="91"/>
                </a:cubicBezTo>
                <a:cubicBezTo>
                  <a:pt x="336" y="101"/>
                  <a:pt x="322" y="104"/>
                  <a:pt x="308" y="100"/>
                </a:cubicBezTo>
                <a:cubicBezTo>
                  <a:pt x="304" y="99"/>
                  <a:pt x="298" y="100"/>
                  <a:pt x="295" y="104"/>
                </a:cubicBezTo>
                <a:cubicBezTo>
                  <a:pt x="193" y="206"/>
                  <a:pt x="193" y="206"/>
                  <a:pt x="193" y="206"/>
                </a:cubicBezTo>
                <a:cubicBezTo>
                  <a:pt x="188" y="211"/>
                  <a:pt x="188" y="219"/>
                  <a:pt x="193" y="225"/>
                </a:cubicBezTo>
                <a:cubicBezTo>
                  <a:pt x="198" y="230"/>
                  <a:pt x="206" y="230"/>
                  <a:pt x="212" y="225"/>
                </a:cubicBezTo>
                <a:cubicBezTo>
                  <a:pt x="212" y="225"/>
                  <a:pt x="299" y="137"/>
                  <a:pt x="308" y="128"/>
                </a:cubicBezTo>
                <a:cubicBezTo>
                  <a:pt x="329" y="131"/>
                  <a:pt x="350" y="125"/>
                  <a:pt x="365" y="110"/>
                </a:cubicBezTo>
                <a:cubicBezTo>
                  <a:pt x="377" y="98"/>
                  <a:pt x="383" y="82"/>
                  <a:pt x="383" y="65"/>
                </a:cubicBezTo>
                <a:cubicBezTo>
                  <a:pt x="383" y="47"/>
                  <a:pt x="377" y="31"/>
                  <a:pt x="365" y="19"/>
                </a:cubicBezTo>
                <a:cubicBezTo>
                  <a:pt x="353" y="7"/>
                  <a:pt x="336" y="0"/>
                  <a:pt x="319" y="0"/>
                </a:cubicBezTo>
                <a:cubicBezTo>
                  <a:pt x="302" y="0"/>
                  <a:pt x="286" y="7"/>
                  <a:pt x="274" y="1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457"/>
          <p:cNvSpPr>
            <a:spLocks noEditPoints="1"/>
          </p:cNvSpPr>
          <p:nvPr userDrawn="1"/>
        </p:nvSpPr>
        <p:spPr bwMode="auto">
          <a:xfrm>
            <a:off x="7596363" y="2405280"/>
            <a:ext cx="336550" cy="473075"/>
          </a:xfrm>
          <a:custGeom>
            <a:avLst/>
            <a:gdLst/>
            <a:ahLst/>
            <a:cxnLst>
              <a:cxn ang="0">
                <a:pos x="139" y="0"/>
              </a:cxn>
              <a:cxn ang="0">
                <a:pos x="60" y="45"/>
              </a:cxn>
              <a:cxn ang="0">
                <a:pos x="66" y="70"/>
              </a:cxn>
              <a:cxn ang="0">
                <a:pos x="200" y="115"/>
              </a:cxn>
              <a:cxn ang="0">
                <a:pos x="146" y="150"/>
              </a:cxn>
              <a:cxn ang="0">
                <a:pos x="141" y="194"/>
              </a:cxn>
              <a:cxn ang="0">
                <a:pos x="141" y="220"/>
              </a:cxn>
              <a:cxn ang="0">
                <a:pos x="146" y="259"/>
              </a:cxn>
              <a:cxn ang="0">
                <a:pos x="128" y="272"/>
              </a:cxn>
              <a:cxn ang="0">
                <a:pos x="146" y="286"/>
              </a:cxn>
              <a:cxn ang="0">
                <a:pos x="65" y="322"/>
              </a:cxn>
              <a:cxn ang="0">
                <a:pos x="26" y="322"/>
              </a:cxn>
              <a:cxn ang="0">
                <a:pos x="46" y="255"/>
              </a:cxn>
              <a:cxn ang="0">
                <a:pos x="78" y="248"/>
              </a:cxn>
              <a:cxn ang="0">
                <a:pos x="125" y="210"/>
              </a:cxn>
              <a:cxn ang="0">
                <a:pos x="68" y="223"/>
              </a:cxn>
              <a:cxn ang="0">
                <a:pos x="45" y="228"/>
              </a:cxn>
              <a:cxn ang="0">
                <a:pos x="26" y="158"/>
              </a:cxn>
              <a:cxn ang="0">
                <a:pos x="78" y="123"/>
              </a:cxn>
              <a:cxn ang="0">
                <a:pos x="65" y="84"/>
              </a:cxn>
              <a:cxn ang="0">
                <a:pos x="52" y="115"/>
              </a:cxn>
              <a:cxn ang="0">
                <a:pos x="0" y="150"/>
              </a:cxn>
              <a:cxn ang="0">
                <a:pos x="13" y="348"/>
              </a:cxn>
              <a:cxn ang="0">
                <a:pos x="52" y="406"/>
              </a:cxn>
              <a:cxn ang="0">
                <a:pos x="213" y="419"/>
              </a:cxn>
              <a:cxn ang="0">
                <a:pos x="226" y="309"/>
              </a:cxn>
              <a:cxn ang="0">
                <a:pos x="222" y="300"/>
              </a:cxn>
              <a:cxn ang="0">
                <a:pos x="221" y="298"/>
              </a:cxn>
              <a:cxn ang="0">
                <a:pos x="220" y="298"/>
              </a:cxn>
              <a:cxn ang="0">
                <a:pos x="219" y="297"/>
              </a:cxn>
              <a:cxn ang="0">
                <a:pos x="218" y="297"/>
              </a:cxn>
              <a:cxn ang="0">
                <a:pos x="216" y="296"/>
              </a:cxn>
              <a:cxn ang="0">
                <a:pos x="214" y="296"/>
              </a:cxn>
              <a:cxn ang="0">
                <a:pos x="212" y="296"/>
              </a:cxn>
              <a:cxn ang="0">
                <a:pos x="207" y="297"/>
              </a:cxn>
              <a:cxn ang="0">
                <a:pos x="207" y="297"/>
              </a:cxn>
              <a:cxn ang="0">
                <a:pos x="206" y="297"/>
              </a:cxn>
              <a:cxn ang="0">
                <a:pos x="173" y="158"/>
              </a:cxn>
              <a:cxn ang="0">
                <a:pos x="226" y="123"/>
              </a:cxn>
              <a:cxn ang="0">
                <a:pos x="213" y="43"/>
              </a:cxn>
              <a:cxn ang="0">
                <a:pos x="143" y="27"/>
              </a:cxn>
              <a:cxn ang="0">
                <a:pos x="272" y="357"/>
              </a:cxn>
              <a:cxn ang="0">
                <a:pos x="237" y="392"/>
              </a:cxn>
              <a:cxn ang="0">
                <a:pos x="292" y="377"/>
              </a:cxn>
              <a:cxn ang="0">
                <a:pos x="298" y="14"/>
              </a:cxn>
              <a:cxn ang="0">
                <a:pos x="78" y="348"/>
              </a:cxn>
              <a:cxn ang="0">
                <a:pos x="164" y="348"/>
              </a:cxn>
              <a:cxn ang="0">
                <a:pos x="200" y="331"/>
              </a:cxn>
              <a:cxn ang="0">
                <a:pos x="78" y="392"/>
              </a:cxn>
            </a:cxnLst>
            <a:rect l="0" t="0" r="r" b="b"/>
            <a:pathLst>
              <a:path w="298" h="419">
                <a:moveTo>
                  <a:pt x="285" y="0"/>
                </a:moveTo>
                <a:cubicBezTo>
                  <a:pt x="139" y="0"/>
                  <a:pt x="139" y="0"/>
                  <a:pt x="139" y="0"/>
                </a:cubicBezTo>
                <a:cubicBezTo>
                  <a:pt x="137" y="0"/>
                  <a:pt x="134" y="1"/>
                  <a:pt x="132" y="2"/>
                </a:cubicBezTo>
                <a:cubicBezTo>
                  <a:pt x="60" y="45"/>
                  <a:pt x="60" y="45"/>
                  <a:pt x="60" y="45"/>
                </a:cubicBezTo>
                <a:cubicBezTo>
                  <a:pt x="54" y="48"/>
                  <a:pt x="52" y="54"/>
                  <a:pt x="53" y="60"/>
                </a:cubicBezTo>
                <a:cubicBezTo>
                  <a:pt x="55" y="66"/>
                  <a:pt x="60" y="70"/>
                  <a:pt x="66" y="70"/>
                </a:cubicBezTo>
                <a:cubicBezTo>
                  <a:pt x="200" y="70"/>
                  <a:pt x="200" y="70"/>
                  <a:pt x="200" y="70"/>
                </a:cubicBezTo>
                <a:cubicBezTo>
                  <a:pt x="200" y="115"/>
                  <a:pt x="200" y="115"/>
                  <a:pt x="200" y="115"/>
                </a:cubicBezTo>
                <a:cubicBezTo>
                  <a:pt x="154" y="138"/>
                  <a:pt x="154" y="138"/>
                  <a:pt x="154" y="138"/>
                </a:cubicBezTo>
                <a:cubicBezTo>
                  <a:pt x="149" y="140"/>
                  <a:pt x="146" y="144"/>
                  <a:pt x="146" y="150"/>
                </a:cubicBezTo>
                <a:cubicBezTo>
                  <a:pt x="146" y="194"/>
                  <a:pt x="146" y="194"/>
                  <a:pt x="146" y="194"/>
                </a:cubicBezTo>
                <a:cubicBezTo>
                  <a:pt x="141" y="194"/>
                  <a:pt x="141" y="194"/>
                  <a:pt x="141" y="194"/>
                </a:cubicBezTo>
                <a:cubicBezTo>
                  <a:pt x="134" y="194"/>
                  <a:pt x="128" y="200"/>
                  <a:pt x="128" y="207"/>
                </a:cubicBezTo>
                <a:cubicBezTo>
                  <a:pt x="128" y="214"/>
                  <a:pt x="134" y="220"/>
                  <a:pt x="141" y="220"/>
                </a:cubicBezTo>
                <a:cubicBezTo>
                  <a:pt x="146" y="220"/>
                  <a:pt x="146" y="220"/>
                  <a:pt x="146" y="220"/>
                </a:cubicBezTo>
                <a:cubicBezTo>
                  <a:pt x="146" y="259"/>
                  <a:pt x="146" y="259"/>
                  <a:pt x="146" y="259"/>
                </a:cubicBezTo>
                <a:cubicBezTo>
                  <a:pt x="141" y="259"/>
                  <a:pt x="141" y="259"/>
                  <a:pt x="141" y="259"/>
                </a:cubicBezTo>
                <a:cubicBezTo>
                  <a:pt x="134" y="259"/>
                  <a:pt x="128" y="265"/>
                  <a:pt x="128" y="272"/>
                </a:cubicBezTo>
                <a:cubicBezTo>
                  <a:pt x="128" y="280"/>
                  <a:pt x="134" y="286"/>
                  <a:pt x="141" y="286"/>
                </a:cubicBezTo>
                <a:cubicBezTo>
                  <a:pt x="146" y="286"/>
                  <a:pt x="146" y="286"/>
                  <a:pt x="146" y="286"/>
                </a:cubicBezTo>
                <a:cubicBezTo>
                  <a:pt x="146" y="322"/>
                  <a:pt x="146" y="322"/>
                  <a:pt x="146" y="322"/>
                </a:cubicBezTo>
                <a:cubicBezTo>
                  <a:pt x="65" y="322"/>
                  <a:pt x="65" y="322"/>
                  <a:pt x="65" y="322"/>
                </a:cubicBezTo>
                <a:cubicBezTo>
                  <a:pt x="54" y="322"/>
                  <a:pt x="54" y="322"/>
                  <a:pt x="54" y="322"/>
                </a:cubicBezTo>
                <a:cubicBezTo>
                  <a:pt x="26" y="322"/>
                  <a:pt x="26" y="322"/>
                  <a:pt x="26" y="322"/>
                </a:cubicBezTo>
                <a:cubicBezTo>
                  <a:pt x="26" y="255"/>
                  <a:pt x="26" y="255"/>
                  <a:pt x="26" y="255"/>
                </a:cubicBezTo>
                <a:cubicBezTo>
                  <a:pt x="46" y="255"/>
                  <a:pt x="46" y="255"/>
                  <a:pt x="46" y="255"/>
                </a:cubicBezTo>
                <a:cubicBezTo>
                  <a:pt x="49" y="259"/>
                  <a:pt x="54" y="261"/>
                  <a:pt x="60" y="261"/>
                </a:cubicBezTo>
                <a:cubicBezTo>
                  <a:pt x="68" y="261"/>
                  <a:pt x="75" y="255"/>
                  <a:pt x="78" y="248"/>
                </a:cubicBezTo>
                <a:cubicBezTo>
                  <a:pt x="119" y="228"/>
                  <a:pt x="119" y="228"/>
                  <a:pt x="119" y="228"/>
                </a:cubicBezTo>
                <a:cubicBezTo>
                  <a:pt x="125" y="225"/>
                  <a:pt x="128" y="217"/>
                  <a:pt x="125" y="210"/>
                </a:cubicBezTo>
                <a:cubicBezTo>
                  <a:pt x="122" y="204"/>
                  <a:pt x="114" y="201"/>
                  <a:pt x="107" y="204"/>
                </a:cubicBezTo>
                <a:cubicBezTo>
                  <a:pt x="68" y="223"/>
                  <a:pt x="68" y="223"/>
                  <a:pt x="68" y="223"/>
                </a:cubicBezTo>
                <a:cubicBezTo>
                  <a:pt x="65" y="222"/>
                  <a:pt x="62" y="221"/>
                  <a:pt x="60" y="221"/>
                </a:cubicBezTo>
                <a:cubicBezTo>
                  <a:pt x="54" y="221"/>
                  <a:pt x="48" y="224"/>
                  <a:pt x="45" y="228"/>
                </a:cubicBezTo>
                <a:cubicBezTo>
                  <a:pt x="26" y="228"/>
                  <a:pt x="26" y="228"/>
                  <a:pt x="26" y="228"/>
                </a:cubicBezTo>
                <a:cubicBezTo>
                  <a:pt x="26" y="158"/>
                  <a:pt x="26" y="158"/>
                  <a:pt x="26" y="158"/>
                </a:cubicBezTo>
                <a:cubicBezTo>
                  <a:pt x="71" y="135"/>
                  <a:pt x="71" y="135"/>
                  <a:pt x="71" y="135"/>
                </a:cubicBezTo>
                <a:cubicBezTo>
                  <a:pt x="76" y="133"/>
                  <a:pt x="78" y="128"/>
                  <a:pt x="78" y="123"/>
                </a:cubicBezTo>
                <a:cubicBezTo>
                  <a:pt x="78" y="98"/>
                  <a:pt x="78" y="98"/>
                  <a:pt x="78" y="98"/>
                </a:cubicBezTo>
                <a:cubicBezTo>
                  <a:pt x="78" y="90"/>
                  <a:pt x="72" y="84"/>
                  <a:pt x="65" y="84"/>
                </a:cubicBezTo>
                <a:cubicBezTo>
                  <a:pt x="58" y="84"/>
                  <a:pt x="52" y="90"/>
                  <a:pt x="52" y="98"/>
                </a:cubicBezTo>
                <a:cubicBezTo>
                  <a:pt x="52" y="115"/>
                  <a:pt x="52" y="115"/>
                  <a:pt x="52" y="115"/>
                </a:cubicBezTo>
                <a:cubicBezTo>
                  <a:pt x="7" y="138"/>
                  <a:pt x="7" y="138"/>
                  <a:pt x="7" y="138"/>
                </a:cubicBezTo>
                <a:cubicBezTo>
                  <a:pt x="2" y="140"/>
                  <a:pt x="0" y="144"/>
                  <a:pt x="0" y="150"/>
                </a:cubicBezTo>
                <a:cubicBezTo>
                  <a:pt x="0" y="335"/>
                  <a:pt x="0" y="335"/>
                  <a:pt x="0" y="335"/>
                </a:cubicBezTo>
                <a:cubicBezTo>
                  <a:pt x="0" y="342"/>
                  <a:pt x="6" y="348"/>
                  <a:pt x="13" y="348"/>
                </a:cubicBezTo>
                <a:cubicBezTo>
                  <a:pt x="52" y="348"/>
                  <a:pt x="52" y="348"/>
                  <a:pt x="52" y="348"/>
                </a:cubicBezTo>
                <a:cubicBezTo>
                  <a:pt x="52" y="406"/>
                  <a:pt x="52" y="406"/>
                  <a:pt x="52" y="406"/>
                </a:cubicBezTo>
                <a:cubicBezTo>
                  <a:pt x="52" y="413"/>
                  <a:pt x="58" y="419"/>
                  <a:pt x="65" y="419"/>
                </a:cubicBezTo>
                <a:cubicBezTo>
                  <a:pt x="213" y="419"/>
                  <a:pt x="213" y="419"/>
                  <a:pt x="213" y="419"/>
                </a:cubicBezTo>
                <a:cubicBezTo>
                  <a:pt x="220" y="419"/>
                  <a:pt x="226" y="413"/>
                  <a:pt x="226" y="406"/>
                </a:cubicBezTo>
                <a:cubicBezTo>
                  <a:pt x="226" y="309"/>
                  <a:pt x="226" y="309"/>
                  <a:pt x="226" y="309"/>
                </a:cubicBezTo>
                <a:cubicBezTo>
                  <a:pt x="226" y="306"/>
                  <a:pt x="225" y="302"/>
                  <a:pt x="223" y="300"/>
                </a:cubicBezTo>
                <a:cubicBezTo>
                  <a:pt x="223" y="300"/>
                  <a:pt x="222" y="300"/>
                  <a:pt x="222" y="300"/>
                </a:cubicBezTo>
                <a:cubicBezTo>
                  <a:pt x="222" y="299"/>
                  <a:pt x="222" y="299"/>
                  <a:pt x="221" y="299"/>
                </a:cubicBezTo>
                <a:cubicBezTo>
                  <a:pt x="221" y="299"/>
                  <a:pt x="221" y="298"/>
                  <a:pt x="221" y="298"/>
                </a:cubicBezTo>
                <a:cubicBezTo>
                  <a:pt x="220" y="298"/>
                  <a:pt x="220" y="298"/>
                  <a:pt x="220" y="298"/>
                </a:cubicBezTo>
                <a:cubicBezTo>
                  <a:pt x="220" y="298"/>
                  <a:pt x="220" y="298"/>
                  <a:pt x="220" y="298"/>
                </a:cubicBezTo>
                <a:cubicBezTo>
                  <a:pt x="220" y="298"/>
                  <a:pt x="220" y="298"/>
                  <a:pt x="220" y="298"/>
                </a:cubicBezTo>
                <a:cubicBezTo>
                  <a:pt x="220" y="298"/>
                  <a:pt x="219" y="297"/>
                  <a:pt x="219" y="297"/>
                </a:cubicBezTo>
                <a:cubicBezTo>
                  <a:pt x="219" y="297"/>
                  <a:pt x="219" y="297"/>
                  <a:pt x="219" y="297"/>
                </a:cubicBezTo>
                <a:cubicBezTo>
                  <a:pt x="218" y="297"/>
                  <a:pt x="218" y="297"/>
                  <a:pt x="218" y="297"/>
                </a:cubicBezTo>
                <a:cubicBezTo>
                  <a:pt x="218" y="297"/>
                  <a:pt x="217" y="296"/>
                  <a:pt x="217" y="296"/>
                </a:cubicBezTo>
                <a:cubicBezTo>
                  <a:pt x="217" y="296"/>
                  <a:pt x="216" y="296"/>
                  <a:pt x="216" y="296"/>
                </a:cubicBezTo>
                <a:cubicBezTo>
                  <a:pt x="216" y="296"/>
                  <a:pt x="216" y="296"/>
                  <a:pt x="215" y="296"/>
                </a:cubicBezTo>
                <a:cubicBezTo>
                  <a:pt x="215" y="296"/>
                  <a:pt x="215" y="296"/>
                  <a:pt x="214" y="296"/>
                </a:cubicBezTo>
                <a:cubicBezTo>
                  <a:pt x="214" y="296"/>
                  <a:pt x="214" y="296"/>
                  <a:pt x="214" y="296"/>
                </a:cubicBezTo>
                <a:cubicBezTo>
                  <a:pt x="213" y="296"/>
                  <a:pt x="213" y="296"/>
                  <a:pt x="212" y="296"/>
                </a:cubicBezTo>
                <a:cubicBezTo>
                  <a:pt x="212" y="296"/>
                  <a:pt x="212" y="296"/>
                  <a:pt x="212" y="296"/>
                </a:cubicBezTo>
                <a:cubicBezTo>
                  <a:pt x="210" y="296"/>
                  <a:pt x="209" y="296"/>
                  <a:pt x="207" y="297"/>
                </a:cubicBezTo>
                <a:cubicBezTo>
                  <a:pt x="207" y="297"/>
                  <a:pt x="207" y="297"/>
                  <a:pt x="207" y="297"/>
                </a:cubicBezTo>
                <a:cubicBezTo>
                  <a:pt x="207" y="297"/>
                  <a:pt x="207" y="297"/>
                  <a:pt x="207" y="297"/>
                </a:cubicBezTo>
                <a:cubicBezTo>
                  <a:pt x="207" y="297"/>
                  <a:pt x="207" y="297"/>
                  <a:pt x="207" y="297"/>
                </a:cubicBezTo>
                <a:cubicBezTo>
                  <a:pt x="206" y="297"/>
                  <a:pt x="206" y="297"/>
                  <a:pt x="206" y="297"/>
                </a:cubicBezTo>
                <a:cubicBezTo>
                  <a:pt x="173" y="314"/>
                  <a:pt x="173" y="314"/>
                  <a:pt x="173" y="314"/>
                </a:cubicBezTo>
                <a:cubicBezTo>
                  <a:pt x="173" y="158"/>
                  <a:pt x="173" y="158"/>
                  <a:pt x="173" y="158"/>
                </a:cubicBezTo>
                <a:cubicBezTo>
                  <a:pt x="219" y="135"/>
                  <a:pt x="219" y="135"/>
                  <a:pt x="219" y="135"/>
                </a:cubicBezTo>
                <a:cubicBezTo>
                  <a:pt x="223" y="133"/>
                  <a:pt x="226" y="128"/>
                  <a:pt x="226" y="123"/>
                </a:cubicBezTo>
                <a:cubicBezTo>
                  <a:pt x="226" y="56"/>
                  <a:pt x="226" y="56"/>
                  <a:pt x="226" y="56"/>
                </a:cubicBezTo>
                <a:cubicBezTo>
                  <a:pt x="226" y="49"/>
                  <a:pt x="220" y="43"/>
                  <a:pt x="213" y="43"/>
                </a:cubicBezTo>
                <a:cubicBezTo>
                  <a:pt x="115" y="43"/>
                  <a:pt x="115" y="43"/>
                  <a:pt x="115" y="43"/>
                </a:cubicBezTo>
                <a:cubicBezTo>
                  <a:pt x="143" y="27"/>
                  <a:pt x="143" y="27"/>
                  <a:pt x="143" y="27"/>
                </a:cubicBezTo>
                <a:cubicBezTo>
                  <a:pt x="272" y="27"/>
                  <a:pt x="272" y="27"/>
                  <a:pt x="272" y="27"/>
                </a:cubicBezTo>
                <a:cubicBezTo>
                  <a:pt x="272" y="357"/>
                  <a:pt x="272" y="357"/>
                  <a:pt x="272" y="357"/>
                </a:cubicBezTo>
                <a:cubicBezTo>
                  <a:pt x="242" y="374"/>
                  <a:pt x="242" y="374"/>
                  <a:pt x="242" y="374"/>
                </a:cubicBezTo>
                <a:cubicBezTo>
                  <a:pt x="235" y="378"/>
                  <a:pt x="233" y="386"/>
                  <a:pt x="237" y="392"/>
                </a:cubicBezTo>
                <a:cubicBezTo>
                  <a:pt x="240" y="399"/>
                  <a:pt x="249" y="401"/>
                  <a:pt x="255" y="397"/>
                </a:cubicBezTo>
                <a:cubicBezTo>
                  <a:pt x="292" y="377"/>
                  <a:pt x="292" y="377"/>
                  <a:pt x="292" y="377"/>
                </a:cubicBezTo>
                <a:cubicBezTo>
                  <a:pt x="296" y="374"/>
                  <a:pt x="298" y="370"/>
                  <a:pt x="298" y="365"/>
                </a:cubicBezTo>
                <a:cubicBezTo>
                  <a:pt x="298" y="14"/>
                  <a:pt x="298" y="14"/>
                  <a:pt x="298" y="14"/>
                </a:cubicBezTo>
                <a:cubicBezTo>
                  <a:pt x="298" y="6"/>
                  <a:pt x="292" y="0"/>
                  <a:pt x="285" y="0"/>
                </a:cubicBezTo>
                <a:close/>
                <a:moveTo>
                  <a:pt x="78" y="348"/>
                </a:moveTo>
                <a:cubicBezTo>
                  <a:pt x="157" y="348"/>
                  <a:pt x="157" y="348"/>
                  <a:pt x="157" y="348"/>
                </a:cubicBezTo>
                <a:cubicBezTo>
                  <a:pt x="159" y="349"/>
                  <a:pt x="162" y="349"/>
                  <a:pt x="164" y="348"/>
                </a:cubicBezTo>
                <a:cubicBezTo>
                  <a:pt x="166" y="348"/>
                  <a:pt x="168" y="347"/>
                  <a:pt x="169" y="346"/>
                </a:cubicBezTo>
                <a:cubicBezTo>
                  <a:pt x="200" y="331"/>
                  <a:pt x="200" y="331"/>
                  <a:pt x="200" y="331"/>
                </a:cubicBezTo>
                <a:cubicBezTo>
                  <a:pt x="200" y="392"/>
                  <a:pt x="200" y="392"/>
                  <a:pt x="200" y="392"/>
                </a:cubicBezTo>
                <a:cubicBezTo>
                  <a:pt x="78" y="392"/>
                  <a:pt x="78" y="392"/>
                  <a:pt x="78" y="392"/>
                </a:cubicBezTo>
                <a:lnTo>
                  <a:pt x="78" y="348"/>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465"/>
          <p:cNvSpPr>
            <a:spLocks/>
          </p:cNvSpPr>
          <p:nvPr userDrawn="1"/>
        </p:nvSpPr>
        <p:spPr bwMode="auto">
          <a:xfrm>
            <a:off x="7504288" y="1737423"/>
            <a:ext cx="520700" cy="533401"/>
          </a:xfrm>
          <a:custGeom>
            <a:avLst/>
            <a:gdLst/>
            <a:ahLst/>
            <a:cxnLst>
              <a:cxn ang="0">
                <a:pos x="28" y="296"/>
              </a:cxn>
              <a:cxn ang="0">
                <a:pos x="28" y="301"/>
              </a:cxn>
              <a:cxn ang="0">
                <a:pos x="16" y="330"/>
              </a:cxn>
              <a:cxn ang="0">
                <a:pos x="2" y="394"/>
              </a:cxn>
              <a:cxn ang="0">
                <a:pos x="160" y="426"/>
              </a:cxn>
              <a:cxn ang="0">
                <a:pos x="168" y="415"/>
              </a:cxn>
              <a:cxn ang="0">
                <a:pos x="271" y="373"/>
              </a:cxn>
              <a:cxn ang="0">
                <a:pos x="377" y="462"/>
              </a:cxn>
              <a:cxn ang="0">
                <a:pos x="274" y="346"/>
              </a:cxn>
              <a:cxn ang="0">
                <a:pos x="160" y="385"/>
              </a:cxn>
              <a:cxn ang="0">
                <a:pos x="148" y="398"/>
              </a:cxn>
              <a:cxn ang="0">
                <a:pos x="138" y="409"/>
              </a:cxn>
              <a:cxn ang="0">
                <a:pos x="28" y="389"/>
              </a:cxn>
              <a:cxn ang="0">
                <a:pos x="38" y="345"/>
              </a:cxn>
              <a:cxn ang="0">
                <a:pos x="61" y="319"/>
              </a:cxn>
              <a:cxn ang="0">
                <a:pos x="54" y="296"/>
              </a:cxn>
              <a:cxn ang="0">
                <a:pos x="375" y="34"/>
              </a:cxn>
              <a:cxn ang="0">
                <a:pos x="430" y="73"/>
              </a:cxn>
              <a:cxn ang="0">
                <a:pos x="331" y="150"/>
              </a:cxn>
              <a:cxn ang="0">
                <a:pos x="305" y="101"/>
              </a:cxn>
              <a:cxn ang="0">
                <a:pos x="300" y="99"/>
              </a:cxn>
              <a:cxn ang="0">
                <a:pos x="134" y="235"/>
              </a:cxn>
              <a:cxn ang="0">
                <a:pos x="135" y="242"/>
              </a:cxn>
              <a:cxn ang="0">
                <a:pos x="141" y="249"/>
              </a:cxn>
              <a:cxn ang="0">
                <a:pos x="177" y="278"/>
              </a:cxn>
              <a:cxn ang="0">
                <a:pos x="79" y="355"/>
              </a:cxn>
              <a:cxn ang="0">
                <a:pos x="58" y="345"/>
              </a:cxn>
              <a:cxn ang="0">
                <a:pos x="57" y="371"/>
              </a:cxn>
              <a:cxn ang="0">
                <a:pos x="59" y="374"/>
              </a:cxn>
              <a:cxn ang="0">
                <a:pos x="158" y="353"/>
              </a:cxn>
              <a:cxn ang="0">
                <a:pos x="201" y="263"/>
              </a:cxn>
              <a:cxn ang="0">
                <a:pos x="198" y="259"/>
              </a:cxn>
              <a:cxn ang="0">
                <a:pos x="161" y="231"/>
              </a:cxn>
              <a:cxn ang="0">
                <a:pos x="290" y="126"/>
              </a:cxn>
              <a:cxn ang="0">
                <a:pos x="311" y="167"/>
              </a:cxn>
              <a:cxn ang="0">
                <a:pos x="314" y="171"/>
              </a:cxn>
              <a:cxn ang="0">
                <a:pos x="453" y="58"/>
              </a:cxn>
              <a:cxn ang="0">
                <a:pos x="453" y="57"/>
              </a:cxn>
              <a:cxn ang="0">
                <a:pos x="385" y="9"/>
              </a:cxn>
              <a:cxn ang="0">
                <a:pos x="384" y="8"/>
              </a:cxn>
              <a:cxn ang="0">
                <a:pos x="158" y="95"/>
              </a:cxn>
            </a:cxnLst>
            <a:rect l="0" t="0" r="r" b="b"/>
            <a:pathLst>
              <a:path w="463" h="474">
                <a:moveTo>
                  <a:pt x="158" y="95"/>
                </a:moveTo>
                <a:cubicBezTo>
                  <a:pt x="83" y="157"/>
                  <a:pt x="33" y="233"/>
                  <a:pt x="28" y="296"/>
                </a:cubicBezTo>
                <a:cubicBezTo>
                  <a:pt x="28" y="296"/>
                  <a:pt x="27" y="296"/>
                  <a:pt x="27" y="297"/>
                </a:cubicBezTo>
                <a:cubicBezTo>
                  <a:pt x="27" y="298"/>
                  <a:pt x="28" y="299"/>
                  <a:pt x="28" y="301"/>
                </a:cubicBezTo>
                <a:cubicBezTo>
                  <a:pt x="28" y="301"/>
                  <a:pt x="30" y="307"/>
                  <a:pt x="32" y="314"/>
                </a:cubicBezTo>
                <a:cubicBezTo>
                  <a:pt x="25" y="320"/>
                  <a:pt x="18" y="328"/>
                  <a:pt x="16" y="330"/>
                </a:cubicBezTo>
                <a:cubicBezTo>
                  <a:pt x="6" y="345"/>
                  <a:pt x="0" y="362"/>
                  <a:pt x="0" y="379"/>
                </a:cubicBezTo>
                <a:cubicBezTo>
                  <a:pt x="0" y="384"/>
                  <a:pt x="1" y="389"/>
                  <a:pt x="2" y="394"/>
                </a:cubicBezTo>
                <a:cubicBezTo>
                  <a:pt x="6" y="416"/>
                  <a:pt x="18" y="435"/>
                  <a:pt x="36" y="448"/>
                </a:cubicBezTo>
                <a:cubicBezTo>
                  <a:pt x="74" y="474"/>
                  <a:pt x="131" y="464"/>
                  <a:pt x="160" y="426"/>
                </a:cubicBezTo>
                <a:cubicBezTo>
                  <a:pt x="160" y="426"/>
                  <a:pt x="160" y="426"/>
                  <a:pt x="159" y="426"/>
                </a:cubicBezTo>
                <a:cubicBezTo>
                  <a:pt x="159" y="426"/>
                  <a:pt x="168" y="415"/>
                  <a:pt x="168" y="415"/>
                </a:cubicBezTo>
                <a:cubicBezTo>
                  <a:pt x="169" y="415"/>
                  <a:pt x="179" y="403"/>
                  <a:pt x="180" y="403"/>
                </a:cubicBezTo>
                <a:cubicBezTo>
                  <a:pt x="201" y="380"/>
                  <a:pt x="236" y="369"/>
                  <a:pt x="271" y="373"/>
                </a:cubicBezTo>
                <a:cubicBezTo>
                  <a:pt x="319" y="379"/>
                  <a:pt x="358" y="411"/>
                  <a:pt x="362" y="450"/>
                </a:cubicBezTo>
                <a:cubicBezTo>
                  <a:pt x="363" y="457"/>
                  <a:pt x="370" y="463"/>
                  <a:pt x="377" y="462"/>
                </a:cubicBezTo>
                <a:cubicBezTo>
                  <a:pt x="385" y="461"/>
                  <a:pt x="390" y="454"/>
                  <a:pt x="389" y="447"/>
                </a:cubicBezTo>
                <a:cubicBezTo>
                  <a:pt x="383" y="396"/>
                  <a:pt x="334" y="353"/>
                  <a:pt x="274" y="346"/>
                </a:cubicBezTo>
                <a:cubicBezTo>
                  <a:pt x="230" y="341"/>
                  <a:pt x="187" y="355"/>
                  <a:pt x="160" y="384"/>
                </a:cubicBezTo>
                <a:cubicBezTo>
                  <a:pt x="160" y="385"/>
                  <a:pt x="160" y="385"/>
                  <a:pt x="160" y="385"/>
                </a:cubicBezTo>
                <a:cubicBezTo>
                  <a:pt x="148" y="397"/>
                  <a:pt x="148" y="397"/>
                  <a:pt x="148" y="397"/>
                </a:cubicBezTo>
                <a:cubicBezTo>
                  <a:pt x="148" y="398"/>
                  <a:pt x="148" y="398"/>
                  <a:pt x="148" y="398"/>
                </a:cubicBezTo>
                <a:cubicBezTo>
                  <a:pt x="139" y="409"/>
                  <a:pt x="139" y="409"/>
                  <a:pt x="139" y="409"/>
                </a:cubicBezTo>
                <a:cubicBezTo>
                  <a:pt x="139" y="409"/>
                  <a:pt x="139" y="409"/>
                  <a:pt x="138" y="409"/>
                </a:cubicBezTo>
                <a:cubicBezTo>
                  <a:pt x="116" y="439"/>
                  <a:pt x="75" y="442"/>
                  <a:pt x="52" y="426"/>
                </a:cubicBezTo>
                <a:cubicBezTo>
                  <a:pt x="39" y="417"/>
                  <a:pt x="31" y="404"/>
                  <a:pt x="28" y="389"/>
                </a:cubicBezTo>
                <a:cubicBezTo>
                  <a:pt x="27" y="386"/>
                  <a:pt x="27" y="383"/>
                  <a:pt x="27" y="379"/>
                </a:cubicBezTo>
                <a:cubicBezTo>
                  <a:pt x="27" y="367"/>
                  <a:pt x="31" y="356"/>
                  <a:pt x="38" y="345"/>
                </a:cubicBezTo>
                <a:cubicBezTo>
                  <a:pt x="40" y="343"/>
                  <a:pt x="49" y="334"/>
                  <a:pt x="54" y="331"/>
                </a:cubicBezTo>
                <a:cubicBezTo>
                  <a:pt x="58" y="329"/>
                  <a:pt x="61" y="324"/>
                  <a:pt x="61" y="319"/>
                </a:cubicBezTo>
                <a:cubicBezTo>
                  <a:pt x="61" y="318"/>
                  <a:pt x="61" y="317"/>
                  <a:pt x="60" y="315"/>
                </a:cubicBezTo>
                <a:cubicBezTo>
                  <a:pt x="60" y="315"/>
                  <a:pt x="56" y="300"/>
                  <a:pt x="54" y="296"/>
                </a:cubicBezTo>
                <a:cubicBezTo>
                  <a:pt x="60" y="241"/>
                  <a:pt x="107" y="171"/>
                  <a:pt x="175" y="116"/>
                </a:cubicBezTo>
                <a:cubicBezTo>
                  <a:pt x="243" y="61"/>
                  <a:pt x="321" y="29"/>
                  <a:pt x="375" y="34"/>
                </a:cubicBezTo>
                <a:cubicBezTo>
                  <a:pt x="395" y="43"/>
                  <a:pt x="413" y="55"/>
                  <a:pt x="429" y="70"/>
                </a:cubicBezTo>
                <a:cubicBezTo>
                  <a:pt x="429" y="71"/>
                  <a:pt x="430" y="72"/>
                  <a:pt x="430" y="73"/>
                </a:cubicBezTo>
                <a:cubicBezTo>
                  <a:pt x="430" y="85"/>
                  <a:pt x="419" y="106"/>
                  <a:pt x="394" y="127"/>
                </a:cubicBezTo>
                <a:cubicBezTo>
                  <a:pt x="367" y="148"/>
                  <a:pt x="342" y="154"/>
                  <a:pt x="331" y="150"/>
                </a:cubicBezTo>
                <a:cubicBezTo>
                  <a:pt x="324" y="137"/>
                  <a:pt x="318" y="123"/>
                  <a:pt x="313" y="109"/>
                </a:cubicBezTo>
                <a:cubicBezTo>
                  <a:pt x="312" y="105"/>
                  <a:pt x="308" y="102"/>
                  <a:pt x="305" y="101"/>
                </a:cubicBezTo>
                <a:cubicBezTo>
                  <a:pt x="303" y="100"/>
                  <a:pt x="303" y="100"/>
                  <a:pt x="303" y="100"/>
                </a:cubicBezTo>
                <a:cubicBezTo>
                  <a:pt x="302" y="100"/>
                  <a:pt x="301" y="100"/>
                  <a:pt x="300" y="99"/>
                </a:cubicBezTo>
                <a:cubicBezTo>
                  <a:pt x="268" y="96"/>
                  <a:pt x="226" y="111"/>
                  <a:pt x="193" y="138"/>
                </a:cubicBezTo>
                <a:cubicBezTo>
                  <a:pt x="160" y="165"/>
                  <a:pt x="136" y="203"/>
                  <a:pt x="134" y="235"/>
                </a:cubicBezTo>
                <a:cubicBezTo>
                  <a:pt x="134" y="235"/>
                  <a:pt x="134" y="236"/>
                  <a:pt x="134" y="236"/>
                </a:cubicBezTo>
                <a:cubicBezTo>
                  <a:pt x="134" y="238"/>
                  <a:pt x="134" y="240"/>
                  <a:pt x="135" y="242"/>
                </a:cubicBezTo>
                <a:cubicBezTo>
                  <a:pt x="136" y="243"/>
                  <a:pt x="136" y="243"/>
                  <a:pt x="136" y="243"/>
                </a:cubicBezTo>
                <a:cubicBezTo>
                  <a:pt x="137" y="246"/>
                  <a:pt x="139" y="248"/>
                  <a:pt x="141" y="249"/>
                </a:cubicBezTo>
                <a:cubicBezTo>
                  <a:pt x="154" y="257"/>
                  <a:pt x="166" y="266"/>
                  <a:pt x="177" y="276"/>
                </a:cubicBezTo>
                <a:cubicBezTo>
                  <a:pt x="177" y="276"/>
                  <a:pt x="177" y="277"/>
                  <a:pt x="177" y="278"/>
                </a:cubicBezTo>
                <a:cubicBezTo>
                  <a:pt x="177" y="290"/>
                  <a:pt x="166" y="312"/>
                  <a:pt x="141" y="332"/>
                </a:cubicBezTo>
                <a:cubicBezTo>
                  <a:pt x="114" y="354"/>
                  <a:pt x="89" y="359"/>
                  <a:pt x="79" y="355"/>
                </a:cubicBezTo>
                <a:cubicBezTo>
                  <a:pt x="77" y="353"/>
                  <a:pt x="76" y="351"/>
                  <a:pt x="76" y="351"/>
                </a:cubicBezTo>
                <a:cubicBezTo>
                  <a:pt x="72" y="344"/>
                  <a:pt x="64" y="342"/>
                  <a:pt x="58" y="345"/>
                </a:cubicBezTo>
                <a:cubicBezTo>
                  <a:pt x="51" y="349"/>
                  <a:pt x="49" y="357"/>
                  <a:pt x="53" y="363"/>
                </a:cubicBezTo>
                <a:cubicBezTo>
                  <a:pt x="57" y="371"/>
                  <a:pt x="57" y="371"/>
                  <a:pt x="57" y="371"/>
                </a:cubicBezTo>
                <a:cubicBezTo>
                  <a:pt x="57" y="372"/>
                  <a:pt x="58" y="372"/>
                  <a:pt x="58" y="373"/>
                </a:cubicBezTo>
                <a:cubicBezTo>
                  <a:pt x="59" y="374"/>
                  <a:pt x="59" y="374"/>
                  <a:pt x="59" y="374"/>
                </a:cubicBezTo>
                <a:cubicBezTo>
                  <a:pt x="60" y="375"/>
                  <a:pt x="61" y="376"/>
                  <a:pt x="62" y="376"/>
                </a:cubicBezTo>
                <a:cubicBezTo>
                  <a:pt x="83" y="391"/>
                  <a:pt x="123" y="381"/>
                  <a:pt x="158" y="353"/>
                </a:cubicBezTo>
                <a:cubicBezTo>
                  <a:pt x="187" y="330"/>
                  <a:pt x="203" y="301"/>
                  <a:pt x="203" y="278"/>
                </a:cubicBezTo>
                <a:cubicBezTo>
                  <a:pt x="203" y="273"/>
                  <a:pt x="203" y="268"/>
                  <a:pt x="201" y="263"/>
                </a:cubicBezTo>
                <a:cubicBezTo>
                  <a:pt x="200" y="262"/>
                  <a:pt x="200" y="261"/>
                  <a:pt x="199" y="260"/>
                </a:cubicBezTo>
                <a:cubicBezTo>
                  <a:pt x="198" y="259"/>
                  <a:pt x="198" y="259"/>
                  <a:pt x="198" y="259"/>
                </a:cubicBezTo>
                <a:cubicBezTo>
                  <a:pt x="198" y="259"/>
                  <a:pt x="197" y="258"/>
                  <a:pt x="197" y="258"/>
                </a:cubicBezTo>
                <a:cubicBezTo>
                  <a:pt x="186" y="248"/>
                  <a:pt x="174" y="239"/>
                  <a:pt x="161" y="231"/>
                </a:cubicBezTo>
                <a:cubicBezTo>
                  <a:pt x="165" y="210"/>
                  <a:pt x="181" y="182"/>
                  <a:pt x="210" y="159"/>
                </a:cubicBezTo>
                <a:cubicBezTo>
                  <a:pt x="239" y="135"/>
                  <a:pt x="270" y="126"/>
                  <a:pt x="290" y="126"/>
                </a:cubicBezTo>
                <a:cubicBezTo>
                  <a:pt x="296" y="140"/>
                  <a:pt x="302" y="153"/>
                  <a:pt x="310" y="166"/>
                </a:cubicBezTo>
                <a:cubicBezTo>
                  <a:pt x="310" y="166"/>
                  <a:pt x="311" y="167"/>
                  <a:pt x="311" y="167"/>
                </a:cubicBezTo>
                <a:cubicBezTo>
                  <a:pt x="312" y="168"/>
                  <a:pt x="312" y="168"/>
                  <a:pt x="312" y="168"/>
                </a:cubicBezTo>
                <a:cubicBezTo>
                  <a:pt x="312" y="169"/>
                  <a:pt x="313" y="170"/>
                  <a:pt x="314" y="171"/>
                </a:cubicBezTo>
                <a:cubicBezTo>
                  <a:pt x="336" y="185"/>
                  <a:pt x="376" y="176"/>
                  <a:pt x="411" y="147"/>
                </a:cubicBezTo>
                <a:cubicBezTo>
                  <a:pt x="446" y="119"/>
                  <a:pt x="463" y="82"/>
                  <a:pt x="453" y="58"/>
                </a:cubicBezTo>
                <a:cubicBezTo>
                  <a:pt x="453" y="58"/>
                  <a:pt x="453" y="58"/>
                  <a:pt x="453" y="58"/>
                </a:cubicBezTo>
                <a:cubicBezTo>
                  <a:pt x="453" y="57"/>
                  <a:pt x="453" y="57"/>
                  <a:pt x="453" y="57"/>
                </a:cubicBezTo>
                <a:cubicBezTo>
                  <a:pt x="452" y="55"/>
                  <a:pt x="451" y="53"/>
                  <a:pt x="450" y="52"/>
                </a:cubicBezTo>
                <a:cubicBezTo>
                  <a:pt x="430" y="34"/>
                  <a:pt x="409" y="20"/>
                  <a:pt x="385" y="9"/>
                </a:cubicBezTo>
                <a:cubicBezTo>
                  <a:pt x="385" y="9"/>
                  <a:pt x="385" y="9"/>
                  <a:pt x="384" y="9"/>
                </a:cubicBezTo>
                <a:cubicBezTo>
                  <a:pt x="384" y="8"/>
                  <a:pt x="384" y="8"/>
                  <a:pt x="384" y="8"/>
                </a:cubicBezTo>
                <a:cubicBezTo>
                  <a:pt x="383" y="8"/>
                  <a:pt x="382" y="8"/>
                  <a:pt x="380" y="8"/>
                </a:cubicBezTo>
                <a:cubicBezTo>
                  <a:pt x="319" y="0"/>
                  <a:pt x="234" y="34"/>
                  <a:pt x="158" y="9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481"/>
          <p:cNvSpPr>
            <a:spLocks/>
          </p:cNvSpPr>
          <p:nvPr userDrawn="1"/>
        </p:nvSpPr>
        <p:spPr bwMode="auto">
          <a:xfrm>
            <a:off x="7524926" y="2999690"/>
            <a:ext cx="479425" cy="496887"/>
          </a:xfrm>
          <a:custGeom>
            <a:avLst/>
            <a:gdLst/>
            <a:ahLst/>
            <a:cxnLst>
              <a:cxn ang="0">
                <a:pos x="366" y="146"/>
              </a:cxn>
              <a:cxn ang="0">
                <a:pos x="276" y="107"/>
              </a:cxn>
              <a:cxn ang="0">
                <a:pos x="185" y="144"/>
              </a:cxn>
              <a:cxn ang="0">
                <a:pos x="153" y="218"/>
              </a:cxn>
              <a:cxn ang="0">
                <a:pos x="183" y="292"/>
              </a:cxn>
              <a:cxn ang="0">
                <a:pos x="244" y="318"/>
              </a:cxn>
              <a:cxn ang="0">
                <a:pos x="306" y="294"/>
              </a:cxn>
              <a:cxn ang="0">
                <a:pos x="307" y="192"/>
              </a:cxn>
              <a:cxn ang="0">
                <a:pos x="265" y="174"/>
              </a:cxn>
              <a:cxn ang="0">
                <a:pos x="222" y="191"/>
              </a:cxn>
              <a:cxn ang="0">
                <a:pos x="221" y="263"/>
              </a:cxn>
              <a:cxn ang="0">
                <a:pos x="240" y="263"/>
              </a:cxn>
              <a:cxn ang="0">
                <a:pos x="240" y="244"/>
              </a:cxn>
              <a:cxn ang="0">
                <a:pos x="241" y="210"/>
              </a:cxn>
              <a:cxn ang="0">
                <a:pos x="264" y="200"/>
              </a:cxn>
              <a:cxn ang="0">
                <a:pos x="288" y="210"/>
              </a:cxn>
              <a:cxn ang="0">
                <a:pos x="287" y="275"/>
              </a:cxn>
              <a:cxn ang="0">
                <a:pos x="245" y="292"/>
              </a:cxn>
              <a:cxn ang="0">
                <a:pos x="202" y="274"/>
              </a:cxn>
              <a:cxn ang="0">
                <a:pos x="180" y="218"/>
              </a:cxn>
              <a:cxn ang="0">
                <a:pos x="204" y="163"/>
              </a:cxn>
              <a:cxn ang="0">
                <a:pos x="276" y="134"/>
              </a:cxn>
              <a:cxn ang="0">
                <a:pos x="347" y="164"/>
              </a:cxn>
              <a:cxn ang="0">
                <a:pos x="345" y="348"/>
              </a:cxn>
              <a:cxn ang="0">
                <a:pos x="110" y="346"/>
              </a:cxn>
              <a:cxn ang="0">
                <a:pos x="112" y="49"/>
              </a:cxn>
              <a:cxn ang="0">
                <a:pos x="112" y="113"/>
              </a:cxn>
              <a:cxn ang="0">
                <a:pos x="125" y="127"/>
              </a:cxn>
              <a:cxn ang="0">
                <a:pos x="138" y="113"/>
              </a:cxn>
              <a:cxn ang="0">
                <a:pos x="138" y="14"/>
              </a:cxn>
              <a:cxn ang="0">
                <a:pos x="134" y="4"/>
              </a:cxn>
              <a:cxn ang="0">
                <a:pos x="125" y="0"/>
              </a:cxn>
              <a:cxn ang="0">
                <a:pos x="25" y="0"/>
              </a:cxn>
              <a:cxn ang="0">
                <a:pos x="12" y="14"/>
              </a:cxn>
              <a:cxn ang="0">
                <a:pos x="25" y="27"/>
              </a:cxn>
              <a:cxn ang="0">
                <a:pos x="97" y="27"/>
              </a:cxn>
              <a:cxn ang="0">
                <a:pos x="95" y="28"/>
              </a:cxn>
              <a:cxn ang="0">
                <a:pos x="91" y="364"/>
              </a:cxn>
              <a:cxn ang="0">
                <a:pos x="364" y="367"/>
              </a:cxn>
              <a:cxn ang="0">
                <a:pos x="366" y="146"/>
              </a:cxn>
            </a:cxnLst>
            <a:rect l="0" t="0" r="r" b="b"/>
            <a:pathLst>
              <a:path w="427" h="442">
                <a:moveTo>
                  <a:pt x="366" y="146"/>
                </a:moveTo>
                <a:cubicBezTo>
                  <a:pt x="342" y="121"/>
                  <a:pt x="310" y="107"/>
                  <a:pt x="276" y="107"/>
                </a:cubicBezTo>
                <a:cubicBezTo>
                  <a:pt x="242" y="107"/>
                  <a:pt x="209" y="120"/>
                  <a:pt x="185" y="144"/>
                </a:cubicBezTo>
                <a:cubicBezTo>
                  <a:pt x="165" y="163"/>
                  <a:pt x="154" y="189"/>
                  <a:pt x="153" y="218"/>
                </a:cubicBezTo>
                <a:cubicBezTo>
                  <a:pt x="153" y="246"/>
                  <a:pt x="164" y="272"/>
                  <a:pt x="183" y="292"/>
                </a:cubicBezTo>
                <a:cubicBezTo>
                  <a:pt x="200" y="309"/>
                  <a:pt x="221" y="318"/>
                  <a:pt x="244" y="318"/>
                </a:cubicBezTo>
                <a:cubicBezTo>
                  <a:pt x="268" y="319"/>
                  <a:pt x="289" y="310"/>
                  <a:pt x="306" y="294"/>
                </a:cubicBezTo>
                <a:cubicBezTo>
                  <a:pt x="335" y="266"/>
                  <a:pt x="335" y="220"/>
                  <a:pt x="307" y="192"/>
                </a:cubicBezTo>
                <a:cubicBezTo>
                  <a:pt x="296" y="180"/>
                  <a:pt x="281" y="174"/>
                  <a:pt x="265" y="174"/>
                </a:cubicBezTo>
                <a:cubicBezTo>
                  <a:pt x="249" y="173"/>
                  <a:pt x="233" y="179"/>
                  <a:pt x="222" y="191"/>
                </a:cubicBezTo>
                <a:cubicBezTo>
                  <a:pt x="202" y="210"/>
                  <a:pt x="201" y="243"/>
                  <a:pt x="221" y="263"/>
                </a:cubicBezTo>
                <a:cubicBezTo>
                  <a:pt x="226" y="268"/>
                  <a:pt x="235" y="268"/>
                  <a:pt x="240" y="263"/>
                </a:cubicBezTo>
                <a:cubicBezTo>
                  <a:pt x="245" y="258"/>
                  <a:pt x="245" y="249"/>
                  <a:pt x="240" y="244"/>
                </a:cubicBezTo>
                <a:cubicBezTo>
                  <a:pt x="231" y="235"/>
                  <a:pt x="231" y="219"/>
                  <a:pt x="241" y="210"/>
                </a:cubicBezTo>
                <a:cubicBezTo>
                  <a:pt x="247" y="203"/>
                  <a:pt x="255" y="200"/>
                  <a:pt x="264" y="200"/>
                </a:cubicBezTo>
                <a:cubicBezTo>
                  <a:pt x="273" y="200"/>
                  <a:pt x="282" y="204"/>
                  <a:pt x="288" y="210"/>
                </a:cubicBezTo>
                <a:cubicBezTo>
                  <a:pt x="306" y="228"/>
                  <a:pt x="305" y="257"/>
                  <a:pt x="287" y="275"/>
                </a:cubicBezTo>
                <a:cubicBezTo>
                  <a:pt x="276" y="286"/>
                  <a:pt x="261" y="292"/>
                  <a:pt x="245" y="292"/>
                </a:cubicBezTo>
                <a:cubicBezTo>
                  <a:pt x="229" y="292"/>
                  <a:pt x="214" y="285"/>
                  <a:pt x="202" y="274"/>
                </a:cubicBezTo>
                <a:cubicBezTo>
                  <a:pt x="188" y="259"/>
                  <a:pt x="180" y="239"/>
                  <a:pt x="180" y="218"/>
                </a:cubicBezTo>
                <a:cubicBezTo>
                  <a:pt x="180" y="197"/>
                  <a:pt x="189" y="177"/>
                  <a:pt x="204" y="163"/>
                </a:cubicBezTo>
                <a:cubicBezTo>
                  <a:pt x="223" y="144"/>
                  <a:pt x="249" y="133"/>
                  <a:pt x="276" y="134"/>
                </a:cubicBezTo>
                <a:cubicBezTo>
                  <a:pt x="303" y="134"/>
                  <a:pt x="328" y="145"/>
                  <a:pt x="347" y="164"/>
                </a:cubicBezTo>
                <a:cubicBezTo>
                  <a:pt x="397" y="216"/>
                  <a:pt x="396" y="298"/>
                  <a:pt x="345" y="348"/>
                </a:cubicBezTo>
                <a:cubicBezTo>
                  <a:pt x="280" y="412"/>
                  <a:pt x="174" y="411"/>
                  <a:pt x="110" y="346"/>
                </a:cubicBezTo>
                <a:cubicBezTo>
                  <a:pt x="30" y="263"/>
                  <a:pt x="30" y="131"/>
                  <a:pt x="112" y="49"/>
                </a:cubicBezTo>
                <a:cubicBezTo>
                  <a:pt x="112" y="77"/>
                  <a:pt x="112" y="113"/>
                  <a:pt x="112" y="113"/>
                </a:cubicBezTo>
                <a:cubicBezTo>
                  <a:pt x="112" y="121"/>
                  <a:pt x="117" y="127"/>
                  <a:pt x="125" y="127"/>
                </a:cubicBezTo>
                <a:cubicBezTo>
                  <a:pt x="132" y="127"/>
                  <a:pt x="138" y="121"/>
                  <a:pt x="138" y="113"/>
                </a:cubicBezTo>
                <a:cubicBezTo>
                  <a:pt x="138" y="14"/>
                  <a:pt x="138" y="14"/>
                  <a:pt x="138" y="14"/>
                </a:cubicBezTo>
                <a:cubicBezTo>
                  <a:pt x="138" y="10"/>
                  <a:pt x="137" y="7"/>
                  <a:pt x="134" y="4"/>
                </a:cubicBezTo>
                <a:cubicBezTo>
                  <a:pt x="132" y="2"/>
                  <a:pt x="128" y="0"/>
                  <a:pt x="125" y="0"/>
                </a:cubicBezTo>
                <a:cubicBezTo>
                  <a:pt x="25" y="0"/>
                  <a:pt x="25" y="0"/>
                  <a:pt x="25" y="0"/>
                </a:cubicBezTo>
                <a:cubicBezTo>
                  <a:pt x="18" y="0"/>
                  <a:pt x="12" y="6"/>
                  <a:pt x="12" y="14"/>
                </a:cubicBezTo>
                <a:cubicBezTo>
                  <a:pt x="12" y="21"/>
                  <a:pt x="18" y="27"/>
                  <a:pt x="25" y="27"/>
                </a:cubicBezTo>
                <a:cubicBezTo>
                  <a:pt x="25" y="27"/>
                  <a:pt x="69" y="27"/>
                  <a:pt x="97" y="27"/>
                </a:cubicBezTo>
                <a:cubicBezTo>
                  <a:pt x="96" y="27"/>
                  <a:pt x="95" y="28"/>
                  <a:pt x="95" y="28"/>
                </a:cubicBezTo>
                <a:cubicBezTo>
                  <a:pt x="1" y="120"/>
                  <a:pt x="0" y="271"/>
                  <a:pt x="91" y="364"/>
                </a:cubicBezTo>
                <a:cubicBezTo>
                  <a:pt x="165" y="440"/>
                  <a:pt x="288" y="442"/>
                  <a:pt x="364" y="367"/>
                </a:cubicBezTo>
                <a:cubicBezTo>
                  <a:pt x="426" y="307"/>
                  <a:pt x="427" y="207"/>
                  <a:pt x="366" y="14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537"/>
          <p:cNvSpPr>
            <a:spLocks noEditPoints="1"/>
          </p:cNvSpPr>
          <p:nvPr userDrawn="1"/>
        </p:nvSpPr>
        <p:spPr bwMode="auto">
          <a:xfrm>
            <a:off x="7582869" y="3681867"/>
            <a:ext cx="363538" cy="509587"/>
          </a:xfrm>
          <a:custGeom>
            <a:avLst/>
            <a:gdLst/>
            <a:ahLst/>
            <a:cxnLst>
              <a:cxn ang="0">
                <a:pos x="299" y="124"/>
              </a:cxn>
              <a:cxn ang="0">
                <a:pos x="262" y="196"/>
              </a:cxn>
              <a:cxn ang="0">
                <a:pos x="230" y="147"/>
              </a:cxn>
              <a:cxn ang="0">
                <a:pos x="162" y="84"/>
              </a:cxn>
              <a:cxn ang="0">
                <a:pos x="95" y="147"/>
              </a:cxn>
              <a:cxn ang="0">
                <a:pos x="34" y="211"/>
              </a:cxn>
              <a:cxn ang="0">
                <a:pos x="28" y="82"/>
              </a:cxn>
              <a:cxn ang="0">
                <a:pos x="163" y="27"/>
              </a:cxn>
              <a:cxn ang="0">
                <a:pos x="284" y="72"/>
              </a:cxn>
              <a:cxn ang="0">
                <a:pos x="318" y="83"/>
              </a:cxn>
              <a:cxn ang="0">
                <a:pos x="311" y="58"/>
              </a:cxn>
              <a:cxn ang="0">
                <a:pos x="163" y="0"/>
              </a:cxn>
              <a:cxn ang="0">
                <a:pos x="14" y="58"/>
              </a:cxn>
              <a:cxn ang="0">
                <a:pos x="2" y="76"/>
              </a:cxn>
              <a:cxn ang="0">
                <a:pos x="97" y="425"/>
              </a:cxn>
              <a:cxn ang="0">
                <a:pos x="163" y="453"/>
              </a:cxn>
              <a:cxn ang="0">
                <a:pos x="228" y="425"/>
              </a:cxn>
              <a:cxn ang="0">
                <a:pos x="315" y="117"/>
              </a:cxn>
              <a:cxn ang="0">
                <a:pos x="149" y="264"/>
              </a:cxn>
              <a:cxn ang="0">
                <a:pos x="95" y="227"/>
              </a:cxn>
              <a:cxn ang="0">
                <a:pos x="185" y="227"/>
              </a:cxn>
              <a:cxn ang="0">
                <a:pos x="176" y="227"/>
              </a:cxn>
              <a:cxn ang="0">
                <a:pos x="181" y="195"/>
              </a:cxn>
              <a:cxn ang="0">
                <a:pos x="149" y="200"/>
              </a:cxn>
              <a:cxn ang="0">
                <a:pos x="149" y="191"/>
              </a:cxn>
              <a:cxn ang="0">
                <a:pos x="149" y="235"/>
              </a:cxn>
              <a:cxn ang="0">
                <a:pos x="149" y="227"/>
              </a:cxn>
              <a:cxn ang="0">
                <a:pos x="214" y="227"/>
              </a:cxn>
              <a:cxn ang="0">
                <a:pos x="176" y="279"/>
              </a:cxn>
              <a:cxn ang="0">
                <a:pos x="230" y="200"/>
              </a:cxn>
              <a:cxn ang="0">
                <a:pos x="176" y="163"/>
              </a:cxn>
              <a:cxn ang="0">
                <a:pos x="113" y="167"/>
              </a:cxn>
              <a:cxn ang="0">
                <a:pos x="125" y="176"/>
              </a:cxn>
              <a:cxn ang="0">
                <a:pos x="113" y="167"/>
              </a:cxn>
              <a:cxn ang="0">
                <a:pos x="183" y="423"/>
              </a:cxn>
              <a:cxn ang="0">
                <a:pos x="162" y="427"/>
              </a:cxn>
              <a:cxn ang="0">
                <a:pos x="39" y="257"/>
              </a:cxn>
              <a:cxn ang="0">
                <a:pos x="67" y="227"/>
              </a:cxn>
              <a:cxn ang="0">
                <a:pos x="149" y="329"/>
              </a:cxn>
              <a:cxn ang="0">
                <a:pos x="176" y="306"/>
              </a:cxn>
              <a:cxn ang="0">
                <a:pos x="266" y="227"/>
              </a:cxn>
              <a:cxn ang="0">
                <a:pos x="291" y="198"/>
              </a:cxn>
            </a:cxnLst>
            <a:rect l="0" t="0" r="r" b="b"/>
            <a:pathLst>
              <a:path w="324" h="454">
                <a:moveTo>
                  <a:pt x="315" y="117"/>
                </a:moveTo>
                <a:cubicBezTo>
                  <a:pt x="315" y="117"/>
                  <a:pt x="315" y="117"/>
                  <a:pt x="315" y="117"/>
                </a:cubicBezTo>
                <a:cubicBezTo>
                  <a:pt x="309" y="115"/>
                  <a:pt x="302" y="118"/>
                  <a:pt x="299" y="124"/>
                </a:cubicBezTo>
                <a:cubicBezTo>
                  <a:pt x="299" y="124"/>
                  <a:pt x="297" y="129"/>
                  <a:pt x="293" y="136"/>
                </a:cubicBezTo>
                <a:cubicBezTo>
                  <a:pt x="288" y="147"/>
                  <a:pt x="280" y="163"/>
                  <a:pt x="272" y="177"/>
                </a:cubicBezTo>
                <a:cubicBezTo>
                  <a:pt x="268" y="184"/>
                  <a:pt x="265" y="191"/>
                  <a:pt x="262" y="196"/>
                </a:cubicBezTo>
                <a:cubicBezTo>
                  <a:pt x="261" y="197"/>
                  <a:pt x="260" y="199"/>
                  <a:pt x="259" y="200"/>
                </a:cubicBezTo>
                <a:cubicBezTo>
                  <a:pt x="257" y="200"/>
                  <a:pt x="257" y="200"/>
                  <a:pt x="257" y="200"/>
                </a:cubicBezTo>
                <a:cubicBezTo>
                  <a:pt x="254" y="180"/>
                  <a:pt x="244" y="161"/>
                  <a:pt x="230" y="147"/>
                </a:cubicBezTo>
                <a:cubicBezTo>
                  <a:pt x="215" y="134"/>
                  <a:pt x="197" y="124"/>
                  <a:pt x="176" y="121"/>
                </a:cubicBezTo>
                <a:cubicBezTo>
                  <a:pt x="176" y="98"/>
                  <a:pt x="176" y="98"/>
                  <a:pt x="176" y="98"/>
                </a:cubicBezTo>
                <a:cubicBezTo>
                  <a:pt x="176" y="90"/>
                  <a:pt x="170" y="84"/>
                  <a:pt x="162" y="84"/>
                </a:cubicBezTo>
                <a:cubicBezTo>
                  <a:pt x="155" y="84"/>
                  <a:pt x="149" y="90"/>
                  <a:pt x="149" y="98"/>
                </a:cubicBezTo>
                <a:cubicBezTo>
                  <a:pt x="149" y="121"/>
                  <a:pt x="149" y="121"/>
                  <a:pt x="149" y="121"/>
                </a:cubicBezTo>
                <a:cubicBezTo>
                  <a:pt x="128" y="124"/>
                  <a:pt x="109" y="134"/>
                  <a:pt x="95" y="147"/>
                </a:cubicBezTo>
                <a:cubicBezTo>
                  <a:pt x="80" y="161"/>
                  <a:pt x="71" y="180"/>
                  <a:pt x="67" y="200"/>
                </a:cubicBezTo>
                <a:cubicBezTo>
                  <a:pt x="47" y="200"/>
                  <a:pt x="47" y="200"/>
                  <a:pt x="47" y="200"/>
                </a:cubicBezTo>
                <a:cubicBezTo>
                  <a:pt x="40" y="200"/>
                  <a:pt x="35" y="205"/>
                  <a:pt x="34" y="211"/>
                </a:cubicBezTo>
                <a:cubicBezTo>
                  <a:pt x="30" y="174"/>
                  <a:pt x="27" y="128"/>
                  <a:pt x="27" y="100"/>
                </a:cubicBezTo>
                <a:cubicBezTo>
                  <a:pt x="27" y="93"/>
                  <a:pt x="27" y="88"/>
                  <a:pt x="27" y="84"/>
                </a:cubicBezTo>
                <a:cubicBezTo>
                  <a:pt x="28" y="83"/>
                  <a:pt x="28" y="82"/>
                  <a:pt x="28" y="82"/>
                </a:cubicBezTo>
                <a:cubicBezTo>
                  <a:pt x="28" y="81"/>
                  <a:pt x="29" y="80"/>
                  <a:pt x="30" y="79"/>
                </a:cubicBezTo>
                <a:cubicBezTo>
                  <a:pt x="40" y="72"/>
                  <a:pt x="60" y="59"/>
                  <a:pt x="84" y="47"/>
                </a:cubicBezTo>
                <a:cubicBezTo>
                  <a:pt x="109" y="36"/>
                  <a:pt x="137" y="27"/>
                  <a:pt x="163" y="27"/>
                </a:cubicBezTo>
                <a:cubicBezTo>
                  <a:pt x="163" y="27"/>
                  <a:pt x="163" y="27"/>
                  <a:pt x="163" y="27"/>
                </a:cubicBezTo>
                <a:cubicBezTo>
                  <a:pt x="192" y="27"/>
                  <a:pt x="225" y="39"/>
                  <a:pt x="251" y="52"/>
                </a:cubicBezTo>
                <a:cubicBezTo>
                  <a:pt x="264" y="59"/>
                  <a:pt x="276" y="66"/>
                  <a:pt x="284" y="72"/>
                </a:cubicBezTo>
                <a:cubicBezTo>
                  <a:pt x="289" y="75"/>
                  <a:pt x="292" y="77"/>
                  <a:pt x="295" y="79"/>
                </a:cubicBezTo>
                <a:cubicBezTo>
                  <a:pt x="297" y="81"/>
                  <a:pt x="299" y="83"/>
                  <a:pt x="299" y="83"/>
                </a:cubicBezTo>
                <a:cubicBezTo>
                  <a:pt x="305" y="88"/>
                  <a:pt x="313" y="88"/>
                  <a:pt x="318" y="83"/>
                </a:cubicBezTo>
                <a:cubicBezTo>
                  <a:pt x="323" y="78"/>
                  <a:pt x="323" y="70"/>
                  <a:pt x="318" y="64"/>
                </a:cubicBezTo>
                <a:cubicBezTo>
                  <a:pt x="318" y="64"/>
                  <a:pt x="318" y="64"/>
                  <a:pt x="318" y="64"/>
                </a:cubicBezTo>
                <a:cubicBezTo>
                  <a:pt x="316" y="62"/>
                  <a:pt x="314" y="61"/>
                  <a:pt x="311" y="58"/>
                </a:cubicBezTo>
                <a:cubicBezTo>
                  <a:pt x="300" y="50"/>
                  <a:pt x="279" y="36"/>
                  <a:pt x="252" y="23"/>
                </a:cubicBezTo>
                <a:cubicBezTo>
                  <a:pt x="226" y="11"/>
                  <a:pt x="194" y="0"/>
                  <a:pt x="163" y="0"/>
                </a:cubicBezTo>
                <a:cubicBezTo>
                  <a:pt x="163" y="0"/>
                  <a:pt x="163" y="0"/>
                  <a:pt x="163" y="0"/>
                </a:cubicBezTo>
                <a:cubicBezTo>
                  <a:pt x="126" y="0"/>
                  <a:pt x="91" y="14"/>
                  <a:pt x="62" y="29"/>
                </a:cubicBezTo>
                <a:cubicBezTo>
                  <a:pt x="48" y="36"/>
                  <a:pt x="36" y="44"/>
                  <a:pt x="26" y="50"/>
                </a:cubicBezTo>
                <a:cubicBezTo>
                  <a:pt x="21" y="53"/>
                  <a:pt x="17" y="56"/>
                  <a:pt x="14" y="58"/>
                </a:cubicBezTo>
                <a:cubicBezTo>
                  <a:pt x="11" y="61"/>
                  <a:pt x="9" y="62"/>
                  <a:pt x="7" y="64"/>
                </a:cubicBezTo>
                <a:cubicBezTo>
                  <a:pt x="5" y="66"/>
                  <a:pt x="4" y="68"/>
                  <a:pt x="3" y="70"/>
                </a:cubicBezTo>
                <a:cubicBezTo>
                  <a:pt x="2" y="72"/>
                  <a:pt x="2" y="74"/>
                  <a:pt x="2" y="76"/>
                </a:cubicBezTo>
                <a:cubicBezTo>
                  <a:pt x="1" y="83"/>
                  <a:pt x="0" y="90"/>
                  <a:pt x="0" y="100"/>
                </a:cubicBezTo>
                <a:cubicBezTo>
                  <a:pt x="0" y="145"/>
                  <a:pt x="8" y="228"/>
                  <a:pt x="12" y="261"/>
                </a:cubicBezTo>
                <a:cubicBezTo>
                  <a:pt x="25" y="347"/>
                  <a:pt x="66" y="398"/>
                  <a:pt x="97" y="425"/>
                </a:cubicBezTo>
                <a:cubicBezTo>
                  <a:pt x="110" y="436"/>
                  <a:pt x="122" y="443"/>
                  <a:pt x="133" y="448"/>
                </a:cubicBezTo>
                <a:cubicBezTo>
                  <a:pt x="143" y="452"/>
                  <a:pt x="153" y="453"/>
                  <a:pt x="162" y="453"/>
                </a:cubicBezTo>
                <a:cubicBezTo>
                  <a:pt x="162" y="453"/>
                  <a:pt x="162" y="453"/>
                  <a:pt x="163" y="453"/>
                </a:cubicBezTo>
                <a:cubicBezTo>
                  <a:pt x="163" y="453"/>
                  <a:pt x="163" y="453"/>
                  <a:pt x="163" y="453"/>
                </a:cubicBezTo>
                <a:cubicBezTo>
                  <a:pt x="172" y="454"/>
                  <a:pt x="182" y="452"/>
                  <a:pt x="193" y="448"/>
                </a:cubicBezTo>
                <a:cubicBezTo>
                  <a:pt x="204" y="443"/>
                  <a:pt x="215" y="436"/>
                  <a:pt x="228" y="425"/>
                </a:cubicBezTo>
                <a:cubicBezTo>
                  <a:pt x="259" y="398"/>
                  <a:pt x="300" y="347"/>
                  <a:pt x="313" y="261"/>
                </a:cubicBezTo>
                <a:cubicBezTo>
                  <a:pt x="317" y="235"/>
                  <a:pt x="322" y="176"/>
                  <a:pt x="324" y="131"/>
                </a:cubicBezTo>
                <a:cubicBezTo>
                  <a:pt x="324" y="125"/>
                  <a:pt x="321" y="119"/>
                  <a:pt x="315" y="117"/>
                </a:cubicBezTo>
                <a:close/>
                <a:moveTo>
                  <a:pt x="111" y="227"/>
                </a:moveTo>
                <a:cubicBezTo>
                  <a:pt x="113" y="236"/>
                  <a:pt x="118" y="244"/>
                  <a:pt x="125" y="250"/>
                </a:cubicBezTo>
                <a:cubicBezTo>
                  <a:pt x="131" y="257"/>
                  <a:pt x="140" y="262"/>
                  <a:pt x="149" y="264"/>
                </a:cubicBezTo>
                <a:cubicBezTo>
                  <a:pt x="149" y="279"/>
                  <a:pt x="149" y="279"/>
                  <a:pt x="149" y="279"/>
                </a:cubicBezTo>
                <a:cubicBezTo>
                  <a:pt x="135" y="276"/>
                  <a:pt x="123" y="269"/>
                  <a:pt x="113" y="260"/>
                </a:cubicBezTo>
                <a:cubicBezTo>
                  <a:pt x="104" y="251"/>
                  <a:pt x="97" y="240"/>
                  <a:pt x="95" y="227"/>
                </a:cubicBezTo>
                <a:lnTo>
                  <a:pt x="111" y="227"/>
                </a:lnTo>
                <a:close/>
                <a:moveTo>
                  <a:pt x="176" y="227"/>
                </a:moveTo>
                <a:cubicBezTo>
                  <a:pt x="185" y="227"/>
                  <a:pt x="185" y="227"/>
                  <a:pt x="185" y="227"/>
                </a:cubicBezTo>
                <a:cubicBezTo>
                  <a:pt x="184" y="228"/>
                  <a:pt x="183" y="230"/>
                  <a:pt x="181" y="231"/>
                </a:cubicBezTo>
                <a:cubicBezTo>
                  <a:pt x="180" y="233"/>
                  <a:pt x="178" y="234"/>
                  <a:pt x="176" y="235"/>
                </a:cubicBezTo>
                <a:lnTo>
                  <a:pt x="176" y="227"/>
                </a:lnTo>
                <a:close/>
                <a:moveTo>
                  <a:pt x="176" y="200"/>
                </a:moveTo>
                <a:cubicBezTo>
                  <a:pt x="176" y="191"/>
                  <a:pt x="176" y="191"/>
                  <a:pt x="176" y="191"/>
                </a:cubicBezTo>
                <a:cubicBezTo>
                  <a:pt x="178" y="192"/>
                  <a:pt x="180" y="194"/>
                  <a:pt x="181" y="195"/>
                </a:cubicBezTo>
                <a:cubicBezTo>
                  <a:pt x="183" y="197"/>
                  <a:pt x="184" y="198"/>
                  <a:pt x="185" y="200"/>
                </a:cubicBezTo>
                <a:lnTo>
                  <a:pt x="176" y="200"/>
                </a:lnTo>
                <a:close/>
                <a:moveTo>
                  <a:pt x="149" y="200"/>
                </a:moveTo>
                <a:cubicBezTo>
                  <a:pt x="139" y="200"/>
                  <a:pt x="139" y="200"/>
                  <a:pt x="139" y="200"/>
                </a:cubicBezTo>
                <a:cubicBezTo>
                  <a:pt x="140" y="198"/>
                  <a:pt x="142" y="197"/>
                  <a:pt x="143" y="195"/>
                </a:cubicBezTo>
                <a:cubicBezTo>
                  <a:pt x="145" y="194"/>
                  <a:pt x="147" y="192"/>
                  <a:pt x="149" y="191"/>
                </a:cubicBezTo>
                <a:lnTo>
                  <a:pt x="149" y="200"/>
                </a:lnTo>
                <a:close/>
                <a:moveTo>
                  <a:pt x="149" y="227"/>
                </a:moveTo>
                <a:cubicBezTo>
                  <a:pt x="149" y="235"/>
                  <a:pt x="149" y="235"/>
                  <a:pt x="149" y="235"/>
                </a:cubicBezTo>
                <a:cubicBezTo>
                  <a:pt x="147" y="234"/>
                  <a:pt x="145" y="233"/>
                  <a:pt x="143" y="231"/>
                </a:cubicBezTo>
                <a:cubicBezTo>
                  <a:pt x="142" y="230"/>
                  <a:pt x="140" y="228"/>
                  <a:pt x="139" y="227"/>
                </a:cubicBezTo>
                <a:lnTo>
                  <a:pt x="149" y="227"/>
                </a:lnTo>
                <a:close/>
                <a:moveTo>
                  <a:pt x="176" y="264"/>
                </a:moveTo>
                <a:cubicBezTo>
                  <a:pt x="185" y="262"/>
                  <a:pt x="193" y="257"/>
                  <a:pt x="200" y="250"/>
                </a:cubicBezTo>
                <a:cubicBezTo>
                  <a:pt x="207" y="244"/>
                  <a:pt x="211" y="236"/>
                  <a:pt x="214" y="227"/>
                </a:cubicBezTo>
                <a:cubicBezTo>
                  <a:pt x="230" y="227"/>
                  <a:pt x="230" y="227"/>
                  <a:pt x="230" y="227"/>
                </a:cubicBezTo>
                <a:cubicBezTo>
                  <a:pt x="227" y="240"/>
                  <a:pt x="221" y="251"/>
                  <a:pt x="211" y="260"/>
                </a:cubicBezTo>
                <a:cubicBezTo>
                  <a:pt x="202" y="269"/>
                  <a:pt x="189" y="276"/>
                  <a:pt x="176" y="279"/>
                </a:cubicBezTo>
                <a:lnTo>
                  <a:pt x="176" y="264"/>
                </a:lnTo>
                <a:close/>
                <a:moveTo>
                  <a:pt x="211" y="167"/>
                </a:moveTo>
                <a:cubicBezTo>
                  <a:pt x="221" y="176"/>
                  <a:pt x="227" y="187"/>
                  <a:pt x="230" y="200"/>
                </a:cubicBezTo>
                <a:cubicBezTo>
                  <a:pt x="214" y="200"/>
                  <a:pt x="214" y="200"/>
                  <a:pt x="214" y="200"/>
                </a:cubicBezTo>
                <a:cubicBezTo>
                  <a:pt x="211" y="191"/>
                  <a:pt x="207" y="183"/>
                  <a:pt x="200" y="176"/>
                </a:cubicBezTo>
                <a:cubicBezTo>
                  <a:pt x="193" y="170"/>
                  <a:pt x="185" y="165"/>
                  <a:pt x="176" y="163"/>
                </a:cubicBezTo>
                <a:cubicBezTo>
                  <a:pt x="176" y="148"/>
                  <a:pt x="176" y="148"/>
                  <a:pt x="176" y="148"/>
                </a:cubicBezTo>
                <a:cubicBezTo>
                  <a:pt x="189" y="151"/>
                  <a:pt x="202" y="157"/>
                  <a:pt x="211" y="167"/>
                </a:cubicBezTo>
                <a:close/>
                <a:moveTo>
                  <a:pt x="113" y="167"/>
                </a:moveTo>
                <a:cubicBezTo>
                  <a:pt x="123" y="157"/>
                  <a:pt x="135" y="151"/>
                  <a:pt x="149" y="148"/>
                </a:cubicBezTo>
                <a:cubicBezTo>
                  <a:pt x="149" y="163"/>
                  <a:pt x="149" y="163"/>
                  <a:pt x="149" y="163"/>
                </a:cubicBezTo>
                <a:cubicBezTo>
                  <a:pt x="140" y="165"/>
                  <a:pt x="131" y="170"/>
                  <a:pt x="125" y="176"/>
                </a:cubicBezTo>
                <a:cubicBezTo>
                  <a:pt x="118" y="183"/>
                  <a:pt x="113" y="191"/>
                  <a:pt x="111" y="200"/>
                </a:cubicBezTo>
                <a:cubicBezTo>
                  <a:pt x="95" y="200"/>
                  <a:pt x="95" y="200"/>
                  <a:pt x="95" y="200"/>
                </a:cubicBezTo>
                <a:cubicBezTo>
                  <a:pt x="97" y="187"/>
                  <a:pt x="104" y="176"/>
                  <a:pt x="113" y="167"/>
                </a:cubicBezTo>
                <a:close/>
                <a:moveTo>
                  <a:pt x="286" y="257"/>
                </a:moveTo>
                <a:cubicBezTo>
                  <a:pt x="274" y="337"/>
                  <a:pt x="238" y="381"/>
                  <a:pt x="211" y="405"/>
                </a:cubicBezTo>
                <a:cubicBezTo>
                  <a:pt x="200" y="414"/>
                  <a:pt x="190" y="420"/>
                  <a:pt x="183" y="423"/>
                </a:cubicBezTo>
                <a:cubicBezTo>
                  <a:pt x="175" y="426"/>
                  <a:pt x="169" y="427"/>
                  <a:pt x="163" y="427"/>
                </a:cubicBezTo>
                <a:cubicBezTo>
                  <a:pt x="163" y="427"/>
                  <a:pt x="163" y="427"/>
                  <a:pt x="163" y="427"/>
                </a:cubicBezTo>
                <a:cubicBezTo>
                  <a:pt x="162" y="427"/>
                  <a:pt x="162" y="427"/>
                  <a:pt x="162" y="427"/>
                </a:cubicBezTo>
                <a:cubicBezTo>
                  <a:pt x="156" y="427"/>
                  <a:pt x="150" y="426"/>
                  <a:pt x="143" y="423"/>
                </a:cubicBezTo>
                <a:cubicBezTo>
                  <a:pt x="135" y="420"/>
                  <a:pt x="126" y="414"/>
                  <a:pt x="114" y="405"/>
                </a:cubicBezTo>
                <a:cubicBezTo>
                  <a:pt x="88" y="381"/>
                  <a:pt x="51" y="337"/>
                  <a:pt x="39" y="257"/>
                </a:cubicBezTo>
                <a:cubicBezTo>
                  <a:pt x="38" y="248"/>
                  <a:pt x="36" y="235"/>
                  <a:pt x="34" y="219"/>
                </a:cubicBezTo>
                <a:cubicBezTo>
                  <a:pt x="36" y="223"/>
                  <a:pt x="41" y="227"/>
                  <a:pt x="47" y="227"/>
                </a:cubicBezTo>
                <a:cubicBezTo>
                  <a:pt x="67" y="227"/>
                  <a:pt x="67" y="227"/>
                  <a:pt x="67" y="227"/>
                </a:cubicBezTo>
                <a:cubicBezTo>
                  <a:pt x="71" y="247"/>
                  <a:pt x="80" y="266"/>
                  <a:pt x="95" y="279"/>
                </a:cubicBezTo>
                <a:cubicBezTo>
                  <a:pt x="109" y="293"/>
                  <a:pt x="128" y="303"/>
                  <a:pt x="149" y="306"/>
                </a:cubicBezTo>
                <a:cubicBezTo>
                  <a:pt x="149" y="329"/>
                  <a:pt x="149" y="329"/>
                  <a:pt x="149" y="329"/>
                </a:cubicBezTo>
                <a:cubicBezTo>
                  <a:pt x="149" y="336"/>
                  <a:pt x="155" y="342"/>
                  <a:pt x="162" y="342"/>
                </a:cubicBezTo>
                <a:cubicBezTo>
                  <a:pt x="170" y="342"/>
                  <a:pt x="176" y="336"/>
                  <a:pt x="176" y="329"/>
                </a:cubicBezTo>
                <a:cubicBezTo>
                  <a:pt x="176" y="306"/>
                  <a:pt x="176" y="306"/>
                  <a:pt x="176" y="306"/>
                </a:cubicBezTo>
                <a:cubicBezTo>
                  <a:pt x="197" y="303"/>
                  <a:pt x="215" y="293"/>
                  <a:pt x="230" y="279"/>
                </a:cubicBezTo>
                <a:cubicBezTo>
                  <a:pt x="244" y="266"/>
                  <a:pt x="254" y="247"/>
                  <a:pt x="257" y="227"/>
                </a:cubicBezTo>
                <a:cubicBezTo>
                  <a:pt x="266" y="227"/>
                  <a:pt x="266" y="227"/>
                  <a:pt x="266" y="227"/>
                </a:cubicBezTo>
                <a:cubicBezTo>
                  <a:pt x="270" y="227"/>
                  <a:pt x="273" y="225"/>
                  <a:pt x="275" y="223"/>
                </a:cubicBezTo>
                <a:cubicBezTo>
                  <a:pt x="277" y="221"/>
                  <a:pt x="278" y="220"/>
                  <a:pt x="279" y="219"/>
                </a:cubicBezTo>
                <a:cubicBezTo>
                  <a:pt x="282" y="214"/>
                  <a:pt x="286" y="207"/>
                  <a:pt x="291" y="198"/>
                </a:cubicBezTo>
                <a:cubicBezTo>
                  <a:pt x="292" y="197"/>
                  <a:pt x="292" y="196"/>
                  <a:pt x="293" y="194"/>
                </a:cubicBezTo>
                <a:cubicBezTo>
                  <a:pt x="291" y="220"/>
                  <a:pt x="288" y="244"/>
                  <a:pt x="286" y="25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556"/>
          <p:cNvSpPr>
            <a:spLocks/>
          </p:cNvSpPr>
          <p:nvPr userDrawn="1"/>
        </p:nvSpPr>
        <p:spPr bwMode="auto">
          <a:xfrm>
            <a:off x="7534451" y="5128621"/>
            <a:ext cx="460375" cy="388938"/>
          </a:xfrm>
          <a:custGeom>
            <a:avLst/>
            <a:gdLst/>
            <a:ahLst/>
            <a:cxnLst>
              <a:cxn ang="0">
                <a:pos x="304" y="345"/>
              </a:cxn>
              <a:cxn ang="0">
                <a:pos x="262" y="194"/>
              </a:cxn>
              <a:cxn ang="0">
                <a:pos x="262" y="191"/>
              </a:cxn>
              <a:cxn ang="0">
                <a:pos x="144" y="191"/>
              </a:cxn>
              <a:cxn ang="0">
                <a:pos x="144" y="194"/>
              </a:cxn>
              <a:cxn ang="0">
                <a:pos x="103" y="345"/>
              </a:cxn>
              <a:cxn ang="0">
                <a:pos x="0" y="303"/>
              </a:cxn>
              <a:cxn ang="0">
                <a:pos x="33" y="134"/>
              </a:cxn>
              <a:cxn ang="0">
                <a:pos x="78" y="31"/>
              </a:cxn>
              <a:cxn ang="0">
                <a:pos x="149" y="63"/>
              </a:cxn>
              <a:cxn ang="0">
                <a:pos x="202" y="0"/>
              </a:cxn>
              <a:cxn ang="0">
                <a:pos x="257" y="63"/>
              </a:cxn>
              <a:cxn ang="0">
                <a:pos x="328" y="31"/>
              </a:cxn>
              <a:cxn ang="0">
                <a:pos x="374" y="133"/>
              </a:cxn>
              <a:cxn ang="0">
                <a:pos x="409" y="315"/>
              </a:cxn>
              <a:cxn ang="0">
                <a:pos x="382" y="315"/>
              </a:cxn>
              <a:cxn ang="0">
                <a:pos x="367" y="160"/>
              </a:cxn>
              <a:cxn ang="0">
                <a:pos x="336" y="146"/>
              </a:cxn>
              <a:cxn ang="0">
                <a:pos x="343" y="124"/>
              </a:cxn>
              <a:cxn ang="0">
                <a:pos x="328" y="58"/>
              </a:cxn>
              <a:cxn ang="0">
                <a:pos x="309" y="121"/>
              </a:cxn>
              <a:cxn ang="0">
                <a:pos x="315" y="141"/>
              </a:cxn>
              <a:cxn ang="0">
                <a:pos x="292" y="150"/>
              </a:cxn>
              <a:cxn ang="0">
                <a:pos x="232" y="74"/>
              </a:cxn>
              <a:cxn ang="0">
                <a:pos x="219" y="35"/>
              </a:cxn>
              <a:cxn ang="0">
                <a:pos x="187" y="37"/>
              </a:cxn>
              <a:cxn ang="0">
                <a:pos x="174" y="74"/>
              </a:cxn>
              <a:cxn ang="0">
                <a:pos x="115" y="150"/>
              </a:cxn>
              <a:cxn ang="0">
                <a:pos x="91" y="141"/>
              </a:cxn>
              <a:cxn ang="0">
                <a:pos x="97" y="121"/>
              </a:cxn>
              <a:cxn ang="0">
                <a:pos x="78" y="58"/>
              </a:cxn>
              <a:cxn ang="0">
                <a:pos x="63" y="124"/>
              </a:cxn>
              <a:cxn ang="0">
                <a:pos x="71" y="146"/>
              </a:cxn>
              <a:cxn ang="0">
                <a:pos x="42" y="160"/>
              </a:cxn>
              <a:cxn ang="0">
                <a:pos x="27" y="303"/>
              </a:cxn>
              <a:cxn ang="0">
                <a:pos x="103" y="318"/>
              </a:cxn>
              <a:cxn ang="0">
                <a:pos x="117" y="194"/>
              </a:cxn>
              <a:cxn ang="0">
                <a:pos x="118" y="188"/>
              </a:cxn>
              <a:cxn ang="0">
                <a:pos x="187" y="97"/>
              </a:cxn>
              <a:cxn ang="0">
                <a:pos x="193" y="89"/>
              </a:cxn>
              <a:cxn ang="0">
                <a:pos x="203" y="85"/>
              </a:cxn>
              <a:cxn ang="0">
                <a:pos x="219" y="96"/>
              </a:cxn>
              <a:cxn ang="0">
                <a:pos x="286" y="178"/>
              </a:cxn>
              <a:cxn ang="0">
                <a:pos x="289" y="189"/>
              </a:cxn>
              <a:cxn ang="0">
                <a:pos x="289" y="303"/>
              </a:cxn>
              <a:cxn ang="0">
                <a:pos x="367" y="318"/>
              </a:cxn>
              <a:cxn ang="0">
                <a:pos x="367" y="345"/>
              </a:cxn>
            </a:cxnLst>
            <a:rect l="0" t="0" r="r" b="b"/>
            <a:pathLst>
              <a:path w="409" h="345">
                <a:moveTo>
                  <a:pt x="367" y="345"/>
                </a:moveTo>
                <a:cubicBezTo>
                  <a:pt x="304" y="345"/>
                  <a:pt x="304" y="345"/>
                  <a:pt x="304" y="345"/>
                </a:cubicBezTo>
                <a:cubicBezTo>
                  <a:pt x="281" y="345"/>
                  <a:pt x="262" y="326"/>
                  <a:pt x="262" y="303"/>
                </a:cubicBezTo>
                <a:cubicBezTo>
                  <a:pt x="262" y="194"/>
                  <a:pt x="262" y="194"/>
                  <a:pt x="262" y="194"/>
                </a:cubicBezTo>
                <a:cubicBezTo>
                  <a:pt x="262" y="193"/>
                  <a:pt x="262" y="193"/>
                  <a:pt x="262" y="193"/>
                </a:cubicBezTo>
                <a:cubicBezTo>
                  <a:pt x="262" y="192"/>
                  <a:pt x="262" y="191"/>
                  <a:pt x="262" y="191"/>
                </a:cubicBezTo>
                <a:cubicBezTo>
                  <a:pt x="203" y="119"/>
                  <a:pt x="203" y="119"/>
                  <a:pt x="203" y="119"/>
                </a:cubicBezTo>
                <a:cubicBezTo>
                  <a:pt x="144" y="191"/>
                  <a:pt x="144" y="191"/>
                  <a:pt x="144" y="191"/>
                </a:cubicBezTo>
                <a:cubicBezTo>
                  <a:pt x="144" y="191"/>
                  <a:pt x="144" y="192"/>
                  <a:pt x="144" y="193"/>
                </a:cubicBezTo>
                <a:cubicBezTo>
                  <a:pt x="144" y="193"/>
                  <a:pt x="144" y="193"/>
                  <a:pt x="144" y="194"/>
                </a:cubicBezTo>
                <a:cubicBezTo>
                  <a:pt x="144" y="303"/>
                  <a:pt x="144" y="303"/>
                  <a:pt x="144" y="303"/>
                </a:cubicBezTo>
                <a:cubicBezTo>
                  <a:pt x="144" y="326"/>
                  <a:pt x="125" y="345"/>
                  <a:pt x="103" y="345"/>
                </a:cubicBezTo>
                <a:cubicBezTo>
                  <a:pt x="42" y="345"/>
                  <a:pt x="42" y="345"/>
                  <a:pt x="42" y="345"/>
                </a:cubicBezTo>
                <a:cubicBezTo>
                  <a:pt x="19" y="345"/>
                  <a:pt x="0" y="326"/>
                  <a:pt x="0" y="303"/>
                </a:cubicBezTo>
                <a:cubicBezTo>
                  <a:pt x="0" y="174"/>
                  <a:pt x="0" y="174"/>
                  <a:pt x="0" y="174"/>
                </a:cubicBezTo>
                <a:cubicBezTo>
                  <a:pt x="0" y="154"/>
                  <a:pt x="14" y="138"/>
                  <a:pt x="33" y="134"/>
                </a:cubicBezTo>
                <a:cubicBezTo>
                  <a:pt x="23" y="123"/>
                  <a:pt x="17" y="108"/>
                  <a:pt x="17" y="92"/>
                </a:cubicBezTo>
                <a:cubicBezTo>
                  <a:pt x="17" y="59"/>
                  <a:pt x="44" y="31"/>
                  <a:pt x="78" y="31"/>
                </a:cubicBezTo>
                <a:cubicBezTo>
                  <a:pt x="107" y="31"/>
                  <a:pt x="131" y="51"/>
                  <a:pt x="137" y="78"/>
                </a:cubicBezTo>
                <a:cubicBezTo>
                  <a:pt x="149" y="63"/>
                  <a:pt x="149" y="63"/>
                  <a:pt x="149" y="63"/>
                </a:cubicBezTo>
                <a:cubicBezTo>
                  <a:pt x="161" y="30"/>
                  <a:pt x="161" y="30"/>
                  <a:pt x="161" y="30"/>
                </a:cubicBezTo>
                <a:cubicBezTo>
                  <a:pt x="164" y="19"/>
                  <a:pt x="176" y="0"/>
                  <a:pt x="202" y="0"/>
                </a:cubicBezTo>
                <a:cubicBezTo>
                  <a:pt x="230" y="0"/>
                  <a:pt x="242" y="18"/>
                  <a:pt x="245" y="28"/>
                </a:cubicBezTo>
                <a:cubicBezTo>
                  <a:pt x="257" y="63"/>
                  <a:pt x="257" y="63"/>
                  <a:pt x="257" y="63"/>
                </a:cubicBezTo>
                <a:cubicBezTo>
                  <a:pt x="269" y="78"/>
                  <a:pt x="269" y="78"/>
                  <a:pt x="269" y="78"/>
                </a:cubicBezTo>
                <a:cubicBezTo>
                  <a:pt x="275" y="51"/>
                  <a:pt x="300" y="31"/>
                  <a:pt x="328" y="31"/>
                </a:cubicBezTo>
                <a:cubicBezTo>
                  <a:pt x="362" y="31"/>
                  <a:pt x="390" y="59"/>
                  <a:pt x="390" y="92"/>
                </a:cubicBezTo>
                <a:cubicBezTo>
                  <a:pt x="390" y="108"/>
                  <a:pt x="384" y="122"/>
                  <a:pt x="374" y="133"/>
                </a:cubicBezTo>
                <a:cubicBezTo>
                  <a:pt x="394" y="136"/>
                  <a:pt x="409" y="154"/>
                  <a:pt x="409" y="174"/>
                </a:cubicBezTo>
                <a:cubicBezTo>
                  <a:pt x="409" y="315"/>
                  <a:pt x="409" y="315"/>
                  <a:pt x="409" y="315"/>
                </a:cubicBezTo>
                <a:cubicBezTo>
                  <a:pt x="409" y="323"/>
                  <a:pt x="403" y="329"/>
                  <a:pt x="395" y="329"/>
                </a:cubicBezTo>
                <a:cubicBezTo>
                  <a:pt x="388" y="329"/>
                  <a:pt x="382" y="323"/>
                  <a:pt x="382" y="315"/>
                </a:cubicBezTo>
                <a:cubicBezTo>
                  <a:pt x="382" y="174"/>
                  <a:pt x="382" y="174"/>
                  <a:pt x="382" y="174"/>
                </a:cubicBezTo>
                <a:cubicBezTo>
                  <a:pt x="382" y="166"/>
                  <a:pt x="375" y="160"/>
                  <a:pt x="367" y="160"/>
                </a:cubicBezTo>
                <a:cubicBezTo>
                  <a:pt x="349" y="160"/>
                  <a:pt x="349" y="160"/>
                  <a:pt x="349" y="160"/>
                </a:cubicBezTo>
                <a:cubicBezTo>
                  <a:pt x="342" y="160"/>
                  <a:pt x="336" y="154"/>
                  <a:pt x="336" y="146"/>
                </a:cubicBezTo>
                <a:cubicBezTo>
                  <a:pt x="336" y="136"/>
                  <a:pt x="336" y="136"/>
                  <a:pt x="336" y="136"/>
                </a:cubicBezTo>
                <a:cubicBezTo>
                  <a:pt x="336" y="131"/>
                  <a:pt x="339" y="126"/>
                  <a:pt x="343" y="124"/>
                </a:cubicBezTo>
                <a:cubicBezTo>
                  <a:pt x="355" y="118"/>
                  <a:pt x="363" y="106"/>
                  <a:pt x="363" y="92"/>
                </a:cubicBezTo>
                <a:cubicBezTo>
                  <a:pt x="363" y="73"/>
                  <a:pt x="347" y="58"/>
                  <a:pt x="328" y="58"/>
                </a:cubicBezTo>
                <a:cubicBezTo>
                  <a:pt x="309" y="58"/>
                  <a:pt x="294" y="73"/>
                  <a:pt x="294" y="92"/>
                </a:cubicBezTo>
                <a:cubicBezTo>
                  <a:pt x="294" y="104"/>
                  <a:pt x="300" y="115"/>
                  <a:pt x="309" y="121"/>
                </a:cubicBezTo>
                <a:cubicBezTo>
                  <a:pt x="313" y="124"/>
                  <a:pt x="315" y="128"/>
                  <a:pt x="315" y="132"/>
                </a:cubicBezTo>
                <a:cubicBezTo>
                  <a:pt x="315" y="141"/>
                  <a:pt x="315" y="141"/>
                  <a:pt x="315" y="141"/>
                </a:cubicBezTo>
                <a:cubicBezTo>
                  <a:pt x="315" y="147"/>
                  <a:pt x="312" y="152"/>
                  <a:pt x="306" y="154"/>
                </a:cubicBezTo>
                <a:cubicBezTo>
                  <a:pt x="301" y="156"/>
                  <a:pt x="295" y="154"/>
                  <a:pt x="292" y="150"/>
                </a:cubicBezTo>
                <a:cubicBezTo>
                  <a:pt x="235" y="78"/>
                  <a:pt x="235" y="78"/>
                  <a:pt x="235" y="78"/>
                </a:cubicBezTo>
                <a:cubicBezTo>
                  <a:pt x="234" y="77"/>
                  <a:pt x="233" y="75"/>
                  <a:pt x="232" y="74"/>
                </a:cubicBezTo>
                <a:cubicBezTo>
                  <a:pt x="219" y="37"/>
                  <a:pt x="219" y="37"/>
                  <a:pt x="219" y="37"/>
                </a:cubicBezTo>
                <a:cubicBezTo>
                  <a:pt x="219" y="36"/>
                  <a:pt x="219" y="36"/>
                  <a:pt x="219" y="35"/>
                </a:cubicBezTo>
                <a:cubicBezTo>
                  <a:pt x="218" y="33"/>
                  <a:pt x="215" y="27"/>
                  <a:pt x="202" y="27"/>
                </a:cubicBezTo>
                <a:cubicBezTo>
                  <a:pt x="189" y="27"/>
                  <a:pt x="187" y="36"/>
                  <a:pt x="187" y="37"/>
                </a:cubicBezTo>
                <a:cubicBezTo>
                  <a:pt x="187" y="37"/>
                  <a:pt x="187" y="38"/>
                  <a:pt x="187" y="39"/>
                </a:cubicBezTo>
                <a:cubicBezTo>
                  <a:pt x="174" y="74"/>
                  <a:pt x="174" y="74"/>
                  <a:pt x="174" y="74"/>
                </a:cubicBezTo>
                <a:cubicBezTo>
                  <a:pt x="173" y="75"/>
                  <a:pt x="173" y="77"/>
                  <a:pt x="172" y="78"/>
                </a:cubicBezTo>
                <a:cubicBezTo>
                  <a:pt x="115" y="150"/>
                  <a:pt x="115" y="150"/>
                  <a:pt x="115" y="150"/>
                </a:cubicBezTo>
                <a:cubicBezTo>
                  <a:pt x="111" y="154"/>
                  <a:pt x="105" y="156"/>
                  <a:pt x="100" y="154"/>
                </a:cubicBezTo>
                <a:cubicBezTo>
                  <a:pt x="95" y="152"/>
                  <a:pt x="91" y="147"/>
                  <a:pt x="91" y="141"/>
                </a:cubicBezTo>
                <a:cubicBezTo>
                  <a:pt x="91" y="132"/>
                  <a:pt x="91" y="132"/>
                  <a:pt x="91" y="132"/>
                </a:cubicBezTo>
                <a:cubicBezTo>
                  <a:pt x="91" y="128"/>
                  <a:pt x="93" y="124"/>
                  <a:pt x="97" y="121"/>
                </a:cubicBezTo>
                <a:cubicBezTo>
                  <a:pt x="106" y="115"/>
                  <a:pt x="112" y="104"/>
                  <a:pt x="112" y="92"/>
                </a:cubicBezTo>
                <a:cubicBezTo>
                  <a:pt x="112" y="73"/>
                  <a:pt x="97" y="58"/>
                  <a:pt x="78" y="58"/>
                </a:cubicBezTo>
                <a:cubicBezTo>
                  <a:pt x="59" y="58"/>
                  <a:pt x="43" y="73"/>
                  <a:pt x="43" y="92"/>
                </a:cubicBezTo>
                <a:cubicBezTo>
                  <a:pt x="43" y="106"/>
                  <a:pt x="51" y="118"/>
                  <a:pt x="63" y="124"/>
                </a:cubicBezTo>
                <a:cubicBezTo>
                  <a:pt x="68" y="126"/>
                  <a:pt x="71" y="131"/>
                  <a:pt x="71" y="136"/>
                </a:cubicBezTo>
                <a:cubicBezTo>
                  <a:pt x="71" y="146"/>
                  <a:pt x="71" y="146"/>
                  <a:pt x="71" y="146"/>
                </a:cubicBezTo>
                <a:cubicBezTo>
                  <a:pt x="71" y="154"/>
                  <a:pt x="65" y="160"/>
                  <a:pt x="57" y="160"/>
                </a:cubicBezTo>
                <a:cubicBezTo>
                  <a:pt x="42" y="160"/>
                  <a:pt x="42" y="160"/>
                  <a:pt x="42" y="160"/>
                </a:cubicBezTo>
                <a:cubicBezTo>
                  <a:pt x="34" y="160"/>
                  <a:pt x="27" y="166"/>
                  <a:pt x="27" y="174"/>
                </a:cubicBezTo>
                <a:cubicBezTo>
                  <a:pt x="27" y="303"/>
                  <a:pt x="27" y="303"/>
                  <a:pt x="27" y="303"/>
                </a:cubicBezTo>
                <a:cubicBezTo>
                  <a:pt x="27" y="311"/>
                  <a:pt x="34" y="318"/>
                  <a:pt x="42" y="318"/>
                </a:cubicBezTo>
                <a:cubicBezTo>
                  <a:pt x="103" y="318"/>
                  <a:pt x="103" y="318"/>
                  <a:pt x="103" y="318"/>
                </a:cubicBezTo>
                <a:cubicBezTo>
                  <a:pt x="111" y="318"/>
                  <a:pt x="117" y="311"/>
                  <a:pt x="117" y="303"/>
                </a:cubicBezTo>
                <a:cubicBezTo>
                  <a:pt x="117" y="194"/>
                  <a:pt x="117" y="194"/>
                  <a:pt x="117" y="194"/>
                </a:cubicBezTo>
                <a:cubicBezTo>
                  <a:pt x="117" y="192"/>
                  <a:pt x="117" y="190"/>
                  <a:pt x="118" y="189"/>
                </a:cubicBezTo>
                <a:cubicBezTo>
                  <a:pt x="118" y="189"/>
                  <a:pt x="118" y="189"/>
                  <a:pt x="118" y="188"/>
                </a:cubicBezTo>
                <a:cubicBezTo>
                  <a:pt x="117" y="185"/>
                  <a:pt x="118" y="181"/>
                  <a:pt x="120" y="178"/>
                </a:cubicBezTo>
                <a:cubicBezTo>
                  <a:pt x="187" y="97"/>
                  <a:pt x="187" y="97"/>
                  <a:pt x="187" y="97"/>
                </a:cubicBezTo>
                <a:cubicBezTo>
                  <a:pt x="187" y="96"/>
                  <a:pt x="187" y="96"/>
                  <a:pt x="187" y="96"/>
                </a:cubicBezTo>
                <a:cubicBezTo>
                  <a:pt x="193" y="89"/>
                  <a:pt x="193" y="89"/>
                  <a:pt x="193" y="89"/>
                </a:cubicBezTo>
                <a:cubicBezTo>
                  <a:pt x="196" y="86"/>
                  <a:pt x="199" y="85"/>
                  <a:pt x="203" y="85"/>
                </a:cubicBezTo>
                <a:cubicBezTo>
                  <a:pt x="203" y="85"/>
                  <a:pt x="203" y="85"/>
                  <a:pt x="203" y="85"/>
                </a:cubicBezTo>
                <a:cubicBezTo>
                  <a:pt x="207" y="85"/>
                  <a:pt x="211" y="86"/>
                  <a:pt x="213" y="89"/>
                </a:cubicBezTo>
                <a:cubicBezTo>
                  <a:pt x="219" y="96"/>
                  <a:pt x="219" y="96"/>
                  <a:pt x="219" y="96"/>
                </a:cubicBezTo>
                <a:cubicBezTo>
                  <a:pt x="219" y="96"/>
                  <a:pt x="219" y="96"/>
                  <a:pt x="220" y="97"/>
                </a:cubicBezTo>
                <a:cubicBezTo>
                  <a:pt x="286" y="178"/>
                  <a:pt x="286" y="178"/>
                  <a:pt x="286" y="178"/>
                </a:cubicBezTo>
                <a:cubicBezTo>
                  <a:pt x="288" y="181"/>
                  <a:pt x="289" y="185"/>
                  <a:pt x="289" y="188"/>
                </a:cubicBezTo>
                <a:cubicBezTo>
                  <a:pt x="289" y="189"/>
                  <a:pt x="289" y="189"/>
                  <a:pt x="289" y="189"/>
                </a:cubicBezTo>
                <a:cubicBezTo>
                  <a:pt x="289" y="190"/>
                  <a:pt x="289" y="192"/>
                  <a:pt x="289" y="194"/>
                </a:cubicBezTo>
                <a:cubicBezTo>
                  <a:pt x="289" y="303"/>
                  <a:pt x="289" y="303"/>
                  <a:pt x="289" y="303"/>
                </a:cubicBezTo>
                <a:cubicBezTo>
                  <a:pt x="289" y="311"/>
                  <a:pt x="296" y="318"/>
                  <a:pt x="304" y="318"/>
                </a:cubicBezTo>
                <a:cubicBezTo>
                  <a:pt x="367" y="318"/>
                  <a:pt x="367" y="318"/>
                  <a:pt x="367" y="318"/>
                </a:cubicBezTo>
                <a:cubicBezTo>
                  <a:pt x="374" y="318"/>
                  <a:pt x="380" y="324"/>
                  <a:pt x="380" y="331"/>
                </a:cubicBezTo>
                <a:cubicBezTo>
                  <a:pt x="380" y="339"/>
                  <a:pt x="374" y="345"/>
                  <a:pt x="367" y="34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163"/>
          <p:cNvSpPr>
            <a:spLocks/>
          </p:cNvSpPr>
          <p:nvPr userDrawn="1"/>
        </p:nvSpPr>
        <p:spPr bwMode="auto">
          <a:xfrm>
            <a:off x="8135275" y="1183088"/>
            <a:ext cx="474662" cy="477837"/>
          </a:xfrm>
          <a:custGeom>
            <a:avLst/>
            <a:gdLst/>
            <a:ahLst/>
            <a:cxnLst>
              <a:cxn ang="0">
                <a:pos x="72" y="307"/>
              </a:cxn>
              <a:cxn ang="0">
                <a:pos x="272" y="307"/>
              </a:cxn>
              <a:cxn ang="0">
                <a:pos x="271" y="371"/>
              </a:cxn>
              <a:cxn ang="0">
                <a:pos x="72" y="371"/>
              </a:cxn>
              <a:cxn ang="0">
                <a:pos x="72" y="424"/>
              </a:cxn>
              <a:cxn ang="0">
                <a:pos x="332" y="424"/>
              </a:cxn>
              <a:cxn ang="0">
                <a:pos x="332" y="227"/>
              </a:cxn>
              <a:cxn ang="0">
                <a:pos x="420" y="174"/>
              </a:cxn>
              <a:cxn ang="0">
                <a:pos x="420" y="123"/>
              </a:cxn>
              <a:cxn ang="0">
                <a:pos x="328" y="177"/>
              </a:cxn>
              <a:cxn ang="0">
                <a:pos x="327" y="109"/>
              </a:cxn>
              <a:cxn ang="0">
                <a:pos x="102" y="109"/>
              </a:cxn>
              <a:cxn ang="0">
                <a:pos x="251" y="0"/>
              </a:cxn>
              <a:cxn ang="0">
                <a:pos x="183" y="0"/>
              </a:cxn>
              <a:cxn ang="0">
                <a:pos x="60" y="89"/>
              </a:cxn>
              <a:cxn ang="0">
                <a:pos x="46" y="82"/>
              </a:cxn>
              <a:cxn ang="0">
                <a:pos x="0" y="90"/>
              </a:cxn>
              <a:cxn ang="0">
                <a:pos x="1" y="423"/>
              </a:cxn>
            </a:cxnLst>
            <a:rect l="0" t="0" r="r" b="b"/>
            <a:pathLst>
              <a:path w="420" h="424">
                <a:moveTo>
                  <a:pt x="72" y="307"/>
                </a:moveTo>
                <a:cubicBezTo>
                  <a:pt x="272" y="307"/>
                  <a:pt x="272" y="307"/>
                  <a:pt x="272" y="307"/>
                </a:cubicBezTo>
                <a:cubicBezTo>
                  <a:pt x="271" y="371"/>
                  <a:pt x="271" y="371"/>
                  <a:pt x="271" y="371"/>
                </a:cubicBezTo>
                <a:cubicBezTo>
                  <a:pt x="72" y="371"/>
                  <a:pt x="72" y="371"/>
                  <a:pt x="72" y="371"/>
                </a:cubicBezTo>
                <a:cubicBezTo>
                  <a:pt x="72" y="424"/>
                  <a:pt x="72" y="424"/>
                  <a:pt x="72" y="424"/>
                </a:cubicBezTo>
                <a:cubicBezTo>
                  <a:pt x="332" y="424"/>
                  <a:pt x="332" y="424"/>
                  <a:pt x="332" y="424"/>
                </a:cubicBezTo>
                <a:cubicBezTo>
                  <a:pt x="332" y="227"/>
                  <a:pt x="332" y="227"/>
                  <a:pt x="332" y="227"/>
                </a:cubicBezTo>
                <a:cubicBezTo>
                  <a:pt x="420" y="174"/>
                  <a:pt x="420" y="174"/>
                  <a:pt x="420" y="174"/>
                </a:cubicBezTo>
                <a:cubicBezTo>
                  <a:pt x="420" y="123"/>
                  <a:pt x="420" y="123"/>
                  <a:pt x="420" y="123"/>
                </a:cubicBezTo>
                <a:cubicBezTo>
                  <a:pt x="328" y="177"/>
                  <a:pt x="328" y="177"/>
                  <a:pt x="328" y="177"/>
                </a:cubicBezTo>
                <a:cubicBezTo>
                  <a:pt x="327" y="109"/>
                  <a:pt x="327" y="109"/>
                  <a:pt x="327" y="109"/>
                </a:cubicBezTo>
                <a:cubicBezTo>
                  <a:pt x="102" y="109"/>
                  <a:pt x="102" y="109"/>
                  <a:pt x="102" y="109"/>
                </a:cubicBezTo>
                <a:cubicBezTo>
                  <a:pt x="251" y="0"/>
                  <a:pt x="251" y="0"/>
                  <a:pt x="251" y="0"/>
                </a:cubicBezTo>
                <a:cubicBezTo>
                  <a:pt x="183" y="0"/>
                  <a:pt x="183" y="0"/>
                  <a:pt x="183" y="0"/>
                </a:cubicBezTo>
                <a:cubicBezTo>
                  <a:pt x="183" y="0"/>
                  <a:pt x="103" y="65"/>
                  <a:pt x="60" y="89"/>
                </a:cubicBezTo>
                <a:cubicBezTo>
                  <a:pt x="55" y="92"/>
                  <a:pt x="49" y="85"/>
                  <a:pt x="46" y="82"/>
                </a:cubicBezTo>
                <a:cubicBezTo>
                  <a:pt x="21" y="55"/>
                  <a:pt x="0" y="90"/>
                  <a:pt x="0" y="90"/>
                </a:cubicBezTo>
                <a:cubicBezTo>
                  <a:pt x="1" y="423"/>
                  <a:pt x="1" y="423"/>
                  <a:pt x="1" y="423"/>
                </a:cubicBez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425"/>
          <p:cNvSpPr>
            <a:spLocks/>
          </p:cNvSpPr>
          <p:nvPr userDrawn="1"/>
        </p:nvSpPr>
        <p:spPr bwMode="auto">
          <a:xfrm>
            <a:off x="8170994" y="4488942"/>
            <a:ext cx="403225" cy="344488"/>
          </a:xfrm>
          <a:custGeom>
            <a:avLst/>
            <a:gdLst/>
            <a:ahLst/>
            <a:cxnLst>
              <a:cxn ang="0">
                <a:pos x="144" y="305"/>
              </a:cxn>
              <a:cxn ang="0">
                <a:pos x="23" y="305"/>
              </a:cxn>
              <a:cxn ang="0">
                <a:pos x="0" y="273"/>
              </a:cxn>
              <a:cxn ang="0">
                <a:pos x="0" y="102"/>
              </a:cxn>
              <a:cxn ang="0">
                <a:pos x="72" y="42"/>
              </a:cxn>
              <a:cxn ang="0">
                <a:pos x="100" y="42"/>
              </a:cxn>
              <a:cxn ang="0">
                <a:pos x="179" y="0"/>
              </a:cxn>
              <a:cxn ang="0">
                <a:pos x="265" y="42"/>
              </a:cxn>
              <a:cxn ang="0">
                <a:pos x="301" y="42"/>
              </a:cxn>
              <a:cxn ang="0">
                <a:pos x="358" y="102"/>
              </a:cxn>
              <a:cxn ang="0">
                <a:pos x="358" y="275"/>
              </a:cxn>
              <a:cxn ang="0">
                <a:pos x="331" y="305"/>
              </a:cxn>
              <a:cxn ang="0">
                <a:pos x="205" y="305"/>
              </a:cxn>
              <a:cxn ang="0">
                <a:pos x="170" y="269"/>
              </a:cxn>
              <a:cxn ang="0">
                <a:pos x="90" y="178"/>
              </a:cxn>
              <a:cxn ang="0">
                <a:pos x="175" y="88"/>
              </a:cxn>
              <a:cxn ang="0">
                <a:pos x="269" y="172"/>
              </a:cxn>
              <a:cxn ang="0">
                <a:pos x="218" y="257"/>
              </a:cxn>
            </a:cxnLst>
            <a:rect l="0" t="0" r="r" b="b"/>
            <a:pathLst>
              <a:path w="358" h="305">
                <a:moveTo>
                  <a:pt x="144" y="305"/>
                </a:moveTo>
                <a:cubicBezTo>
                  <a:pt x="144" y="305"/>
                  <a:pt x="45" y="305"/>
                  <a:pt x="23" y="305"/>
                </a:cubicBezTo>
                <a:cubicBezTo>
                  <a:pt x="1" y="305"/>
                  <a:pt x="0" y="304"/>
                  <a:pt x="0" y="273"/>
                </a:cubicBezTo>
                <a:cubicBezTo>
                  <a:pt x="0" y="242"/>
                  <a:pt x="0" y="114"/>
                  <a:pt x="0" y="102"/>
                </a:cubicBezTo>
                <a:cubicBezTo>
                  <a:pt x="0" y="60"/>
                  <a:pt x="24" y="42"/>
                  <a:pt x="72" y="42"/>
                </a:cubicBezTo>
                <a:cubicBezTo>
                  <a:pt x="80" y="42"/>
                  <a:pt x="89" y="42"/>
                  <a:pt x="100" y="42"/>
                </a:cubicBezTo>
                <a:cubicBezTo>
                  <a:pt x="153" y="42"/>
                  <a:pt x="112" y="0"/>
                  <a:pt x="179" y="0"/>
                </a:cubicBezTo>
                <a:cubicBezTo>
                  <a:pt x="251" y="0"/>
                  <a:pt x="208" y="42"/>
                  <a:pt x="265" y="42"/>
                </a:cubicBezTo>
                <a:cubicBezTo>
                  <a:pt x="274" y="42"/>
                  <a:pt x="279" y="42"/>
                  <a:pt x="301" y="42"/>
                </a:cubicBezTo>
                <a:cubicBezTo>
                  <a:pt x="338" y="42"/>
                  <a:pt x="358" y="70"/>
                  <a:pt x="358" y="102"/>
                </a:cubicBezTo>
                <a:cubicBezTo>
                  <a:pt x="358" y="117"/>
                  <a:pt x="358" y="245"/>
                  <a:pt x="358" y="275"/>
                </a:cubicBezTo>
                <a:cubicBezTo>
                  <a:pt x="358" y="304"/>
                  <a:pt x="358" y="305"/>
                  <a:pt x="331" y="305"/>
                </a:cubicBezTo>
                <a:cubicBezTo>
                  <a:pt x="305" y="305"/>
                  <a:pt x="205" y="305"/>
                  <a:pt x="205" y="305"/>
                </a:cubicBezTo>
                <a:cubicBezTo>
                  <a:pt x="205" y="305"/>
                  <a:pt x="184" y="283"/>
                  <a:pt x="170" y="269"/>
                </a:cubicBezTo>
                <a:cubicBezTo>
                  <a:pt x="127" y="260"/>
                  <a:pt x="90" y="230"/>
                  <a:pt x="90" y="178"/>
                </a:cubicBezTo>
                <a:cubicBezTo>
                  <a:pt x="90" y="121"/>
                  <a:pt x="133" y="88"/>
                  <a:pt x="175" y="88"/>
                </a:cubicBezTo>
                <a:cubicBezTo>
                  <a:pt x="227" y="88"/>
                  <a:pt x="269" y="126"/>
                  <a:pt x="269" y="172"/>
                </a:cubicBezTo>
                <a:cubicBezTo>
                  <a:pt x="269" y="239"/>
                  <a:pt x="218" y="257"/>
                  <a:pt x="218" y="257"/>
                </a:cubicBezTo>
              </a:path>
            </a:pathLst>
          </a:custGeom>
          <a:no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473"/>
          <p:cNvSpPr>
            <a:spLocks/>
          </p:cNvSpPr>
          <p:nvPr userDrawn="1"/>
        </p:nvSpPr>
        <p:spPr bwMode="auto">
          <a:xfrm>
            <a:off x="8110669" y="2506086"/>
            <a:ext cx="523875" cy="271463"/>
          </a:xfrm>
          <a:custGeom>
            <a:avLst/>
            <a:gdLst/>
            <a:ahLst/>
            <a:cxnLst>
              <a:cxn ang="0">
                <a:pos x="110" y="87"/>
              </a:cxn>
              <a:cxn ang="0">
                <a:pos x="190" y="100"/>
              </a:cxn>
              <a:cxn ang="0">
                <a:pos x="325" y="158"/>
              </a:cxn>
              <a:cxn ang="0">
                <a:pos x="265" y="119"/>
              </a:cxn>
              <a:cxn ang="0">
                <a:pos x="244" y="130"/>
              </a:cxn>
              <a:cxn ang="0">
                <a:pos x="301" y="185"/>
              </a:cxn>
              <a:cxn ang="0">
                <a:pos x="228" y="138"/>
              </a:cxn>
              <a:cxn ang="0">
                <a:pos x="207" y="149"/>
              </a:cxn>
              <a:cxn ang="0">
                <a:pos x="258" y="202"/>
              </a:cxn>
              <a:cxn ang="0">
                <a:pos x="191" y="158"/>
              </a:cxn>
              <a:cxn ang="0">
                <a:pos x="170" y="169"/>
              </a:cxn>
              <a:cxn ang="0">
                <a:pos x="207" y="210"/>
              </a:cxn>
              <a:cxn ang="0">
                <a:pos x="114" y="157"/>
              </a:cxn>
              <a:cxn ang="0">
                <a:pos x="32" y="154"/>
              </a:cxn>
              <a:cxn ang="0">
                <a:pos x="98" y="68"/>
              </a:cxn>
              <a:cxn ang="0">
                <a:pos x="98" y="42"/>
              </a:cxn>
              <a:cxn ang="0">
                <a:pos x="33" y="51"/>
              </a:cxn>
              <a:cxn ang="0">
                <a:pos x="3" y="176"/>
              </a:cxn>
              <a:cxn ang="0">
                <a:pos x="101" y="181"/>
              </a:cxn>
              <a:cxn ang="0">
                <a:pos x="222" y="234"/>
              </a:cxn>
              <a:cxn ang="0">
                <a:pos x="277" y="225"/>
              </a:cxn>
              <a:cxn ang="0">
                <a:pos x="325" y="204"/>
              </a:cxn>
              <a:cxn ang="0">
                <a:pos x="330" y="185"/>
              </a:cxn>
              <a:cxn ang="0">
                <a:pos x="353" y="160"/>
              </a:cxn>
              <a:cxn ang="0">
                <a:pos x="287" y="84"/>
              </a:cxn>
              <a:cxn ang="0">
                <a:pos x="138" y="88"/>
              </a:cxn>
              <a:cxn ang="0">
                <a:pos x="162" y="59"/>
              </a:cxn>
              <a:cxn ang="0">
                <a:pos x="341" y="68"/>
              </a:cxn>
              <a:cxn ang="0">
                <a:pos x="431" y="68"/>
              </a:cxn>
              <a:cxn ang="0">
                <a:pos x="377" y="154"/>
              </a:cxn>
              <a:cxn ang="0">
                <a:pos x="377" y="181"/>
              </a:cxn>
              <a:cxn ang="0">
                <a:pos x="428" y="172"/>
              </a:cxn>
              <a:cxn ang="0">
                <a:pos x="459" y="47"/>
              </a:cxn>
              <a:cxn ang="0">
                <a:pos x="345" y="42"/>
              </a:cxn>
              <a:cxn ang="0">
                <a:pos x="147" y="37"/>
              </a:cxn>
            </a:cxnLst>
            <a:rect l="0" t="0" r="r" b="b"/>
            <a:pathLst>
              <a:path w="463" h="241">
                <a:moveTo>
                  <a:pt x="147" y="37"/>
                </a:moveTo>
                <a:cubicBezTo>
                  <a:pt x="124" y="52"/>
                  <a:pt x="110" y="70"/>
                  <a:pt x="110" y="87"/>
                </a:cubicBezTo>
                <a:cubicBezTo>
                  <a:pt x="110" y="97"/>
                  <a:pt x="115" y="105"/>
                  <a:pt x="124" y="111"/>
                </a:cubicBezTo>
                <a:cubicBezTo>
                  <a:pt x="144" y="124"/>
                  <a:pt x="166" y="113"/>
                  <a:pt x="190" y="100"/>
                </a:cubicBezTo>
                <a:cubicBezTo>
                  <a:pt x="217" y="85"/>
                  <a:pt x="248" y="87"/>
                  <a:pt x="270" y="104"/>
                </a:cubicBezTo>
                <a:cubicBezTo>
                  <a:pt x="311" y="138"/>
                  <a:pt x="322" y="152"/>
                  <a:pt x="325" y="158"/>
                </a:cubicBezTo>
                <a:cubicBezTo>
                  <a:pt x="323" y="158"/>
                  <a:pt x="319" y="156"/>
                  <a:pt x="311" y="152"/>
                </a:cubicBezTo>
                <a:cubicBezTo>
                  <a:pt x="301" y="146"/>
                  <a:pt x="287" y="136"/>
                  <a:pt x="265" y="119"/>
                </a:cubicBezTo>
                <a:cubicBezTo>
                  <a:pt x="260" y="114"/>
                  <a:pt x="251" y="116"/>
                  <a:pt x="247" y="121"/>
                </a:cubicBezTo>
                <a:cubicBezTo>
                  <a:pt x="245" y="124"/>
                  <a:pt x="244" y="127"/>
                  <a:pt x="244" y="130"/>
                </a:cubicBezTo>
                <a:cubicBezTo>
                  <a:pt x="244" y="133"/>
                  <a:pt x="246" y="137"/>
                  <a:pt x="249" y="140"/>
                </a:cubicBezTo>
                <a:cubicBezTo>
                  <a:pt x="264" y="152"/>
                  <a:pt x="292" y="174"/>
                  <a:pt x="301" y="185"/>
                </a:cubicBezTo>
                <a:cubicBezTo>
                  <a:pt x="297" y="184"/>
                  <a:pt x="291" y="181"/>
                  <a:pt x="281" y="175"/>
                </a:cubicBezTo>
                <a:cubicBezTo>
                  <a:pt x="268" y="168"/>
                  <a:pt x="251" y="155"/>
                  <a:pt x="228" y="138"/>
                </a:cubicBezTo>
                <a:cubicBezTo>
                  <a:pt x="222" y="134"/>
                  <a:pt x="214" y="135"/>
                  <a:pt x="209" y="141"/>
                </a:cubicBezTo>
                <a:cubicBezTo>
                  <a:pt x="208" y="143"/>
                  <a:pt x="207" y="146"/>
                  <a:pt x="207" y="149"/>
                </a:cubicBezTo>
                <a:cubicBezTo>
                  <a:pt x="207" y="153"/>
                  <a:pt x="209" y="157"/>
                  <a:pt x="212" y="159"/>
                </a:cubicBezTo>
                <a:cubicBezTo>
                  <a:pt x="244" y="184"/>
                  <a:pt x="255" y="197"/>
                  <a:pt x="258" y="202"/>
                </a:cubicBezTo>
                <a:cubicBezTo>
                  <a:pt x="255" y="202"/>
                  <a:pt x="250" y="200"/>
                  <a:pt x="240" y="194"/>
                </a:cubicBezTo>
                <a:cubicBezTo>
                  <a:pt x="228" y="187"/>
                  <a:pt x="212" y="175"/>
                  <a:pt x="191" y="158"/>
                </a:cubicBezTo>
                <a:cubicBezTo>
                  <a:pt x="186" y="154"/>
                  <a:pt x="177" y="154"/>
                  <a:pt x="173" y="160"/>
                </a:cubicBezTo>
                <a:cubicBezTo>
                  <a:pt x="171" y="163"/>
                  <a:pt x="170" y="166"/>
                  <a:pt x="170" y="169"/>
                </a:cubicBezTo>
                <a:cubicBezTo>
                  <a:pt x="170" y="172"/>
                  <a:pt x="171" y="176"/>
                  <a:pt x="174" y="179"/>
                </a:cubicBezTo>
                <a:cubicBezTo>
                  <a:pt x="196" y="196"/>
                  <a:pt x="204" y="206"/>
                  <a:pt x="207" y="210"/>
                </a:cubicBezTo>
                <a:cubicBezTo>
                  <a:pt x="202" y="210"/>
                  <a:pt x="192" y="208"/>
                  <a:pt x="170" y="196"/>
                </a:cubicBezTo>
                <a:cubicBezTo>
                  <a:pt x="152" y="186"/>
                  <a:pt x="131" y="171"/>
                  <a:pt x="114" y="157"/>
                </a:cubicBezTo>
                <a:cubicBezTo>
                  <a:pt x="111" y="155"/>
                  <a:pt x="108" y="154"/>
                  <a:pt x="105" y="154"/>
                </a:cubicBezTo>
                <a:cubicBezTo>
                  <a:pt x="105" y="154"/>
                  <a:pt x="55" y="154"/>
                  <a:pt x="32" y="154"/>
                </a:cubicBezTo>
                <a:cubicBezTo>
                  <a:pt x="38" y="132"/>
                  <a:pt x="52" y="82"/>
                  <a:pt x="56" y="68"/>
                </a:cubicBezTo>
                <a:cubicBezTo>
                  <a:pt x="69" y="68"/>
                  <a:pt x="98" y="68"/>
                  <a:pt x="98" y="68"/>
                </a:cubicBezTo>
                <a:cubicBezTo>
                  <a:pt x="105" y="68"/>
                  <a:pt x="111" y="62"/>
                  <a:pt x="111" y="55"/>
                </a:cubicBezTo>
                <a:cubicBezTo>
                  <a:pt x="111" y="48"/>
                  <a:pt x="105" y="42"/>
                  <a:pt x="98" y="42"/>
                </a:cubicBezTo>
                <a:cubicBezTo>
                  <a:pt x="46" y="42"/>
                  <a:pt x="46" y="42"/>
                  <a:pt x="46" y="42"/>
                </a:cubicBezTo>
                <a:cubicBezTo>
                  <a:pt x="40" y="42"/>
                  <a:pt x="35" y="46"/>
                  <a:pt x="33" y="51"/>
                </a:cubicBezTo>
                <a:cubicBezTo>
                  <a:pt x="1" y="164"/>
                  <a:pt x="1" y="164"/>
                  <a:pt x="1" y="164"/>
                </a:cubicBezTo>
                <a:cubicBezTo>
                  <a:pt x="0" y="168"/>
                  <a:pt x="1" y="172"/>
                  <a:pt x="3" y="176"/>
                </a:cubicBezTo>
                <a:cubicBezTo>
                  <a:pt x="6" y="179"/>
                  <a:pt x="10" y="181"/>
                  <a:pt x="14" y="181"/>
                </a:cubicBezTo>
                <a:cubicBezTo>
                  <a:pt x="14" y="181"/>
                  <a:pt x="92" y="181"/>
                  <a:pt x="101" y="181"/>
                </a:cubicBezTo>
                <a:cubicBezTo>
                  <a:pt x="119" y="196"/>
                  <a:pt x="141" y="210"/>
                  <a:pt x="160" y="221"/>
                </a:cubicBezTo>
                <a:cubicBezTo>
                  <a:pt x="190" y="237"/>
                  <a:pt x="209" y="241"/>
                  <a:pt x="222" y="234"/>
                </a:cubicBezTo>
                <a:cubicBezTo>
                  <a:pt x="229" y="230"/>
                  <a:pt x="232" y="225"/>
                  <a:pt x="233" y="221"/>
                </a:cubicBezTo>
                <a:cubicBezTo>
                  <a:pt x="252" y="230"/>
                  <a:pt x="266" y="232"/>
                  <a:pt x="277" y="225"/>
                </a:cubicBezTo>
                <a:cubicBezTo>
                  <a:pt x="283" y="220"/>
                  <a:pt x="286" y="215"/>
                  <a:pt x="287" y="208"/>
                </a:cubicBezTo>
                <a:cubicBezTo>
                  <a:pt x="298" y="213"/>
                  <a:pt x="315" y="217"/>
                  <a:pt x="325" y="204"/>
                </a:cubicBezTo>
                <a:cubicBezTo>
                  <a:pt x="329" y="198"/>
                  <a:pt x="330" y="193"/>
                  <a:pt x="330" y="189"/>
                </a:cubicBezTo>
                <a:cubicBezTo>
                  <a:pt x="330" y="187"/>
                  <a:pt x="330" y="186"/>
                  <a:pt x="330" y="185"/>
                </a:cubicBezTo>
                <a:cubicBezTo>
                  <a:pt x="337" y="184"/>
                  <a:pt x="342" y="181"/>
                  <a:pt x="347" y="175"/>
                </a:cubicBezTo>
                <a:cubicBezTo>
                  <a:pt x="351" y="171"/>
                  <a:pt x="353" y="166"/>
                  <a:pt x="353" y="160"/>
                </a:cubicBezTo>
                <a:cubicBezTo>
                  <a:pt x="353" y="160"/>
                  <a:pt x="353" y="159"/>
                  <a:pt x="353" y="158"/>
                </a:cubicBezTo>
                <a:cubicBezTo>
                  <a:pt x="352" y="145"/>
                  <a:pt x="341" y="128"/>
                  <a:pt x="287" y="84"/>
                </a:cubicBezTo>
                <a:cubicBezTo>
                  <a:pt x="256" y="59"/>
                  <a:pt x="213" y="56"/>
                  <a:pt x="177" y="76"/>
                </a:cubicBezTo>
                <a:cubicBezTo>
                  <a:pt x="149" y="92"/>
                  <a:pt x="143" y="91"/>
                  <a:pt x="138" y="88"/>
                </a:cubicBezTo>
                <a:cubicBezTo>
                  <a:pt x="137" y="87"/>
                  <a:pt x="137" y="87"/>
                  <a:pt x="137" y="87"/>
                </a:cubicBezTo>
                <a:cubicBezTo>
                  <a:pt x="137" y="82"/>
                  <a:pt x="144" y="71"/>
                  <a:pt x="162" y="59"/>
                </a:cubicBezTo>
                <a:cubicBezTo>
                  <a:pt x="208" y="30"/>
                  <a:pt x="281" y="51"/>
                  <a:pt x="320" y="63"/>
                </a:cubicBezTo>
                <a:cubicBezTo>
                  <a:pt x="329" y="65"/>
                  <a:pt x="335" y="67"/>
                  <a:pt x="341" y="68"/>
                </a:cubicBezTo>
                <a:cubicBezTo>
                  <a:pt x="341" y="68"/>
                  <a:pt x="342" y="68"/>
                  <a:pt x="343" y="68"/>
                </a:cubicBezTo>
                <a:cubicBezTo>
                  <a:pt x="343" y="68"/>
                  <a:pt x="406" y="68"/>
                  <a:pt x="431" y="68"/>
                </a:cubicBezTo>
                <a:cubicBezTo>
                  <a:pt x="424" y="90"/>
                  <a:pt x="409" y="141"/>
                  <a:pt x="405" y="154"/>
                </a:cubicBezTo>
                <a:cubicBezTo>
                  <a:pt x="394" y="154"/>
                  <a:pt x="377" y="154"/>
                  <a:pt x="377" y="154"/>
                </a:cubicBezTo>
                <a:cubicBezTo>
                  <a:pt x="370" y="154"/>
                  <a:pt x="364" y="160"/>
                  <a:pt x="364" y="168"/>
                </a:cubicBezTo>
                <a:cubicBezTo>
                  <a:pt x="364" y="175"/>
                  <a:pt x="370" y="181"/>
                  <a:pt x="377" y="181"/>
                </a:cubicBezTo>
                <a:cubicBezTo>
                  <a:pt x="415" y="181"/>
                  <a:pt x="415" y="181"/>
                  <a:pt x="415" y="181"/>
                </a:cubicBezTo>
                <a:cubicBezTo>
                  <a:pt x="421" y="181"/>
                  <a:pt x="426" y="177"/>
                  <a:pt x="428" y="172"/>
                </a:cubicBezTo>
                <a:cubicBezTo>
                  <a:pt x="461" y="59"/>
                  <a:pt x="461" y="59"/>
                  <a:pt x="461" y="59"/>
                </a:cubicBezTo>
                <a:cubicBezTo>
                  <a:pt x="463" y="55"/>
                  <a:pt x="462" y="50"/>
                  <a:pt x="459" y="47"/>
                </a:cubicBezTo>
                <a:cubicBezTo>
                  <a:pt x="457" y="44"/>
                  <a:pt x="453" y="42"/>
                  <a:pt x="449" y="42"/>
                </a:cubicBezTo>
                <a:cubicBezTo>
                  <a:pt x="449" y="42"/>
                  <a:pt x="348" y="42"/>
                  <a:pt x="345" y="42"/>
                </a:cubicBezTo>
                <a:cubicBezTo>
                  <a:pt x="341" y="41"/>
                  <a:pt x="335" y="39"/>
                  <a:pt x="328" y="37"/>
                </a:cubicBezTo>
                <a:cubicBezTo>
                  <a:pt x="284" y="24"/>
                  <a:pt x="204" y="0"/>
                  <a:pt x="147" y="3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501"/>
          <p:cNvSpPr>
            <a:spLocks/>
          </p:cNvSpPr>
          <p:nvPr userDrawn="1"/>
        </p:nvSpPr>
        <p:spPr bwMode="auto">
          <a:xfrm>
            <a:off x="8115431" y="3068746"/>
            <a:ext cx="514350" cy="358775"/>
          </a:xfrm>
          <a:custGeom>
            <a:avLst/>
            <a:gdLst/>
            <a:ahLst/>
            <a:cxnLst>
              <a:cxn ang="0">
                <a:pos x="208" y="55"/>
              </a:cxn>
              <a:cxn ang="0">
                <a:pos x="208" y="292"/>
              </a:cxn>
              <a:cxn ang="0">
                <a:pos x="164" y="292"/>
              </a:cxn>
              <a:cxn ang="0">
                <a:pos x="164" y="179"/>
              </a:cxn>
              <a:cxn ang="0">
                <a:pos x="134" y="149"/>
              </a:cxn>
              <a:cxn ang="0">
                <a:pos x="82" y="144"/>
              </a:cxn>
              <a:cxn ang="0">
                <a:pos x="30" y="149"/>
              </a:cxn>
              <a:cxn ang="0">
                <a:pos x="0" y="179"/>
              </a:cxn>
              <a:cxn ang="0">
                <a:pos x="0" y="306"/>
              </a:cxn>
              <a:cxn ang="0">
                <a:pos x="14" y="319"/>
              </a:cxn>
              <a:cxn ang="0">
                <a:pos x="44" y="319"/>
              </a:cxn>
              <a:cxn ang="0">
                <a:pos x="54" y="314"/>
              </a:cxn>
              <a:cxn ang="0">
                <a:pos x="94" y="261"/>
              </a:cxn>
              <a:cxn ang="0">
                <a:pos x="94" y="306"/>
              </a:cxn>
              <a:cxn ang="0">
                <a:pos x="107" y="319"/>
              </a:cxn>
              <a:cxn ang="0">
                <a:pos x="120" y="306"/>
              </a:cxn>
              <a:cxn ang="0">
                <a:pos x="120" y="220"/>
              </a:cxn>
              <a:cxn ang="0">
                <a:pos x="111" y="207"/>
              </a:cxn>
              <a:cxn ang="0">
                <a:pos x="96" y="212"/>
              </a:cxn>
              <a:cxn ang="0">
                <a:pos x="37" y="292"/>
              </a:cxn>
              <a:cxn ang="0">
                <a:pos x="27" y="292"/>
              </a:cxn>
              <a:cxn ang="0">
                <a:pos x="27" y="179"/>
              </a:cxn>
              <a:cxn ang="0">
                <a:pos x="82" y="170"/>
              </a:cxn>
              <a:cxn ang="0">
                <a:pos x="137" y="179"/>
              </a:cxn>
              <a:cxn ang="0">
                <a:pos x="137" y="306"/>
              </a:cxn>
              <a:cxn ang="0">
                <a:pos x="150" y="319"/>
              </a:cxn>
              <a:cxn ang="0">
                <a:pos x="221" y="319"/>
              </a:cxn>
              <a:cxn ang="0">
                <a:pos x="234" y="306"/>
              </a:cxn>
              <a:cxn ang="0">
                <a:pos x="234" y="55"/>
              </a:cxn>
              <a:cxn ang="0">
                <a:pos x="333" y="26"/>
              </a:cxn>
              <a:cxn ang="0">
                <a:pos x="432" y="55"/>
              </a:cxn>
              <a:cxn ang="0">
                <a:pos x="432" y="292"/>
              </a:cxn>
              <a:cxn ang="0">
                <a:pos x="294" y="292"/>
              </a:cxn>
              <a:cxn ang="0">
                <a:pos x="383" y="148"/>
              </a:cxn>
              <a:cxn ang="0">
                <a:pos x="383" y="262"/>
              </a:cxn>
              <a:cxn ang="0">
                <a:pos x="397" y="275"/>
              </a:cxn>
              <a:cxn ang="0">
                <a:pos x="410" y="262"/>
              </a:cxn>
              <a:cxn ang="0">
                <a:pos x="410" y="101"/>
              </a:cxn>
              <a:cxn ang="0">
                <a:pos x="400" y="88"/>
              </a:cxn>
              <a:cxn ang="0">
                <a:pos x="385" y="94"/>
              </a:cxn>
              <a:cxn ang="0">
                <a:pos x="259" y="299"/>
              </a:cxn>
              <a:cxn ang="0">
                <a:pos x="258" y="312"/>
              </a:cxn>
              <a:cxn ang="0">
                <a:pos x="270" y="319"/>
              </a:cxn>
              <a:cxn ang="0">
                <a:pos x="445" y="319"/>
              </a:cxn>
              <a:cxn ang="0">
                <a:pos x="458" y="306"/>
              </a:cxn>
              <a:cxn ang="0">
                <a:pos x="458" y="55"/>
              </a:cxn>
              <a:cxn ang="0">
                <a:pos x="333" y="0"/>
              </a:cxn>
              <a:cxn ang="0">
                <a:pos x="208" y="55"/>
              </a:cxn>
            </a:cxnLst>
            <a:rect l="0" t="0" r="r" b="b"/>
            <a:pathLst>
              <a:path w="458" h="319">
                <a:moveTo>
                  <a:pt x="208" y="55"/>
                </a:moveTo>
                <a:cubicBezTo>
                  <a:pt x="208" y="55"/>
                  <a:pt x="208" y="269"/>
                  <a:pt x="208" y="292"/>
                </a:cubicBezTo>
                <a:cubicBezTo>
                  <a:pt x="194" y="292"/>
                  <a:pt x="177" y="292"/>
                  <a:pt x="164" y="292"/>
                </a:cubicBezTo>
                <a:cubicBezTo>
                  <a:pt x="164" y="271"/>
                  <a:pt x="164" y="179"/>
                  <a:pt x="164" y="179"/>
                </a:cubicBezTo>
                <a:cubicBezTo>
                  <a:pt x="164" y="169"/>
                  <a:pt x="159" y="156"/>
                  <a:pt x="134" y="149"/>
                </a:cubicBezTo>
                <a:cubicBezTo>
                  <a:pt x="118" y="145"/>
                  <a:pt x="97" y="144"/>
                  <a:pt x="82" y="144"/>
                </a:cubicBezTo>
                <a:cubicBezTo>
                  <a:pt x="67" y="144"/>
                  <a:pt x="46" y="145"/>
                  <a:pt x="30" y="149"/>
                </a:cubicBezTo>
                <a:cubicBezTo>
                  <a:pt x="5" y="156"/>
                  <a:pt x="0" y="169"/>
                  <a:pt x="0" y="179"/>
                </a:cubicBezTo>
                <a:cubicBezTo>
                  <a:pt x="0" y="306"/>
                  <a:pt x="0" y="306"/>
                  <a:pt x="0" y="306"/>
                </a:cubicBezTo>
                <a:cubicBezTo>
                  <a:pt x="0" y="313"/>
                  <a:pt x="6" y="319"/>
                  <a:pt x="14" y="319"/>
                </a:cubicBezTo>
                <a:cubicBezTo>
                  <a:pt x="44" y="319"/>
                  <a:pt x="44" y="319"/>
                  <a:pt x="44" y="319"/>
                </a:cubicBezTo>
                <a:cubicBezTo>
                  <a:pt x="48" y="319"/>
                  <a:pt x="52" y="317"/>
                  <a:pt x="54" y="314"/>
                </a:cubicBezTo>
                <a:cubicBezTo>
                  <a:pt x="54" y="314"/>
                  <a:pt x="75" y="286"/>
                  <a:pt x="94" y="261"/>
                </a:cubicBezTo>
                <a:cubicBezTo>
                  <a:pt x="94" y="283"/>
                  <a:pt x="94" y="306"/>
                  <a:pt x="94" y="306"/>
                </a:cubicBezTo>
                <a:cubicBezTo>
                  <a:pt x="94" y="313"/>
                  <a:pt x="100" y="319"/>
                  <a:pt x="107" y="319"/>
                </a:cubicBezTo>
                <a:cubicBezTo>
                  <a:pt x="114" y="319"/>
                  <a:pt x="120" y="313"/>
                  <a:pt x="120" y="306"/>
                </a:cubicBezTo>
                <a:cubicBezTo>
                  <a:pt x="120" y="220"/>
                  <a:pt x="120" y="220"/>
                  <a:pt x="120" y="220"/>
                </a:cubicBezTo>
                <a:cubicBezTo>
                  <a:pt x="120" y="214"/>
                  <a:pt x="117" y="209"/>
                  <a:pt x="111" y="207"/>
                </a:cubicBezTo>
                <a:cubicBezTo>
                  <a:pt x="106" y="206"/>
                  <a:pt x="100" y="207"/>
                  <a:pt x="96" y="212"/>
                </a:cubicBezTo>
                <a:cubicBezTo>
                  <a:pt x="96" y="212"/>
                  <a:pt x="44" y="283"/>
                  <a:pt x="37" y="292"/>
                </a:cubicBezTo>
                <a:cubicBezTo>
                  <a:pt x="33" y="292"/>
                  <a:pt x="32" y="292"/>
                  <a:pt x="27" y="292"/>
                </a:cubicBezTo>
                <a:cubicBezTo>
                  <a:pt x="27" y="271"/>
                  <a:pt x="27" y="181"/>
                  <a:pt x="27" y="179"/>
                </a:cubicBezTo>
                <a:cubicBezTo>
                  <a:pt x="30" y="177"/>
                  <a:pt x="44" y="170"/>
                  <a:pt x="82" y="170"/>
                </a:cubicBezTo>
                <a:cubicBezTo>
                  <a:pt x="120" y="170"/>
                  <a:pt x="134" y="177"/>
                  <a:pt x="137" y="179"/>
                </a:cubicBezTo>
                <a:cubicBezTo>
                  <a:pt x="137" y="181"/>
                  <a:pt x="137" y="306"/>
                  <a:pt x="137" y="306"/>
                </a:cubicBezTo>
                <a:cubicBezTo>
                  <a:pt x="137" y="313"/>
                  <a:pt x="143" y="319"/>
                  <a:pt x="150" y="319"/>
                </a:cubicBezTo>
                <a:cubicBezTo>
                  <a:pt x="221" y="319"/>
                  <a:pt x="221" y="319"/>
                  <a:pt x="221" y="319"/>
                </a:cubicBezTo>
                <a:cubicBezTo>
                  <a:pt x="228" y="319"/>
                  <a:pt x="234" y="313"/>
                  <a:pt x="234" y="306"/>
                </a:cubicBezTo>
                <a:cubicBezTo>
                  <a:pt x="234" y="55"/>
                  <a:pt x="234" y="55"/>
                  <a:pt x="234" y="55"/>
                </a:cubicBezTo>
                <a:cubicBezTo>
                  <a:pt x="234" y="45"/>
                  <a:pt x="268" y="26"/>
                  <a:pt x="333" y="26"/>
                </a:cubicBezTo>
                <a:cubicBezTo>
                  <a:pt x="398" y="26"/>
                  <a:pt x="432" y="45"/>
                  <a:pt x="432" y="55"/>
                </a:cubicBezTo>
                <a:cubicBezTo>
                  <a:pt x="432" y="55"/>
                  <a:pt x="432" y="269"/>
                  <a:pt x="432" y="292"/>
                </a:cubicBezTo>
                <a:cubicBezTo>
                  <a:pt x="412" y="292"/>
                  <a:pt x="327" y="292"/>
                  <a:pt x="294" y="292"/>
                </a:cubicBezTo>
                <a:cubicBezTo>
                  <a:pt x="310" y="267"/>
                  <a:pt x="355" y="193"/>
                  <a:pt x="383" y="148"/>
                </a:cubicBezTo>
                <a:cubicBezTo>
                  <a:pt x="383" y="195"/>
                  <a:pt x="383" y="262"/>
                  <a:pt x="383" y="262"/>
                </a:cubicBezTo>
                <a:cubicBezTo>
                  <a:pt x="383" y="269"/>
                  <a:pt x="389" y="275"/>
                  <a:pt x="397" y="275"/>
                </a:cubicBezTo>
                <a:cubicBezTo>
                  <a:pt x="404" y="275"/>
                  <a:pt x="410" y="269"/>
                  <a:pt x="410" y="262"/>
                </a:cubicBezTo>
                <a:cubicBezTo>
                  <a:pt x="410" y="101"/>
                  <a:pt x="410" y="101"/>
                  <a:pt x="410" y="101"/>
                </a:cubicBezTo>
                <a:cubicBezTo>
                  <a:pt x="410" y="95"/>
                  <a:pt x="406" y="90"/>
                  <a:pt x="400" y="88"/>
                </a:cubicBezTo>
                <a:cubicBezTo>
                  <a:pt x="395" y="87"/>
                  <a:pt x="388" y="89"/>
                  <a:pt x="385" y="94"/>
                </a:cubicBezTo>
                <a:cubicBezTo>
                  <a:pt x="259" y="299"/>
                  <a:pt x="259" y="299"/>
                  <a:pt x="259" y="299"/>
                </a:cubicBezTo>
                <a:cubicBezTo>
                  <a:pt x="256" y="303"/>
                  <a:pt x="256" y="308"/>
                  <a:pt x="258" y="312"/>
                </a:cubicBezTo>
                <a:cubicBezTo>
                  <a:pt x="261" y="316"/>
                  <a:pt x="265" y="319"/>
                  <a:pt x="270" y="319"/>
                </a:cubicBezTo>
                <a:cubicBezTo>
                  <a:pt x="445" y="319"/>
                  <a:pt x="445" y="319"/>
                  <a:pt x="445" y="319"/>
                </a:cubicBezTo>
                <a:cubicBezTo>
                  <a:pt x="452" y="319"/>
                  <a:pt x="458" y="313"/>
                  <a:pt x="458" y="306"/>
                </a:cubicBezTo>
                <a:cubicBezTo>
                  <a:pt x="458" y="55"/>
                  <a:pt x="458" y="55"/>
                  <a:pt x="458" y="55"/>
                </a:cubicBezTo>
                <a:cubicBezTo>
                  <a:pt x="458" y="17"/>
                  <a:pt x="395" y="0"/>
                  <a:pt x="333" y="0"/>
                </a:cubicBezTo>
                <a:cubicBezTo>
                  <a:pt x="271" y="0"/>
                  <a:pt x="208" y="17"/>
                  <a:pt x="208" y="5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521"/>
          <p:cNvSpPr>
            <a:spLocks/>
          </p:cNvSpPr>
          <p:nvPr userDrawn="1"/>
        </p:nvSpPr>
        <p:spPr bwMode="auto">
          <a:xfrm>
            <a:off x="8192425" y="1835055"/>
            <a:ext cx="360363" cy="338137"/>
          </a:xfrm>
          <a:custGeom>
            <a:avLst/>
            <a:gdLst/>
            <a:ahLst/>
            <a:cxnLst>
              <a:cxn ang="0">
                <a:pos x="176" y="0"/>
              </a:cxn>
              <a:cxn ang="0">
                <a:pos x="143" y="5"/>
              </a:cxn>
              <a:cxn ang="0">
                <a:pos x="133" y="21"/>
              </a:cxn>
              <a:cxn ang="0">
                <a:pos x="149" y="31"/>
              </a:cxn>
              <a:cxn ang="0">
                <a:pos x="176" y="27"/>
              </a:cxn>
              <a:cxn ang="0">
                <a:pos x="291" y="154"/>
              </a:cxn>
              <a:cxn ang="0">
                <a:pos x="176" y="274"/>
              </a:cxn>
              <a:cxn ang="0">
                <a:pos x="62" y="154"/>
              </a:cxn>
              <a:cxn ang="0">
                <a:pos x="76" y="92"/>
              </a:cxn>
              <a:cxn ang="0">
                <a:pos x="88" y="123"/>
              </a:cxn>
              <a:cxn ang="0">
                <a:pos x="88" y="123"/>
              </a:cxn>
              <a:cxn ang="0">
                <a:pos x="105" y="131"/>
              </a:cxn>
              <a:cxn ang="0">
                <a:pos x="113" y="114"/>
              </a:cxn>
              <a:cxn ang="0">
                <a:pos x="93" y="60"/>
              </a:cxn>
              <a:cxn ang="0">
                <a:pos x="91" y="55"/>
              </a:cxn>
              <a:cxn ang="0">
                <a:pos x="75" y="48"/>
              </a:cxn>
              <a:cxn ang="0">
                <a:pos x="11" y="67"/>
              </a:cxn>
              <a:cxn ang="0">
                <a:pos x="2" y="83"/>
              </a:cxn>
              <a:cxn ang="0">
                <a:pos x="18" y="92"/>
              </a:cxn>
              <a:cxn ang="0">
                <a:pos x="51" y="83"/>
              </a:cxn>
              <a:cxn ang="0">
                <a:pos x="35" y="154"/>
              </a:cxn>
              <a:cxn ang="0">
                <a:pos x="76" y="259"/>
              </a:cxn>
              <a:cxn ang="0">
                <a:pos x="176" y="300"/>
              </a:cxn>
              <a:cxn ang="0">
                <a:pos x="276" y="259"/>
              </a:cxn>
              <a:cxn ang="0">
                <a:pos x="318" y="154"/>
              </a:cxn>
              <a:cxn ang="0">
                <a:pos x="176" y="0"/>
              </a:cxn>
            </a:cxnLst>
            <a:rect l="0" t="0" r="r" b="b"/>
            <a:pathLst>
              <a:path w="318" h="300">
                <a:moveTo>
                  <a:pt x="176" y="0"/>
                </a:moveTo>
                <a:cubicBezTo>
                  <a:pt x="165" y="0"/>
                  <a:pt x="154" y="2"/>
                  <a:pt x="143" y="5"/>
                </a:cubicBezTo>
                <a:cubicBezTo>
                  <a:pt x="135" y="7"/>
                  <a:pt x="131" y="14"/>
                  <a:pt x="133" y="21"/>
                </a:cubicBezTo>
                <a:cubicBezTo>
                  <a:pt x="135" y="28"/>
                  <a:pt x="142" y="32"/>
                  <a:pt x="149" y="31"/>
                </a:cubicBezTo>
                <a:cubicBezTo>
                  <a:pt x="158" y="28"/>
                  <a:pt x="167" y="27"/>
                  <a:pt x="176" y="27"/>
                </a:cubicBezTo>
                <a:cubicBezTo>
                  <a:pt x="240" y="27"/>
                  <a:pt x="291" y="84"/>
                  <a:pt x="291" y="154"/>
                </a:cubicBezTo>
                <a:cubicBezTo>
                  <a:pt x="291" y="222"/>
                  <a:pt x="242" y="274"/>
                  <a:pt x="176" y="274"/>
                </a:cubicBezTo>
                <a:cubicBezTo>
                  <a:pt x="111" y="274"/>
                  <a:pt x="62" y="222"/>
                  <a:pt x="62" y="154"/>
                </a:cubicBezTo>
                <a:cubicBezTo>
                  <a:pt x="62" y="132"/>
                  <a:pt x="67" y="111"/>
                  <a:pt x="76" y="92"/>
                </a:cubicBezTo>
                <a:cubicBezTo>
                  <a:pt x="88" y="123"/>
                  <a:pt x="88" y="123"/>
                  <a:pt x="88" y="123"/>
                </a:cubicBezTo>
                <a:cubicBezTo>
                  <a:pt x="88" y="123"/>
                  <a:pt x="88" y="123"/>
                  <a:pt x="88" y="123"/>
                </a:cubicBezTo>
                <a:cubicBezTo>
                  <a:pt x="91" y="130"/>
                  <a:pt x="98" y="134"/>
                  <a:pt x="105" y="131"/>
                </a:cubicBezTo>
                <a:cubicBezTo>
                  <a:pt x="112" y="128"/>
                  <a:pt x="115" y="121"/>
                  <a:pt x="113" y="114"/>
                </a:cubicBezTo>
                <a:cubicBezTo>
                  <a:pt x="93" y="60"/>
                  <a:pt x="93" y="60"/>
                  <a:pt x="93" y="60"/>
                </a:cubicBezTo>
                <a:cubicBezTo>
                  <a:pt x="92" y="58"/>
                  <a:pt x="92" y="56"/>
                  <a:pt x="91" y="55"/>
                </a:cubicBezTo>
                <a:cubicBezTo>
                  <a:pt x="88" y="49"/>
                  <a:pt x="81" y="46"/>
                  <a:pt x="75" y="48"/>
                </a:cubicBezTo>
                <a:cubicBezTo>
                  <a:pt x="11" y="67"/>
                  <a:pt x="11" y="67"/>
                  <a:pt x="11" y="67"/>
                </a:cubicBezTo>
                <a:cubicBezTo>
                  <a:pt x="4" y="69"/>
                  <a:pt x="0" y="76"/>
                  <a:pt x="2" y="83"/>
                </a:cubicBezTo>
                <a:cubicBezTo>
                  <a:pt x="4" y="90"/>
                  <a:pt x="11" y="94"/>
                  <a:pt x="18" y="92"/>
                </a:cubicBezTo>
                <a:cubicBezTo>
                  <a:pt x="51" y="83"/>
                  <a:pt x="51" y="83"/>
                  <a:pt x="51" y="83"/>
                </a:cubicBezTo>
                <a:cubicBezTo>
                  <a:pt x="41" y="104"/>
                  <a:pt x="35" y="129"/>
                  <a:pt x="35" y="154"/>
                </a:cubicBezTo>
                <a:cubicBezTo>
                  <a:pt x="35" y="194"/>
                  <a:pt x="50" y="231"/>
                  <a:pt x="76" y="259"/>
                </a:cubicBezTo>
                <a:cubicBezTo>
                  <a:pt x="103" y="286"/>
                  <a:pt x="138" y="300"/>
                  <a:pt x="176" y="300"/>
                </a:cubicBezTo>
                <a:cubicBezTo>
                  <a:pt x="215" y="300"/>
                  <a:pt x="250" y="286"/>
                  <a:pt x="276" y="259"/>
                </a:cubicBezTo>
                <a:cubicBezTo>
                  <a:pt x="303" y="231"/>
                  <a:pt x="318" y="194"/>
                  <a:pt x="318" y="154"/>
                </a:cubicBezTo>
                <a:cubicBezTo>
                  <a:pt x="318" y="69"/>
                  <a:pt x="254" y="0"/>
                  <a:pt x="176" y="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560"/>
          <p:cNvSpPr>
            <a:spLocks/>
          </p:cNvSpPr>
          <p:nvPr userDrawn="1"/>
        </p:nvSpPr>
        <p:spPr bwMode="auto">
          <a:xfrm>
            <a:off x="8246400" y="5065121"/>
            <a:ext cx="252413" cy="515938"/>
          </a:xfrm>
          <a:custGeom>
            <a:avLst/>
            <a:gdLst/>
            <a:ahLst/>
            <a:cxnLst>
              <a:cxn ang="0">
                <a:pos x="98" y="14"/>
              </a:cxn>
              <a:cxn ang="0">
                <a:pos x="98" y="14"/>
              </a:cxn>
              <a:cxn ang="0">
                <a:pos x="111" y="27"/>
              </a:cxn>
              <a:cxn ang="0">
                <a:pos x="168" y="36"/>
              </a:cxn>
              <a:cxn ang="0">
                <a:pos x="111" y="41"/>
              </a:cxn>
              <a:cxn ang="0">
                <a:pos x="44" y="32"/>
              </a:cxn>
              <a:cxn ang="0">
                <a:pos x="39" y="28"/>
              </a:cxn>
              <a:cxn ang="0">
                <a:pos x="25" y="28"/>
              </a:cxn>
              <a:cxn ang="0">
                <a:pos x="18" y="40"/>
              </a:cxn>
              <a:cxn ang="0">
                <a:pos x="14" y="62"/>
              </a:cxn>
              <a:cxn ang="0">
                <a:pos x="12" y="66"/>
              </a:cxn>
              <a:cxn ang="0">
                <a:pos x="0" y="111"/>
              </a:cxn>
              <a:cxn ang="0">
                <a:pos x="0" y="372"/>
              </a:cxn>
              <a:cxn ang="0">
                <a:pos x="0" y="372"/>
              </a:cxn>
              <a:cxn ang="0">
                <a:pos x="0" y="372"/>
              </a:cxn>
              <a:cxn ang="0">
                <a:pos x="22" y="424"/>
              </a:cxn>
              <a:cxn ang="0">
                <a:pos x="110" y="454"/>
              </a:cxn>
              <a:cxn ang="0">
                <a:pos x="200" y="429"/>
              </a:cxn>
              <a:cxn ang="0">
                <a:pos x="223" y="375"/>
              </a:cxn>
              <a:cxn ang="0">
                <a:pos x="223" y="113"/>
              </a:cxn>
              <a:cxn ang="0">
                <a:pos x="209" y="100"/>
              </a:cxn>
              <a:cxn ang="0">
                <a:pos x="196" y="113"/>
              </a:cxn>
              <a:cxn ang="0">
                <a:pos x="196" y="375"/>
              </a:cxn>
              <a:cxn ang="0">
                <a:pos x="182" y="409"/>
              </a:cxn>
              <a:cxn ang="0">
                <a:pos x="112" y="428"/>
              </a:cxn>
              <a:cxn ang="0">
                <a:pos x="110" y="428"/>
              </a:cxn>
              <a:cxn ang="0">
                <a:pos x="42" y="406"/>
              </a:cxn>
              <a:cxn ang="0">
                <a:pos x="27" y="372"/>
              </a:cxn>
              <a:cxn ang="0">
                <a:pos x="27" y="111"/>
              </a:cxn>
              <a:cxn ang="0">
                <a:pos x="35" y="79"/>
              </a:cxn>
              <a:cxn ang="0">
                <a:pos x="37" y="75"/>
              </a:cxn>
              <a:cxn ang="0">
                <a:pos x="43" y="60"/>
              </a:cxn>
              <a:cxn ang="0">
                <a:pos x="111" y="67"/>
              </a:cxn>
              <a:cxn ang="0">
                <a:pos x="171" y="62"/>
              </a:cxn>
              <a:cxn ang="0">
                <a:pos x="205" y="37"/>
              </a:cxn>
              <a:cxn ang="0">
                <a:pos x="111" y="0"/>
              </a:cxn>
              <a:cxn ang="0">
                <a:pos x="98" y="14"/>
              </a:cxn>
            </a:cxnLst>
            <a:rect l="0" t="0" r="r" b="b"/>
            <a:pathLst>
              <a:path w="223" h="458">
                <a:moveTo>
                  <a:pt x="98" y="14"/>
                </a:moveTo>
                <a:cubicBezTo>
                  <a:pt x="98" y="14"/>
                  <a:pt x="98" y="14"/>
                  <a:pt x="98" y="14"/>
                </a:cubicBezTo>
                <a:cubicBezTo>
                  <a:pt x="98" y="21"/>
                  <a:pt x="104" y="27"/>
                  <a:pt x="111" y="27"/>
                </a:cubicBezTo>
                <a:cubicBezTo>
                  <a:pt x="136" y="27"/>
                  <a:pt x="156" y="31"/>
                  <a:pt x="168" y="36"/>
                </a:cubicBezTo>
                <a:cubicBezTo>
                  <a:pt x="156" y="38"/>
                  <a:pt x="137" y="41"/>
                  <a:pt x="111" y="41"/>
                </a:cubicBezTo>
                <a:cubicBezTo>
                  <a:pt x="73" y="41"/>
                  <a:pt x="50" y="35"/>
                  <a:pt x="44" y="32"/>
                </a:cubicBezTo>
                <a:cubicBezTo>
                  <a:pt x="44" y="31"/>
                  <a:pt x="39" y="28"/>
                  <a:pt x="39" y="28"/>
                </a:cubicBezTo>
                <a:cubicBezTo>
                  <a:pt x="35" y="25"/>
                  <a:pt x="30" y="25"/>
                  <a:pt x="25" y="28"/>
                </a:cubicBezTo>
                <a:cubicBezTo>
                  <a:pt x="21" y="30"/>
                  <a:pt x="18" y="35"/>
                  <a:pt x="18" y="40"/>
                </a:cubicBezTo>
                <a:cubicBezTo>
                  <a:pt x="18" y="40"/>
                  <a:pt x="19" y="52"/>
                  <a:pt x="14" y="62"/>
                </a:cubicBezTo>
                <a:cubicBezTo>
                  <a:pt x="12" y="66"/>
                  <a:pt x="12" y="66"/>
                  <a:pt x="12" y="66"/>
                </a:cubicBezTo>
                <a:cubicBezTo>
                  <a:pt x="4" y="79"/>
                  <a:pt x="0" y="88"/>
                  <a:pt x="0" y="111"/>
                </a:cubicBezTo>
                <a:cubicBezTo>
                  <a:pt x="0" y="372"/>
                  <a:pt x="0" y="372"/>
                  <a:pt x="0" y="372"/>
                </a:cubicBezTo>
                <a:cubicBezTo>
                  <a:pt x="0" y="372"/>
                  <a:pt x="0" y="372"/>
                  <a:pt x="0" y="372"/>
                </a:cubicBezTo>
                <a:cubicBezTo>
                  <a:pt x="0" y="372"/>
                  <a:pt x="0" y="372"/>
                  <a:pt x="0" y="372"/>
                </a:cubicBezTo>
                <a:cubicBezTo>
                  <a:pt x="0" y="376"/>
                  <a:pt x="1" y="402"/>
                  <a:pt x="22" y="424"/>
                </a:cubicBezTo>
                <a:cubicBezTo>
                  <a:pt x="42" y="444"/>
                  <a:pt x="71" y="454"/>
                  <a:pt x="110" y="454"/>
                </a:cubicBezTo>
                <a:cubicBezTo>
                  <a:pt x="114" y="454"/>
                  <a:pt x="168" y="458"/>
                  <a:pt x="200" y="429"/>
                </a:cubicBezTo>
                <a:cubicBezTo>
                  <a:pt x="215" y="415"/>
                  <a:pt x="223" y="397"/>
                  <a:pt x="223" y="375"/>
                </a:cubicBezTo>
                <a:cubicBezTo>
                  <a:pt x="223" y="113"/>
                  <a:pt x="223" y="113"/>
                  <a:pt x="223" y="113"/>
                </a:cubicBezTo>
                <a:cubicBezTo>
                  <a:pt x="223" y="106"/>
                  <a:pt x="217" y="100"/>
                  <a:pt x="209" y="100"/>
                </a:cubicBezTo>
                <a:cubicBezTo>
                  <a:pt x="202" y="100"/>
                  <a:pt x="196" y="106"/>
                  <a:pt x="196" y="113"/>
                </a:cubicBezTo>
                <a:cubicBezTo>
                  <a:pt x="196" y="375"/>
                  <a:pt x="196" y="375"/>
                  <a:pt x="196" y="375"/>
                </a:cubicBezTo>
                <a:cubicBezTo>
                  <a:pt x="196" y="389"/>
                  <a:pt x="192" y="401"/>
                  <a:pt x="182" y="409"/>
                </a:cubicBezTo>
                <a:cubicBezTo>
                  <a:pt x="158" y="431"/>
                  <a:pt x="112" y="428"/>
                  <a:pt x="112" y="428"/>
                </a:cubicBezTo>
                <a:cubicBezTo>
                  <a:pt x="111" y="428"/>
                  <a:pt x="111" y="428"/>
                  <a:pt x="110" y="428"/>
                </a:cubicBezTo>
                <a:cubicBezTo>
                  <a:pt x="79" y="428"/>
                  <a:pt x="56" y="420"/>
                  <a:pt x="42" y="406"/>
                </a:cubicBezTo>
                <a:cubicBezTo>
                  <a:pt x="27" y="391"/>
                  <a:pt x="27" y="373"/>
                  <a:pt x="27" y="372"/>
                </a:cubicBezTo>
                <a:cubicBezTo>
                  <a:pt x="27" y="372"/>
                  <a:pt x="27" y="111"/>
                  <a:pt x="27" y="111"/>
                </a:cubicBezTo>
                <a:cubicBezTo>
                  <a:pt x="27" y="94"/>
                  <a:pt x="29" y="89"/>
                  <a:pt x="35" y="79"/>
                </a:cubicBezTo>
                <a:cubicBezTo>
                  <a:pt x="37" y="75"/>
                  <a:pt x="37" y="75"/>
                  <a:pt x="37" y="75"/>
                </a:cubicBezTo>
                <a:cubicBezTo>
                  <a:pt x="40" y="70"/>
                  <a:pt x="42" y="65"/>
                  <a:pt x="43" y="60"/>
                </a:cubicBezTo>
                <a:cubicBezTo>
                  <a:pt x="59" y="65"/>
                  <a:pt x="83" y="67"/>
                  <a:pt x="111" y="67"/>
                </a:cubicBezTo>
                <a:cubicBezTo>
                  <a:pt x="134" y="67"/>
                  <a:pt x="155" y="66"/>
                  <a:pt x="171" y="62"/>
                </a:cubicBezTo>
                <a:cubicBezTo>
                  <a:pt x="180" y="60"/>
                  <a:pt x="205" y="55"/>
                  <a:pt x="205" y="37"/>
                </a:cubicBezTo>
                <a:cubicBezTo>
                  <a:pt x="205" y="12"/>
                  <a:pt x="150" y="0"/>
                  <a:pt x="111" y="0"/>
                </a:cubicBezTo>
                <a:cubicBezTo>
                  <a:pt x="104" y="0"/>
                  <a:pt x="98" y="6"/>
                  <a:pt x="98" y="1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580"/>
          <p:cNvSpPr>
            <a:spLocks/>
          </p:cNvSpPr>
          <p:nvPr userDrawn="1"/>
        </p:nvSpPr>
        <p:spPr bwMode="auto">
          <a:xfrm>
            <a:off x="8124162" y="3689010"/>
            <a:ext cx="496888" cy="495300"/>
          </a:xfrm>
          <a:custGeom>
            <a:avLst/>
            <a:gdLst/>
            <a:ahLst/>
            <a:cxnLst>
              <a:cxn ang="0">
                <a:pos x="415" y="114"/>
              </a:cxn>
              <a:cxn ang="0">
                <a:pos x="387" y="114"/>
              </a:cxn>
              <a:cxn ang="0">
                <a:pos x="415" y="60"/>
              </a:cxn>
              <a:cxn ang="0">
                <a:pos x="295" y="60"/>
              </a:cxn>
              <a:cxn ang="0">
                <a:pos x="334" y="104"/>
              </a:cxn>
              <a:cxn ang="0">
                <a:pos x="320" y="60"/>
              </a:cxn>
              <a:cxn ang="0">
                <a:pos x="389" y="60"/>
              </a:cxn>
              <a:cxn ang="0">
                <a:pos x="365" y="93"/>
              </a:cxn>
              <a:cxn ang="0">
                <a:pos x="363" y="94"/>
              </a:cxn>
              <a:cxn ang="0">
                <a:pos x="361" y="95"/>
              </a:cxn>
              <a:cxn ang="0">
                <a:pos x="360" y="97"/>
              </a:cxn>
              <a:cxn ang="0">
                <a:pos x="359" y="99"/>
              </a:cxn>
              <a:cxn ang="0">
                <a:pos x="358" y="102"/>
              </a:cxn>
              <a:cxn ang="0">
                <a:pos x="358" y="104"/>
              </a:cxn>
              <a:cxn ang="0">
                <a:pos x="358" y="107"/>
              </a:cxn>
              <a:cxn ang="0">
                <a:pos x="365" y="130"/>
              </a:cxn>
              <a:cxn ang="0">
                <a:pos x="409" y="139"/>
              </a:cxn>
              <a:cxn ang="0">
                <a:pos x="415" y="143"/>
              </a:cxn>
              <a:cxn ang="0">
                <a:pos x="382" y="413"/>
              </a:cxn>
              <a:cxn ang="0">
                <a:pos x="399" y="203"/>
              </a:cxn>
              <a:cxn ang="0">
                <a:pos x="353" y="132"/>
              </a:cxn>
              <a:cxn ang="0">
                <a:pos x="351" y="131"/>
              </a:cxn>
              <a:cxn ang="0">
                <a:pos x="349" y="129"/>
              </a:cxn>
              <a:cxn ang="0">
                <a:pos x="347" y="128"/>
              </a:cxn>
              <a:cxn ang="0">
                <a:pos x="345" y="127"/>
              </a:cxn>
              <a:cxn ang="0">
                <a:pos x="342" y="127"/>
              </a:cxn>
              <a:cxn ang="0">
                <a:pos x="316" y="131"/>
              </a:cxn>
              <a:cxn ang="0">
                <a:pos x="191" y="154"/>
              </a:cxn>
              <a:cxn ang="0">
                <a:pos x="202" y="413"/>
              </a:cxn>
              <a:cxn ang="0">
                <a:pos x="0" y="426"/>
              </a:cxn>
              <a:cxn ang="0">
                <a:pos x="216" y="439"/>
              </a:cxn>
              <a:cxn ang="0">
                <a:pos x="228" y="425"/>
              </a:cxn>
              <a:cxn ang="0">
                <a:pos x="337" y="153"/>
              </a:cxn>
              <a:cxn ang="0">
                <a:pos x="347" y="425"/>
              </a:cxn>
              <a:cxn ang="0">
                <a:pos x="360" y="439"/>
              </a:cxn>
              <a:cxn ang="0">
                <a:pos x="394" y="439"/>
              </a:cxn>
              <a:cxn ang="0">
                <a:pos x="396" y="438"/>
              </a:cxn>
              <a:cxn ang="0">
                <a:pos x="398" y="438"/>
              </a:cxn>
              <a:cxn ang="0">
                <a:pos x="400" y="437"/>
              </a:cxn>
              <a:cxn ang="0">
                <a:pos x="402" y="435"/>
              </a:cxn>
              <a:cxn ang="0">
                <a:pos x="404" y="433"/>
              </a:cxn>
              <a:cxn ang="0">
                <a:pos x="405" y="431"/>
              </a:cxn>
              <a:cxn ang="0">
                <a:pos x="406" y="429"/>
              </a:cxn>
              <a:cxn ang="0">
                <a:pos x="406" y="427"/>
              </a:cxn>
              <a:cxn ang="0">
                <a:pos x="440" y="146"/>
              </a:cxn>
              <a:cxn ang="0">
                <a:pos x="440" y="143"/>
              </a:cxn>
            </a:cxnLst>
            <a:rect l="0" t="0" r="r" b="b"/>
            <a:pathLst>
              <a:path w="440" h="439">
                <a:moveTo>
                  <a:pt x="440" y="143"/>
                </a:moveTo>
                <a:cubicBezTo>
                  <a:pt x="440" y="128"/>
                  <a:pt x="429" y="116"/>
                  <a:pt x="415" y="114"/>
                </a:cubicBezTo>
                <a:cubicBezTo>
                  <a:pt x="414" y="114"/>
                  <a:pt x="413" y="114"/>
                  <a:pt x="411" y="114"/>
                </a:cubicBezTo>
                <a:cubicBezTo>
                  <a:pt x="387" y="114"/>
                  <a:pt x="387" y="114"/>
                  <a:pt x="387" y="114"/>
                </a:cubicBezTo>
                <a:cubicBezTo>
                  <a:pt x="386" y="111"/>
                  <a:pt x="386" y="111"/>
                  <a:pt x="386" y="111"/>
                </a:cubicBezTo>
                <a:cubicBezTo>
                  <a:pt x="403" y="100"/>
                  <a:pt x="415" y="81"/>
                  <a:pt x="415" y="60"/>
                </a:cubicBezTo>
                <a:cubicBezTo>
                  <a:pt x="415" y="27"/>
                  <a:pt x="388" y="0"/>
                  <a:pt x="355" y="0"/>
                </a:cubicBezTo>
                <a:cubicBezTo>
                  <a:pt x="322" y="0"/>
                  <a:pt x="295" y="27"/>
                  <a:pt x="295" y="60"/>
                </a:cubicBezTo>
                <a:cubicBezTo>
                  <a:pt x="295" y="78"/>
                  <a:pt x="303" y="95"/>
                  <a:pt x="317" y="106"/>
                </a:cubicBezTo>
                <a:cubicBezTo>
                  <a:pt x="322" y="110"/>
                  <a:pt x="330" y="109"/>
                  <a:pt x="334" y="104"/>
                </a:cubicBezTo>
                <a:cubicBezTo>
                  <a:pt x="339" y="99"/>
                  <a:pt x="338" y="91"/>
                  <a:pt x="333" y="86"/>
                </a:cubicBezTo>
                <a:cubicBezTo>
                  <a:pt x="325" y="80"/>
                  <a:pt x="320" y="70"/>
                  <a:pt x="320" y="60"/>
                </a:cubicBezTo>
                <a:cubicBezTo>
                  <a:pt x="320" y="40"/>
                  <a:pt x="336" y="25"/>
                  <a:pt x="355" y="25"/>
                </a:cubicBezTo>
                <a:cubicBezTo>
                  <a:pt x="374" y="25"/>
                  <a:pt x="389" y="40"/>
                  <a:pt x="389" y="60"/>
                </a:cubicBezTo>
                <a:cubicBezTo>
                  <a:pt x="389" y="75"/>
                  <a:pt x="380" y="87"/>
                  <a:pt x="366" y="92"/>
                </a:cubicBezTo>
                <a:cubicBezTo>
                  <a:pt x="366" y="92"/>
                  <a:pt x="366" y="93"/>
                  <a:pt x="365" y="93"/>
                </a:cubicBezTo>
                <a:cubicBezTo>
                  <a:pt x="365" y="93"/>
                  <a:pt x="365" y="93"/>
                  <a:pt x="364" y="93"/>
                </a:cubicBezTo>
                <a:cubicBezTo>
                  <a:pt x="364" y="93"/>
                  <a:pt x="364" y="94"/>
                  <a:pt x="363" y="94"/>
                </a:cubicBezTo>
                <a:cubicBezTo>
                  <a:pt x="363" y="94"/>
                  <a:pt x="362" y="94"/>
                  <a:pt x="362" y="95"/>
                </a:cubicBezTo>
                <a:cubicBezTo>
                  <a:pt x="362" y="95"/>
                  <a:pt x="362" y="95"/>
                  <a:pt x="361" y="95"/>
                </a:cubicBezTo>
                <a:cubicBezTo>
                  <a:pt x="361" y="96"/>
                  <a:pt x="361" y="96"/>
                  <a:pt x="360" y="96"/>
                </a:cubicBezTo>
                <a:cubicBezTo>
                  <a:pt x="360" y="97"/>
                  <a:pt x="360" y="97"/>
                  <a:pt x="360" y="97"/>
                </a:cubicBezTo>
                <a:cubicBezTo>
                  <a:pt x="360" y="98"/>
                  <a:pt x="359" y="98"/>
                  <a:pt x="359" y="99"/>
                </a:cubicBezTo>
                <a:cubicBezTo>
                  <a:pt x="359" y="99"/>
                  <a:pt x="359" y="99"/>
                  <a:pt x="359" y="99"/>
                </a:cubicBezTo>
                <a:cubicBezTo>
                  <a:pt x="359" y="100"/>
                  <a:pt x="358" y="100"/>
                  <a:pt x="358" y="101"/>
                </a:cubicBezTo>
                <a:cubicBezTo>
                  <a:pt x="358" y="101"/>
                  <a:pt x="358" y="101"/>
                  <a:pt x="358" y="102"/>
                </a:cubicBezTo>
                <a:cubicBezTo>
                  <a:pt x="358" y="102"/>
                  <a:pt x="358" y="103"/>
                  <a:pt x="358" y="103"/>
                </a:cubicBezTo>
                <a:cubicBezTo>
                  <a:pt x="358" y="103"/>
                  <a:pt x="358" y="104"/>
                  <a:pt x="358" y="104"/>
                </a:cubicBezTo>
                <a:cubicBezTo>
                  <a:pt x="358" y="105"/>
                  <a:pt x="358" y="105"/>
                  <a:pt x="358" y="106"/>
                </a:cubicBezTo>
                <a:cubicBezTo>
                  <a:pt x="358" y="106"/>
                  <a:pt x="358" y="106"/>
                  <a:pt x="358" y="107"/>
                </a:cubicBezTo>
                <a:cubicBezTo>
                  <a:pt x="358" y="107"/>
                  <a:pt x="358" y="107"/>
                  <a:pt x="358" y="108"/>
                </a:cubicBezTo>
                <a:cubicBezTo>
                  <a:pt x="365" y="130"/>
                  <a:pt x="365" y="130"/>
                  <a:pt x="365" y="130"/>
                </a:cubicBezTo>
                <a:cubicBezTo>
                  <a:pt x="367" y="135"/>
                  <a:pt x="372" y="139"/>
                  <a:pt x="377" y="139"/>
                </a:cubicBezTo>
                <a:cubicBezTo>
                  <a:pt x="409" y="139"/>
                  <a:pt x="409" y="139"/>
                  <a:pt x="409" y="139"/>
                </a:cubicBezTo>
                <a:cubicBezTo>
                  <a:pt x="410" y="139"/>
                  <a:pt x="411" y="139"/>
                  <a:pt x="411" y="139"/>
                </a:cubicBezTo>
                <a:cubicBezTo>
                  <a:pt x="413" y="139"/>
                  <a:pt x="415" y="141"/>
                  <a:pt x="415" y="143"/>
                </a:cubicBezTo>
                <a:cubicBezTo>
                  <a:pt x="415" y="143"/>
                  <a:pt x="415" y="143"/>
                  <a:pt x="415" y="144"/>
                </a:cubicBezTo>
                <a:cubicBezTo>
                  <a:pt x="382" y="413"/>
                  <a:pt x="382" y="413"/>
                  <a:pt x="382" y="413"/>
                </a:cubicBezTo>
                <a:cubicBezTo>
                  <a:pt x="374" y="413"/>
                  <a:pt x="374" y="413"/>
                  <a:pt x="374" y="413"/>
                </a:cubicBezTo>
                <a:cubicBezTo>
                  <a:pt x="399" y="203"/>
                  <a:pt x="399" y="203"/>
                  <a:pt x="399" y="203"/>
                </a:cubicBezTo>
                <a:cubicBezTo>
                  <a:pt x="399" y="199"/>
                  <a:pt x="398" y="196"/>
                  <a:pt x="396" y="194"/>
                </a:cubicBezTo>
                <a:cubicBezTo>
                  <a:pt x="353" y="132"/>
                  <a:pt x="353" y="132"/>
                  <a:pt x="353" y="132"/>
                </a:cubicBezTo>
                <a:cubicBezTo>
                  <a:pt x="352" y="132"/>
                  <a:pt x="352" y="131"/>
                  <a:pt x="351" y="131"/>
                </a:cubicBezTo>
                <a:cubicBezTo>
                  <a:pt x="351" y="131"/>
                  <a:pt x="351" y="131"/>
                  <a:pt x="351" y="131"/>
                </a:cubicBezTo>
                <a:cubicBezTo>
                  <a:pt x="351" y="130"/>
                  <a:pt x="350" y="130"/>
                  <a:pt x="350" y="129"/>
                </a:cubicBezTo>
                <a:cubicBezTo>
                  <a:pt x="349" y="129"/>
                  <a:pt x="349" y="129"/>
                  <a:pt x="349" y="129"/>
                </a:cubicBezTo>
                <a:cubicBezTo>
                  <a:pt x="349" y="129"/>
                  <a:pt x="348" y="128"/>
                  <a:pt x="348" y="128"/>
                </a:cubicBezTo>
                <a:cubicBezTo>
                  <a:pt x="347" y="128"/>
                  <a:pt x="347" y="128"/>
                  <a:pt x="347" y="128"/>
                </a:cubicBezTo>
                <a:cubicBezTo>
                  <a:pt x="347" y="128"/>
                  <a:pt x="346" y="127"/>
                  <a:pt x="345" y="127"/>
                </a:cubicBezTo>
                <a:cubicBezTo>
                  <a:pt x="345" y="127"/>
                  <a:pt x="345" y="127"/>
                  <a:pt x="345" y="127"/>
                </a:cubicBezTo>
                <a:cubicBezTo>
                  <a:pt x="344" y="127"/>
                  <a:pt x="344" y="127"/>
                  <a:pt x="343" y="127"/>
                </a:cubicBezTo>
                <a:cubicBezTo>
                  <a:pt x="343" y="127"/>
                  <a:pt x="343" y="127"/>
                  <a:pt x="342" y="127"/>
                </a:cubicBezTo>
                <a:cubicBezTo>
                  <a:pt x="342" y="127"/>
                  <a:pt x="341" y="127"/>
                  <a:pt x="340" y="127"/>
                </a:cubicBezTo>
                <a:cubicBezTo>
                  <a:pt x="316" y="131"/>
                  <a:pt x="316" y="131"/>
                  <a:pt x="316" y="131"/>
                </a:cubicBezTo>
                <a:cubicBezTo>
                  <a:pt x="316" y="131"/>
                  <a:pt x="316" y="131"/>
                  <a:pt x="316" y="131"/>
                </a:cubicBezTo>
                <a:cubicBezTo>
                  <a:pt x="191" y="154"/>
                  <a:pt x="191" y="154"/>
                  <a:pt x="191" y="154"/>
                </a:cubicBezTo>
                <a:cubicBezTo>
                  <a:pt x="184" y="156"/>
                  <a:pt x="180" y="161"/>
                  <a:pt x="181" y="168"/>
                </a:cubicBezTo>
                <a:cubicBezTo>
                  <a:pt x="202" y="413"/>
                  <a:pt x="202" y="413"/>
                  <a:pt x="202" y="413"/>
                </a:cubicBezTo>
                <a:cubicBezTo>
                  <a:pt x="12" y="413"/>
                  <a:pt x="12" y="413"/>
                  <a:pt x="12" y="413"/>
                </a:cubicBezTo>
                <a:cubicBezTo>
                  <a:pt x="6" y="413"/>
                  <a:pt x="0" y="419"/>
                  <a:pt x="0" y="426"/>
                </a:cubicBezTo>
                <a:cubicBezTo>
                  <a:pt x="0" y="433"/>
                  <a:pt x="6" y="439"/>
                  <a:pt x="12" y="439"/>
                </a:cubicBezTo>
                <a:cubicBezTo>
                  <a:pt x="216" y="439"/>
                  <a:pt x="216" y="439"/>
                  <a:pt x="216" y="439"/>
                </a:cubicBezTo>
                <a:cubicBezTo>
                  <a:pt x="219" y="439"/>
                  <a:pt x="223" y="437"/>
                  <a:pt x="225" y="434"/>
                </a:cubicBezTo>
                <a:cubicBezTo>
                  <a:pt x="228" y="432"/>
                  <a:pt x="229" y="428"/>
                  <a:pt x="228" y="425"/>
                </a:cubicBezTo>
                <a:cubicBezTo>
                  <a:pt x="207" y="177"/>
                  <a:pt x="207" y="177"/>
                  <a:pt x="207" y="177"/>
                </a:cubicBezTo>
                <a:cubicBezTo>
                  <a:pt x="337" y="153"/>
                  <a:pt x="337" y="153"/>
                  <a:pt x="337" y="153"/>
                </a:cubicBezTo>
                <a:cubicBezTo>
                  <a:pt x="373" y="204"/>
                  <a:pt x="373" y="204"/>
                  <a:pt x="373" y="204"/>
                </a:cubicBezTo>
                <a:cubicBezTo>
                  <a:pt x="347" y="425"/>
                  <a:pt x="347" y="425"/>
                  <a:pt x="347" y="425"/>
                </a:cubicBezTo>
                <a:cubicBezTo>
                  <a:pt x="347" y="428"/>
                  <a:pt x="348" y="432"/>
                  <a:pt x="350" y="434"/>
                </a:cubicBezTo>
                <a:cubicBezTo>
                  <a:pt x="353" y="437"/>
                  <a:pt x="356" y="439"/>
                  <a:pt x="360" y="439"/>
                </a:cubicBezTo>
                <a:cubicBezTo>
                  <a:pt x="393" y="439"/>
                  <a:pt x="393" y="439"/>
                  <a:pt x="393" y="439"/>
                </a:cubicBezTo>
                <a:cubicBezTo>
                  <a:pt x="393" y="439"/>
                  <a:pt x="393" y="439"/>
                  <a:pt x="394" y="439"/>
                </a:cubicBezTo>
                <a:cubicBezTo>
                  <a:pt x="394" y="439"/>
                  <a:pt x="394" y="439"/>
                  <a:pt x="394" y="439"/>
                </a:cubicBezTo>
                <a:cubicBezTo>
                  <a:pt x="394" y="439"/>
                  <a:pt x="395" y="438"/>
                  <a:pt x="396" y="438"/>
                </a:cubicBezTo>
                <a:cubicBezTo>
                  <a:pt x="396" y="438"/>
                  <a:pt x="396" y="438"/>
                  <a:pt x="397" y="438"/>
                </a:cubicBezTo>
                <a:cubicBezTo>
                  <a:pt x="397" y="438"/>
                  <a:pt x="398" y="438"/>
                  <a:pt x="398" y="438"/>
                </a:cubicBezTo>
                <a:cubicBezTo>
                  <a:pt x="398" y="438"/>
                  <a:pt x="399" y="437"/>
                  <a:pt x="399" y="437"/>
                </a:cubicBezTo>
                <a:cubicBezTo>
                  <a:pt x="399" y="437"/>
                  <a:pt x="400" y="437"/>
                  <a:pt x="400" y="437"/>
                </a:cubicBezTo>
                <a:cubicBezTo>
                  <a:pt x="401" y="436"/>
                  <a:pt x="401" y="436"/>
                  <a:pt x="401" y="436"/>
                </a:cubicBezTo>
                <a:cubicBezTo>
                  <a:pt x="401" y="436"/>
                  <a:pt x="402" y="435"/>
                  <a:pt x="402" y="435"/>
                </a:cubicBezTo>
                <a:cubicBezTo>
                  <a:pt x="402" y="435"/>
                  <a:pt x="403" y="435"/>
                  <a:pt x="403" y="434"/>
                </a:cubicBezTo>
                <a:cubicBezTo>
                  <a:pt x="403" y="434"/>
                  <a:pt x="403" y="434"/>
                  <a:pt x="404" y="433"/>
                </a:cubicBezTo>
                <a:cubicBezTo>
                  <a:pt x="404" y="433"/>
                  <a:pt x="404" y="433"/>
                  <a:pt x="404" y="433"/>
                </a:cubicBezTo>
                <a:cubicBezTo>
                  <a:pt x="404" y="432"/>
                  <a:pt x="405" y="432"/>
                  <a:pt x="405" y="431"/>
                </a:cubicBezTo>
                <a:cubicBezTo>
                  <a:pt x="405" y="431"/>
                  <a:pt x="405" y="431"/>
                  <a:pt x="405" y="430"/>
                </a:cubicBezTo>
                <a:cubicBezTo>
                  <a:pt x="405" y="430"/>
                  <a:pt x="406" y="430"/>
                  <a:pt x="406" y="429"/>
                </a:cubicBezTo>
                <a:cubicBezTo>
                  <a:pt x="406" y="429"/>
                  <a:pt x="406" y="428"/>
                  <a:pt x="406" y="428"/>
                </a:cubicBezTo>
                <a:cubicBezTo>
                  <a:pt x="406" y="428"/>
                  <a:pt x="406" y="428"/>
                  <a:pt x="406" y="427"/>
                </a:cubicBezTo>
                <a:cubicBezTo>
                  <a:pt x="440" y="147"/>
                  <a:pt x="440" y="147"/>
                  <a:pt x="440" y="147"/>
                </a:cubicBezTo>
                <a:cubicBezTo>
                  <a:pt x="440" y="147"/>
                  <a:pt x="440" y="147"/>
                  <a:pt x="440" y="146"/>
                </a:cubicBezTo>
                <a:cubicBezTo>
                  <a:pt x="440" y="146"/>
                  <a:pt x="440" y="145"/>
                  <a:pt x="440" y="144"/>
                </a:cubicBezTo>
                <a:cubicBezTo>
                  <a:pt x="440" y="144"/>
                  <a:pt x="440" y="144"/>
                  <a:pt x="440" y="14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59"/>
          <p:cNvSpPr>
            <a:spLocks/>
          </p:cNvSpPr>
          <p:nvPr userDrawn="1"/>
        </p:nvSpPr>
        <p:spPr bwMode="auto">
          <a:xfrm>
            <a:off x="1745233" y="1165625"/>
            <a:ext cx="711200" cy="512762"/>
          </a:xfrm>
          <a:custGeom>
            <a:avLst/>
            <a:gdLst/>
            <a:ahLst/>
            <a:cxnLst>
              <a:cxn ang="0">
                <a:pos x="218" y="426"/>
              </a:cxn>
              <a:cxn ang="0">
                <a:pos x="411" y="426"/>
              </a:cxn>
              <a:cxn ang="0">
                <a:pos x="354" y="398"/>
              </a:cxn>
              <a:cxn ang="0">
                <a:pos x="322" y="381"/>
              </a:cxn>
              <a:cxn ang="0">
                <a:pos x="322" y="15"/>
              </a:cxn>
              <a:cxn ang="0">
                <a:pos x="337" y="0"/>
              </a:cxn>
              <a:cxn ang="0">
                <a:pos x="514" y="0"/>
              </a:cxn>
              <a:cxn ang="0">
                <a:pos x="527" y="21"/>
              </a:cxn>
              <a:cxn ang="0">
                <a:pos x="437" y="256"/>
              </a:cxn>
              <a:cxn ang="0">
                <a:pos x="517" y="277"/>
              </a:cxn>
              <a:cxn ang="0">
                <a:pos x="597" y="250"/>
              </a:cxn>
              <a:cxn ang="0">
                <a:pos x="526" y="75"/>
              </a:cxn>
              <a:cxn ang="0">
                <a:pos x="552" y="61"/>
              </a:cxn>
              <a:cxn ang="0">
                <a:pos x="628" y="245"/>
              </a:cxn>
              <a:cxn ang="0">
                <a:pos x="627" y="261"/>
              </a:cxn>
              <a:cxn ang="0">
                <a:pos x="517" y="306"/>
              </a:cxn>
              <a:cxn ang="0">
                <a:pos x="435" y="288"/>
              </a:cxn>
              <a:cxn ang="0">
                <a:pos x="406" y="253"/>
              </a:cxn>
              <a:cxn ang="0">
                <a:pos x="491" y="29"/>
              </a:cxn>
              <a:cxn ang="0">
                <a:pos x="351" y="29"/>
              </a:cxn>
              <a:cxn ang="0">
                <a:pos x="351" y="368"/>
              </a:cxn>
              <a:cxn ang="0">
                <a:pos x="436" y="410"/>
              </a:cxn>
              <a:cxn ang="0">
                <a:pos x="441" y="456"/>
              </a:cxn>
              <a:cxn ang="0">
                <a:pos x="189" y="456"/>
              </a:cxn>
              <a:cxn ang="0">
                <a:pos x="193" y="410"/>
              </a:cxn>
              <a:cxn ang="0">
                <a:pos x="278" y="368"/>
              </a:cxn>
              <a:cxn ang="0">
                <a:pos x="278" y="29"/>
              </a:cxn>
              <a:cxn ang="0">
                <a:pos x="139" y="29"/>
              </a:cxn>
              <a:cxn ang="0">
                <a:pos x="224" y="253"/>
              </a:cxn>
              <a:cxn ang="0">
                <a:pos x="194" y="288"/>
              </a:cxn>
              <a:cxn ang="0">
                <a:pos x="112" y="306"/>
              </a:cxn>
              <a:cxn ang="0">
                <a:pos x="3" y="261"/>
              </a:cxn>
              <a:cxn ang="0">
                <a:pos x="2" y="245"/>
              </a:cxn>
              <a:cxn ang="0">
                <a:pos x="78" y="61"/>
              </a:cxn>
              <a:cxn ang="0">
                <a:pos x="103" y="75"/>
              </a:cxn>
              <a:cxn ang="0">
                <a:pos x="33" y="250"/>
              </a:cxn>
              <a:cxn ang="0">
                <a:pos x="112" y="277"/>
              </a:cxn>
              <a:cxn ang="0">
                <a:pos x="192" y="256"/>
              </a:cxn>
              <a:cxn ang="0">
                <a:pos x="102" y="21"/>
              </a:cxn>
              <a:cxn ang="0">
                <a:pos x="115" y="0"/>
              </a:cxn>
              <a:cxn ang="0">
                <a:pos x="293" y="0"/>
              </a:cxn>
              <a:cxn ang="0">
                <a:pos x="307" y="15"/>
              </a:cxn>
              <a:cxn ang="0">
                <a:pos x="307" y="381"/>
              </a:cxn>
              <a:cxn ang="0">
                <a:pos x="275" y="398"/>
              </a:cxn>
              <a:cxn ang="0">
                <a:pos x="218" y="426"/>
              </a:cxn>
            </a:cxnLst>
            <a:rect l="0" t="0" r="r" b="b"/>
            <a:pathLst>
              <a:path w="630" h="456">
                <a:moveTo>
                  <a:pt x="218" y="426"/>
                </a:moveTo>
                <a:cubicBezTo>
                  <a:pt x="411" y="426"/>
                  <a:pt x="411" y="426"/>
                  <a:pt x="411" y="426"/>
                </a:cubicBezTo>
                <a:cubicBezTo>
                  <a:pt x="392" y="406"/>
                  <a:pt x="370" y="399"/>
                  <a:pt x="354" y="398"/>
                </a:cubicBezTo>
                <a:cubicBezTo>
                  <a:pt x="343" y="397"/>
                  <a:pt x="322" y="398"/>
                  <a:pt x="322" y="381"/>
                </a:cubicBezTo>
                <a:cubicBezTo>
                  <a:pt x="322" y="15"/>
                  <a:pt x="322" y="15"/>
                  <a:pt x="322" y="15"/>
                </a:cubicBezTo>
                <a:cubicBezTo>
                  <a:pt x="322" y="7"/>
                  <a:pt x="329" y="0"/>
                  <a:pt x="337" y="0"/>
                </a:cubicBezTo>
                <a:cubicBezTo>
                  <a:pt x="514" y="0"/>
                  <a:pt x="514" y="0"/>
                  <a:pt x="514" y="0"/>
                </a:cubicBezTo>
                <a:cubicBezTo>
                  <a:pt x="527" y="0"/>
                  <a:pt x="533" y="10"/>
                  <a:pt x="527" y="21"/>
                </a:cubicBezTo>
                <a:cubicBezTo>
                  <a:pt x="437" y="256"/>
                  <a:pt x="437" y="256"/>
                  <a:pt x="437" y="256"/>
                </a:cubicBezTo>
                <a:cubicBezTo>
                  <a:pt x="460" y="271"/>
                  <a:pt x="490" y="277"/>
                  <a:pt x="517" y="277"/>
                </a:cubicBezTo>
                <a:cubicBezTo>
                  <a:pt x="545" y="277"/>
                  <a:pt x="575" y="269"/>
                  <a:pt x="597" y="250"/>
                </a:cubicBezTo>
                <a:cubicBezTo>
                  <a:pt x="526" y="75"/>
                  <a:pt x="526" y="75"/>
                  <a:pt x="526" y="75"/>
                </a:cubicBezTo>
                <a:cubicBezTo>
                  <a:pt x="516" y="58"/>
                  <a:pt x="542" y="44"/>
                  <a:pt x="552" y="61"/>
                </a:cubicBezTo>
                <a:cubicBezTo>
                  <a:pt x="628" y="245"/>
                  <a:pt x="628" y="245"/>
                  <a:pt x="628" y="245"/>
                </a:cubicBezTo>
                <a:cubicBezTo>
                  <a:pt x="630" y="249"/>
                  <a:pt x="629" y="258"/>
                  <a:pt x="627" y="261"/>
                </a:cubicBezTo>
                <a:cubicBezTo>
                  <a:pt x="604" y="293"/>
                  <a:pt x="552" y="306"/>
                  <a:pt x="517" y="306"/>
                </a:cubicBezTo>
                <a:cubicBezTo>
                  <a:pt x="480" y="306"/>
                  <a:pt x="453" y="297"/>
                  <a:pt x="435" y="288"/>
                </a:cubicBezTo>
                <a:cubicBezTo>
                  <a:pt x="425" y="283"/>
                  <a:pt x="398" y="269"/>
                  <a:pt x="406" y="253"/>
                </a:cubicBezTo>
                <a:cubicBezTo>
                  <a:pt x="491" y="29"/>
                  <a:pt x="491" y="29"/>
                  <a:pt x="491" y="29"/>
                </a:cubicBezTo>
                <a:cubicBezTo>
                  <a:pt x="351" y="29"/>
                  <a:pt x="351" y="29"/>
                  <a:pt x="351" y="29"/>
                </a:cubicBezTo>
                <a:cubicBezTo>
                  <a:pt x="351" y="368"/>
                  <a:pt x="351" y="368"/>
                  <a:pt x="351" y="368"/>
                </a:cubicBezTo>
                <a:cubicBezTo>
                  <a:pt x="396" y="375"/>
                  <a:pt x="423" y="395"/>
                  <a:pt x="436" y="410"/>
                </a:cubicBezTo>
                <a:cubicBezTo>
                  <a:pt x="442" y="418"/>
                  <a:pt x="475" y="456"/>
                  <a:pt x="441" y="456"/>
                </a:cubicBezTo>
                <a:cubicBezTo>
                  <a:pt x="189" y="456"/>
                  <a:pt x="189" y="456"/>
                  <a:pt x="189" y="456"/>
                </a:cubicBezTo>
                <a:cubicBezTo>
                  <a:pt x="155" y="456"/>
                  <a:pt x="186" y="417"/>
                  <a:pt x="193" y="410"/>
                </a:cubicBezTo>
                <a:cubicBezTo>
                  <a:pt x="211" y="394"/>
                  <a:pt x="242" y="373"/>
                  <a:pt x="278" y="368"/>
                </a:cubicBezTo>
                <a:cubicBezTo>
                  <a:pt x="278" y="29"/>
                  <a:pt x="278" y="29"/>
                  <a:pt x="278" y="29"/>
                </a:cubicBezTo>
                <a:cubicBezTo>
                  <a:pt x="139" y="29"/>
                  <a:pt x="139" y="29"/>
                  <a:pt x="139" y="29"/>
                </a:cubicBezTo>
                <a:cubicBezTo>
                  <a:pt x="224" y="253"/>
                  <a:pt x="224" y="253"/>
                  <a:pt x="224" y="253"/>
                </a:cubicBezTo>
                <a:cubicBezTo>
                  <a:pt x="232" y="269"/>
                  <a:pt x="204" y="283"/>
                  <a:pt x="194" y="288"/>
                </a:cubicBezTo>
                <a:cubicBezTo>
                  <a:pt x="176" y="297"/>
                  <a:pt x="149" y="306"/>
                  <a:pt x="112" y="306"/>
                </a:cubicBezTo>
                <a:cubicBezTo>
                  <a:pt x="77" y="306"/>
                  <a:pt x="25" y="293"/>
                  <a:pt x="3" y="261"/>
                </a:cubicBezTo>
                <a:cubicBezTo>
                  <a:pt x="0" y="258"/>
                  <a:pt x="0" y="249"/>
                  <a:pt x="2" y="245"/>
                </a:cubicBezTo>
                <a:cubicBezTo>
                  <a:pt x="78" y="61"/>
                  <a:pt x="78" y="61"/>
                  <a:pt x="78" y="61"/>
                </a:cubicBezTo>
                <a:cubicBezTo>
                  <a:pt x="87" y="44"/>
                  <a:pt x="113" y="58"/>
                  <a:pt x="103" y="75"/>
                </a:cubicBezTo>
                <a:cubicBezTo>
                  <a:pt x="33" y="250"/>
                  <a:pt x="33" y="250"/>
                  <a:pt x="33" y="250"/>
                </a:cubicBezTo>
                <a:cubicBezTo>
                  <a:pt x="54" y="269"/>
                  <a:pt x="84" y="277"/>
                  <a:pt x="112" y="277"/>
                </a:cubicBezTo>
                <a:cubicBezTo>
                  <a:pt x="140" y="277"/>
                  <a:pt x="169" y="271"/>
                  <a:pt x="192" y="256"/>
                </a:cubicBezTo>
                <a:cubicBezTo>
                  <a:pt x="102" y="21"/>
                  <a:pt x="102" y="21"/>
                  <a:pt x="102" y="21"/>
                </a:cubicBezTo>
                <a:cubicBezTo>
                  <a:pt x="96" y="10"/>
                  <a:pt x="102" y="0"/>
                  <a:pt x="115" y="0"/>
                </a:cubicBezTo>
                <a:cubicBezTo>
                  <a:pt x="293" y="0"/>
                  <a:pt x="293" y="0"/>
                  <a:pt x="293" y="0"/>
                </a:cubicBezTo>
                <a:cubicBezTo>
                  <a:pt x="300" y="0"/>
                  <a:pt x="307" y="7"/>
                  <a:pt x="307" y="15"/>
                </a:cubicBezTo>
                <a:cubicBezTo>
                  <a:pt x="307" y="381"/>
                  <a:pt x="307" y="381"/>
                  <a:pt x="307" y="381"/>
                </a:cubicBezTo>
                <a:cubicBezTo>
                  <a:pt x="307" y="398"/>
                  <a:pt x="286" y="396"/>
                  <a:pt x="275" y="398"/>
                </a:cubicBezTo>
                <a:cubicBezTo>
                  <a:pt x="256" y="402"/>
                  <a:pt x="234" y="412"/>
                  <a:pt x="218" y="42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226"/>
          <p:cNvSpPr>
            <a:spLocks/>
          </p:cNvSpPr>
          <p:nvPr userDrawn="1"/>
        </p:nvSpPr>
        <p:spPr bwMode="auto">
          <a:xfrm>
            <a:off x="1845246" y="4401630"/>
            <a:ext cx="511175" cy="519113"/>
          </a:xfrm>
          <a:custGeom>
            <a:avLst/>
            <a:gdLst/>
            <a:ahLst/>
            <a:cxnLst>
              <a:cxn ang="0">
                <a:pos x="167" y="32"/>
              </a:cxn>
              <a:cxn ang="0">
                <a:pos x="110" y="81"/>
              </a:cxn>
              <a:cxn ang="0">
                <a:pos x="42" y="119"/>
              </a:cxn>
              <a:cxn ang="0">
                <a:pos x="68" y="178"/>
              </a:cxn>
              <a:cxn ang="0">
                <a:pos x="38" y="206"/>
              </a:cxn>
              <a:cxn ang="0">
                <a:pos x="7" y="267"/>
              </a:cxn>
              <a:cxn ang="0">
                <a:pos x="79" y="305"/>
              </a:cxn>
              <a:cxn ang="0">
                <a:pos x="89" y="337"/>
              </a:cxn>
              <a:cxn ang="0">
                <a:pos x="68" y="386"/>
              </a:cxn>
              <a:cxn ang="0">
                <a:pos x="127" y="412"/>
              </a:cxn>
              <a:cxn ang="0">
                <a:pos x="205" y="402"/>
              </a:cxn>
              <a:cxn ang="0">
                <a:pos x="262" y="449"/>
              </a:cxn>
              <a:cxn ang="0">
                <a:pos x="300" y="378"/>
              </a:cxn>
              <a:cxn ang="0">
                <a:pos x="349" y="390"/>
              </a:cxn>
              <a:cxn ang="0">
                <a:pos x="407" y="329"/>
              </a:cxn>
              <a:cxn ang="0">
                <a:pos x="383" y="260"/>
              </a:cxn>
              <a:cxn ang="0">
                <a:pos x="444" y="194"/>
              </a:cxn>
              <a:cxn ang="0">
                <a:pos x="276" y="171"/>
              </a:cxn>
              <a:cxn ang="0">
                <a:pos x="271" y="190"/>
              </a:cxn>
              <a:cxn ang="0">
                <a:pos x="235" y="291"/>
              </a:cxn>
              <a:cxn ang="0">
                <a:pos x="227" y="155"/>
              </a:cxn>
              <a:cxn ang="0">
                <a:pos x="239" y="317"/>
              </a:cxn>
              <a:cxn ang="0">
                <a:pos x="302" y="189"/>
              </a:cxn>
              <a:cxn ang="0">
                <a:pos x="422" y="216"/>
              </a:cxn>
              <a:cxn ang="0">
                <a:pos x="353" y="272"/>
              </a:cxn>
              <a:cxn ang="0">
                <a:pos x="381" y="337"/>
              </a:cxn>
              <a:cxn ang="0">
                <a:pos x="364" y="365"/>
              </a:cxn>
              <a:cxn ang="0">
                <a:pos x="273" y="375"/>
              </a:cxn>
              <a:cxn ang="0">
                <a:pos x="250" y="425"/>
              </a:cxn>
              <a:cxn ang="0">
                <a:pos x="231" y="397"/>
              </a:cxn>
              <a:cxn ang="0">
                <a:pos x="159" y="365"/>
              </a:cxn>
              <a:cxn ang="0">
                <a:pos x="92" y="374"/>
              </a:cxn>
              <a:cxn ang="0">
                <a:pos x="120" y="325"/>
              </a:cxn>
              <a:cxn ang="0">
                <a:pos x="83" y="279"/>
              </a:cxn>
              <a:cxn ang="0">
                <a:pos x="28" y="244"/>
              </a:cxn>
              <a:cxn ang="0">
                <a:pos x="89" y="216"/>
              </a:cxn>
              <a:cxn ang="0">
                <a:pos x="90" y="164"/>
              </a:cxn>
              <a:cxn ang="0">
                <a:pos x="70" y="110"/>
              </a:cxn>
              <a:cxn ang="0">
                <a:pos x="177" y="89"/>
              </a:cxn>
              <a:cxn ang="0">
                <a:pos x="200" y="36"/>
              </a:cxn>
              <a:cxn ang="0">
                <a:pos x="220" y="64"/>
              </a:cxn>
              <a:cxn ang="0">
                <a:pos x="292" y="95"/>
              </a:cxn>
              <a:cxn ang="0">
                <a:pos x="359" y="87"/>
              </a:cxn>
              <a:cxn ang="0">
                <a:pos x="338" y="114"/>
              </a:cxn>
              <a:cxn ang="0">
                <a:pos x="375" y="115"/>
              </a:cxn>
              <a:cxn ang="0">
                <a:pos x="354" y="50"/>
              </a:cxn>
              <a:cxn ang="0">
                <a:pos x="278" y="72"/>
              </a:cxn>
              <a:cxn ang="0">
                <a:pos x="246" y="59"/>
              </a:cxn>
              <a:cxn ang="0">
                <a:pos x="189" y="12"/>
              </a:cxn>
            </a:cxnLst>
            <a:rect l="0" t="0" r="r" b="b"/>
            <a:pathLst>
              <a:path w="455" h="460">
                <a:moveTo>
                  <a:pt x="189" y="12"/>
                </a:moveTo>
                <a:cubicBezTo>
                  <a:pt x="180" y="16"/>
                  <a:pt x="172" y="23"/>
                  <a:pt x="167" y="31"/>
                </a:cubicBezTo>
                <a:cubicBezTo>
                  <a:pt x="167" y="32"/>
                  <a:pt x="167" y="32"/>
                  <a:pt x="167" y="32"/>
                </a:cubicBezTo>
                <a:cubicBezTo>
                  <a:pt x="159" y="49"/>
                  <a:pt x="153" y="66"/>
                  <a:pt x="151" y="83"/>
                </a:cubicBezTo>
                <a:cubicBezTo>
                  <a:pt x="148" y="90"/>
                  <a:pt x="142" y="96"/>
                  <a:pt x="135" y="98"/>
                </a:cubicBezTo>
                <a:cubicBezTo>
                  <a:pt x="123" y="100"/>
                  <a:pt x="112" y="92"/>
                  <a:pt x="110" y="81"/>
                </a:cubicBezTo>
                <a:cubicBezTo>
                  <a:pt x="109" y="76"/>
                  <a:pt x="106" y="72"/>
                  <a:pt x="101" y="71"/>
                </a:cubicBezTo>
                <a:cubicBezTo>
                  <a:pt x="79" y="63"/>
                  <a:pt x="54" y="77"/>
                  <a:pt x="45" y="101"/>
                </a:cubicBezTo>
                <a:cubicBezTo>
                  <a:pt x="43" y="107"/>
                  <a:pt x="42" y="113"/>
                  <a:pt x="42" y="119"/>
                </a:cubicBezTo>
                <a:cubicBezTo>
                  <a:pt x="42" y="123"/>
                  <a:pt x="42" y="127"/>
                  <a:pt x="43" y="131"/>
                </a:cubicBezTo>
                <a:cubicBezTo>
                  <a:pt x="44" y="131"/>
                  <a:pt x="44" y="132"/>
                  <a:pt x="44" y="132"/>
                </a:cubicBezTo>
                <a:cubicBezTo>
                  <a:pt x="50" y="149"/>
                  <a:pt x="58" y="165"/>
                  <a:pt x="68" y="178"/>
                </a:cubicBezTo>
                <a:cubicBezTo>
                  <a:pt x="70" y="182"/>
                  <a:pt x="71" y="185"/>
                  <a:pt x="71" y="189"/>
                </a:cubicBezTo>
                <a:cubicBezTo>
                  <a:pt x="71" y="193"/>
                  <a:pt x="70" y="197"/>
                  <a:pt x="67" y="201"/>
                </a:cubicBezTo>
                <a:cubicBezTo>
                  <a:pt x="61" y="210"/>
                  <a:pt x="48" y="213"/>
                  <a:pt x="38" y="206"/>
                </a:cubicBezTo>
                <a:cubicBezTo>
                  <a:pt x="34" y="204"/>
                  <a:pt x="29" y="203"/>
                  <a:pt x="25" y="205"/>
                </a:cubicBezTo>
                <a:cubicBezTo>
                  <a:pt x="15" y="210"/>
                  <a:pt x="8" y="218"/>
                  <a:pt x="4" y="229"/>
                </a:cubicBezTo>
                <a:cubicBezTo>
                  <a:pt x="0" y="241"/>
                  <a:pt x="1" y="255"/>
                  <a:pt x="7" y="267"/>
                </a:cubicBezTo>
                <a:cubicBezTo>
                  <a:pt x="11" y="276"/>
                  <a:pt x="18" y="283"/>
                  <a:pt x="26" y="289"/>
                </a:cubicBezTo>
                <a:cubicBezTo>
                  <a:pt x="27" y="289"/>
                  <a:pt x="27" y="289"/>
                  <a:pt x="27" y="289"/>
                </a:cubicBezTo>
                <a:cubicBezTo>
                  <a:pt x="44" y="297"/>
                  <a:pt x="62" y="303"/>
                  <a:pt x="79" y="305"/>
                </a:cubicBezTo>
                <a:cubicBezTo>
                  <a:pt x="78" y="305"/>
                  <a:pt x="78" y="305"/>
                  <a:pt x="77" y="305"/>
                </a:cubicBezTo>
                <a:cubicBezTo>
                  <a:pt x="85" y="307"/>
                  <a:pt x="91" y="313"/>
                  <a:pt x="93" y="321"/>
                </a:cubicBezTo>
                <a:cubicBezTo>
                  <a:pt x="94" y="327"/>
                  <a:pt x="93" y="332"/>
                  <a:pt x="89" y="337"/>
                </a:cubicBezTo>
                <a:cubicBezTo>
                  <a:pt x="86" y="342"/>
                  <a:pt x="81" y="345"/>
                  <a:pt x="76" y="346"/>
                </a:cubicBezTo>
                <a:cubicBezTo>
                  <a:pt x="71" y="347"/>
                  <a:pt x="67" y="350"/>
                  <a:pt x="66" y="355"/>
                </a:cubicBezTo>
                <a:cubicBezTo>
                  <a:pt x="62" y="365"/>
                  <a:pt x="63" y="376"/>
                  <a:pt x="68" y="386"/>
                </a:cubicBezTo>
                <a:cubicBezTo>
                  <a:pt x="73" y="397"/>
                  <a:pt x="84" y="406"/>
                  <a:pt x="96" y="411"/>
                </a:cubicBezTo>
                <a:cubicBezTo>
                  <a:pt x="106" y="414"/>
                  <a:pt x="116" y="415"/>
                  <a:pt x="126" y="412"/>
                </a:cubicBezTo>
                <a:cubicBezTo>
                  <a:pt x="126" y="412"/>
                  <a:pt x="127" y="412"/>
                  <a:pt x="127" y="412"/>
                </a:cubicBezTo>
                <a:cubicBezTo>
                  <a:pt x="144" y="406"/>
                  <a:pt x="159" y="398"/>
                  <a:pt x="173" y="388"/>
                </a:cubicBezTo>
                <a:cubicBezTo>
                  <a:pt x="180" y="384"/>
                  <a:pt x="189" y="384"/>
                  <a:pt x="196" y="388"/>
                </a:cubicBezTo>
                <a:cubicBezTo>
                  <a:pt x="200" y="392"/>
                  <a:pt x="204" y="396"/>
                  <a:pt x="205" y="402"/>
                </a:cubicBezTo>
                <a:cubicBezTo>
                  <a:pt x="206" y="407"/>
                  <a:pt x="205" y="413"/>
                  <a:pt x="201" y="418"/>
                </a:cubicBezTo>
                <a:cubicBezTo>
                  <a:pt x="199" y="422"/>
                  <a:pt x="198" y="427"/>
                  <a:pt x="200" y="431"/>
                </a:cubicBezTo>
                <a:cubicBezTo>
                  <a:pt x="211" y="452"/>
                  <a:pt x="238" y="460"/>
                  <a:pt x="262" y="449"/>
                </a:cubicBezTo>
                <a:cubicBezTo>
                  <a:pt x="271" y="445"/>
                  <a:pt x="278" y="438"/>
                  <a:pt x="284" y="429"/>
                </a:cubicBezTo>
                <a:cubicBezTo>
                  <a:pt x="284" y="429"/>
                  <a:pt x="284" y="429"/>
                  <a:pt x="284" y="428"/>
                </a:cubicBezTo>
                <a:cubicBezTo>
                  <a:pt x="292" y="412"/>
                  <a:pt x="297" y="396"/>
                  <a:pt x="300" y="378"/>
                </a:cubicBezTo>
                <a:cubicBezTo>
                  <a:pt x="302" y="370"/>
                  <a:pt x="308" y="365"/>
                  <a:pt x="316" y="363"/>
                </a:cubicBezTo>
                <a:cubicBezTo>
                  <a:pt x="327" y="361"/>
                  <a:pt x="338" y="368"/>
                  <a:pt x="341" y="380"/>
                </a:cubicBezTo>
                <a:cubicBezTo>
                  <a:pt x="342" y="384"/>
                  <a:pt x="345" y="388"/>
                  <a:pt x="349" y="390"/>
                </a:cubicBezTo>
                <a:cubicBezTo>
                  <a:pt x="372" y="398"/>
                  <a:pt x="397" y="384"/>
                  <a:pt x="405" y="359"/>
                </a:cubicBezTo>
                <a:cubicBezTo>
                  <a:pt x="409" y="350"/>
                  <a:pt x="409" y="339"/>
                  <a:pt x="407" y="330"/>
                </a:cubicBezTo>
                <a:cubicBezTo>
                  <a:pt x="407" y="330"/>
                  <a:pt x="407" y="329"/>
                  <a:pt x="407" y="329"/>
                </a:cubicBezTo>
                <a:cubicBezTo>
                  <a:pt x="400" y="311"/>
                  <a:pt x="392" y="295"/>
                  <a:pt x="382" y="281"/>
                </a:cubicBezTo>
                <a:cubicBezTo>
                  <a:pt x="382" y="282"/>
                  <a:pt x="382" y="282"/>
                  <a:pt x="383" y="282"/>
                </a:cubicBezTo>
                <a:cubicBezTo>
                  <a:pt x="379" y="275"/>
                  <a:pt x="379" y="267"/>
                  <a:pt x="383" y="260"/>
                </a:cubicBezTo>
                <a:cubicBezTo>
                  <a:pt x="390" y="250"/>
                  <a:pt x="403" y="248"/>
                  <a:pt x="413" y="254"/>
                </a:cubicBezTo>
                <a:cubicBezTo>
                  <a:pt x="417" y="257"/>
                  <a:pt x="422" y="257"/>
                  <a:pt x="426" y="255"/>
                </a:cubicBezTo>
                <a:cubicBezTo>
                  <a:pt x="447" y="245"/>
                  <a:pt x="455" y="218"/>
                  <a:pt x="444" y="194"/>
                </a:cubicBezTo>
                <a:cubicBezTo>
                  <a:pt x="440" y="185"/>
                  <a:pt x="433" y="177"/>
                  <a:pt x="424" y="172"/>
                </a:cubicBezTo>
                <a:cubicBezTo>
                  <a:pt x="424" y="172"/>
                  <a:pt x="424" y="172"/>
                  <a:pt x="423" y="172"/>
                </a:cubicBezTo>
                <a:cubicBezTo>
                  <a:pt x="373" y="148"/>
                  <a:pt x="322" y="148"/>
                  <a:pt x="276" y="171"/>
                </a:cubicBezTo>
                <a:cubicBezTo>
                  <a:pt x="273" y="173"/>
                  <a:pt x="271" y="176"/>
                  <a:pt x="270" y="180"/>
                </a:cubicBezTo>
                <a:cubicBezTo>
                  <a:pt x="269" y="183"/>
                  <a:pt x="269" y="187"/>
                  <a:pt x="271" y="190"/>
                </a:cubicBezTo>
                <a:cubicBezTo>
                  <a:pt x="271" y="190"/>
                  <a:pt x="271" y="190"/>
                  <a:pt x="271" y="190"/>
                </a:cubicBezTo>
                <a:cubicBezTo>
                  <a:pt x="272" y="191"/>
                  <a:pt x="272" y="191"/>
                  <a:pt x="272" y="192"/>
                </a:cubicBezTo>
                <a:cubicBezTo>
                  <a:pt x="279" y="200"/>
                  <a:pt x="284" y="210"/>
                  <a:pt x="285" y="221"/>
                </a:cubicBezTo>
                <a:cubicBezTo>
                  <a:pt x="291" y="254"/>
                  <a:pt x="268" y="285"/>
                  <a:pt x="235" y="291"/>
                </a:cubicBezTo>
                <a:cubicBezTo>
                  <a:pt x="202" y="296"/>
                  <a:pt x="171" y="273"/>
                  <a:pt x="165" y="240"/>
                </a:cubicBezTo>
                <a:cubicBezTo>
                  <a:pt x="160" y="207"/>
                  <a:pt x="182" y="176"/>
                  <a:pt x="216" y="170"/>
                </a:cubicBezTo>
                <a:cubicBezTo>
                  <a:pt x="223" y="169"/>
                  <a:pt x="228" y="162"/>
                  <a:pt x="227" y="155"/>
                </a:cubicBezTo>
                <a:cubicBezTo>
                  <a:pt x="225" y="148"/>
                  <a:pt x="218" y="143"/>
                  <a:pt x="211" y="144"/>
                </a:cubicBezTo>
                <a:cubicBezTo>
                  <a:pt x="164" y="152"/>
                  <a:pt x="131" y="197"/>
                  <a:pt x="139" y="245"/>
                </a:cubicBezTo>
                <a:cubicBezTo>
                  <a:pt x="147" y="292"/>
                  <a:pt x="192" y="325"/>
                  <a:pt x="239" y="317"/>
                </a:cubicBezTo>
                <a:cubicBezTo>
                  <a:pt x="282" y="310"/>
                  <a:pt x="313" y="273"/>
                  <a:pt x="313" y="230"/>
                </a:cubicBezTo>
                <a:cubicBezTo>
                  <a:pt x="313" y="226"/>
                  <a:pt x="312" y="221"/>
                  <a:pt x="312" y="216"/>
                </a:cubicBezTo>
                <a:cubicBezTo>
                  <a:pt x="310" y="207"/>
                  <a:pt x="307" y="197"/>
                  <a:pt x="302" y="189"/>
                </a:cubicBezTo>
                <a:cubicBezTo>
                  <a:pt x="337" y="176"/>
                  <a:pt x="373" y="178"/>
                  <a:pt x="411" y="195"/>
                </a:cubicBezTo>
                <a:cubicBezTo>
                  <a:pt x="415" y="197"/>
                  <a:pt x="418" y="201"/>
                  <a:pt x="420" y="205"/>
                </a:cubicBezTo>
                <a:cubicBezTo>
                  <a:pt x="422" y="209"/>
                  <a:pt x="422" y="213"/>
                  <a:pt x="422" y="216"/>
                </a:cubicBezTo>
                <a:cubicBezTo>
                  <a:pt x="422" y="221"/>
                  <a:pt x="421" y="225"/>
                  <a:pt x="419" y="228"/>
                </a:cubicBezTo>
                <a:cubicBezTo>
                  <a:pt x="398" y="219"/>
                  <a:pt x="374" y="226"/>
                  <a:pt x="361" y="245"/>
                </a:cubicBezTo>
                <a:cubicBezTo>
                  <a:pt x="356" y="253"/>
                  <a:pt x="353" y="262"/>
                  <a:pt x="353" y="272"/>
                </a:cubicBezTo>
                <a:cubicBezTo>
                  <a:pt x="353" y="280"/>
                  <a:pt x="355" y="288"/>
                  <a:pt x="360" y="296"/>
                </a:cubicBezTo>
                <a:cubicBezTo>
                  <a:pt x="360" y="296"/>
                  <a:pt x="360" y="297"/>
                  <a:pt x="360" y="297"/>
                </a:cubicBezTo>
                <a:cubicBezTo>
                  <a:pt x="369" y="308"/>
                  <a:pt x="376" y="322"/>
                  <a:pt x="381" y="337"/>
                </a:cubicBezTo>
                <a:cubicBezTo>
                  <a:pt x="382" y="338"/>
                  <a:pt x="382" y="340"/>
                  <a:pt x="382" y="342"/>
                </a:cubicBezTo>
                <a:cubicBezTo>
                  <a:pt x="382" y="345"/>
                  <a:pt x="381" y="348"/>
                  <a:pt x="380" y="350"/>
                </a:cubicBezTo>
                <a:cubicBezTo>
                  <a:pt x="377" y="359"/>
                  <a:pt x="371" y="364"/>
                  <a:pt x="364" y="365"/>
                </a:cubicBezTo>
                <a:cubicBezTo>
                  <a:pt x="355" y="345"/>
                  <a:pt x="333" y="332"/>
                  <a:pt x="311" y="337"/>
                </a:cubicBezTo>
                <a:cubicBezTo>
                  <a:pt x="293" y="340"/>
                  <a:pt x="278" y="354"/>
                  <a:pt x="274" y="372"/>
                </a:cubicBezTo>
                <a:cubicBezTo>
                  <a:pt x="273" y="373"/>
                  <a:pt x="273" y="374"/>
                  <a:pt x="273" y="375"/>
                </a:cubicBezTo>
                <a:cubicBezTo>
                  <a:pt x="273" y="374"/>
                  <a:pt x="273" y="374"/>
                  <a:pt x="273" y="373"/>
                </a:cubicBezTo>
                <a:cubicBezTo>
                  <a:pt x="271" y="388"/>
                  <a:pt x="267" y="402"/>
                  <a:pt x="261" y="416"/>
                </a:cubicBezTo>
                <a:cubicBezTo>
                  <a:pt x="258" y="420"/>
                  <a:pt x="255" y="423"/>
                  <a:pt x="250" y="425"/>
                </a:cubicBezTo>
                <a:cubicBezTo>
                  <a:pt x="242" y="429"/>
                  <a:pt x="233" y="428"/>
                  <a:pt x="228" y="424"/>
                </a:cubicBezTo>
                <a:cubicBezTo>
                  <a:pt x="230" y="418"/>
                  <a:pt x="232" y="412"/>
                  <a:pt x="232" y="406"/>
                </a:cubicBezTo>
                <a:cubicBezTo>
                  <a:pt x="232" y="403"/>
                  <a:pt x="231" y="400"/>
                  <a:pt x="231" y="397"/>
                </a:cubicBezTo>
                <a:cubicBezTo>
                  <a:pt x="228" y="384"/>
                  <a:pt x="221" y="373"/>
                  <a:pt x="211" y="366"/>
                </a:cubicBezTo>
                <a:cubicBezTo>
                  <a:pt x="195" y="356"/>
                  <a:pt x="176" y="355"/>
                  <a:pt x="160" y="365"/>
                </a:cubicBezTo>
                <a:cubicBezTo>
                  <a:pt x="159" y="365"/>
                  <a:pt x="159" y="365"/>
                  <a:pt x="159" y="365"/>
                </a:cubicBezTo>
                <a:cubicBezTo>
                  <a:pt x="147" y="374"/>
                  <a:pt x="133" y="381"/>
                  <a:pt x="119" y="386"/>
                </a:cubicBezTo>
                <a:cubicBezTo>
                  <a:pt x="115" y="387"/>
                  <a:pt x="110" y="387"/>
                  <a:pt x="105" y="386"/>
                </a:cubicBezTo>
                <a:cubicBezTo>
                  <a:pt x="99" y="383"/>
                  <a:pt x="94" y="379"/>
                  <a:pt x="92" y="374"/>
                </a:cubicBezTo>
                <a:cubicBezTo>
                  <a:pt x="91" y="373"/>
                  <a:pt x="91" y="371"/>
                  <a:pt x="91" y="369"/>
                </a:cubicBezTo>
                <a:cubicBezTo>
                  <a:pt x="99" y="366"/>
                  <a:pt x="106" y="360"/>
                  <a:pt x="112" y="352"/>
                </a:cubicBezTo>
                <a:cubicBezTo>
                  <a:pt x="117" y="344"/>
                  <a:pt x="120" y="335"/>
                  <a:pt x="120" y="325"/>
                </a:cubicBezTo>
                <a:cubicBezTo>
                  <a:pt x="120" y="322"/>
                  <a:pt x="119" y="319"/>
                  <a:pt x="119" y="316"/>
                </a:cubicBezTo>
                <a:cubicBezTo>
                  <a:pt x="115" y="298"/>
                  <a:pt x="102" y="284"/>
                  <a:pt x="84" y="279"/>
                </a:cubicBezTo>
                <a:cubicBezTo>
                  <a:pt x="84" y="279"/>
                  <a:pt x="83" y="279"/>
                  <a:pt x="83" y="279"/>
                </a:cubicBezTo>
                <a:cubicBezTo>
                  <a:pt x="69" y="277"/>
                  <a:pt x="54" y="272"/>
                  <a:pt x="40" y="265"/>
                </a:cubicBezTo>
                <a:cubicBezTo>
                  <a:pt x="36" y="263"/>
                  <a:pt x="33" y="260"/>
                  <a:pt x="31" y="255"/>
                </a:cubicBezTo>
                <a:cubicBezTo>
                  <a:pt x="29" y="252"/>
                  <a:pt x="28" y="248"/>
                  <a:pt x="28" y="244"/>
                </a:cubicBezTo>
                <a:cubicBezTo>
                  <a:pt x="28" y="242"/>
                  <a:pt x="29" y="240"/>
                  <a:pt x="29" y="238"/>
                </a:cubicBezTo>
                <a:cubicBezTo>
                  <a:pt x="30" y="236"/>
                  <a:pt x="31" y="235"/>
                  <a:pt x="32" y="233"/>
                </a:cubicBezTo>
                <a:cubicBezTo>
                  <a:pt x="52" y="241"/>
                  <a:pt x="77" y="235"/>
                  <a:pt x="89" y="216"/>
                </a:cubicBezTo>
                <a:cubicBezTo>
                  <a:pt x="95" y="208"/>
                  <a:pt x="97" y="198"/>
                  <a:pt x="97" y="189"/>
                </a:cubicBezTo>
                <a:cubicBezTo>
                  <a:pt x="97" y="181"/>
                  <a:pt x="95" y="172"/>
                  <a:pt x="91" y="165"/>
                </a:cubicBezTo>
                <a:cubicBezTo>
                  <a:pt x="91" y="164"/>
                  <a:pt x="90" y="164"/>
                  <a:pt x="90" y="164"/>
                </a:cubicBezTo>
                <a:cubicBezTo>
                  <a:pt x="82" y="152"/>
                  <a:pt x="75" y="139"/>
                  <a:pt x="69" y="124"/>
                </a:cubicBezTo>
                <a:cubicBezTo>
                  <a:pt x="69" y="122"/>
                  <a:pt x="69" y="121"/>
                  <a:pt x="69" y="119"/>
                </a:cubicBezTo>
                <a:cubicBezTo>
                  <a:pt x="69" y="116"/>
                  <a:pt x="69" y="113"/>
                  <a:pt x="70" y="110"/>
                </a:cubicBezTo>
                <a:cubicBezTo>
                  <a:pt x="73" y="102"/>
                  <a:pt x="80" y="96"/>
                  <a:pt x="87" y="96"/>
                </a:cubicBezTo>
                <a:cubicBezTo>
                  <a:pt x="95" y="116"/>
                  <a:pt x="117" y="128"/>
                  <a:pt x="140" y="124"/>
                </a:cubicBezTo>
                <a:cubicBezTo>
                  <a:pt x="158" y="120"/>
                  <a:pt x="172" y="107"/>
                  <a:pt x="177" y="89"/>
                </a:cubicBezTo>
                <a:cubicBezTo>
                  <a:pt x="177" y="89"/>
                  <a:pt x="177" y="88"/>
                  <a:pt x="177" y="88"/>
                </a:cubicBezTo>
                <a:cubicBezTo>
                  <a:pt x="179" y="74"/>
                  <a:pt x="183" y="59"/>
                  <a:pt x="190" y="45"/>
                </a:cubicBezTo>
                <a:cubicBezTo>
                  <a:pt x="193" y="41"/>
                  <a:pt x="196" y="38"/>
                  <a:pt x="200" y="36"/>
                </a:cubicBezTo>
                <a:cubicBezTo>
                  <a:pt x="208" y="32"/>
                  <a:pt x="217" y="33"/>
                  <a:pt x="223" y="37"/>
                </a:cubicBezTo>
                <a:cubicBezTo>
                  <a:pt x="220" y="43"/>
                  <a:pt x="219" y="49"/>
                  <a:pt x="219" y="55"/>
                </a:cubicBezTo>
                <a:cubicBezTo>
                  <a:pt x="219" y="58"/>
                  <a:pt x="219" y="61"/>
                  <a:pt x="220" y="64"/>
                </a:cubicBezTo>
                <a:cubicBezTo>
                  <a:pt x="222" y="77"/>
                  <a:pt x="230" y="87"/>
                  <a:pt x="240" y="94"/>
                </a:cubicBezTo>
                <a:cubicBezTo>
                  <a:pt x="254" y="104"/>
                  <a:pt x="273" y="105"/>
                  <a:pt x="288" y="97"/>
                </a:cubicBezTo>
                <a:cubicBezTo>
                  <a:pt x="289" y="97"/>
                  <a:pt x="291" y="96"/>
                  <a:pt x="292" y="95"/>
                </a:cubicBezTo>
                <a:cubicBezTo>
                  <a:pt x="303" y="87"/>
                  <a:pt x="317" y="80"/>
                  <a:pt x="332" y="74"/>
                </a:cubicBezTo>
                <a:cubicBezTo>
                  <a:pt x="336" y="73"/>
                  <a:pt x="341" y="74"/>
                  <a:pt x="345" y="75"/>
                </a:cubicBezTo>
                <a:cubicBezTo>
                  <a:pt x="351" y="77"/>
                  <a:pt x="356" y="81"/>
                  <a:pt x="359" y="87"/>
                </a:cubicBezTo>
                <a:cubicBezTo>
                  <a:pt x="359" y="88"/>
                  <a:pt x="360" y="90"/>
                  <a:pt x="360" y="92"/>
                </a:cubicBezTo>
                <a:cubicBezTo>
                  <a:pt x="353" y="95"/>
                  <a:pt x="346" y="100"/>
                  <a:pt x="341" y="106"/>
                </a:cubicBezTo>
                <a:cubicBezTo>
                  <a:pt x="339" y="108"/>
                  <a:pt x="338" y="111"/>
                  <a:pt x="338" y="114"/>
                </a:cubicBezTo>
                <a:cubicBezTo>
                  <a:pt x="338" y="118"/>
                  <a:pt x="340" y="122"/>
                  <a:pt x="344" y="125"/>
                </a:cubicBezTo>
                <a:cubicBezTo>
                  <a:pt x="349" y="129"/>
                  <a:pt x="358" y="128"/>
                  <a:pt x="362" y="122"/>
                </a:cubicBezTo>
                <a:cubicBezTo>
                  <a:pt x="365" y="118"/>
                  <a:pt x="370" y="116"/>
                  <a:pt x="375" y="115"/>
                </a:cubicBezTo>
                <a:cubicBezTo>
                  <a:pt x="379" y="114"/>
                  <a:pt x="383" y="111"/>
                  <a:pt x="385" y="106"/>
                </a:cubicBezTo>
                <a:cubicBezTo>
                  <a:pt x="388" y="96"/>
                  <a:pt x="388" y="85"/>
                  <a:pt x="383" y="75"/>
                </a:cubicBezTo>
                <a:cubicBezTo>
                  <a:pt x="377" y="64"/>
                  <a:pt x="367" y="54"/>
                  <a:pt x="354" y="50"/>
                </a:cubicBezTo>
                <a:cubicBezTo>
                  <a:pt x="345" y="47"/>
                  <a:pt x="334" y="46"/>
                  <a:pt x="325" y="48"/>
                </a:cubicBezTo>
                <a:cubicBezTo>
                  <a:pt x="325" y="49"/>
                  <a:pt x="324" y="49"/>
                  <a:pt x="324" y="49"/>
                </a:cubicBezTo>
                <a:cubicBezTo>
                  <a:pt x="307" y="55"/>
                  <a:pt x="291" y="63"/>
                  <a:pt x="278" y="72"/>
                </a:cubicBezTo>
                <a:cubicBezTo>
                  <a:pt x="278" y="73"/>
                  <a:pt x="278" y="73"/>
                  <a:pt x="277" y="73"/>
                </a:cubicBezTo>
                <a:cubicBezTo>
                  <a:pt x="270" y="77"/>
                  <a:pt x="262" y="77"/>
                  <a:pt x="255" y="72"/>
                </a:cubicBezTo>
                <a:cubicBezTo>
                  <a:pt x="250" y="69"/>
                  <a:pt x="247" y="64"/>
                  <a:pt x="246" y="59"/>
                </a:cubicBezTo>
                <a:cubicBezTo>
                  <a:pt x="245" y="53"/>
                  <a:pt x="246" y="48"/>
                  <a:pt x="249" y="43"/>
                </a:cubicBezTo>
                <a:cubicBezTo>
                  <a:pt x="252" y="39"/>
                  <a:pt x="252" y="34"/>
                  <a:pt x="250" y="30"/>
                </a:cubicBezTo>
                <a:cubicBezTo>
                  <a:pt x="240" y="8"/>
                  <a:pt x="213" y="0"/>
                  <a:pt x="189" y="1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247"/>
          <p:cNvSpPr>
            <a:spLocks/>
          </p:cNvSpPr>
          <p:nvPr userDrawn="1"/>
        </p:nvSpPr>
        <p:spPr bwMode="auto">
          <a:xfrm>
            <a:off x="1892871" y="2385436"/>
            <a:ext cx="415925" cy="512763"/>
          </a:xfrm>
          <a:custGeom>
            <a:avLst/>
            <a:gdLst/>
            <a:ahLst/>
            <a:cxnLst>
              <a:cxn ang="0">
                <a:pos x="305" y="0"/>
              </a:cxn>
              <a:cxn ang="0">
                <a:pos x="292" y="13"/>
              </a:cxn>
              <a:cxn ang="0">
                <a:pos x="283" y="299"/>
              </a:cxn>
              <a:cxn ang="0">
                <a:pos x="208" y="299"/>
              </a:cxn>
              <a:cxn ang="0">
                <a:pos x="202" y="102"/>
              </a:cxn>
              <a:cxn ang="0">
                <a:pos x="189" y="89"/>
              </a:cxn>
              <a:cxn ang="0">
                <a:pos x="148" y="89"/>
              </a:cxn>
              <a:cxn ang="0">
                <a:pos x="134" y="102"/>
              </a:cxn>
              <a:cxn ang="0">
                <a:pos x="128" y="299"/>
              </a:cxn>
              <a:cxn ang="0">
                <a:pos x="66" y="299"/>
              </a:cxn>
              <a:cxn ang="0">
                <a:pos x="56" y="304"/>
              </a:cxn>
              <a:cxn ang="0">
                <a:pos x="3" y="376"/>
              </a:cxn>
              <a:cxn ang="0">
                <a:pos x="0" y="384"/>
              </a:cxn>
              <a:cxn ang="0">
                <a:pos x="0" y="443"/>
              </a:cxn>
              <a:cxn ang="0">
                <a:pos x="14" y="457"/>
              </a:cxn>
              <a:cxn ang="0">
                <a:pos x="27" y="443"/>
              </a:cxn>
              <a:cxn ang="0">
                <a:pos x="27" y="388"/>
              </a:cxn>
              <a:cxn ang="0">
                <a:pos x="73" y="326"/>
              </a:cxn>
              <a:cxn ang="0">
                <a:pos x="141" y="326"/>
              </a:cxn>
              <a:cxn ang="0">
                <a:pos x="155" y="313"/>
              </a:cxn>
              <a:cxn ang="0">
                <a:pos x="160" y="116"/>
              </a:cxn>
              <a:cxn ang="0">
                <a:pos x="176" y="116"/>
              </a:cxn>
              <a:cxn ang="0">
                <a:pos x="182" y="313"/>
              </a:cxn>
              <a:cxn ang="0">
                <a:pos x="195" y="326"/>
              </a:cxn>
              <a:cxn ang="0">
                <a:pos x="296" y="326"/>
              </a:cxn>
              <a:cxn ang="0">
                <a:pos x="310" y="313"/>
              </a:cxn>
              <a:cxn ang="0">
                <a:pos x="318" y="27"/>
              </a:cxn>
              <a:cxn ang="0">
                <a:pos x="333" y="27"/>
              </a:cxn>
              <a:cxn ang="0">
                <a:pos x="342" y="443"/>
              </a:cxn>
              <a:cxn ang="0">
                <a:pos x="355" y="457"/>
              </a:cxn>
              <a:cxn ang="0">
                <a:pos x="368" y="443"/>
              </a:cxn>
              <a:cxn ang="0">
                <a:pos x="360" y="13"/>
              </a:cxn>
              <a:cxn ang="0">
                <a:pos x="346" y="0"/>
              </a:cxn>
              <a:cxn ang="0">
                <a:pos x="305" y="0"/>
              </a:cxn>
            </a:cxnLst>
            <a:rect l="0" t="0" r="r" b="b"/>
            <a:pathLst>
              <a:path w="368" h="457">
                <a:moveTo>
                  <a:pt x="305" y="0"/>
                </a:moveTo>
                <a:cubicBezTo>
                  <a:pt x="298" y="0"/>
                  <a:pt x="292" y="6"/>
                  <a:pt x="292" y="13"/>
                </a:cubicBezTo>
                <a:cubicBezTo>
                  <a:pt x="292" y="13"/>
                  <a:pt x="284" y="275"/>
                  <a:pt x="283" y="299"/>
                </a:cubicBezTo>
                <a:cubicBezTo>
                  <a:pt x="267" y="299"/>
                  <a:pt x="225" y="299"/>
                  <a:pt x="208" y="299"/>
                </a:cubicBezTo>
                <a:cubicBezTo>
                  <a:pt x="207" y="276"/>
                  <a:pt x="202" y="102"/>
                  <a:pt x="202" y="102"/>
                </a:cubicBezTo>
                <a:cubicBezTo>
                  <a:pt x="202" y="95"/>
                  <a:pt x="196" y="89"/>
                  <a:pt x="189" y="89"/>
                </a:cubicBezTo>
                <a:cubicBezTo>
                  <a:pt x="148" y="89"/>
                  <a:pt x="148" y="89"/>
                  <a:pt x="148" y="89"/>
                </a:cubicBezTo>
                <a:cubicBezTo>
                  <a:pt x="140" y="89"/>
                  <a:pt x="134" y="95"/>
                  <a:pt x="134" y="102"/>
                </a:cubicBezTo>
                <a:cubicBezTo>
                  <a:pt x="134" y="102"/>
                  <a:pt x="129" y="276"/>
                  <a:pt x="128" y="299"/>
                </a:cubicBezTo>
                <a:cubicBezTo>
                  <a:pt x="111" y="299"/>
                  <a:pt x="66" y="299"/>
                  <a:pt x="66" y="299"/>
                </a:cubicBezTo>
                <a:cubicBezTo>
                  <a:pt x="62" y="299"/>
                  <a:pt x="58" y="301"/>
                  <a:pt x="56" y="304"/>
                </a:cubicBezTo>
                <a:cubicBezTo>
                  <a:pt x="3" y="376"/>
                  <a:pt x="3" y="376"/>
                  <a:pt x="3" y="376"/>
                </a:cubicBezTo>
                <a:cubicBezTo>
                  <a:pt x="1" y="378"/>
                  <a:pt x="0" y="381"/>
                  <a:pt x="0" y="384"/>
                </a:cubicBezTo>
                <a:cubicBezTo>
                  <a:pt x="0" y="443"/>
                  <a:pt x="0" y="443"/>
                  <a:pt x="0" y="443"/>
                </a:cubicBezTo>
                <a:cubicBezTo>
                  <a:pt x="0" y="451"/>
                  <a:pt x="6" y="457"/>
                  <a:pt x="14" y="457"/>
                </a:cubicBezTo>
                <a:cubicBezTo>
                  <a:pt x="21" y="457"/>
                  <a:pt x="27" y="451"/>
                  <a:pt x="27" y="443"/>
                </a:cubicBezTo>
                <a:cubicBezTo>
                  <a:pt x="27" y="443"/>
                  <a:pt x="27" y="396"/>
                  <a:pt x="27" y="388"/>
                </a:cubicBezTo>
                <a:cubicBezTo>
                  <a:pt x="31" y="382"/>
                  <a:pt x="67" y="334"/>
                  <a:pt x="73" y="326"/>
                </a:cubicBezTo>
                <a:cubicBezTo>
                  <a:pt x="84" y="326"/>
                  <a:pt x="141" y="326"/>
                  <a:pt x="141" y="326"/>
                </a:cubicBezTo>
                <a:cubicBezTo>
                  <a:pt x="149" y="326"/>
                  <a:pt x="155" y="320"/>
                  <a:pt x="155" y="313"/>
                </a:cubicBezTo>
                <a:cubicBezTo>
                  <a:pt x="155" y="313"/>
                  <a:pt x="160" y="138"/>
                  <a:pt x="160" y="116"/>
                </a:cubicBezTo>
                <a:cubicBezTo>
                  <a:pt x="167" y="116"/>
                  <a:pt x="169" y="116"/>
                  <a:pt x="176" y="116"/>
                </a:cubicBezTo>
                <a:cubicBezTo>
                  <a:pt x="176" y="138"/>
                  <a:pt x="182" y="313"/>
                  <a:pt x="182" y="313"/>
                </a:cubicBezTo>
                <a:cubicBezTo>
                  <a:pt x="182" y="320"/>
                  <a:pt x="188" y="326"/>
                  <a:pt x="195" y="326"/>
                </a:cubicBezTo>
                <a:cubicBezTo>
                  <a:pt x="296" y="326"/>
                  <a:pt x="296" y="326"/>
                  <a:pt x="296" y="326"/>
                </a:cubicBezTo>
                <a:cubicBezTo>
                  <a:pt x="304" y="326"/>
                  <a:pt x="309" y="320"/>
                  <a:pt x="310" y="313"/>
                </a:cubicBezTo>
                <a:cubicBezTo>
                  <a:pt x="310" y="313"/>
                  <a:pt x="317" y="50"/>
                  <a:pt x="318" y="27"/>
                </a:cubicBezTo>
                <a:cubicBezTo>
                  <a:pt x="325" y="27"/>
                  <a:pt x="327" y="27"/>
                  <a:pt x="333" y="27"/>
                </a:cubicBezTo>
                <a:cubicBezTo>
                  <a:pt x="334" y="51"/>
                  <a:pt x="342" y="443"/>
                  <a:pt x="342" y="443"/>
                </a:cubicBezTo>
                <a:cubicBezTo>
                  <a:pt x="342" y="451"/>
                  <a:pt x="348" y="457"/>
                  <a:pt x="355" y="457"/>
                </a:cubicBezTo>
                <a:cubicBezTo>
                  <a:pt x="363" y="456"/>
                  <a:pt x="368" y="450"/>
                  <a:pt x="368" y="443"/>
                </a:cubicBezTo>
                <a:cubicBezTo>
                  <a:pt x="360" y="13"/>
                  <a:pt x="360" y="13"/>
                  <a:pt x="360" y="13"/>
                </a:cubicBezTo>
                <a:cubicBezTo>
                  <a:pt x="359" y="6"/>
                  <a:pt x="354" y="0"/>
                  <a:pt x="346" y="0"/>
                </a:cubicBezTo>
                <a:lnTo>
                  <a:pt x="305"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4" name="Group 270"/>
          <p:cNvGrpSpPr>
            <a:grpSpLocks noChangeAspect="1"/>
          </p:cNvGrpSpPr>
          <p:nvPr userDrawn="1"/>
        </p:nvGrpSpPr>
        <p:grpSpPr bwMode="auto">
          <a:xfrm>
            <a:off x="1885727" y="3016358"/>
            <a:ext cx="430213" cy="463550"/>
            <a:chOff x="1543" y="1791"/>
            <a:chExt cx="271" cy="292"/>
          </a:xfrm>
          <a:noFill/>
        </p:grpSpPr>
        <p:sp>
          <p:nvSpPr>
            <p:cNvPr id="115" name="Line 271"/>
            <p:cNvSpPr>
              <a:spLocks noChangeShapeType="1"/>
            </p:cNvSpPr>
            <p:nvPr/>
          </p:nvSpPr>
          <p:spPr bwMode="auto">
            <a:xfrm>
              <a:off x="1581" y="1894"/>
              <a:ext cx="1" cy="1"/>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72"/>
            <p:cNvSpPr>
              <a:spLocks/>
            </p:cNvSpPr>
            <p:nvPr/>
          </p:nvSpPr>
          <p:spPr bwMode="auto">
            <a:xfrm>
              <a:off x="1543" y="1791"/>
              <a:ext cx="271" cy="292"/>
            </a:xfrm>
            <a:custGeom>
              <a:avLst/>
              <a:gdLst/>
              <a:ahLst/>
              <a:cxnLst>
                <a:cxn ang="0">
                  <a:pos x="354" y="302"/>
                </a:cxn>
                <a:cxn ang="0">
                  <a:pos x="328" y="384"/>
                </a:cxn>
                <a:cxn ang="0">
                  <a:pos x="146" y="366"/>
                </a:cxn>
                <a:cxn ang="0">
                  <a:pos x="4" y="261"/>
                </a:cxn>
                <a:cxn ang="0">
                  <a:pos x="51" y="140"/>
                </a:cxn>
                <a:cxn ang="0">
                  <a:pos x="108" y="139"/>
                </a:cxn>
                <a:cxn ang="0">
                  <a:pos x="121" y="104"/>
                </a:cxn>
                <a:cxn ang="0">
                  <a:pos x="167" y="122"/>
                </a:cxn>
                <a:cxn ang="0">
                  <a:pos x="119" y="30"/>
                </a:cxn>
                <a:cxn ang="0">
                  <a:pos x="175" y="41"/>
                </a:cxn>
                <a:cxn ang="0">
                  <a:pos x="209" y="118"/>
                </a:cxn>
                <a:cxn ang="0">
                  <a:pos x="252" y="4"/>
                </a:cxn>
                <a:cxn ang="0">
                  <a:pos x="309" y="23"/>
                </a:cxn>
                <a:cxn ang="0">
                  <a:pos x="264" y="136"/>
                </a:cxn>
                <a:cxn ang="0">
                  <a:pos x="329" y="93"/>
                </a:cxn>
                <a:cxn ang="0">
                  <a:pos x="382" y="119"/>
                </a:cxn>
                <a:cxn ang="0">
                  <a:pos x="299" y="170"/>
                </a:cxn>
                <a:cxn ang="0">
                  <a:pos x="345" y="188"/>
                </a:cxn>
                <a:cxn ang="0">
                  <a:pos x="335" y="222"/>
                </a:cxn>
                <a:cxn ang="0">
                  <a:pos x="374" y="258"/>
                </a:cxn>
                <a:cxn ang="0">
                  <a:pos x="97" y="180"/>
                </a:cxn>
              </a:cxnLst>
              <a:rect l="0" t="0" r="r" b="b"/>
              <a:pathLst>
                <a:path w="382" h="410">
                  <a:moveTo>
                    <a:pt x="354" y="302"/>
                  </a:moveTo>
                  <a:cubicBezTo>
                    <a:pt x="328" y="384"/>
                    <a:pt x="328" y="384"/>
                    <a:pt x="328" y="384"/>
                  </a:cubicBezTo>
                  <a:cubicBezTo>
                    <a:pt x="328" y="384"/>
                    <a:pt x="252" y="410"/>
                    <a:pt x="146" y="366"/>
                  </a:cubicBezTo>
                  <a:cubicBezTo>
                    <a:pt x="44" y="324"/>
                    <a:pt x="0" y="267"/>
                    <a:pt x="4" y="261"/>
                  </a:cubicBezTo>
                  <a:cubicBezTo>
                    <a:pt x="7" y="255"/>
                    <a:pt x="51" y="140"/>
                    <a:pt x="51" y="140"/>
                  </a:cubicBezTo>
                  <a:cubicBezTo>
                    <a:pt x="51" y="140"/>
                    <a:pt x="49" y="129"/>
                    <a:pt x="108" y="139"/>
                  </a:cubicBezTo>
                  <a:cubicBezTo>
                    <a:pt x="121" y="104"/>
                    <a:pt x="121" y="104"/>
                    <a:pt x="121" y="104"/>
                  </a:cubicBezTo>
                  <a:cubicBezTo>
                    <a:pt x="121" y="104"/>
                    <a:pt x="165" y="123"/>
                    <a:pt x="167" y="122"/>
                  </a:cubicBezTo>
                  <a:cubicBezTo>
                    <a:pt x="166" y="122"/>
                    <a:pt x="119" y="30"/>
                    <a:pt x="119" y="30"/>
                  </a:cubicBezTo>
                  <a:cubicBezTo>
                    <a:pt x="119" y="30"/>
                    <a:pt x="158" y="32"/>
                    <a:pt x="175" y="41"/>
                  </a:cubicBezTo>
                  <a:cubicBezTo>
                    <a:pt x="180" y="52"/>
                    <a:pt x="209" y="118"/>
                    <a:pt x="209" y="118"/>
                  </a:cubicBezTo>
                  <a:cubicBezTo>
                    <a:pt x="252" y="4"/>
                    <a:pt x="252" y="4"/>
                    <a:pt x="252" y="4"/>
                  </a:cubicBezTo>
                  <a:cubicBezTo>
                    <a:pt x="252" y="4"/>
                    <a:pt x="280" y="0"/>
                    <a:pt x="309" y="23"/>
                  </a:cubicBezTo>
                  <a:cubicBezTo>
                    <a:pt x="305" y="36"/>
                    <a:pt x="264" y="136"/>
                    <a:pt x="264" y="136"/>
                  </a:cubicBezTo>
                  <a:cubicBezTo>
                    <a:pt x="329" y="93"/>
                    <a:pt x="329" y="93"/>
                    <a:pt x="329" y="93"/>
                  </a:cubicBezTo>
                  <a:cubicBezTo>
                    <a:pt x="329" y="93"/>
                    <a:pt x="361" y="98"/>
                    <a:pt x="382" y="119"/>
                  </a:cubicBezTo>
                  <a:cubicBezTo>
                    <a:pt x="369" y="126"/>
                    <a:pt x="299" y="170"/>
                    <a:pt x="299" y="170"/>
                  </a:cubicBezTo>
                  <a:cubicBezTo>
                    <a:pt x="299" y="170"/>
                    <a:pt x="345" y="189"/>
                    <a:pt x="345" y="188"/>
                  </a:cubicBezTo>
                  <a:cubicBezTo>
                    <a:pt x="345" y="186"/>
                    <a:pt x="335" y="222"/>
                    <a:pt x="335" y="222"/>
                  </a:cubicBezTo>
                  <a:cubicBezTo>
                    <a:pt x="335" y="222"/>
                    <a:pt x="355" y="238"/>
                    <a:pt x="374" y="258"/>
                  </a:cubicBezTo>
                  <a:cubicBezTo>
                    <a:pt x="372" y="260"/>
                    <a:pt x="231" y="293"/>
                    <a:pt x="97" y="180"/>
                  </a:cubicBezTo>
                </a:path>
              </a:pathLst>
            </a:cu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7" name="Freeform 308"/>
          <p:cNvSpPr>
            <a:spLocks/>
          </p:cNvSpPr>
          <p:nvPr userDrawn="1"/>
        </p:nvSpPr>
        <p:spPr bwMode="auto">
          <a:xfrm>
            <a:off x="1842864" y="3673135"/>
            <a:ext cx="515938" cy="527050"/>
          </a:xfrm>
          <a:custGeom>
            <a:avLst/>
            <a:gdLst/>
            <a:ahLst/>
            <a:cxnLst>
              <a:cxn ang="0">
                <a:pos x="409" y="267"/>
              </a:cxn>
              <a:cxn ang="0">
                <a:pos x="360" y="192"/>
              </a:cxn>
              <a:cxn ang="0">
                <a:pos x="313" y="178"/>
              </a:cxn>
              <a:cxn ang="0">
                <a:pos x="239" y="0"/>
              </a:cxn>
              <a:cxn ang="0">
                <a:pos x="183" y="192"/>
              </a:cxn>
              <a:cxn ang="0">
                <a:pos x="197" y="169"/>
              </a:cxn>
              <a:cxn ang="0">
                <a:pos x="239" y="26"/>
              </a:cxn>
              <a:cxn ang="0">
                <a:pos x="287" y="165"/>
              </a:cxn>
              <a:cxn ang="0">
                <a:pos x="309" y="220"/>
              </a:cxn>
              <a:cxn ang="0">
                <a:pos x="348" y="217"/>
              </a:cxn>
              <a:cxn ang="0">
                <a:pos x="429" y="390"/>
              </a:cxn>
              <a:cxn ang="0">
                <a:pos x="329" y="392"/>
              </a:cxn>
              <a:cxn ang="0">
                <a:pos x="235" y="367"/>
              </a:cxn>
              <a:cxn ang="0">
                <a:pos x="173" y="385"/>
              </a:cxn>
              <a:cxn ang="0">
                <a:pos x="157" y="352"/>
              </a:cxn>
              <a:cxn ang="0">
                <a:pos x="207" y="336"/>
              </a:cxn>
              <a:cxn ang="0">
                <a:pos x="228" y="338"/>
              </a:cxn>
              <a:cxn ang="0">
                <a:pos x="228" y="339"/>
              </a:cxn>
              <a:cxn ang="0">
                <a:pos x="229" y="340"/>
              </a:cxn>
              <a:cxn ang="0">
                <a:pos x="230" y="341"/>
              </a:cxn>
              <a:cxn ang="0">
                <a:pos x="231" y="341"/>
              </a:cxn>
              <a:cxn ang="0">
                <a:pos x="241" y="344"/>
              </a:cxn>
              <a:cxn ang="0">
                <a:pos x="242" y="344"/>
              </a:cxn>
              <a:cxn ang="0">
                <a:pos x="243" y="344"/>
              </a:cxn>
              <a:cxn ang="0">
                <a:pos x="244" y="343"/>
              </a:cxn>
              <a:cxn ang="0">
                <a:pos x="245" y="343"/>
              </a:cxn>
              <a:cxn ang="0">
                <a:pos x="246" y="342"/>
              </a:cxn>
              <a:cxn ang="0">
                <a:pos x="247" y="342"/>
              </a:cxn>
              <a:cxn ang="0">
                <a:pos x="248" y="341"/>
              </a:cxn>
              <a:cxn ang="0">
                <a:pos x="249" y="340"/>
              </a:cxn>
              <a:cxn ang="0">
                <a:pos x="249" y="339"/>
              </a:cxn>
              <a:cxn ang="0">
                <a:pos x="252" y="330"/>
              </a:cxn>
              <a:cxn ang="0">
                <a:pos x="252" y="329"/>
              </a:cxn>
              <a:cxn ang="0">
                <a:pos x="252" y="328"/>
              </a:cxn>
              <a:cxn ang="0">
                <a:pos x="251" y="326"/>
              </a:cxn>
              <a:cxn ang="0">
                <a:pos x="251" y="325"/>
              </a:cxn>
              <a:cxn ang="0">
                <a:pos x="187" y="217"/>
              </a:cxn>
              <a:cxn ang="0">
                <a:pos x="122" y="208"/>
              </a:cxn>
              <a:cxn ang="0">
                <a:pos x="65" y="231"/>
              </a:cxn>
              <a:cxn ang="0">
                <a:pos x="2" y="246"/>
              </a:cxn>
              <a:cxn ang="0">
                <a:pos x="112" y="461"/>
              </a:cxn>
              <a:cxn ang="0">
                <a:pos x="126" y="467"/>
              </a:cxn>
              <a:cxn ang="0">
                <a:pos x="215" y="438"/>
              </a:cxn>
              <a:cxn ang="0">
                <a:pos x="130" y="440"/>
              </a:cxn>
              <a:cxn ang="0">
                <a:pos x="79" y="256"/>
              </a:cxn>
              <a:cxn ang="0">
                <a:pos x="99" y="228"/>
              </a:cxn>
              <a:cxn ang="0">
                <a:pos x="113" y="240"/>
              </a:cxn>
              <a:cxn ang="0">
                <a:pos x="128" y="251"/>
              </a:cxn>
              <a:cxn ang="0">
                <a:pos x="208" y="298"/>
              </a:cxn>
              <a:cxn ang="0">
                <a:pos x="183" y="322"/>
              </a:cxn>
              <a:cxn ang="0">
                <a:pos x="134" y="340"/>
              </a:cxn>
              <a:cxn ang="0">
                <a:pos x="159" y="408"/>
              </a:cxn>
              <a:cxn ang="0">
                <a:pos x="242" y="393"/>
              </a:cxn>
              <a:cxn ang="0">
                <a:pos x="401" y="430"/>
              </a:cxn>
              <a:cxn ang="0">
                <a:pos x="455" y="381"/>
              </a:cxn>
            </a:cxnLst>
            <a:rect l="0" t="0" r="r" b="b"/>
            <a:pathLst>
              <a:path w="457" h="468">
                <a:moveTo>
                  <a:pt x="455" y="381"/>
                </a:moveTo>
                <a:cubicBezTo>
                  <a:pt x="451" y="348"/>
                  <a:pt x="428" y="301"/>
                  <a:pt x="409" y="267"/>
                </a:cubicBezTo>
                <a:cubicBezTo>
                  <a:pt x="400" y="250"/>
                  <a:pt x="390" y="233"/>
                  <a:pt x="380" y="218"/>
                </a:cubicBezTo>
                <a:cubicBezTo>
                  <a:pt x="366" y="195"/>
                  <a:pt x="363" y="194"/>
                  <a:pt x="360" y="192"/>
                </a:cubicBezTo>
                <a:cubicBezTo>
                  <a:pt x="357" y="190"/>
                  <a:pt x="350" y="186"/>
                  <a:pt x="325" y="196"/>
                </a:cubicBezTo>
                <a:cubicBezTo>
                  <a:pt x="313" y="178"/>
                  <a:pt x="313" y="178"/>
                  <a:pt x="313" y="178"/>
                </a:cubicBezTo>
                <a:cubicBezTo>
                  <a:pt x="332" y="158"/>
                  <a:pt x="343" y="132"/>
                  <a:pt x="343" y="104"/>
                </a:cubicBezTo>
                <a:cubicBezTo>
                  <a:pt x="343" y="46"/>
                  <a:pt x="297" y="0"/>
                  <a:pt x="239" y="0"/>
                </a:cubicBezTo>
                <a:cubicBezTo>
                  <a:pt x="182" y="0"/>
                  <a:pt x="135" y="46"/>
                  <a:pt x="135" y="104"/>
                </a:cubicBezTo>
                <a:cubicBezTo>
                  <a:pt x="135" y="140"/>
                  <a:pt x="153" y="172"/>
                  <a:pt x="183" y="192"/>
                </a:cubicBezTo>
                <a:cubicBezTo>
                  <a:pt x="189" y="196"/>
                  <a:pt x="197" y="194"/>
                  <a:pt x="201" y="188"/>
                </a:cubicBezTo>
                <a:cubicBezTo>
                  <a:pt x="205" y="181"/>
                  <a:pt x="204" y="173"/>
                  <a:pt x="197" y="169"/>
                </a:cubicBezTo>
                <a:cubicBezTo>
                  <a:pt x="175" y="155"/>
                  <a:pt x="162" y="131"/>
                  <a:pt x="162" y="104"/>
                </a:cubicBezTo>
                <a:cubicBezTo>
                  <a:pt x="162" y="61"/>
                  <a:pt x="196" y="26"/>
                  <a:pt x="239" y="26"/>
                </a:cubicBezTo>
                <a:cubicBezTo>
                  <a:pt x="282" y="26"/>
                  <a:pt x="317" y="61"/>
                  <a:pt x="317" y="104"/>
                </a:cubicBezTo>
                <a:cubicBezTo>
                  <a:pt x="317" y="128"/>
                  <a:pt x="306" y="150"/>
                  <a:pt x="287" y="165"/>
                </a:cubicBezTo>
                <a:cubicBezTo>
                  <a:pt x="282" y="169"/>
                  <a:pt x="281" y="177"/>
                  <a:pt x="284" y="182"/>
                </a:cubicBezTo>
                <a:cubicBezTo>
                  <a:pt x="309" y="220"/>
                  <a:pt x="309" y="220"/>
                  <a:pt x="309" y="220"/>
                </a:cubicBezTo>
                <a:cubicBezTo>
                  <a:pt x="313" y="226"/>
                  <a:pt x="320" y="228"/>
                  <a:pt x="326" y="225"/>
                </a:cubicBezTo>
                <a:cubicBezTo>
                  <a:pt x="334" y="221"/>
                  <a:pt x="343" y="218"/>
                  <a:pt x="348" y="217"/>
                </a:cubicBezTo>
                <a:cubicBezTo>
                  <a:pt x="355" y="226"/>
                  <a:pt x="373" y="255"/>
                  <a:pt x="391" y="289"/>
                </a:cubicBezTo>
                <a:cubicBezTo>
                  <a:pt x="416" y="335"/>
                  <a:pt x="430" y="371"/>
                  <a:pt x="429" y="390"/>
                </a:cubicBezTo>
                <a:cubicBezTo>
                  <a:pt x="429" y="394"/>
                  <a:pt x="428" y="397"/>
                  <a:pt x="427" y="397"/>
                </a:cubicBezTo>
                <a:cubicBezTo>
                  <a:pt x="423" y="401"/>
                  <a:pt x="405" y="411"/>
                  <a:pt x="329" y="392"/>
                </a:cubicBezTo>
                <a:cubicBezTo>
                  <a:pt x="286" y="381"/>
                  <a:pt x="246" y="366"/>
                  <a:pt x="246" y="366"/>
                </a:cubicBezTo>
                <a:cubicBezTo>
                  <a:pt x="242" y="365"/>
                  <a:pt x="239" y="365"/>
                  <a:pt x="235" y="367"/>
                </a:cubicBezTo>
                <a:cubicBezTo>
                  <a:pt x="235" y="367"/>
                  <a:pt x="222" y="374"/>
                  <a:pt x="206" y="379"/>
                </a:cubicBezTo>
                <a:cubicBezTo>
                  <a:pt x="180" y="388"/>
                  <a:pt x="173" y="385"/>
                  <a:pt x="173" y="385"/>
                </a:cubicBezTo>
                <a:cubicBezTo>
                  <a:pt x="169" y="383"/>
                  <a:pt x="164" y="379"/>
                  <a:pt x="159" y="368"/>
                </a:cubicBezTo>
                <a:cubicBezTo>
                  <a:pt x="155" y="360"/>
                  <a:pt x="156" y="354"/>
                  <a:pt x="157" y="352"/>
                </a:cubicBezTo>
                <a:cubicBezTo>
                  <a:pt x="176" y="349"/>
                  <a:pt x="195" y="347"/>
                  <a:pt x="195" y="347"/>
                </a:cubicBezTo>
                <a:cubicBezTo>
                  <a:pt x="201" y="347"/>
                  <a:pt x="206" y="342"/>
                  <a:pt x="207" y="336"/>
                </a:cubicBezTo>
                <a:cubicBezTo>
                  <a:pt x="208" y="328"/>
                  <a:pt x="211" y="324"/>
                  <a:pt x="212" y="324"/>
                </a:cubicBezTo>
                <a:cubicBezTo>
                  <a:pt x="214" y="323"/>
                  <a:pt x="221" y="327"/>
                  <a:pt x="228" y="338"/>
                </a:cubicBezTo>
                <a:cubicBezTo>
                  <a:pt x="228" y="338"/>
                  <a:pt x="228" y="338"/>
                  <a:pt x="228" y="338"/>
                </a:cubicBezTo>
                <a:cubicBezTo>
                  <a:pt x="228" y="338"/>
                  <a:pt x="228" y="339"/>
                  <a:pt x="228" y="339"/>
                </a:cubicBezTo>
                <a:cubicBezTo>
                  <a:pt x="229" y="339"/>
                  <a:pt x="229" y="339"/>
                  <a:pt x="229" y="339"/>
                </a:cubicBezTo>
                <a:cubicBezTo>
                  <a:pt x="229" y="339"/>
                  <a:pt x="229" y="340"/>
                  <a:pt x="229" y="340"/>
                </a:cubicBezTo>
                <a:cubicBezTo>
                  <a:pt x="229" y="340"/>
                  <a:pt x="229" y="340"/>
                  <a:pt x="229" y="340"/>
                </a:cubicBezTo>
                <a:cubicBezTo>
                  <a:pt x="230" y="340"/>
                  <a:pt x="230" y="341"/>
                  <a:pt x="230" y="341"/>
                </a:cubicBezTo>
                <a:cubicBezTo>
                  <a:pt x="230" y="341"/>
                  <a:pt x="230" y="341"/>
                  <a:pt x="230" y="341"/>
                </a:cubicBezTo>
                <a:cubicBezTo>
                  <a:pt x="231" y="341"/>
                  <a:pt x="231" y="341"/>
                  <a:pt x="231" y="341"/>
                </a:cubicBezTo>
                <a:cubicBezTo>
                  <a:pt x="232" y="342"/>
                  <a:pt x="234" y="343"/>
                  <a:pt x="235" y="344"/>
                </a:cubicBezTo>
                <a:cubicBezTo>
                  <a:pt x="237" y="344"/>
                  <a:pt x="239" y="344"/>
                  <a:pt x="241" y="344"/>
                </a:cubicBezTo>
                <a:cubicBezTo>
                  <a:pt x="241" y="344"/>
                  <a:pt x="241" y="344"/>
                  <a:pt x="241" y="344"/>
                </a:cubicBezTo>
                <a:cubicBezTo>
                  <a:pt x="241" y="344"/>
                  <a:pt x="241" y="344"/>
                  <a:pt x="242" y="344"/>
                </a:cubicBezTo>
                <a:cubicBezTo>
                  <a:pt x="242" y="344"/>
                  <a:pt x="242" y="344"/>
                  <a:pt x="242" y="344"/>
                </a:cubicBezTo>
                <a:cubicBezTo>
                  <a:pt x="242" y="344"/>
                  <a:pt x="243" y="344"/>
                  <a:pt x="243" y="344"/>
                </a:cubicBezTo>
                <a:cubicBezTo>
                  <a:pt x="243" y="344"/>
                  <a:pt x="243" y="344"/>
                  <a:pt x="244" y="343"/>
                </a:cubicBezTo>
                <a:cubicBezTo>
                  <a:pt x="244" y="343"/>
                  <a:pt x="244" y="343"/>
                  <a:pt x="244" y="343"/>
                </a:cubicBezTo>
                <a:cubicBezTo>
                  <a:pt x="244" y="343"/>
                  <a:pt x="245" y="343"/>
                  <a:pt x="245" y="343"/>
                </a:cubicBezTo>
                <a:cubicBezTo>
                  <a:pt x="245" y="343"/>
                  <a:pt x="245" y="343"/>
                  <a:pt x="245" y="343"/>
                </a:cubicBezTo>
                <a:cubicBezTo>
                  <a:pt x="245" y="343"/>
                  <a:pt x="245" y="343"/>
                  <a:pt x="245" y="343"/>
                </a:cubicBezTo>
                <a:cubicBezTo>
                  <a:pt x="246" y="342"/>
                  <a:pt x="246" y="342"/>
                  <a:pt x="246" y="342"/>
                </a:cubicBezTo>
                <a:cubicBezTo>
                  <a:pt x="246" y="342"/>
                  <a:pt x="246" y="342"/>
                  <a:pt x="246" y="342"/>
                </a:cubicBezTo>
                <a:cubicBezTo>
                  <a:pt x="246" y="342"/>
                  <a:pt x="247" y="342"/>
                  <a:pt x="247" y="342"/>
                </a:cubicBezTo>
                <a:cubicBezTo>
                  <a:pt x="247" y="342"/>
                  <a:pt x="247" y="342"/>
                  <a:pt x="247" y="341"/>
                </a:cubicBezTo>
                <a:cubicBezTo>
                  <a:pt x="247" y="341"/>
                  <a:pt x="248" y="341"/>
                  <a:pt x="248" y="341"/>
                </a:cubicBezTo>
                <a:cubicBezTo>
                  <a:pt x="248" y="341"/>
                  <a:pt x="248" y="341"/>
                  <a:pt x="248" y="341"/>
                </a:cubicBezTo>
                <a:cubicBezTo>
                  <a:pt x="248" y="340"/>
                  <a:pt x="249" y="340"/>
                  <a:pt x="249" y="340"/>
                </a:cubicBezTo>
                <a:cubicBezTo>
                  <a:pt x="249" y="340"/>
                  <a:pt x="249" y="340"/>
                  <a:pt x="249" y="340"/>
                </a:cubicBezTo>
                <a:cubicBezTo>
                  <a:pt x="249" y="340"/>
                  <a:pt x="249" y="339"/>
                  <a:pt x="249" y="339"/>
                </a:cubicBezTo>
                <a:cubicBezTo>
                  <a:pt x="250" y="338"/>
                  <a:pt x="251" y="336"/>
                  <a:pt x="252" y="335"/>
                </a:cubicBezTo>
                <a:cubicBezTo>
                  <a:pt x="252" y="333"/>
                  <a:pt x="252" y="331"/>
                  <a:pt x="252" y="330"/>
                </a:cubicBezTo>
                <a:cubicBezTo>
                  <a:pt x="252" y="329"/>
                  <a:pt x="252" y="329"/>
                  <a:pt x="252" y="329"/>
                </a:cubicBezTo>
                <a:cubicBezTo>
                  <a:pt x="252" y="329"/>
                  <a:pt x="252" y="329"/>
                  <a:pt x="252" y="329"/>
                </a:cubicBezTo>
                <a:cubicBezTo>
                  <a:pt x="252" y="328"/>
                  <a:pt x="252" y="328"/>
                  <a:pt x="252" y="328"/>
                </a:cubicBezTo>
                <a:cubicBezTo>
                  <a:pt x="252" y="328"/>
                  <a:pt x="252" y="328"/>
                  <a:pt x="252" y="328"/>
                </a:cubicBezTo>
                <a:cubicBezTo>
                  <a:pt x="252" y="327"/>
                  <a:pt x="252" y="327"/>
                  <a:pt x="251" y="326"/>
                </a:cubicBezTo>
                <a:cubicBezTo>
                  <a:pt x="251" y="326"/>
                  <a:pt x="251" y="326"/>
                  <a:pt x="251" y="326"/>
                </a:cubicBezTo>
                <a:cubicBezTo>
                  <a:pt x="251" y="326"/>
                  <a:pt x="251" y="326"/>
                  <a:pt x="251" y="325"/>
                </a:cubicBezTo>
                <a:cubicBezTo>
                  <a:pt x="251" y="325"/>
                  <a:pt x="251" y="325"/>
                  <a:pt x="251" y="325"/>
                </a:cubicBezTo>
                <a:cubicBezTo>
                  <a:pt x="201" y="224"/>
                  <a:pt x="201" y="224"/>
                  <a:pt x="201" y="224"/>
                </a:cubicBezTo>
                <a:cubicBezTo>
                  <a:pt x="198" y="219"/>
                  <a:pt x="193" y="216"/>
                  <a:pt x="187" y="217"/>
                </a:cubicBezTo>
                <a:cubicBezTo>
                  <a:pt x="135" y="224"/>
                  <a:pt x="135" y="224"/>
                  <a:pt x="135" y="224"/>
                </a:cubicBezTo>
                <a:cubicBezTo>
                  <a:pt x="133" y="218"/>
                  <a:pt x="129" y="212"/>
                  <a:pt x="122" y="208"/>
                </a:cubicBezTo>
                <a:cubicBezTo>
                  <a:pt x="117" y="204"/>
                  <a:pt x="107" y="200"/>
                  <a:pt x="93" y="203"/>
                </a:cubicBezTo>
                <a:cubicBezTo>
                  <a:pt x="75" y="207"/>
                  <a:pt x="67" y="220"/>
                  <a:pt x="65" y="231"/>
                </a:cubicBezTo>
                <a:cubicBezTo>
                  <a:pt x="12" y="239"/>
                  <a:pt x="12" y="239"/>
                  <a:pt x="12" y="239"/>
                </a:cubicBezTo>
                <a:cubicBezTo>
                  <a:pt x="7" y="239"/>
                  <a:pt x="4" y="242"/>
                  <a:pt x="2" y="246"/>
                </a:cubicBezTo>
                <a:cubicBezTo>
                  <a:pt x="0" y="250"/>
                  <a:pt x="0" y="254"/>
                  <a:pt x="2" y="258"/>
                </a:cubicBezTo>
                <a:cubicBezTo>
                  <a:pt x="112" y="461"/>
                  <a:pt x="112" y="461"/>
                  <a:pt x="112" y="461"/>
                </a:cubicBezTo>
                <a:cubicBezTo>
                  <a:pt x="114" y="465"/>
                  <a:pt x="119" y="468"/>
                  <a:pt x="123" y="468"/>
                </a:cubicBezTo>
                <a:cubicBezTo>
                  <a:pt x="124" y="468"/>
                  <a:pt x="125" y="468"/>
                  <a:pt x="126" y="467"/>
                </a:cubicBezTo>
                <a:cubicBezTo>
                  <a:pt x="205" y="453"/>
                  <a:pt x="205" y="453"/>
                  <a:pt x="205" y="453"/>
                </a:cubicBezTo>
                <a:cubicBezTo>
                  <a:pt x="212" y="452"/>
                  <a:pt x="217" y="445"/>
                  <a:pt x="215" y="438"/>
                </a:cubicBezTo>
                <a:cubicBezTo>
                  <a:pt x="214" y="431"/>
                  <a:pt x="207" y="426"/>
                  <a:pt x="200" y="428"/>
                </a:cubicBezTo>
                <a:cubicBezTo>
                  <a:pt x="130" y="440"/>
                  <a:pt x="130" y="440"/>
                  <a:pt x="130" y="440"/>
                </a:cubicBezTo>
                <a:cubicBezTo>
                  <a:pt x="34" y="262"/>
                  <a:pt x="34" y="262"/>
                  <a:pt x="34" y="262"/>
                </a:cubicBezTo>
                <a:cubicBezTo>
                  <a:pt x="79" y="256"/>
                  <a:pt x="79" y="256"/>
                  <a:pt x="79" y="256"/>
                </a:cubicBezTo>
                <a:cubicBezTo>
                  <a:pt x="86" y="255"/>
                  <a:pt x="91" y="249"/>
                  <a:pt x="90" y="242"/>
                </a:cubicBezTo>
                <a:cubicBezTo>
                  <a:pt x="90" y="239"/>
                  <a:pt x="90" y="230"/>
                  <a:pt x="99" y="228"/>
                </a:cubicBezTo>
                <a:cubicBezTo>
                  <a:pt x="104" y="227"/>
                  <a:pt x="106" y="229"/>
                  <a:pt x="107" y="229"/>
                </a:cubicBezTo>
                <a:cubicBezTo>
                  <a:pt x="111" y="232"/>
                  <a:pt x="113" y="238"/>
                  <a:pt x="113" y="240"/>
                </a:cubicBezTo>
                <a:cubicBezTo>
                  <a:pt x="114" y="243"/>
                  <a:pt x="115" y="247"/>
                  <a:pt x="118" y="249"/>
                </a:cubicBezTo>
                <a:cubicBezTo>
                  <a:pt x="121" y="251"/>
                  <a:pt x="124" y="252"/>
                  <a:pt x="128" y="251"/>
                </a:cubicBezTo>
                <a:cubicBezTo>
                  <a:pt x="181" y="244"/>
                  <a:pt x="181" y="244"/>
                  <a:pt x="181" y="244"/>
                </a:cubicBezTo>
                <a:cubicBezTo>
                  <a:pt x="208" y="298"/>
                  <a:pt x="208" y="298"/>
                  <a:pt x="208" y="298"/>
                </a:cubicBezTo>
                <a:cubicBezTo>
                  <a:pt x="208" y="298"/>
                  <a:pt x="207" y="298"/>
                  <a:pt x="207" y="298"/>
                </a:cubicBezTo>
                <a:cubicBezTo>
                  <a:pt x="196" y="300"/>
                  <a:pt x="188" y="309"/>
                  <a:pt x="183" y="322"/>
                </a:cubicBezTo>
                <a:cubicBezTo>
                  <a:pt x="176" y="323"/>
                  <a:pt x="164" y="324"/>
                  <a:pt x="152" y="326"/>
                </a:cubicBezTo>
                <a:cubicBezTo>
                  <a:pt x="144" y="328"/>
                  <a:pt x="138" y="333"/>
                  <a:pt x="134" y="340"/>
                </a:cubicBezTo>
                <a:cubicBezTo>
                  <a:pt x="128" y="351"/>
                  <a:pt x="129" y="365"/>
                  <a:pt x="135" y="379"/>
                </a:cubicBezTo>
                <a:cubicBezTo>
                  <a:pt x="141" y="393"/>
                  <a:pt x="149" y="402"/>
                  <a:pt x="159" y="408"/>
                </a:cubicBezTo>
                <a:cubicBezTo>
                  <a:pt x="170" y="415"/>
                  <a:pt x="188" y="414"/>
                  <a:pt x="214" y="404"/>
                </a:cubicBezTo>
                <a:cubicBezTo>
                  <a:pt x="226" y="400"/>
                  <a:pt x="236" y="396"/>
                  <a:pt x="242" y="393"/>
                </a:cubicBezTo>
                <a:cubicBezTo>
                  <a:pt x="254" y="397"/>
                  <a:pt x="287" y="409"/>
                  <a:pt x="323" y="418"/>
                </a:cubicBezTo>
                <a:cubicBezTo>
                  <a:pt x="358" y="426"/>
                  <a:pt x="383" y="430"/>
                  <a:pt x="401" y="430"/>
                </a:cubicBezTo>
                <a:cubicBezTo>
                  <a:pt x="427" y="430"/>
                  <a:pt x="438" y="423"/>
                  <a:pt x="445" y="417"/>
                </a:cubicBezTo>
                <a:cubicBezTo>
                  <a:pt x="453" y="409"/>
                  <a:pt x="457" y="397"/>
                  <a:pt x="455" y="38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636"/>
          <p:cNvSpPr>
            <a:spLocks/>
          </p:cNvSpPr>
          <p:nvPr userDrawn="1"/>
        </p:nvSpPr>
        <p:spPr bwMode="auto">
          <a:xfrm>
            <a:off x="1876996" y="1780287"/>
            <a:ext cx="447674" cy="447672"/>
          </a:xfrm>
          <a:custGeom>
            <a:avLst/>
            <a:gdLst/>
            <a:ahLst/>
            <a:cxnLst>
              <a:cxn ang="0">
                <a:pos x="126" y="251"/>
              </a:cxn>
              <a:cxn ang="0">
                <a:pos x="22" y="196"/>
              </a:cxn>
              <a:cxn ang="0">
                <a:pos x="24" y="186"/>
              </a:cxn>
              <a:cxn ang="0">
                <a:pos x="33" y="188"/>
              </a:cxn>
              <a:cxn ang="0">
                <a:pos x="126" y="238"/>
              </a:cxn>
              <a:cxn ang="0">
                <a:pos x="232" y="164"/>
              </a:cxn>
              <a:cxn ang="0">
                <a:pos x="196" y="164"/>
              </a:cxn>
              <a:cxn ang="0">
                <a:pos x="189" y="158"/>
              </a:cxn>
              <a:cxn ang="0">
                <a:pos x="189" y="120"/>
              </a:cxn>
              <a:cxn ang="0">
                <a:pos x="172" y="113"/>
              </a:cxn>
              <a:cxn ang="0">
                <a:pos x="172" y="149"/>
              </a:cxn>
              <a:cxn ang="0">
                <a:pos x="165" y="155"/>
              </a:cxn>
              <a:cxn ang="0">
                <a:pos x="144" y="155"/>
              </a:cxn>
              <a:cxn ang="0">
                <a:pos x="137" y="149"/>
              </a:cxn>
              <a:cxn ang="0">
                <a:pos x="137" y="59"/>
              </a:cxn>
              <a:cxn ang="0">
                <a:pos x="117" y="52"/>
              </a:cxn>
              <a:cxn ang="0">
                <a:pos x="117" y="133"/>
              </a:cxn>
              <a:cxn ang="0">
                <a:pos x="110" y="140"/>
              </a:cxn>
              <a:cxn ang="0">
                <a:pos x="89" y="140"/>
              </a:cxn>
              <a:cxn ang="0">
                <a:pos x="83" y="133"/>
              </a:cxn>
              <a:cxn ang="0">
                <a:pos x="83" y="106"/>
              </a:cxn>
              <a:cxn ang="0">
                <a:pos x="73" y="101"/>
              </a:cxn>
              <a:cxn ang="0">
                <a:pos x="62" y="107"/>
              </a:cxn>
              <a:cxn ang="0">
                <a:pos x="62" y="160"/>
              </a:cxn>
              <a:cxn ang="0">
                <a:pos x="55" y="167"/>
              </a:cxn>
              <a:cxn ang="0">
                <a:pos x="12" y="167"/>
              </a:cxn>
              <a:cxn ang="0">
                <a:pos x="6" y="162"/>
              </a:cxn>
              <a:cxn ang="0">
                <a:pos x="0" y="126"/>
              </a:cxn>
              <a:cxn ang="0">
                <a:pos x="126" y="0"/>
              </a:cxn>
              <a:cxn ang="0">
                <a:pos x="252" y="126"/>
              </a:cxn>
              <a:cxn ang="0">
                <a:pos x="245" y="132"/>
              </a:cxn>
              <a:cxn ang="0">
                <a:pos x="238" y="126"/>
              </a:cxn>
              <a:cxn ang="0">
                <a:pos x="126" y="13"/>
              </a:cxn>
              <a:cxn ang="0">
                <a:pos x="14" y="126"/>
              </a:cxn>
              <a:cxn ang="0">
                <a:pos x="17" y="154"/>
              </a:cxn>
              <a:cxn ang="0">
                <a:pos x="49" y="154"/>
              </a:cxn>
              <a:cxn ang="0">
                <a:pos x="49" y="103"/>
              </a:cxn>
              <a:cxn ang="0">
                <a:pos x="52" y="97"/>
              </a:cxn>
              <a:cxn ang="0">
                <a:pos x="69" y="88"/>
              </a:cxn>
              <a:cxn ang="0">
                <a:pos x="76" y="88"/>
              </a:cxn>
              <a:cxn ang="0">
                <a:pos x="93" y="96"/>
              </a:cxn>
              <a:cxn ang="0">
                <a:pos x="96" y="102"/>
              </a:cxn>
              <a:cxn ang="0">
                <a:pos x="96" y="127"/>
              </a:cxn>
              <a:cxn ang="0">
                <a:pos x="103" y="127"/>
              </a:cxn>
              <a:cxn ang="0">
                <a:pos x="103" y="42"/>
              </a:cxn>
              <a:cxn ang="0">
                <a:pos x="106" y="37"/>
              </a:cxn>
              <a:cxn ang="0">
                <a:pos x="112" y="36"/>
              </a:cxn>
              <a:cxn ang="0">
                <a:pos x="146" y="48"/>
              </a:cxn>
              <a:cxn ang="0">
                <a:pos x="150" y="55"/>
              </a:cxn>
              <a:cxn ang="0">
                <a:pos x="150" y="142"/>
              </a:cxn>
              <a:cxn ang="0">
                <a:pos x="159" y="142"/>
              </a:cxn>
              <a:cxn ang="0">
                <a:pos x="159" y="103"/>
              </a:cxn>
              <a:cxn ang="0">
                <a:pos x="162" y="98"/>
              </a:cxn>
              <a:cxn ang="0">
                <a:pos x="168" y="97"/>
              </a:cxn>
              <a:cxn ang="0">
                <a:pos x="198" y="109"/>
              </a:cxn>
              <a:cxn ang="0">
                <a:pos x="202" y="115"/>
              </a:cxn>
              <a:cxn ang="0">
                <a:pos x="202" y="151"/>
              </a:cxn>
              <a:cxn ang="0">
                <a:pos x="240" y="151"/>
              </a:cxn>
              <a:cxn ang="0">
                <a:pos x="246" y="153"/>
              </a:cxn>
              <a:cxn ang="0">
                <a:pos x="247" y="159"/>
              </a:cxn>
              <a:cxn ang="0">
                <a:pos x="126" y="251"/>
              </a:cxn>
            </a:cxnLst>
            <a:rect l="0" t="0" r="r" b="b"/>
            <a:pathLst>
              <a:path w="252" h="251">
                <a:moveTo>
                  <a:pt x="126" y="251"/>
                </a:moveTo>
                <a:cubicBezTo>
                  <a:pt x="84" y="251"/>
                  <a:pt x="45" y="231"/>
                  <a:pt x="22" y="196"/>
                </a:cubicBezTo>
                <a:cubicBezTo>
                  <a:pt x="20" y="193"/>
                  <a:pt x="20" y="188"/>
                  <a:pt x="24" y="186"/>
                </a:cubicBezTo>
                <a:cubicBezTo>
                  <a:pt x="27" y="184"/>
                  <a:pt x="31" y="185"/>
                  <a:pt x="33" y="188"/>
                </a:cubicBezTo>
                <a:cubicBezTo>
                  <a:pt x="54" y="219"/>
                  <a:pt x="89" y="238"/>
                  <a:pt x="126" y="238"/>
                </a:cubicBezTo>
                <a:cubicBezTo>
                  <a:pt x="173" y="238"/>
                  <a:pt x="216" y="208"/>
                  <a:pt x="232" y="164"/>
                </a:cubicBezTo>
                <a:cubicBezTo>
                  <a:pt x="196" y="164"/>
                  <a:pt x="196" y="164"/>
                  <a:pt x="196" y="164"/>
                </a:cubicBezTo>
                <a:cubicBezTo>
                  <a:pt x="192" y="164"/>
                  <a:pt x="189" y="161"/>
                  <a:pt x="189" y="158"/>
                </a:cubicBezTo>
                <a:cubicBezTo>
                  <a:pt x="189" y="120"/>
                  <a:pt x="189" y="120"/>
                  <a:pt x="189" y="120"/>
                </a:cubicBezTo>
                <a:cubicBezTo>
                  <a:pt x="172" y="113"/>
                  <a:pt x="172" y="113"/>
                  <a:pt x="172" y="113"/>
                </a:cubicBezTo>
                <a:cubicBezTo>
                  <a:pt x="172" y="149"/>
                  <a:pt x="172" y="149"/>
                  <a:pt x="172" y="149"/>
                </a:cubicBezTo>
                <a:cubicBezTo>
                  <a:pt x="172" y="152"/>
                  <a:pt x="169" y="155"/>
                  <a:pt x="165" y="155"/>
                </a:cubicBezTo>
                <a:cubicBezTo>
                  <a:pt x="144" y="155"/>
                  <a:pt x="144" y="155"/>
                  <a:pt x="144" y="155"/>
                </a:cubicBezTo>
                <a:cubicBezTo>
                  <a:pt x="140" y="155"/>
                  <a:pt x="137" y="152"/>
                  <a:pt x="137" y="149"/>
                </a:cubicBezTo>
                <a:cubicBezTo>
                  <a:pt x="137" y="59"/>
                  <a:pt x="137" y="59"/>
                  <a:pt x="137" y="59"/>
                </a:cubicBezTo>
                <a:cubicBezTo>
                  <a:pt x="117" y="52"/>
                  <a:pt x="117" y="52"/>
                  <a:pt x="117" y="52"/>
                </a:cubicBezTo>
                <a:cubicBezTo>
                  <a:pt x="117" y="133"/>
                  <a:pt x="117" y="133"/>
                  <a:pt x="117" y="133"/>
                </a:cubicBezTo>
                <a:cubicBezTo>
                  <a:pt x="117" y="137"/>
                  <a:pt x="114" y="140"/>
                  <a:pt x="110" y="140"/>
                </a:cubicBezTo>
                <a:cubicBezTo>
                  <a:pt x="89" y="140"/>
                  <a:pt x="89" y="140"/>
                  <a:pt x="89" y="140"/>
                </a:cubicBezTo>
                <a:cubicBezTo>
                  <a:pt x="86" y="140"/>
                  <a:pt x="83" y="137"/>
                  <a:pt x="83" y="133"/>
                </a:cubicBezTo>
                <a:cubicBezTo>
                  <a:pt x="83" y="106"/>
                  <a:pt x="83" y="106"/>
                  <a:pt x="83" y="106"/>
                </a:cubicBezTo>
                <a:cubicBezTo>
                  <a:pt x="73" y="101"/>
                  <a:pt x="73" y="101"/>
                  <a:pt x="73" y="101"/>
                </a:cubicBezTo>
                <a:cubicBezTo>
                  <a:pt x="62" y="107"/>
                  <a:pt x="62" y="107"/>
                  <a:pt x="62" y="107"/>
                </a:cubicBezTo>
                <a:cubicBezTo>
                  <a:pt x="62" y="160"/>
                  <a:pt x="62" y="160"/>
                  <a:pt x="62" y="160"/>
                </a:cubicBezTo>
                <a:cubicBezTo>
                  <a:pt x="62" y="164"/>
                  <a:pt x="59" y="167"/>
                  <a:pt x="55" y="167"/>
                </a:cubicBezTo>
                <a:cubicBezTo>
                  <a:pt x="12" y="167"/>
                  <a:pt x="12" y="167"/>
                  <a:pt x="12" y="167"/>
                </a:cubicBezTo>
                <a:cubicBezTo>
                  <a:pt x="10" y="167"/>
                  <a:pt x="7" y="165"/>
                  <a:pt x="6" y="162"/>
                </a:cubicBezTo>
                <a:cubicBezTo>
                  <a:pt x="2" y="150"/>
                  <a:pt x="0" y="138"/>
                  <a:pt x="0" y="126"/>
                </a:cubicBezTo>
                <a:cubicBezTo>
                  <a:pt x="0" y="56"/>
                  <a:pt x="57" y="0"/>
                  <a:pt x="126" y="0"/>
                </a:cubicBezTo>
                <a:cubicBezTo>
                  <a:pt x="195" y="0"/>
                  <a:pt x="252" y="56"/>
                  <a:pt x="252" y="126"/>
                </a:cubicBezTo>
                <a:cubicBezTo>
                  <a:pt x="252" y="129"/>
                  <a:pt x="249" y="132"/>
                  <a:pt x="245" y="132"/>
                </a:cubicBezTo>
                <a:cubicBezTo>
                  <a:pt x="241" y="132"/>
                  <a:pt x="238" y="129"/>
                  <a:pt x="238" y="126"/>
                </a:cubicBezTo>
                <a:cubicBezTo>
                  <a:pt x="238" y="64"/>
                  <a:pt x="188" y="13"/>
                  <a:pt x="126" y="13"/>
                </a:cubicBezTo>
                <a:cubicBezTo>
                  <a:pt x="64" y="13"/>
                  <a:pt x="14" y="64"/>
                  <a:pt x="14" y="126"/>
                </a:cubicBezTo>
                <a:cubicBezTo>
                  <a:pt x="14" y="135"/>
                  <a:pt x="15" y="145"/>
                  <a:pt x="17" y="154"/>
                </a:cubicBezTo>
                <a:cubicBezTo>
                  <a:pt x="49" y="154"/>
                  <a:pt x="49" y="154"/>
                  <a:pt x="49" y="154"/>
                </a:cubicBezTo>
                <a:cubicBezTo>
                  <a:pt x="49" y="103"/>
                  <a:pt x="49" y="103"/>
                  <a:pt x="49" y="103"/>
                </a:cubicBezTo>
                <a:cubicBezTo>
                  <a:pt x="49" y="101"/>
                  <a:pt x="50" y="99"/>
                  <a:pt x="52" y="97"/>
                </a:cubicBezTo>
                <a:cubicBezTo>
                  <a:pt x="69" y="88"/>
                  <a:pt x="69" y="88"/>
                  <a:pt x="69" y="88"/>
                </a:cubicBezTo>
                <a:cubicBezTo>
                  <a:pt x="71" y="87"/>
                  <a:pt x="74" y="87"/>
                  <a:pt x="76" y="88"/>
                </a:cubicBezTo>
                <a:cubicBezTo>
                  <a:pt x="93" y="96"/>
                  <a:pt x="93" y="96"/>
                  <a:pt x="93" y="96"/>
                </a:cubicBezTo>
                <a:cubicBezTo>
                  <a:pt x="95" y="98"/>
                  <a:pt x="96" y="100"/>
                  <a:pt x="96" y="102"/>
                </a:cubicBezTo>
                <a:cubicBezTo>
                  <a:pt x="96" y="127"/>
                  <a:pt x="96" y="127"/>
                  <a:pt x="96" y="127"/>
                </a:cubicBezTo>
                <a:cubicBezTo>
                  <a:pt x="103" y="127"/>
                  <a:pt x="103" y="127"/>
                  <a:pt x="103" y="127"/>
                </a:cubicBezTo>
                <a:cubicBezTo>
                  <a:pt x="103" y="42"/>
                  <a:pt x="103" y="42"/>
                  <a:pt x="103" y="42"/>
                </a:cubicBezTo>
                <a:cubicBezTo>
                  <a:pt x="103" y="40"/>
                  <a:pt x="104" y="38"/>
                  <a:pt x="106" y="37"/>
                </a:cubicBezTo>
                <a:cubicBezTo>
                  <a:pt x="108" y="36"/>
                  <a:pt x="110" y="35"/>
                  <a:pt x="112" y="36"/>
                </a:cubicBezTo>
                <a:cubicBezTo>
                  <a:pt x="146" y="48"/>
                  <a:pt x="146" y="48"/>
                  <a:pt x="146" y="48"/>
                </a:cubicBezTo>
                <a:cubicBezTo>
                  <a:pt x="149" y="49"/>
                  <a:pt x="150" y="52"/>
                  <a:pt x="150" y="55"/>
                </a:cubicBezTo>
                <a:cubicBezTo>
                  <a:pt x="150" y="142"/>
                  <a:pt x="150" y="142"/>
                  <a:pt x="150" y="142"/>
                </a:cubicBezTo>
                <a:cubicBezTo>
                  <a:pt x="159" y="142"/>
                  <a:pt x="159" y="142"/>
                  <a:pt x="159" y="142"/>
                </a:cubicBezTo>
                <a:cubicBezTo>
                  <a:pt x="159" y="103"/>
                  <a:pt x="159" y="103"/>
                  <a:pt x="159" y="103"/>
                </a:cubicBezTo>
                <a:cubicBezTo>
                  <a:pt x="159" y="101"/>
                  <a:pt x="160" y="99"/>
                  <a:pt x="162" y="98"/>
                </a:cubicBezTo>
                <a:cubicBezTo>
                  <a:pt x="163" y="97"/>
                  <a:pt x="166" y="96"/>
                  <a:pt x="168" y="97"/>
                </a:cubicBezTo>
                <a:cubicBezTo>
                  <a:pt x="198" y="109"/>
                  <a:pt x="198" y="109"/>
                  <a:pt x="198" y="109"/>
                </a:cubicBezTo>
                <a:cubicBezTo>
                  <a:pt x="201" y="110"/>
                  <a:pt x="202" y="112"/>
                  <a:pt x="202" y="115"/>
                </a:cubicBezTo>
                <a:cubicBezTo>
                  <a:pt x="202" y="151"/>
                  <a:pt x="202" y="151"/>
                  <a:pt x="202" y="151"/>
                </a:cubicBezTo>
                <a:cubicBezTo>
                  <a:pt x="240" y="151"/>
                  <a:pt x="240" y="151"/>
                  <a:pt x="240" y="151"/>
                </a:cubicBezTo>
                <a:cubicBezTo>
                  <a:pt x="242" y="151"/>
                  <a:pt x="244" y="152"/>
                  <a:pt x="246" y="153"/>
                </a:cubicBezTo>
                <a:cubicBezTo>
                  <a:pt x="247" y="155"/>
                  <a:pt x="248" y="157"/>
                  <a:pt x="247" y="159"/>
                </a:cubicBezTo>
                <a:cubicBezTo>
                  <a:pt x="232" y="214"/>
                  <a:pt x="182" y="251"/>
                  <a:pt x="126" y="25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47"/>
          <p:cNvSpPr>
            <a:spLocks noEditPoints="1"/>
          </p:cNvSpPr>
          <p:nvPr userDrawn="1"/>
        </p:nvSpPr>
        <p:spPr bwMode="auto">
          <a:xfrm>
            <a:off x="8732925" y="1162450"/>
            <a:ext cx="492125" cy="519113"/>
          </a:xfrm>
          <a:custGeom>
            <a:avLst/>
            <a:gdLst/>
            <a:ahLst/>
            <a:cxnLst>
              <a:cxn ang="0">
                <a:pos x="396" y="240"/>
              </a:cxn>
              <a:cxn ang="0">
                <a:pos x="390" y="131"/>
              </a:cxn>
              <a:cxn ang="0">
                <a:pos x="425" y="72"/>
              </a:cxn>
              <a:cxn ang="0">
                <a:pos x="424" y="61"/>
              </a:cxn>
              <a:cxn ang="0">
                <a:pos x="375" y="1"/>
              </a:cxn>
              <a:cxn ang="0">
                <a:pos x="36" y="92"/>
              </a:cxn>
              <a:cxn ang="0">
                <a:pos x="0" y="151"/>
              </a:cxn>
              <a:cxn ang="0">
                <a:pos x="39" y="217"/>
              </a:cxn>
              <a:cxn ang="0">
                <a:pos x="203" y="288"/>
              </a:cxn>
              <a:cxn ang="0">
                <a:pos x="26" y="343"/>
              </a:cxn>
              <a:cxn ang="0">
                <a:pos x="36" y="452"/>
              </a:cxn>
              <a:cxn ang="0">
                <a:pos x="64" y="460"/>
              </a:cxn>
              <a:cxn ang="0">
                <a:pos x="70" y="458"/>
              </a:cxn>
              <a:cxn ang="0">
                <a:pos x="402" y="368"/>
              </a:cxn>
              <a:cxn ang="0">
                <a:pos x="436" y="300"/>
              </a:cxn>
              <a:cxn ang="0">
                <a:pos x="52" y="356"/>
              </a:cxn>
              <a:cxn ang="0">
                <a:pos x="57" y="358"/>
              </a:cxn>
              <a:cxn ang="0">
                <a:pos x="72" y="393"/>
              </a:cxn>
              <a:cxn ang="0">
                <a:pos x="72" y="397"/>
              </a:cxn>
              <a:cxn ang="0">
                <a:pos x="72" y="400"/>
              </a:cxn>
              <a:cxn ang="0">
                <a:pos x="72" y="403"/>
              </a:cxn>
              <a:cxn ang="0">
                <a:pos x="72" y="406"/>
              </a:cxn>
              <a:cxn ang="0">
                <a:pos x="72" y="409"/>
              </a:cxn>
              <a:cxn ang="0">
                <a:pos x="72" y="412"/>
              </a:cxn>
              <a:cxn ang="0">
                <a:pos x="71" y="414"/>
              </a:cxn>
              <a:cxn ang="0">
                <a:pos x="71" y="417"/>
              </a:cxn>
              <a:cxn ang="0">
                <a:pos x="70" y="419"/>
              </a:cxn>
              <a:cxn ang="0">
                <a:pos x="68" y="423"/>
              </a:cxn>
              <a:cxn ang="0">
                <a:pos x="68" y="425"/>
              </a:cxn>
              <a:cxn ang="0">
                <a:pos x="67" y="426"/>
              </a:cxn>
              <a:cxn ang="0">
                <a:pos x="66" y="428"/>
              </a:cxn>
              <a:cxn ang="0">
                <a:pos x="65" y="429"/>
              </a:cxn>
              <a:cxn ang="0">
                <a:pos x="61" y="433"/>
              </a:cxn>
              <a:cxn ang="0">
                <a:pos x="53" y="431"/>
              </a:cxn>
              <a:cxn ang="0">
                <a:pos x="46" y="360"/>
              </a:cxn>
              <a:cxn ang="0">
                <a:pos x="96" y="423"/>
              </a:cxn>
              <a:cxn ang="0">
                <a:pos x="99" y="406"/>
              </a:cxn>
              <a:cxn ang="0">
                <a:pos x="99" y="400"/>
              </a:cxn>
              <a:cxn ang="0">
                <a:pos x="98" y="387"/>
              </a:cxn>
              <a:cxn ang="0">
                <a:pos x="98" y="383"/>
              </a:cxn>
              <a:cxn ang="0">
                <a:pos x="97" y="378"/>
              </a:cxn>
              <a:cxn ang="0">
                <a:pos x="96" y="375"/>
              </a:cxn>
              <a:cxn ang="0">
                <a:pos x="95" y="371"/>
              </a:cxn>
              <a:cxn ang="0">
                <a:pos x="93" y="367"/>
              </a:cxn>
              <a:cxn ang="0">
                <a:pos x="92" y="364"/>
              </a:cxn>
              <a:cxn ang="0">
                <a:pos x="91" y="361"/>
              </a:cxn>
              <a:cxn ang="0">
                <a:pos x="89" y="357"/>
              </a:cxn>
              <a:cxn ang="0">
                <a:pos x="87" y="354"/>
              </a:cxn>
              <a:cxn ang="0">
                <a:pos x="86" y="351"/>
              </a:cxn>
              <a:cxn ang="0">
                <a:pos x="84" y="348"/>
              </a:cxn>
              <a:cxn ang="0">
                <a:pos x="247" y="303"/>
              </a:cxn>
              <a:cxn ang="0">
                <a:pos x="257" y="291"/>
              </a:cxn>
              <a:cxn ang="0">
                <a:pos x="50" y="193"/>
              </a:cxn>
              <a:cxn ang="0">
                <a:pos x="27" y="151"/>
              </a:cxn>
              <a:cxn ang="0">
                <a:pos x="378" y="27"/>
              </a:cxn>
              <a:cxn ang="0">
                <a:pos x="398" y="64"/>
              </a:cxn>
              <a:cxn ang="0">
                <a:pos x="399" y="73"/>
              </a:cxn>
              <a:cxn ang="0">
                <a:pos x="208" y="158"/>
              </a:cxn>
              <a:cxn ang="0">
                <a:pos x="127" y="138"/>
              </a:cxn>
              <a:cxn ang="0">
                <a:pos x="134" y="155"/>
              </a:cxn>
              <a:cxn ang="0">
                <a:pos x="386" y="265"/>
              </a:cxn>
              <a:cxn ang="0">
                <a:pos x="410" y="310"/>
              </a:cxn>
            </a:cxnLst>
            <a:rect l="0" t="0" r="r" b="b"/>
            <a:pathLst>
              <a:path w="436" h="461">
                <a:moveTo>
                  <a:pt x="436" y="300"/>
                </a:moveTo>
                <a:cubicBezTo>
                  <a:pt x="433" y="271"/>
                  <a:pt x="426" y="251"/>
                  <a:pt x="396" y="240"/>
                </a:cubicBezTo>
                <a:cubicBezTo>
                  <a:pt x="393" y="238"/>
                  <a:pt x="316" y="205"/>
                  <a:pt x="246" y="175"/>
                </a:cubicBezTo>
                <a:cubicBezTo>
                  <a:pt x="288" y="162"/>
                  <a:pt x="390" y="131"/>
                  <a:pt x="390" y="131"/>
                </a:cubicBezTo>
                <a:cubicBezTo>
                  <a:pt x="391" y="131"/>
                  <a:pt x="391" y="130"/>
                  <a:pt x="391" y="130"/>
                </a:cubicBezTo>
                <a:cubicBezTo>
                  <a:pt x="418" y="119"/>
                  <a:pt x="425" y="92"/>
                  <a:pt x="425" y="72"/>
                </a:cubicBezTo>
                <a:cubicBezTo>
                  <a:pt x="425" y="68"/>
                  <a:pt x="425" y="65"/>
                  <a:pt x="425" y="61"/>
                </a:cubicBezTo>
                <a:cubicBezTo>
                  <a:pt x="424" y="61"/>
                  <a:pt x="424" y="61"/>
                  <a:pt x="424" y="61"/>
                </a:cubicBezTo>
                <a:cubicBezTo>
                  <a:pt x="422" y="39"/>
                  <a:pt x="413" y="20"/>
                  <a:pt x="400" y="9"/>
                </a:cubicBezTo>
                <a:cubicBezTo>
                  <a:pt x="393" y="3"/>
                  <a:pt x="384" y="0"/>
                  <a:pt x="375" y="1"/>
                </a:cubicBezTo>
                <a:cubicBezTo>
                  <a:pt x="374" y="1"/>
                  <a:pt x="374" y="1"/>
                  <a:pt x="373" y="1"/>
                </a:cubicBezTo>
                <a:cubicBezTo>
                  <a:pt x="36" y="92"/>
                  <a:pt x="36" y="92"/>
                  <a:pt x="36" y="92"/>
                </a:cubicBezTo>
                <a:cubicBezTo>
                  <a:pt x="35" y="92"/>
                  <a:pt x="35" y="92"/>
                  <a:pt x="35" y="92"/>
                </a:cubicBezTo>
                <a:cubicBezTo>
                  <a:pt x="13" y="99"/>
                  <a:pt x="0" y="122"/>
                  <a:pt x="0" y="151"/>
                </a:cubicBezTo>
                <a:cubicBezTo>
                  <a:pt x="0" y="154"/>
                  <a:pt x="0" y="158"/>
                  <a:pt x="1" y="161"/>
                </a:cubicBezTo>
                <a:cubicBezTo>
                  <a:pt x="4" y="196"/>
                  <a:pt x="20" y="207"/>
                  <a:pt x="39" y="217"/>
                </a:cubicBezTo>
                <a:cubicBezTo>
                  <a:pt x="39" y="217"/>
                  <a:pt x="39" y="217"/>
                  <a:pt x="39" y="217"/>
                </a:cubicBezTo>
                <a:cubicBezTo>
                  <a:pt x="39" y="217"/>
                  <a:pt x="155" y="267"/>
                  <a:pt x="203" y="288"/>
                </a:cubicBezTo>
                <a:cubicBezTo>
                  <a:pt x="157" y="300"/>
                  <a:pt x="58" y="327"/>
                  <a:pt x="48" y="330"/>
                </a:cubicBezTo>
                <a:cubicBezTo>
                  <a:pt x="39" y="331"/>
                  <a:pt x="32" y="335"/>
                  <a:pt x="26" y="343"/>
                </a:cubicBezTo>
                <a:cubicBezTo>
                  <a:pt x="15" y="356"/>
                  <a:pt x="10" y="377"/>
                  <a:pt x="12" y="399"/>
                </a:cubicBezTo>
                <a:cubicBezTo>
                  <a:pt x="14" y="421"/>
                  <a:pt x="23" y="441"/>
                  <a:pt x="36" y="452"/>
                </a:cubicBezTo>
                <a:cubicBezTo>
                  <a:pt x="44" y="458"/>
                  <a:pt x="53" y="461"/>
                  <a:pt x="62" y="460"/>
                </a:cubicBezTo>
                <a:cubicBezTo>
                  <a:pt x="62" y="460"/>
                  <a:pt x="63" y="460"/>
                  <a:pt x="64" y="460"/>
                </a:cubicBezTo>
                <a:cubicBezTo>
                  <a:pt x="64" y="460"/>
                  <a:pt x="64" y="460"/>
                  <a:pt x="64" y="460"/>
                </a:cubicBezTo>
                <a:cubicBezTo>
                  <a:pt x="66" y="459"/>
                  <a:pt x="68" y="459"/>
                  <a:pt x="70" y="458"/>
                </a:cubicBezTo>
                <a:cubicBezTo>
                  <a:pt x="86" y="454"/>
                  <a:pt x="401" y="369"/>
                  <a:pt x="401" y="369"/>
                </a:cubicBezTo>
                <a:cubicBezTo>
                  <a:pt x="401" y="369"/>
                  <a:pt x="402" y="369"/>
                  <a:pt x="402" y="368"/>
                </a:cubicBezTo>
                <a:cubicBezTo>
                  <a:pt x="424" y="361"/>
                  <a:pt x="436" y="339"/>
                  <a:pt x="436" y="310"/>
                </a:cubicBezTo>
                <a:cubicBezTo>
                  <a:pt x="436" y="307"/>
                  <a:pt x="436" y="303"/>
                  <a:pt x="436" y="300"/>
                </a:cubicBezTo>
                <a:close/>
                <a:moveTo>
                  <a:pt x="46" y="360"/>
                </a:moveTo>
                <a:cubicBezTo>
                  <a:pt x="48" y="358"/>
                  <a:pt x="50" y="356"/>
                  <a:pt x="52" y="356"/>
                </a:cubicBezTo>
                <a:cubicBezTo>
                  <a:pt x="53" y="356"/>
                  <a:pt x="55" y="357"/>
                  <a:pt x="57" y="358"/>
                </a:cubicBezTo>
                <a:cubicBezTo>
                  <a:pt x="57" y="358"/>
                  <a:pt x="57" y="358"/>
                  <a:pt x="57" y="358"/>
                </a:cubicBezTo>
                <a:cubicBezTo>
                  <a:pt x="63" y="363"/>
                  <a:pt x="70" y="375"/>
                  <a:pt x="72" y="393"/>
                </a:cubicBezTo>
                <a:cubicBezTo>
                  <a:pt x="72" y="393"/>
                  <a:pt x="72" y="393"/>
                  <a:pt x="72" y="393"/>
                </a:cubicBezTo>
                <a:cubicBezTo>
                  <a:pt x="72" y="393"/>
                  <a:pt x="72" y="393"/>
                  <a:pt x="72" y="393"/>
                </a:cubicBezTo>
                <a:cubicBezTo>
                  <a:pt x="72" y="394"/>
                  <a:pt x="72" y="396"/>
                  <a:pt x="72" y="397"/>
                </a:cubicBezTo>
                <a:cubicBezTo>
                  <a:pt x="72" y="397"/>
                  <a:pt x="72" y="398"/>
                  <a:pt x="72" y="398"/>
                </a:cubicBezTo>
                <a:cubicBezTo>
                  <a:pt x="72" y="399"/>
                  <a:pt x="72" y="399"/>
                  <a:pt x="72" y="400"/>
                </a:cubicBezTo>
                <a:cubicBezTo>
                  <a:pt x="72" y="401"/>
                  <a:pt x="72" y="401"/>
                  <a:pt x="72" y="402"/>
                </a:cubicBezTo>
                <a:cubicBezTo>
                  <a:pt x="72" y="402"/>
                  <a:pt x="72" y="403"/>
                  <a:pt x="72" y="403"/>
                </a:cubicBezTo>
                <a:cubicBezTo>
                  <a:pt x="72" y="404"/>
                  <a:pt x="72" y="405"/>
                  <a:pt x="72" y="406"/>
                </a:cubicBezTo>
                <a:cubicBezTo>
                  <a:pt x="72" y="406"/>
                  <a:pt x="72" y="406"/>
                  <a:pt x="72" y="406"/>
                </a:cubicBezTo>
                <a:cubicBezTo>
                  <a:pt x="72" y="407"/>
                  <a:pt x="72" y="408"/>
                  <a:pt x="72" y="408"/>
                </a:cubicBezTo>
                <a:cubicBezTo>
                  <a:pt x="72" y="409"/>
                  <a:pt x="72" y="409"/>
                  <a:pt x="72" y="409"/>
                </a:cubicBezTo>
                <a:cubicBezTo>
                  <a:pt x="72" y="410"/>
                  <a:pt x="72" y="410"/>
                  <a:pt x="72" y="411"/>
                </a:cubicBezTo>
                <a:cubicBezTo>
                  <a:pt x="72" y="411"/>
                  <a:pt x="72" y="412"/>
                  <a:pt x="72" y="412"/>
                </a:cubicBezTo>
                <a:cubicBezTo>
                  <a:pt x="71" y="412"/>
                  <a:pt x="71" y="413"/>
                  <a:pt x="71" y="413"/>
                </a:cubicBezTo>
                <a:cubicBezTo>
                  <a:pt x="71" y="414"/>
                  <a:pt x="71" y="414"/>
                  <a:pt x="71" y="414"/>
                </a:cubicBezTo>
                <a:cubicBezTo>
                  <a:pt x="71" y="415"/>
                  <a:pt x="71" y="415"/>
                  <a:pt x="71" y="416"/>
                </a:cubicBezTo>
                <a:cubicBezTo>
                  <a:pt x="71" y="416"/>
                  <a:pt x="71" y="416"/>
                  <a:pt x="71" y="417"/>
                </a:cubicBezTo>
                <a:cubicBezTo>
                  <a:pt x="70" y="417"/>
                  <a:pt x="70" y="418"/>
                  <a:pt x="70" y="418"/>
                </a:cubicBezTo>
                <a:cubicBezTo>
                  <a:pt x="70" y="418"/>
                  <a:pt x="70" y="418"/>
                  <a:pt x="70" y="419"/>
                </a:cubicBezTo>
                <a:cubicBezTo>
                  <a:pt x="70" y="420"/>
                  <a:pt x="69" y="421"/>
                  <a:pt x="69" y="422"/>
                </a:cubicBezTo>
                <a:cubicBezTo>
                  <a:pt x="69" y="423"/>
                  <a:pt x="68" y="423"/>
                  <a:pt x="68" y="423"/>
                </a:cubicBezTo>
                <a:cubicBezTo>
                  <a:pt x="68" y="423"/>
                  <a:pt x="68" y="424"/>
                  <a:pt x="68" y="424"/>
                </a:cubicBezTo>
                <a:cubicBezTo>
                  <a:pt x="68" y="424"/>
                  <a:pt x="68" y="425"/>
                  <a:pt x="68" y="425"/>
                </a:cubicBezTo>
                <a:cubicBezTo>
                  <a:pt x="67" y="425"/>
                  <a:pt x="67" y="425"/>
                  <a:pt x="67" y="426"/>
                </a:cubicBezTo>
                <a:cubicBezTo>
                  <a:pt x="67" y="426"/>
                  <a:pt x="67" y="426"/>
                  <a:pt x="67" y="426"/>
                </a:cubicBezTo>
                <a:cubicBezTo>
                  <a:pt x="67" y="427"/>
                  <a:pt x="66" y="427"/>
                  <a:pt x="66" y="427"/>
                </a:cubicBezTo>
                <a:cubicBezTo>
                  <a:pt x="66" y="427"/>
                  <a:pt x="66" y="428"/>
                  <a:pt x="66" y="428"/>
                </a:cubicBezTo>
                <a:cubicBezTo>
                  <a:pt x="66" y="428"/>
                  <a:pt x="66" y="428"/>
                  <a:pt x="65" y="429"/>
                </a:cubicBezTo>
                <a:cubicBezTo>
                  <a:pt x="65" y="429"/>
                  <a:pt x="65" y="429"/>
                  <a:pt x="65" y="429"/>
                </a:cubicBezTo>
                <a:cubicBezTo>
                  <a:pt x="65" y="429"/>
                  <a:pt x="65" y="430"/>
                  <a:pt x="64" y="430"/>
                </a:cubicBezTo>
                <a:cubicBezTo>
                  <a:pt x="64" y="431"/>
                  <a:pt x="62" y="432"/>
                  <a:pt x="61" y="433"/>
                </a:cubicBezTo>
                <a:cubicBezTo>
                  <a:pt x="61" y="433"/>
                  <a:pt x="60" y="433"/>
                  <a:pt x="58" y="434"/>
                </a:cubicBezTo>
                <a:cubicBezTo>
                  <a:pt x="56" y="433"/>
                  <a:pt x="55" y="432"/>
                  <a:pt x="53" y="431"/>
                </a:cubicBezTo>
                <a:cubicBezTo>
                  <a:pt x="48" y="426"/>
                  <a:pt x="40" y="415"/>
                  <a:pt x="39" y="396"/>
                </a:cubicBezTo>
                <a:cubicBezTo>
                  <a:pt x="37" y="378"/>
                  <a:pt x="42" y="365"/>
                  <a:pt x="46" y="360"/>
                </a:cubicBezTo>
                <a:close/>
                <a:moveTo>
                  <a:pt x="393" y="343"/>
                </a:moveTo>
                <a:cubicBezTo>
                  <a:pt x="392" y="344"/>
                  <a:pt x="158" y="407"/>
                  <a:pt x="96" y="423"/>
                </a:cubicBezTo>
                <a:cubicBezTo>
                  <a:pt x="98" y="418"/>
                  <a:pt x="99" y="412"/>
                  <a:pt x="99" y="407"/>
                </a:cubicBezTo>
                <a:cubicBezTo>
                  <a:pt x="99" y="406"/>
                  <a:pt x="99" y="406"/>
                  <a:pt x="99" y="406"/>
                </a:cubicBezTo>
                <a:cubicBezTo>
                  <a:pt x="99" y="405"/>
                  <a:pt x="99" y="404"/>
                  <a:pt x="99" y="404"/>
                </a:cubicBezTo>
                <a:cubicBezTo>
                  <a:pt x="99" y="403"/>
                  <a:pt x="99" y="402"/>
                  <a:pt x="99" y="400"/>
                </a:cubicBezTo>
                <a:cubicBezTo>
                  <a:pt x="99" y="397"/>
                  <a:pt x="99" y="394"/>
                  <a:pt x="99" y="391"/>
                </a:cubicBezTo>
                <a:cubicBezTo>
                  <a:pt x="99" y="389"/>
                  <a:pt x="98" y="388"/>
                  <a:pt x="98" y="387"/>
                </a:cubicBezTo>
                <a:cubicBezTo>
                  <a:pt x="98" y="386"/>
                  <a:pt x="98" y="386"/>
                  <a:pt x="98" y="386"/>
                </a:cubicBezTo>
                <a:cubicBezTo>
                  <a:pt x="98" y="385"/>
                  <a:pt x="98" y="384"/>
                  <a:pt x="98" y="383"/>
                </a:cubicBezTo>
                <a:cubicBezTo>
                  <a:pt x="98" y="383"/>
                  <a:pt x="97" y="382"/>
                  <a:pt x="97" y="382"/>
                </a:cubicBezTo>
                <a:cubicBezTo>
                  <a:pt x="97" y="381"/>
                  <a:pt x="97" y="380"/>
                  <a:pt x="97" y="378"/>
                </a:cubicBezTo>
                <a:cubicBezTo>
                  <a:pt x="97" y="378"/>
                  <a:pt x="97" y="378"/>
                  <a:pt x="97" y="378"/>
                </a:cubicBezTo>
                <a:cubicBezTo>
                  <a:pt x="96" y="377"/>
                  <a:pt x="96" y="376"/>
                  <a:pt x="96" y="375"/>
                </a:cubicBezTo>
                <a:cubicBezTo>
                  <a:pt x="96" y="375"/>
                  <a:pt x="96" y="374"/>
                  <a:pt x="96" y="374"/>
                </a:cubicBezTo>
                <a:cubicBezTo>
                  <a:pt x="95" y="373"/>
                  <a:pt x="95" y="372"/>
                  <a:pt x="95" y="371"/>
                </a:cubicBezTo>
                <a:cubicBezTo>
                  <a:pt x="95" y="371"/>
                  <a:pt x="95" y="371"/>
                  <a:pt x="95" y="370"/>
                </a:cubicBezTo>
                <a:cubicBezTo>
                  <a:pt x="94" y="369"/>
                  <a:pt x="94" y="368"/>
                  <a:pt x="93" y="367"/>
                </a:cubicBezTo>
                <a:cubicBezTo>
                  <a:pt x="93" y="367"/>
                  <a:pt x="93" y="367"/>
                  <a:pt x="93" y="367"/>
                </a:cubicBezTo>
                <a:cubicBezTo>
                  <a:pt x="93" y="366"/>
                  <a:pt x="93" y="365"/>
                  <a:pt x="92" y="364"/>
                </a:cubicBezTo>
                <a:cubicBezTo>
                  <a:pt x="92" y="363"/>
                  <a:pt x="92" y="363"/>
                  <a:pt x="92" y="363"/>
                </a:cubicBezTo>
                <a:cubicBezTo>
                  <a:pt x="92" y="362"/>
                  <a:pt x="91" y="361"/>
                  <a:pt x="91" y="361"/>
                </a:cubicBezTo>
                <a:cubicBezTo>
                  <a:pt x="91" y="360"/>
                  <a:pt x="91" y="360"/>
                  <a:pt x="90" y="360"/>
                </a:cubicBezTo>
                <a:cubicBezTo>
                  <a:pt x="90" y="359"/>
                  <a:pt x="90" y="358"/>
                  <a:pt x="89" y="357"/>
                </a:cubicBezTo>
                <a:cubicBezTo>
                  <a:pt x="89" y="357"/>
                  <a:pt x="89" y="356"/>
                  <a:pt x="89" y="356"/>
                </a:cubicBezTo>
                <a:cubicBezTo>
                  <a:pt x="88" y="355"/>
                  <a:pt x="88" y="355"/>
                  <a:pt x="87" y="354"/>
                </a:cubicBezTo>
                <a:cubicBezTo>
                  <a:pt x="87" y="353"/>
                  <a:pt x="87" y="353"/>
                  <a:pt x="87" y="353"/>
                </a:cubicBezTo>
                <a:cubicBezTo>
                  <a:pt x="87" y="352"/>
                  <a:pt x="86" y="352"/>
                  <a:pt x="86" y="351"/>
                </a:cubicBezTo>
                <a:cubicBezTo>
                  <a:pt x="86" y="351"/>
                  <a:pt x="85" y="350"/>
                  <a:pt x="85" y="350"/>
                </a:cubicBezTo>
                <a:cubicBezTo>
                  <a:pt x="85" y="349"/>
                  <a:pt x="84" y="349"/>
                  <a:pt x="84" y="348"/>
                </a:cubicBezTo>
                <a:cubicBezTo>
                  <a:pt x="84" y="348"/>
                  <a:pt x="84" y="348"/>
                  <a:pt x="83" y="348"/>
                </a:cubicBezTo>
                <a:cubicBezTo>
                  <a:pt x="126" y="336"/>
                  <a:pt x="247" y="303"/>
                  <a:pt x="247" y="303"/>
                </a:cubicBezTo>
                <a:cubicBezTo>
                  <a:pt x="253" y="302"/>
                  <a:pt x="256" y="297"/>
                  <a:pt x="257" y="292"/>
                </a:cubicBezTo>
                <a:cubicBezTo>
                  <a:pt x="257" y="291"/>
                  <a:pt x="257" y="291"/>
                  <a:pt x="257" y="291"/>
                </a:cubicBezTo>
                <a:cubicBezTo>
                  <a:pt x="257" y="285"/>
                  <a:pt x="254" y="280"/>
                  <a:pt x="249" y="278"/>
                </a:cubicBezTo>
                <a:cubicBezTo>
                  <a:pt x="249" y="278"/>
                  <a:pt x="51" y="193"/>
                  <a:pt x="50" y="193"/>
                </a:cubicBezTo>
                <a:cubicBezTo>
                  <a:pt x="36" y="186"/>
                  <a:pt x="29" y="181"/>
                  <a:pt x="27" y="158"/>
                </a:cubicBezTo>
                <a:cubicBezTo>
                  <a:pt x="27" y="156"/>
                  <a:pt x="27" y="153"/>
                  <a:pt x="27" y="151"/>
                </a:cubicBezTo>
                <a:cubicBezTo>
                  <a:pt x="27" y="134"/>
                  <a:pt x="33" y="121"/>
                  <a:pt x="43" y="117"/>
                </a:cubicBezTo>
                <a:cubicBezTo>
                  <a:pt x="45" y="117"/>
                  <a:pt x="375" y="28"/>
                  <a:pt x="378" y="27"/>
                </a:cubicBezTo>
                <a:cubicBezTo>
                  <a:pt x="380" y="27"/>
                  <a:pt x="382" y="29"/>
                  <a:pt x="383" y="30"/>
                </a:cubicBezTo>
                <a:cubicBezTo>
                  <a:pt x="389" y="34"/>
                  <a:pt x="396" y="46"/>
                  <a:pt x="398" y="64"/>
                </a:cubicBezTo>
                <a:cubicBezTo>
                  <a:pt x="398" y="65"/>
                  <a:pt x="398" y="65"/>
                  <a:pt x="398" y="65"/>
                </a:cubicBezTo>
                <a:cubicBezTo>
                  <a:pt x="398" y="66"/>
                  <a:pt x="399" y="69"/>
                  <a:pt x="399" y="73"/>
                </a:cubicBezTo>
                <a:cubicBezTo>
                  <a:pt x="399" y="83"/>
                  <a:pt x="396" y="99"/>
                  <a:pt x="382" y="105"/>
                </a:cubicBezTo>
                <a:cubicBezTo>
                  <a:pt x="380" y="106"/>
                  <a:pt x="211" y="157"/>
                  <a:pt x="208" y="158"/>
                </a:cubicBezTo>
                <a:cubicBezTo>
                  <a:pt x="184" y="148"/>
                  <a:pt x="145" y="131"/>
                  <a:pt x="145" y="131"/>
                </a:cubicBezTo>
                <a:cubicBezTo>
                  <a:pt x="138" y="128"/>
                  <a:pt x="130" y="131"/>
                  <a:pt x="127" y="138"/>
                </a:cubicBezTo>
                <a:cubicBezTo>
                  <a:pt x="127" y="139"/>
                  <a:pt x="126" y="141"/>
                  <a:pt x="126" y="143"/>
                </a:cubicBezTo>
                <a:cubicBezTo>
                  <a:pt x="126" y="148"/>
                  <a:pt x="129" y="153"/>
                  <a:pt x="134" y="155"/>
                </a:cubicBezTo>
                <a:cubicBezTo>
                  <a:pt x="386" y="264"/>
                  <a:pt x="386" y="264"/>
                  <a:pt x="386" y="264"/>
                </a:cubicBezTo>
                <a:cubicBezTo>
                  <a:pt x="386" y="264"/>
                  <a:pt x="386" y="264"/>
                  <a:pt x="386" y="265"/>
                </a:cubicBezTo>
                <a:cubicBezTo>
                  <a:pt x="401" y="270"/>
                  <a:pt x="407" y="277"/>
                  <a:pt x="409" y="302"/>
                </a:cubicBezTo>
                <a:cubicBezTo>
                  <a:pt x="410" y="305"/>
                  <a:pt x="410" y="307"/>
                  <a:pt x="410" y="310"/>
                </a:cubicBezTo>
                <a:cubicBezTo>
                  <a:pt x="410" y="327"/>
                  <a:pt x="404" y="339"/>
                  <a:pt x="393" y="34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421"/>
          <p:cNvSpPr>
            <a:spLocks noEditPoints="1"/>
          </p:cNvSpPr>
          <p:nvPr userDrawn="1"/>
        </p:nvSpPr>
        <p:spPr bwMode="auto">
          <a:xfrm>
            <a:off x="8796425" y="4405599"/>
            <a:ext cx="365125" cy="511175"/>
          </a:xfrm>
          <a:custGeom>
            <a:avLst/>
            <a:gdLst/>
            <a:ahLst/>
            <a:cxnLst>
              <a:cxn ang="0">
                <a:pos x="163" y="453"/>
              </a:cxn>
              <a:cxn ang="0">
                <a:pos x="97" y="425"/>
              </a:cxn>
              <a:cxn ang="0">
                <a:pos x="0" y="100"/>
              </a:cxn>
              <a:cxn ang="0">
                <a:pos x="4" y="70"/>
              </a:cxn>
              <a:cxn ang="0">
                <a:pos x="14" y="58"/>
              </a:cxn>
              <a:cxn ang="0">
                <a:pos x="62" y="29"/>
              </a:cxn>
              <a:cxn ang="0">
                <a:pos x="163" y="0"/>
              </a:cxn>
              <a:cxn ang="0">
                <a:pos x="311" y="58"/>
              </a:cxn>
              <a:cxn ang="0">
                <a:pos x="318" y="83"/>
              </a:cxn>
              <a:cxn ang="0">
                <a:pos x="295" y="79"/>
              </a:cxn>
              <a:cxn ang="0">
                <a:pos x="251" y="52"/>
              </a:cxn>
              <a:cxn ang="0">
                <a:pos x="85" y="47"/>
              </a:cxn>
              <a:cxn ang="0">
                <a:pos x="28" y="82"/>
              </a:cxn>
              <a:cxn ang="0">
                <a:pos x="27" y="100"/>
              </a:cxn>
              <a:cxn ang="0">
                <a:pos x="115" y="404"/>
              </a:cxn>
              <a:cxn ang="0">
                <a:pos x="162" y="427"/>
              </a:cxn>
              <a:cxn ang="0">
                <a:pos x="183" y="423"/>
              </a:cxn>
              <a:cxn ang="0">
                <a:pos x="287" y="257"/>
              </a:cxn>
              <a:cxn ang="0">
                <a:pos x="258" y="261"/>
              </a:cxn>
              <a:cxn ang="0">
                <a:pos x="146" y="334"/>
              </a:cxn>
              <a:cxn ang="0">
                <a:pos x="69" y="286"/>
              </a:cxn>
              <a:cxn ang="0">
                <a:pos x="58" y="202"/>
              </a:cxn>
              <a:cxn ang="0">
                <a:pos x="162" y="107"/>
              </a:cxn>
              <a:cxn ang="0">
                <a:pos x="229" y="139"/>
              </a:cxn>
              <a:cxn ang="0">
                <a:pos x="237" y="220"/>
              </a:cxn>
              <a:cxn ang="0">
                <a:pos x="215" y="261"/>
              </a:cxn>
              <a:cxn ang="0">
                <a:pos x="195" y="273"/>
              </a:cxn>
              <a:cxn ang="0">
                <a:pos x="179" y="264"/>
              </a:cxn>
              <a:cxn ang="0">
                <a:pos x="167" y="271"/>
              </a:cxn>
              <a:cxn ang="0">
                <a:pos x="115" y="273"/>
              </a:cxn>
              <a:cxn ang="0">
                <a:pos x="93" y="232"/>
              </a:cxn>
              <a:cxn ang="0">
                <a:pos x="118" y="170"/>
              </a:cxn>
              <a:cxn ang="0">
                <a:pos x="160" y="152"/>
              </a:cxn>
              <a:cxn ang="0">
                <a:pos x="199" y="174"/>
              </a:cxn>
              <a:cxn ang="0">
                <a:pos x="205" y="226"/>
              </a:cxn>
              <a:cxn ang="0">
                <a:pos x="218" y="186"/>
              </a:cxn>
              <a:cxn ang="0">
                <a:pos x="178" y="136"/>
              </a:cxn>
              <a:cxn ang="0">
                <a:pos x="112" y="156"/>
              </a:cxn>
              <a:cxn ang="0">
                <a:pos x="82" y="230"/>
              </a:cxn>
              <a:cxn ang="0">
                <a:pos x="117" y="301"/>
              </a:cxn>
              <a:cxn ang="0">
                <a:pos x="211" y="279"/>
              </a:cxn>
              <a:cxn ang="0">
                <a:pos x="249" y="224"/>
              </a:cxn>
              <a:cxn ang="0">
                <a:pos x="298" y="126"/>
              </a:cxn>
              <a:cxn ang="0">
                <a:pos x="302" y="121"/>
              </a:cxn>
              <a:cxn ang="0">
                <a:pos x="311" y="117"/>
              </a:cxn>
              <a:cxn ang="0">
                <a:pos x="311" y="117"/>
              </a:cxn>
              <a:cxn ang="0">
                <a:pos x="311" y="117"/>
              </a:cxn>
              <a:cxn ang="0">
                <a:pos x="320" y="120"/>
              </a:cxn>
              <a:cxn ang="0">
                <a:pos x="322" y="122"/>
              </a:cxn>
              <a:cxn ang="0">
                <a:pos x="322" y="122"/>
              </a:cxn>
              <a:cxn ang="0">
                <a:pos x="324" y="131"/>
              </a:cxn>
              <a:cxn ang="0">
                <a:pos x="228" y="425"/>
              </a:cxn>
              <a:cxn ang="0">
                <a:pos x="163" y="453"/>
              </a:cxn>
              <a:cxn ang="0">
                <a:pos x="172" y="231"/>
              </a:cxn>
              <a:cxn ang="0">
                <a:pos x="180" y="212"/>
              </a:cxn>
              <a:cxn ang="0">
                <a:pos x="176" y="188"/>
              </a:cxn>
              <a:cxn ang="0">
                <a:pos x="160" y="179"/>
              </a:cxn>
              <a:cxn ang="0">
                <a:pos x="137" y="188"/>
              </a:cxn>
              <a:cxn ang="0">
                <a:pos x="120" y="232"/>
              </a:cxn>
              <a:cxn ang="0">
                <a:pos x="128" y="249"/>
              </a:cxn>
              <a:cxn ang="0">
                <a:pos x="154" y="248"/>
              </a:cxn>
            </a:cxnLst>
            <a:rect l="0" t="0" r="r" b="b"/>
            <a:pathLst>
              <a:path w="324" h="453">
                <a:moveTo>
                  <a:pt x="163" y="453"/>
                </a:moveTo>
                <a:cubicBezTo>
                  <a:pt x="163" y="453"/>
                  <a:pt x="163" y="453"/>
                  <a:pt x="163" y="453"/>
                </a:cubicBezTo>
                <a:cubicBezTo>
                  <a:pt x="163" y="453"/>
                  <a:pt x="163" y="453"/>
                  <a:pt x="163" y="453"/>
                </a:cubicBezTo>
                <a:cubicBezTo>
                  <a:pt x="163" y="453"/>
                  <a:pt x="163" y="453"/>
                  <a:pt x="163" y="453"/>
                </a:cubicBezTo>
                <a:cubicBezTo>
                  <a:pt x="163" y="453"/>
                  <a:pt x="163" y="453"/>
                  <a:pt x="163" y="453"/>
                </a:cubicBezTo>
                <a:cubicBezTo>
                  <a:pt x="154" y="453"/>
                  <a:pt x="144" y="452"/>
                  <a:pt x="133" y="448"/>
                </a:cubicBezTo>
                <a:cubicBezTo>
                  <a:pt x="133" y="448"/>
                  <a:pt x="133" y="448"/>
                  <a:pt x="133" y="448"/>
                </a:cubicBezTo>
                <a:cubicBezTo>
                  <a:pt x="122" y="443"/>
                  <a:pt x="110" y="436"/>
                  <a:pt x="97" y="425"/>
                </a:cubicBezTo>
                <a:cubicBezTo>
                  <a:pt x="97" y="425"/>
                  <a:pt x="97" y="425"/>
                  <a:pt x="97" y="425"/>
                </a:cubicBezTo>
                <a:cubicBezTo>
                  <a:pt x="66" y="398"/>
                  <a:pt x="25" y="347"/>
                  <a:pt x="13" y="261"/>
                </a:cubicBezTo>
                <a:cubicBezTo>
                  <a:pt x="13" y="261"/>
                  <a:pt x="13" y="261"/>
                  <a:pt x="13" y="261"/>
                </a:cubicBezTo>
                <a:cubicBezTo>
                  <a:pt x="8" y="228"/>
                  <a:pt x="0" y="145"/>
                  <a:pt x="0" y="100"/>
                </a:cubicBezTo>
                <a:cubicBezTo>
                  <a:pt x="0" y="100"/>
                  <a:pt x="0" y="100"/>
                  <a:pt x="0" y="100"/>
                </a:cubicBezTo>
                <a:cubicBezTo>
                  <a:pt x="0" y="90"/>
                  <a:pt x="1" y="83"/>
                  <a:pt x="2" y="76"/>
                </a:cubicBezTo>
                <a:cubicBezTo>
                  <a:pt x="2" y="76"/>
                  <a:pt x="2" y="76"/>
                  <a:pt x="2" y="76"/>
                </a:cubicBezTo>
                <a:cubicBezTo>
                  <a:pt x="2" y="74"/>
                  <a:pt x="3" y="72"/>
                  <a:pt x="4" y="70"/>
                </a:cubicBezTo>
                <a:cubicBezTo>
                  <a:pt x="4" y="70"/>
                  <a:pt x="4" y="70"/>
                  <a:pt x="4" y="70"/>
                </a:cubicBezTo>
                <a:cubicBezTo>
                  <a:pt x="4" y="68"/>
                  <a:pt x="5" y="66"/>
                  <a:pt x="7" y="64"/>
                </a:cubicBezTo>
                <a:cubicBezTo>
                  <a:pt x="7" y="64"/>
                  <a:pt x="7" y="64"/>
                  <a:pt x="7" y="64"/>
                </a:cubicBezTo>
                <a:cubicBezTo>
                  <a:pt x="9" y="62"/>
                  <a:pt x="11" y="61"/>
                  <a:pt x="14" y="58"/>
                </a:cubicBezTo>
                <a:cubicBezTo>
                  <a:pt x="14" y="58"/>
                  <a:pt x="14" y="58"/>
                  <a:pt x="14"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0"/>
                  <a:pt x="163" y="0"/>
                </a:cubicBezTo>
                <a:cubicBezTo>
                  <a:pt x="163" y="0"/>
                  <a:pt x="163" y="0"/>
                  <a:pt x="163" y="0"/>
                </a:cubicBezTo>
                <a:cubicBezTo>
                  <a:pt x="163" y="0"/>
                  <a:pt x="163" y="0"/>
                  <a:pt x="163" y="0"/>
                </a:cubicBezTo>
                <a:cubicBezTo>
                  <a:pt x="194" y="0"/>
                  <a:pt x="226" y="11"/>
                  <a:pt x="252" y="23"/>
                </a:cubicBezTo>
                <a:cubicBezTo>
                  <a:pt x="252" y="23"/>
                  <a:pt x="252" y="23"/>
                  <a:pt x="252" y="23"/>
                </a:cubicBezTo>
                <a:cubicBezTo>
                  <a:pt x="279" y="36"/>
                  <a:pt x="300" y="50"/>
                  <a:pt x="311" y="58"/>
                </a:cubicBezTo>
                <a:cubicBezTo>
                  <a:pt x="311" y="58"/>
                  <a:pt x="311" y="58"/>
                  <a:pt x="311" y="58"/>
                </a:cubicBezTo>
                <a:cubicBezTo>
                  <a:pt x="314" y="61"/>
                  <a:pt x="316" y="62"/>
                  <a:pt x="318" y="64"/>
                </a:cubicBezTo>
                <a:cubicBezTo>
                  <a:pt x="318" y="64"/>
                  <a:pt x="318" y="64"/>
                  <a:pt x="318" y="64"/>
                </a:cubicBezTo>
                <a:cubicBezTo>
                  <a:pt x="324" y="70"/>
                  <a:pt x="324" y="78"/>
                  <a:pt x="318" y="83"/>
                </a:cubicBezTo>
                <a:cubicBezTo>
                  <a:pt x="318" y="83"/>
                  <a:pt x="318" y="83"/>
                  <a:pt x="318" y="83"/>
                </a:cubicBezTo>
                <a:cubicBezTo>
                  <a:pt x="313" y="88"/>
                  <a:pt x="305" y="88"/>
                  <a:pt x="300" y="83"/>
                </a:cubicBezTo>
                <a:cubicBezTo>
                  <a:pt x="300" y="83"/>
                  <a:pt x="300" y="83"/>
                  <a:pt x="300" y="83"/>
                </a:cubicBezTo>
                <a:cubicBezTo>
                  <a:pt x="299" y="83"/>
                  <a:pt x="298" y="81"/>
                  <a:pt x="295" y="79"/>
                </a:cubicBezTo>
                <a:cubicBezTo>
                  <a:pt x="295" y="79"/>
                  <a:pt x="295" y="79"/>
                  <a:pt x="295" y="79"/>
                </a:cubicBezTo>
                <a:cubicBezTo>
                  <a:pt x="292" y="77"/>
                  <a:pt x="289" y="75"/>
                  <a:pt x="284" y="72"/>
                </a:cubicBezTo>
                <a:cubicBezTo>
                  <a:pt x="284" y="72"/>
                  <a:pt x="284" y="72"/>
                  <a:pt x="284" y="72"/>
                </a:cubicBezTo>
                <a:cubicBezTo>
                  <a:pt x="276" y="66"/>
                  <a:pt x="264" y="59"/>
                  <a:pt x="251" y="52"/>
                </a:cubicBezTo>
                <a:cubicBezTo>
                  <a:pt x="251" y="52"/>
                  <a:pt x="251" y="52"/>
                  <a:pt x="251" y="52"/>
                </a:cubicBezTo>
                <a:cubicBezTo>
                  <a:pt x="225" y="39"/>
                  <a:pt x="192" y="27"/>
                  <a:pt x="163" y="27"/>
                </a:cubicBezTo>
                <a:cubicBezTo>
                  <a:pt x="163" y="27"/>
                  <a:pt x="163" y="27"/>
                  <a:pt x="163" y="27"/>
                </a:cubicBezTo>
                <a:cubicBezTo>
                  <a:pt x="163" y="27"/>
                  <a:pt x="163" y="27"/>
                  <a:pt x="163" y="27"/>
                </a:cubicBezTo>
                <a:cubicBezTo>
                  <a:pt x="137" y="27"/>
                  <a:pt x="109" y="36"/>
                  <a:pt x="85" y="47"/>
                </a:cubicBezTo>
                <a:cubicBezTo>
                  <a:pt x="85" y="47"/>
                  <a:pt x="85" y="47"/>
                  <a:pt x="85" y="47"/>
                </a:cubicBezTo>
                <a:cubicBezTo>
                  <a:pt x="60" y="59"/>
                  <a:pt x="40" y="72"/>
                  <a:pt x="31" y="79"/>
                </a:cubicBezTo>
                <a:cubicBezTo>
                  <a:pt x="31" y="79"/>
                  <a:pt x="31" y="79"/>
                  <a:pt x="31" y="79"/>
                </a:cubicBezTo>
                <a:cubicBezTo>
                  <a:pt x="30" y="80"/>
                  <a:pt x="29" y="81"/>
                  <a:pt x="28" y="82"/>
                </a:cubicBezTo>
                <a:cubicBezTo>
                  <a:pt x="28" y="82"/>
                  <a:pt x="28" y="82"/>
                  <a:pt x="28" y="82"/>
                </a:cubicBezTo>
                <a:cubicBezTo>
                  <a:pt x="28" y="82"/>
                  <a:pt x="28" y="83"/>
                  <a:pt x="28" y="84"/>
                </a:cubicBezTo>
                <a:cubicBezTo>
                  <a:pt x="28" y="84"/>
                  <a:pt x="28" y="84"/>
                  <a:pt x="28" y="84"/>
                </a:cubicBezTo>
                <a:cubicBezTo>
                  <a:pt x="27" y="87"/>
                  <a:pt x="27" y="93"/>
                  <a:pt x="27" y="100"/>
                </a:cubicBezTo>
                <a:cubicBezTo>
                  <a:pt x="27" y="100"/>
                  <a:pt x="27" y="100"/>
                  <a:pt x="27" y="100"/>
                </a:cubicBezTo>
                <a:cubicBezTo>
                  <a:pt x="27" y="142"/>
                  <a:pt x="34" y="227"/>
                  <a:pt x="39" y="257"/>
                </a:cubicBezTo>
                <a:cubicBezTo>
                  <a:pt x="39" y="257"/>
                  <a:pt x="39" y="257"/>
                  <a:pt x="39" y="257"/>
                </a:cubicBezTo>
                <a:cubicBezTo>
                  <a:pt x="51" y="337"/>
                  <a:pt x="88" y="381"/>
                  <a:pt x="115" y="404"/>
                </a:cubicBezTo>
                <a:cubicBezTo>
                  <a:pt x="115" y="404"/>
                  <a:pt x="115" y="404"/>
                  <a:pt x="115" y="404"/>
                </a:cubicBezTo>
                <a:cubicBezTo>
                  <a:pt x="126" y="414"/>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5" y="426"/>
                  <a:pt x="183" y="423"/>
                </a:cubicBezTo>
                <a:cubicBezTo>
                  <a:pt x="183" y="423"/>
                  <a:pt x="183" y="423"/>
                  <a:pt x="183" y="423"/>
                </a:cubicBezTo>
                <a:cubicBezTo>
                  <a:pt x="190" y="420"/>
                  <a:pt x="200" y="414"/>
                  <a:pt x="211" y="404"/>
                </a:cubicBezTo>
                <a:cubicBezTo>
                  <a:pt x="211" y="404"/>
                  <a:pt x="211" y="404"/>
                  <a:pt x="211" y="404"/>
                </a:cubicBezTo>
                <a:cubicBezTo>
                  <a:pt x="238" y="381"/>
                  <a:pt x="275" y="337"/>
                  <a:pt x="287" y="257"/>
                </a:cubicBezTo>
                <a:cubicBezTo>
                  <a:pt x="287" y="257"/>
                  <a:pt x="287" y="257"/>
                  <a:pt x="287" y="257"/>
                </a:cubicBezTo>
                <a:cubicBezTo>
                  <a:pt x="288" y="245"/>
                  <a:pt x="291" y="224"/>
                  <a:pt x="293" y="200"/>
                </a:cubicBezTo>
                <a:cubicBezTo>
                  <a:pt x="293" y="200"/>
                  <a:pt x="293" y="200"/>
                  <a:pt x="293" y="200"/>
                </a:cubicBezTo>
                <a:cubicBezTo>
                  <a:pt x="282" y="220"/>
                  <a:pt x="270" y="242"/>
                  <a:pt x="258" y="261"/>
                </a:cubicBezTo>
                <a:cubicBezTo>
                  <a:pt x="258" y="261"/>
                  <a:pt x="258" y="261"/>
                  <a:pt x="258" y="261"/>
                </a:cubicBezTo>
                <a:cubicBezTo>
                  <a:pt x="248" y="276"/>
                  <a:pt x="239" y="289"/>
                  <a:pt x="229" y="298"/>
                </a:cubicBezTo>
                <a:cubicBezTo>
                  <a:pt x="229" y="298"/>
                  <a:pt x="229" y="298"/>
                  <a:pt x="229" y="298"/>
                </a:cubicBezTo>
                <a:cubicBezTo>
                  <a:pt x="205" y="322"/>
                  <a:pt x="174" y="334"/>
                  <a:pt x="146" y="334"/>
                </a:cubicBezTo>
                <a:cubicBezTo>
                  <a:pt x="146" y="334"/>
                  <a:pt x="146" y="334"/>
                  <a:pt x="146" y="334"/>
                </a:cubicBezTo>
                <a:cubicBezTo>
                  <a:pt x="131" y="334"/>
                  <a:pt x="117" y="331"/>
                  <a:pt x="104" y="324"/>
                </a:cubicBezTo>
                <a:cubicBezTo>
                  <a:pt x="104" y="324"/>
                  <a:pt x="104" y="324"/>
                  <a:pt x="104" y="324"/>
                </a:cubicBezTo>
                <a:cubicBezTo>
                  <a:pt x="90" y="316"/>
                  <a:pt x="78" y="303"/>
                  <a:pt x="69" y="286"/>
                </a:cubicBezTo>
                <a:cubicBezTo>
                  <a:pt x="69" y="286"/>
                  <a:pt x="69" y="286"/>
                  <a:pt x="69" y="286"/>
                </a:cubicBezTo>
                <a:cubicBezTo>
                  <a:pt x="60" y="270"/>
                  <a:pt x="55" y="251"/>
                  <a:pt x="55" y="230"/>
                </a:cubicBezTo>
                <a:cubicBezTo>
                  <a:pt x="55" y="230"/>
                  <a:pt x="55" y="230"/>
                  <a:pt x="55" y="230"/>
                </a:cubicBezTo>
                <a:cubicBezTo>
                  <a:pt x="55" y="221"/>
                  <a:pt x="56" y="211"/>
                  <a:pt x="58" y="202"/>
                </a:cubicBezTo>
                <a:cubicBezTo>
                  <a:pt x="58" y="202"/>
                  <a:pt x="58" y="202"/>
                  <a:pt x="58" y="202"/>
                </a:cubicBezTo>
                <a:cubicBezTo>
                  <a:pt x="64" y="178"/>
                  <a:pt x="76" y="155"/>
                  <a:pt x="93" y="138"/>
                </a:cubicBezTo>
                <a:cubicBezTo>
                  <a:pt x="93" y="138"/>
                  <a:pt x="93" y="138"/>
                  <a:pt x="93" y="138"/>
                </a:cubicBezTo>
                <a:cubicBezTo>
                  <a:pt x="111" y="120"/>
                  <a:pt x="134" y="107"/>
                  <a:pt x="162" y="107"/>
                </a:cubicBezTo>
                <a:cubicBezTo>
                  <a:pt x="162" y="107"/>
                  <a:pt x="162" y="107"/>
                  <a:pt x="162" y="107"/>
                </a:cubicBezTo>
                <a:cubicBezTo>
                  <a:pt x="169" y="107"/>
                  <a:pt x="176" y="108"/>
                  <a:pt x="184" y="110"/>
                </a:cubicBezTo>
                <a:cubicBezTo>
                  <a:pt x="184" y="110"/>
                  <a:pt x="184" y="110"/>
                  <a:pt x="184" y="110"/>
                </a:cubicBezTo>
                <a:cubicBezTo>
                  <a:pt x="204" y="114"/>
                  <a:pt x="219" y="125"/>
                  <a:pt x="229" y="139"/>
                </a:cubicBezTo>
                <a:cubicBezTo>
                  <a:pt x="229" y="139"/>
                  <a:pt x="229" y="139"/>
                  <a:pt x="229" y="139"/>
                </a:cubicBezTo>
                <a:cubicBezTo>
                  <a:pt x="240" y="152"/>
                  <a:pt x="245" y="169"/>
                  <a:pt x="245" y="186"/>
                </a:cubicBezTo>
                <a:cubicBezTo>
                  <a:pt x="245" y="186"/>
                  <a:pt x="245" y="186"/>
                  <a:pt x="245" y="186"/>
                </a:cubicBezTo>
                <a:cubicBezTo>
                  <a:pt x="245" y="197"/>
                  <a:pt x="242" y="209"/>
                  <a:pt x="237" y="220"/>
                </a:cubicBezTo>
                <a:cubicBezTo>
                  <a:pt x="237" y="220"/>
                  <a:pt x="237" y="220"/>
                  <a:pt x="237" y="220"/>
                </a:cubicBezTo>
                <a:cubicBezTo>
                  <a:pt x="234" y="227"/>
                  <a:pt x="231" y="235"/>
                  <a:pt x="227" y="242"/>
                </a:cubicBezTo>
                <a:cubicBezTo>
                  <a:pt x="227" y="242"/>
                  <a:pt x="227" y="242"/>
                  <a:pt x="227" y="242"/>
                </a:cubicBezTo>
                <a:cubicBezTo>
                  <a:pt x="223" y="249"/>
                  <a:pt x="219" y="255"/>
                  <a:pt x="215" y="261"/>
                </a:cubicBezTo>
                <a:cubicBezTo>
                  <a:pt x="215" y="261"/>
                  <a:pt x="215" y="261"/>
                  <a:pt x="215" y="261"/>
                </a:cubicBezTo>
                <a:cubicBezTo>
                  <a:pt x="212" y="264"/>
                  <a:pt x="210" y="268"/>
                  <a:pt x="205" y="270"/>
                </a:cubicBezTo>
                <a:cubicBezTo>
                  <a:pt x="205" y="270"/>
                  <a:pt x="205" y="270"/>
                  <a:pt x="205" y="270"/>
                </a:cubicBezTo>
                <a:cubicBezTo>
                  <a:pt x="203" y="272"/>
                  <a:pt x="199" y="273"/>
                  <a:pt x="195" y="273"/>
                </a:cubicBezTo>
                <a:cubicBezTo>
                  <a:pt x="195" y="273"/>
                  <a:pt x="195" y="273"/>
                  <a:pt x="195" y="273"/>
                </a:cubicBezTo>
                <a:cubicBezTo>
                  <a:pt x="191" y="274"/>
                  <a:pt x="188" y="272"/>
                  <a:pt x="185" y="270"/>
                </a:cubicBezTo>
                <a:cubicBezTo>
                  <a:pt x="185" y="270"/>
                  <a:pt x="185" y="270"/>
                  <a:pt x="185" y="270"/>
                </a:cubicBezTo>
                <a:cubicBezTo>
                  <a:pt x="182" y="269"/>
                  <a:pt x="180" y="266"/>
                  <a:pt x="179" y="264"/>
                </a:cubicBezTo>
                <a:cubicBezTo>
                  <a:pt x="179" y="264"/>
                  <a:pt x="179" y="264"/>
                  <a:pt x="179" y="264"/>
                </a:cubicBezTo>
                <a:cubicBezTo>
                  <a:pt x="179" y="264"/>
                  <a:pt x="179" y="264"/>
                  <a:pt x="179" y="263"/>
                </a:cubicBezTo>
                <a:cubicBezTo>
                  <a:pt x="179" y="263"/>
                  <a:pt x="179" y="263"/>
                  <a:pt x="179" y="263"/>
                </a:cubicBezTo>
                <a:cubicBezTo>
                  <a:pt x="175" y="266"/>
                  <a:pt x="172" y="269"/>
                  <a:pt x="167" y="271"/>
                </a:cubicBezTo>
                <a:cubicBezTo>
                  <a:pt x="167" y="271"/>
                  <a:pt x="167" y="271"/>
                  <a:pt x="167" y="271"/>
                </a:cubicBezTo>
                <a:cubicBezTo>
                  <a:pt x="159" y="276"/>
                  <a:pt x="149" y="279"/>
                  <a:pt x="139" y="279"/>
                </a:cubicBezTo>
                <a:cubicBezTo>
                  <a:pt x="139" y="279"/>
                  <a:pt x="139" y="279"/>
                  <a:pt x="139" y="279"/>
                </a:cubicBezTo>
                <a:cubicBezTo>
                  <a:pt x="131" y="279"/>
                  <a:pt x="123" y="277"/>
                  <a:pt x="115" y="273"/>
                </a:cubicBezTo>
                <a:cubicBezTo>
                  <a:pt x="115" y="273"/>
                  <a:pt x="115" y="273"/>
                  <a:pt x="115" y="273"/>
                </a:cubicBezTo>
                <a:cubicBezTo>
                  <a:pt x="107" y="269"/>
                  <a:pt x="100" y="262"/>
                  <a:pt x="97" y="253"/>
                </a:cubicBezTo>
                <a:cubicBezTo>
                  <a:pt x="97" y="253"/>
                  <a:pt x="97" y="253"/>
                  <a:pt x="97" y="253"/>
                </a:cubicBezTo>
                <a:cubicBezTo>
                  <a:pt x="94" y="246"/>
                  <a:pt x="93" y="239"/>
                  <a:pt x="93" y="232"/>
                </a:cubicBezTo>
                <a:cubicBezTo>
                  <a:pt x="93" y="232"/>
                  <a:pt x="93" y="232"/>
                  <a:pt x="93" y="232"/>
                </a:cubicBezTo>
                <a:cubicBezTo>
                  <a:pt x="93" y="219"/>
                  <a:pt x="96" y="207"/>
                  <a:pt x="101" y="196"/>
                </a:cubicBezTo>
                <a:cubicBezTo>
                  <a:pt x="101" y="196"/>
                  <a:pt x="101" y="196"/>
                  <a:pt x="101" y="196"/>
                </a:cubicBezTo>
                <a:cubicBezTo>
                  <a:pt x="106" y="186"/>
                  <a:pt x="111" y="176"/>
                  <a:pt x="118" y="170"/>
                </a:cubicBezTo>
                <a:cubicBezTo>
                  <a:pt x="118" y="170"/>
                  <a:pt x="118" y="170"/>
                  <a:pt x="118" y="170"/>
                </a:cubicBezTo>
                <a:cubicBezTo>
                  <a:pt x="123" y="165"/>
                  <a:pt x="129" y="161"/>
                  <a:pt x="136" y="157"/>
                </a:cubicBezTo>
                <a:cubicBezTo>
                  <a:pt x="136" y="157"/>
                  <a:pt x="136" y="157"/>
                  <a:pt x="136" y="157"/>
                </a:cubicBezTo>
                <a:cubicBezTo>
                  <a:pt x="143" y="154"/>
                  <a:pt x="151" y="152"/>
                  <a:pt x="160" y="152"/>
                </a:cubicBezTo>
                <a:cubicBezTo>
                  <a:pt x="160" y="152"/>
                  <a:pt x="160" y="152"/>
                  <a:pt x="160" y="152"/>
                </a:cubicBezTo>
                <a:cubicBezTo>
                  <a:pt x="167" y="152"/>
                  <a:pt x="174" y="154"/>
                  <a:pt x="181" y="157"/>
                </a:cubicBezTo>
                <a:cubicBezTo>
                  <a:pt x="181" y="157"/>
                  <a:pt x="181" y="157"/>
                  <a:pt x="181" y="157"/>
                </a:cubicBezTo>
                <a:cubicBezTo>
                  <a:pt x="188" y="161"/>
                  <a:pt x="194" y="166"/>
                  <a:pt x="199" y="174"/>
                </a:cubicBezTo>
                <a:cubicBezTo>
                  <a:pt x="199" y="174"/>
                  <a:pt x="199" y="174"/>
                  <a:pt x="199" y="174"/>
                </a:cubicBezTo>
                <a:cubicBezTo>
                  <a:pt x="205" y="184"/>
                  <a:pt x="207" y="195"/>
                  <a:pt x="207" y="205"/>
                </a:cubicBezTo>
                <a:cubicBezTo>
                  <a:pt x="207" y="205"/>
                  <a:pt x="207" y="205"/>
                  <a:pt x="207" y="205"/>
                </a:cubicBezTo>
                <a:cubicBezTo>
                  <a:pt x="207" y="212"/>
                  <a:pt x="206" y="219"/>
                  <a:pt x="205" y="226"/>
                </a:cubicBezTo>
                <a:cubicBezTo>
                  <a:pt x="205" y="226"/>
                  <a:pt x="205" y="226"/>
                  <a:pt x="205" y="226"/>
                </a:cubicBezTo>
                <a:cubicBezTo>
                  <a:pt x="208" y="220"/>
                  <a:pt x="210" y="215"/>
                  <a:pt x="213" y="209"/>
                </a:cubicBezTo>
                <a:cubicBezTo>
                  <a:pt x="213" y="209"/>
                  <a:pt x="213" y="209"/>
                  <a:pt x="213" y="209"/>
                </a:cubicBezTo>
                <a:cubicBezTo>
                  <a:pt x="216" y="201"/>
                  <a:pt x="218" y="193"/>
                  <a:pt x="218" y="186"/>
                </a:cubicBezTo>
                <a:cubicBezTo>
                  <a:pt x="218" y="186"/>
                  <a:pt x="218" y="186"/>
                  <a:pt x="218" y="186"/>
                </a:cubicBezTo>
                <a:cubicBezTo>
                  <a:pt x="218" y="174"/>
                  <a:pt x="215" y="163"/>
                  <a:pt x="208" y="155"/>
                </a:cubicBezTo>
                <a:cubicBezTo>
                  <a:pt x="208" y="155"/>
                  <a:pt x="208" y="155"/>
                  <a:pt x="208" y="155"/>
                </a:cubicBezTo>
                <a:cubicBezTo>
                  <a:pt x="201" y="146"/>
                  <a:pt x="192" y="139"/>
                  <a:pt x="178" y="136"/>
                </a:cubicBezTo>
                <a:cubicBezTo>
                  <a:pt x="178" y="136"/>
                  <a:pt x="178" y="136"/>
                  <a:pt x="178" y="136"/>
                </a:cubicBezTo>
                <a:cubicBezTo>
                  <a:pt x="172" y="135"/>
                  <a:pt x="167" y="134"/>
                  <a:pt x="162" y="134"/>
                </a:cubicBezTo>
                <a:cubicBezTo>
                  <a:pt x="162" y="134"/>
                  <a:pt x="162" y="134"/>
                  <a:pt x="162" y="134"/>
                </a:cubicBezTo>
                <a:cubicBezTo>
                  <a:pt x="143" y="134"/>
                  <a:pt x="126" y="143"/>
                  <a:pt x="112" y="156"/>
                </a:cubicBezTo>
                <a:cubicBezTo>
                  <a:pt x="112" y="156"/>
                  <a:pt x="112" y="156"/>
                  <a:pt x="112" y="156"/>
                </a:cubicBezTo>
                <a:cubicBezTo>
                  <a:pt x="99" y="170"/>
                  <a:pt x="89" y="189"/>
                  <a:pt x="84" y="208"/>
                </a:cubicBezTo>
                <a:cubicBezTo>
                  <a:pt x="84" y="208"/>
                  <a:pt x="84" y="208"/>
                  <a:pt x="84" y="208"/>
                </a:cubicBezTo>
                <a:cubicBezTo>
                  <a:pt x="83" y="215"/>
                  <a:pt x="82" y="223"/>
                  <a:pt x="82" y="230"/>
                </a:cubicBezTo>
                <a:cubicBezTo>
                  <a:pt x="82" y="230"/>
                  <a:pt x="82" y="230"/>
                  <a:pt x="82" y="230"/>
                </a:cubicBezTo>
                <a:cubicBezTo>
                  <a:pt x="82" y="246"/>
                  <a:pt x="86" y="262"/>
                  <a:pt x="92" y="274"/>
                </a:cubicBezTo>
                <a:cubicBezTo>
                  <a:pt x="92" y="274"/>
                  <a:pt x="92" y="274"/>
                  <a:pt x="92" y="274"/>
                </a:cubicBezTo>
                <a:cubicBezTo>
                  <a:pt x="99" y="286"/>
                  <a:pt x="108" y="296"/>
                  <a:pt x="117" y="301"/>
                </a:cubicBezTo>
                <a:cubicBezTo>
                  <a:pt x="117" y="301"/>
                  <a:pt x="117" y="301"/>
                  <a:pt x="117" y="301"/>
                </a:cubicBezTo>
                <a:cubicBezTo>
                  <a:pt x="125" y="305"/>
                  <a:pt x="135" y="308"/>
                  <a:pt x="146" y="308"/>
                </a:cubicBezTo>
                <a:cubicBezTo>
                  <a:pt x="146" y="308"/>
                  <a:pt x="146" y="308"/>
                  <a:pt x="146" y="308"/>
                </a:cubicBezTo>
                <a:cubicBezTo>
                  <a:pt x="167" y="308"/>
                  <a:pt x="191" y="299"/>
                  <a:pt x="211" y="279"/>
                </a:cubicBezTo>
                <a:cubicBezTo>
                  <a:pt x="211" y="279"/>
                  <a:pt x="211" y="279"/>
                  <a:pt x="211" y="279"/>
                </a:cubicBezTo>
                <a:cubicBezTo>
                  <a:pt x="216" y="274"/>
                  <a:pt x="222" y="266"/>
                  <a:pt x="229" y="256"/>
                </a:cubicBezTo>
                <a:cubicBezTo>
                  <a:pt x="229" y="256"/>
                  <a:pt x="229" y="256"/>
                  <a:pt x="229" y="256"/>
                </a:cubicBezTo>
                <a:cubicBezTo>
                  <a:pt x="235" y="247"/>
                  <a:pt x="242" y="235"/>
                  <a:pt x="249" y="224"/>
                </a:cubicBezTo>
                <a:cubicBezTo>
                  <a:pt x="249" y="224"/>
                  <a:pt x="249" y="224"/>
                  <a:pt x="249" y="224"/>
                </a:cubicBezTo>
                <a:cubicBezTo>
                  <a:pt x="263" y="200"/>
                  <a:pt x="276" y="174"/>
                  <a:pt x="286" y="154"/>
                </a:cubicBezTo>
                <a:cubicBezTo>
                  <a:pt x="286" y="154"/>
                  <a:pt x="286" y="154"/>
                  <a:pt x="286" y="154"/>
                </a:cubicBezTo>
                <a:cubicBezTo>
                  <a:pt x="292" y="141"/>
                  <a:pt x="297" y="130"/>
                  <a:pt x="298" y="126"/>
                </a:cubicBezTo>
                <a:cubicBezTo>
                  <a:pt x="298" y="126"/>
                  <a:pt x="298" y="126"/>
                  <a:pt x="298" y="126"/>
                </a:cubicBezTo>
                <a:cubicBezTo>
                  <a:pt x="298" y="126"/>
                  <a:pt x="298" y="126"/>
                  <a:pt x="298" y="126"/>
                </a:cubicBezTo>
                <a:cubicBezTo>
                  <a:pt x="299" y="124"/>
                  <a:pt x="300" y="122"/>
                  <a:pt x="302" y="121"/>
                </a:cubicBezTo>
                <a:cubicBezTo>
                  <a:pt x="302" y="121"/>
                  <a:pt x="302" y="121"/>
                  <a:pt x="302" y="121"/>
                </a:cubicBezTo>
                <a:cubicBezTo>
                  <a:pt x="304" y="118"/>
                  <a:pt x="308"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5" y="117"/>
                  <a:pt x="318" y="118"/>
                  <a:pt x="320" y="120"/>
                </a:cubicBezTo>
                <a:cubicBezTo>
                  <a:pt x="320" y="120"/>
                  <a:pt x="320" y="120"/>
                  <a:pt x="320" y="120"/>
                </a:cubicBezTo>
                <a:cubicBezTo>
                  <a:pt x="320" y="120"/>
                  <a:pt x="320" y="120"/>
                  <a:pt x="320" y="120"/>
                </a:cubicBezTo>
                <a:cubicBezTo>
                  <a:pt x="320" y="120"/>
                  <a:pt x="320" y="120"/>
                  <a:pt x="320" y="120"/>
                </a:cubicBezTo>
                <a:cubicBezTo>
                  <a:pt x="320" y="120"/>
                  <a:pt x="320" y="120"/>
                  <a:pt x="320" y="120"/>
                </a:cubicBezTo>
                <a:cubicBezTo>
                  <a:pt x="320" y="120"/>
                  <a:pt x="320" y="120"/>
                  <a:pt x="320" y="120"/>
                </a:cubicBezTo>
                <a:cubicBezTo>
                  <a:pt x="321" y="121"/>
                  <a:pt x="321" y="122"/>
                  <a:pt x="322" y="122"/>
                </a:cubicBezTo>
                <a:cubicBezTo>
                  <a:pt x="322" y="122"/>
                  <a:pt x="322" y="122"/>
                  <a:pt x="322" y="122"/>
                </a:cubicBezTo>
                <a:cubicBezTo>
                  <a:pt x="322" y="122"/>
                  <a:pt x="322" y="122"/>
                  <a:pt x="322" y="122"/>
                </a:cubicBezTo>
                <a:cubicBezTo>
                  <a:pt x="322" y="122"/>
                  <a:pt x="322" y="122"/>
                  <a:pt x="322" y="122"/>
                </a:cubicBezTo>
                <a:cubicBezTo>
                  <a:pt x="322" y="122"/>
                  <a:pt x="322" y="122"/>
                  <a:pt x="322" y="122"/>
                </a:cubicBezTo>
                <a:cubicBezTo>
                  <a:pt x="322" y="122"/>
                  <a:pt x="322" y="122"/>
                  <a:pt x="322" y="122"/>
                </a:cubicBezTo>
                <a:cubicBezTo>
                  <a:pt x="322" y="122"/>
                  <a:pt x="322" y="123"/>
                  <a:pt x="322" y="123"/>
                </a:cubicBezTo>
                <a:cubicBezTo>
                  <a:pt x="322" y="123"/>
                  <a:pt x="322" y="123"/>
                  <a:pt x="322" y="123"/>
                </a:cubicBezTo>
                <a:cubicBezTo>
                  <a:pt x="324" y="125"/>
                  <a:pt x="324" y="128"/>
                  <a:pt x="324" y="131"/>
                </a:cubicBezTo>
                <a:cubicBezTo>
                  <a:pt x="324" y="131"/>
                  <a:pt x="324" y="131"/>
                  <a:pt x="324" y="131"/>
                </a:cubicBezTo>
                <a:cubicBezTo>
                  <a:pt x="322" y="176"/>
                  <a:pt x="317" y="235"/>
                  <a:pt x="313" y="261"/>
                </a:cubicBezTo>
                <a:cubicBezTo>
                  <a:pt x="313" y="261"/>
                  <a:pt x="313" y="261"/>
                  <a:pt x="313" y="261"/>
                </a:cubicBezTo>
                <a:cubicBezTo>
                  <a:pt x="300" y="347"/>
                  <a:pt x="259" y="398"/>
                  <a:pt x="228" y="425"/>
                </a:cubicBezTo>
                <a:cubicBezTo>
                  <a:pt x="228" y="425"/>
                  <a:pt x="228" y="425"/>
                  <a:pt x="228" y="425"/>
                </a:cubicBezTo>
                <a:cubicBezTo>
                  <a:pt x="215" y="436"/>
                  <a:pt x="204" y="443"/>
                  <a:pt x="193" y="448"/>
                </a:cubicBezTo>
                <a:cubicBezTo>
                  <a:pt x="193" y="448"/>
                  <a:pt x="193" y="448"/>
                  <a:pt x="193" y="448"/>
                </a:cubicBezTo>
                <a:cubicBezTo>
                  <a:pt x="182" y="452"/>
                  <a:pt x="172" y="453"/>
                  <a:pt x="163" y="453"/>
                </a:cubicBezTo>
                <a:cubicBezTo>
                  <a:pt x="163" y="453"/>
                  <a:pt x="163" y="453"/>
                  <a:pt x="163" y="453"/>
                </a:cubicBezTo>
                <a:cubicBezTo>
                  <a:pt x="163" y="453"/>
                  <a:pt x="163" y="453"/>
                  <a:pt x="163" y="453"/>
                </a:cubicBezTo>
                <a:close/>
                <a:moveTo>
                  <a:pt x="154" y="248"/>
                </a:moveTo>
                <a:cubicBezTo>
                  <a:pt x="162" y="243"/>
                  <a:pt x="168" y="237"/>
                  <a:pt x="172" y="231"/>
                </a:cubicBezTo>
                <a:cubicBezTo>
                  <a:pt x="172" y="231"/>
                  <a:pt x="172" y="231"/>
                  <a:pt x="172" y="231"/>
                </a:cubicBezTo>
                <a:cubicBezTo>
                  <a:pt x="176" y="225"/>
                  <a:pt x="178" y="220"/>
                  <a:pt x="179" y="216"/>
                </a:cubicBezTo>
                <a:cubicBezTo>
                  <a:pt x="179" y="216"/>
                  <a:pt x="179" y="216"/>
                  <a:pt x="179" y="216"/>
                </a:cubicBezTo>
                <a:cubicBezTo>
                  <a:pt x="180" y="214"/>
                  <a:pt x="180" y="213"/>
                  <a:pt x="180" y="212"/>
                </a:cubicBezTo>
                <a:cubicBezTo>
                  <a:pt x="180" y="212"/>
                  <a:pt x="180" y="212"/>
                  <a:pt x="180" y="212"/>
                </a:cubicBezTo>
                <a:cubicBezTo>
                  <a:pt x="180" y="210"/>
                  <a:pt x="180" y="207"/>
                  <a:pt x="180" y="205"/>
                </a:cubicBezTo>
                <a:cubicBezTo>
                  <a:pt x="180" y="205"/>
                  <a:pt x="180" y="205"/>
                  <a:pt x="180" y="205"/>
                </a:cubicBezTo>
                <a:cubicBezTo>
                  <a:pt x="180" y="198"/>
                  <a:pt x="179" y="193"/>
                  <a:pt x="176" y="188"/>
                </a:cubicBezTo>
                <a:cubicBezTo>
                  <a:pt x="176" y="188"/>
                  <a:pt x="176" y="188"/>
                  <a:pt x="176" y="188"/>
                </a:cubicBezTo>
                <a:cubicBezTo>
                  <a:pt x="174" y="185"/>
                  <a:pt x="171" y="182"/>
                  <a:pt x="169" y="181"/>
                </a:cubicBezTo>
                <a:cubicBezTo>
                  <a:pt x="169" y="181"/>
                  <a:pt x="169" y="181"/>
                  <a:pt x="169" y="181"/>
                </a:cubicBezTo>
                <a:cubicBezTo>
                  <a:pt x="166" y="180"/>
                  <a:pt x="163" y="179"/>
                  <a:pt x="160" y="179"/>
                </a:cubicBezTo>
                <a:cubicBezTo>
                  <a:pt x="160" y="179"/>
                  <a:pt x="160" y="179"/>
                  <a:pt x="160" y="179"/>
                </a:cubicBezTo>
                <a:cubicBezTo>
                  <a:pt x="156" y="179"/>
                  <a:pt x="151" y="180"/>
                  <a:pt x="147" y="182"/>
                </a:cubicBezTo>
                <a:cubicBezTo>
                  <a:pt x="147" y="182"/>
                  <a:pt x="147" y="182"/>
                  <a:pt x="147" y="182"/>
                </a:cubicBezTo>
                <a:cubicBezTo>
                  <a:pt x="143" y="184"/>
                  <a:pt x="139" y="186"/>
                  <a:pt x="137" y="188"/>
                </a:cubicBezTo>
                <a:cubicBezTo>
                  <a:pt x="137" y="188"/>
                  <a:pt x="137" y="188"/>
                  <a:pt x="137" y="188"/>
                </a:cubicBezTo>
                <a:cubicBezTo>
                  <a:pt x="134" y="192"/>
                  <a:pt x="129" y="199"/>
                  <a:pt x="125" y="207"/>
                </a:cubicBezTo>
                <a:cubicBezTo>
                  <a:pt x="125" y="207"/>
                  <a:pt x="125" y="207"/>
                  <a:pt x="125" y="207"/>
                </a:cubicBezTo>
                <a:cubicBezTo>
                  <a:pt x="122" y="215"/>
                  <a:pt x="120" y="224"/>
                  <a:pt x="120" y="232"/>
                </a:cubicBezTo>
                <a:cubicBezTo>
                  <a:pt x="120" y="232"/>
                  <a:pt x="120" y="232"/>
                  <a:pt x="120" y="232"/>
                </a:cubicBezTo>
                <a:cubicBezTo>
                  <a:pt x="120" y="236"/>
                  <a:pt x="120" y="240"/>
                  <a:pt x="122" y="243"/>
                </a:cubicBezTo>
                <a:cubicBezTo>
                  <a:pt x="122" y="243"/>
                  <a:pt x="122" y="243"/>
                  <a:pt x="122" y="243"/>
                </a:cubicBezTo>
                <a:cubicBezTo>
                  <a:pt x="123" y="246"/>
                  <a:pt x="125" y="248"/>
                  <a:pt x="128" y="249"/>
                </a:cubicBezTo>
                <a:cubicBezTo>
                  <a:pt x="128" y="249"/>
                  <a:pt x="128" y="249"/>
                  <a:pt x="128" y="249"/>
                </a:cubicBezTo>
                <a:cubicBezTo>
                  <a:pt x="131" y="251"/>
                  <a:pt x="135" y="252"/>
                  <a:pt x="139" y="252"/>
                </a:cubicBezTo>
                <a:cubicBezTo>
                  <a:pt x="139" y="252"/>
                  <a:pt x="139" y="252"/>
                  <a:pt x="139" y="252"/>
                </a:cubicBezTo>
                <a:cubicBezTo>
                  <a:pt x="145" y="252"/>
                  <a:pt x="150" y="250"/>
                  <a:pt x="154" y="24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533"/>
          <p:cNvSpPr>
            <a:spLocks/>
          </p:cNvSpPr>
          <p:nvPr userDrawn="1"/>
        </p:nvSpPr>
        <p:spPr bwMode="auto">
          <a:xfrm>
            <a:off x="8720225" y="3086208"/>
            <a:ext cx="517525" cy="323850"/>
          </a:xfrm>
          <a:custGeom>
            <a:avLst/>
            <a:gdLst/>
            <a:ahLst/>
            <a:cxnLst>
              <a:cxn ang="0">
                <a:pos x="225" y="0"/>
              </a:cxn>
              <a:cxn ang="0">
                <a:pos x="199" y="31"/>
              </a:cxn>
              <a:cxn ang="0">
                <a:pos x="199" y="39"/>
              </a:cxn>
              <a:cxn ang="0">
                <a:pos x="122" y="39"/>
              </a:cxn>
              <a:cxn ang="0">
                <a:pos x="92" y="70"/>
              </a:cxn>
              <a:cxn ang="0">
                <a:pos x="92" y="70"/>
              </a:cxn>
              <a:cxn ang="0">
                <a:pos x="105" y="84"/>
              </a:cxn>
              <a:cxn ang="0">
                <a:pos x="118" y="70"/>
              </a:cxn>
              <a:cxn ang="0">
                <a:pos x="118" y="70"/>
              </a:cxn>
              <a:cxn ang="0">
                <a:pos x="122" y="66"/>
              </a:cxn>
              <a:cxn ang="0">
                <a:pos x="213" y="66"/>
              </a:cxn>
              <a:cxn ang="0">
                <a:pos x="226" y="53"/>
              </a:cxn>
              <a:cxn ang="0">
                <a:pos x="226" y="31"/>
              </a:cxn>
              <a:cxn ang="0">
                <a:pos x="227" y="26"/>
              </a:cxn>
              <a:cxn ang="0">
                <a:pos x="323" y="26"/>
              </a:cxn>
              <a:cxn ang="0">
                <a:pos x="324" y="31"/>
              </a:cxn>
              <a:cxn ang="0">
                <a:pos x="324" y="53"/>
              </a:cxn>
              <a:cxn ang="0">
                <a:pos x="337" y="66"/>
              </a:cxn>
              <a:cxn ang="0">
                <a:pos x="428" y="66"/>
              </a:cxn>
              <a:cxn ang="0">
                <a:pos x="431" y="70"/>
              </a:cxn>
              <a:cxn ang="0">
                <a:pos x="431" y="257"/>
              </a:cxn>
              <a:cxn ang="0">
                <a:pos x="428" y="261"/>
              </a:cxn>
              <a:cxn ang="0">
                <a:pos x="122" y="261"/>
              </a:cxn>
              <a:cxn ang="0">
                <a:pos x="111" y="251"/>
              </a:cxn>
              <a:cxn ang="0">
                <a:pos x="111" y="250"/>
              </a:cxn>
              <a:cxn ang="0">
                <a:pos x="35" y="125"/>
              </a:cxn>
              <a:cxn ang="0">
                <a:pos x="34" y="124"/>
              </a:cxn>
              <a:cxn ang="0">
                <a:pos x="32" y="120"/>
              </a:cxn>
              <a:cxn ang="0">
                <a:pos x="331" y="120"/>
              </a:cxn>
              <a:cxn ang="0">
                <a:pos x="396" y="236"/>
              </a:cxn>
              <a:cxn ang="0">
                <a:pos x="414" y="241"/>
              </a:cxn>
              <a:cxn ang="0">
                <a:pos x="419" y="222"/>
              </a:cxn>
              <a:cxn ang="0">
                <a:pos x="351" y="100"/>
              </a:cxn>
              <a:cxn ang="0">
                <a:pos x="339" y="94"/>
              </a:cxn>
              <a:cxn ang="0">
                <a:pos x="31" y="94"/>
              </a:cxn>
              <a:cxn ang="0">
                <a:pos x="7" y="106"/>
              </a:cxn>
              <a:cxn ang="0">
                <a:pos x="12" y="139"/>
              </a:cxn>
              <a:cxn ang="0">
                <a:pos x="12" y="139"/>
              </a:cxn>
              <a:cxn ang="0">
                <a:pos x="88" y="264"/>
              </a:cxn>
              <a:cxn ang="0">
                <a:pos x="88" y="264"/>
              </a:cxn>
              <a:cxn ang="0">
                <a:pos x="122" y="288"/>
              </a:cxn>
              <a:cxn ang="0">
                <a:pos x="428" y="288"/>
              </a:cxn>
              <a:cxn ang="0">
                <a:pos x="458" y="257"/>
              </a:cxn>
              <a:cxn ang="0">
                <a:pos x="458" y="70"/>
              </a:cxn>
              <a:cxn ang="0">
                <a:pos x="428" y="39"/>
              </a:cxn>
              <a:cxn ang="0">
                <a:pos x="350" y="39"/>
              </a:cxn>
              <a:cxn ang="0">
                <a:pos x="350" y="31"/>
              </a:cxn>
              <a:cxn ang="0">
                <a:pos x="325" y="0"/>
              </a:cxn>
              <a:cxn ang="0">
                <a:pos x="225" y="0"/>
              </a:cxn>
            </a:cxnLst>
            <a:rect l="0" t="0" r="r" b="b"/>
            <a:pathLst>
              <a:path w="458" h="288">
                <a:moveTo>
                  <a:pt x="225" y="0"/>
                </a:moveTo>
                <a:cubicBezTo>
                  <a:pt x="211" y="0"/>
                  <a:pt x="199" y="13"/>
                  <a:pt x="199" y="31"/>
                </a:cubicBezTo>
                <a:cubicBezTo>
                  <a:pt x="199" y="31"/>
                  <a:pt x="199" y="35"/>
                  <a:pt x="199" y="39"/>
                </a:cubicBezTo>
                <a:cubicBezTo>
                  <a:pt x="180" y="39"/>
                  <a:pt x="122" y="39"/>
                  <a:pt x="122" y="39"/>
                </a:cubicBezTo>
                <a:cubicBezTo>
                  <a:pt x="105" y="39"/>
                  <a:pt x="92" y="53"/>
                  <a:pt x="92" y="70"/>
                </a:cubicBezTo>
                <a:cubicBezTo>
                  <a:pt x="92" y="70"/>
                  <a:pt x="92" y="70"/>
                  <a:pt x="92" y="70"/>
                </a:cubicBezTo>
                <a:cubicBezTo>
                  <a:pt x="92" y="78"/>
                  <a:pt x="98" y="84"/>
                  <a:pt x="105" y="84"/>
                </a:cubicBezTo>
                <a:cubicBezTo>
                  <a:pt x="112" y="84"/>
                  <a:pt x="118" y="78"/>
                  <a:pt x="118" y="70"/>
                </a:cubicBezTo>
                <a:cubicBezTo>
                  <a:pt x="118" y="70"/>
                  <a:pt x="118" y="70"/>
                  <a:pt x="118" y="70"/>
                </a:cubicBezTo>
                <a:cubicBezTo>
                  <a:pt x="118" y="68"/>
                  <a:pt x="120" y="66"/>
                  <a:pt x="122" y="66"/>
                </a:cubicBezTo>
                <a:cubicBezTo>
                  <a:pt x="213" y="66"/>
                  <a:pt x="213" y="66"/>
                  <a:pt x="213" y="66"/>
                </a:cubicBezTo>
                <a:cubicBezTo>
                  <a:pt x="220" y="66"/>
                  <a:pt x="226" y="60"/>
                  <a:pt x="226" y="53"/>
                </a:cubicBezTo>
                <a:cubicBezTo>
                  <a:pt x="226" y="31"/>
                  <a:pt x="226" y="31"/>
                  <a:pt x="226" y="31"/>
                </a:cubicBezTo>
                <a:cubicBezTo>
                  <a:pt x="226" y="29"/>
                  <a:pt x="227" y="27"/>
                  <a:pt x="227" y="26"/>
                </a:cubicBezTo>
                <a:cubicBezTo>
                  <a:pt x="231" y="26"/>
                  <a:pt x="319" y="26"/>
                  <a:pt x="323" y="26"/>
                </a:cubicBezTo>
                <a:cubicBezTo>
                  <a:pt x="323" y="27"/>
                  <a:pt x="324" y="29"/>
                  <a:pt x="324" y="31"/>
                </a:cubicBezTo>
                <a:cubicBezTo>
                  <a:pt x="324" y="53"/>
                  <a:pt x="324" y="53"/>
                  <a:pt x="324" y="53"/>
                </a:cubicBezTo>
                <a:cubicBezTo>
                  <a:pt x="324" y="60"/>
                  <a:pt x="330" y="66"/>
                  <a:pt x="337" y="66"/>
                </a:cubicBezTo>
                <a:cubicBezTo>
                  <a:pt x="428" y="66"/>
                  <a:pt x="428" y="66"/>
                  <a:pt x="428" y="66"/>
                </a:cubicBezTo>
                <a:cubicBezTo>
                  <a:pt x="430" y="66"/>
                  <a:pt x="431" y="68"/>
                  <a:pt x="431" y="70"/>
                </a:cubicBezTo>
                <a:cubicBezTo>
                  <a:pt x="431" y="257"/>
                  <a:pt x="431" y="257"/>
                  <a:pt x="431" y="257"/>
                </a:cubicBezTo>
                <a:cubicBezTo>
                  <a:pt x="431" y="259"/>
                  <a:pt x="430" y="261"/>
                  <a:pt x="428" y="261"/>
                </a:cubicBezTo>
                <a:cubicBezTo>
                  <a:pt x="122" y="261"/>
                  <a:pt x="122" y="261"/>
                  <a:pt x="122" y="261"/>
                </a:cubicBezTo>
                <a:cubicBezTo>
                  <a:pt x="120" y="261"/>
                  <a:pt x="115" y="257"/>
                  <a:pt x="111" y="251"/>
                </a:cubicBezTo>
                <a:cubicBezTo>
                  <a:pt x="111" y="250"/>
                  <a:pt x="111" y="250"/>
                  <a:pt x="111" y="250"/>
                </a:cubicBezTo>
                <a:cubicBezTo>
                  <a:pt x="35" y="125"/>
                  <a:pt x="35" y="125"/>
                  <a:pt x="35" y="125"/>
                </a:cubicBezTo>
                <a:cubicBezTo>
                  <a:pt x="35" y="125"/>
                  <a:pt x="34" y="125"/>
                  <a:pt x="34" y="124"/>
                </a:cubicBezTo>
                <a:cubicBezTo>
                  <a:pt x="34" y="123"/>
                  <a:pt x="33" y="122"/>
                  <a:pt x="32" y="120"/>
                </a:cubicBezTo>
                <a:cubicBezTo>
                  <a:pt x="34" y="120"/>
                  <a:pt x="316" y="120"/>
                  <a:pt x="331" y="120"/>
                </a:cubicBezTo>
                <a:cubicBezTo>
                  <a:pt x="338" y="132"/>
                  <a:pt x="396" y="236"/>
                  <a:pt x="396" y="236"/>
                </a:cubicBezTo>
                <a:cubicBezTo>
                  <a:pt x="400" y="242"/>
                  <a:pt x="408" y="244"/>
                  <a:pt x="414" y="241"/>
                </a:cubicBezTo>
                <a:cubicBezTo>
                  <a:pt x="421" y="237"/>
                  <a:pt x="423" y="229"/>
                  <a:pt x="419" y="222"/>
                </a:cubicBezTo>
                <a:cubicBezTo>
                  <a:pt x="351" y="100"/>
                  <a:pt x="351" y="100"/>
                  <a:pt x="351" y="100"/>
                </a:cubicBezTo>
                <a:cubicBezTo>
                  <a:pt x="348" y="96"/>
                  <a:pt x="344" y="94"/>
                  <a:pt x="339" y="94"/>
                </a:cubicBezTo>
                <a:cubicBezTo>
                  <a:pt x="31" y="94"/>
                  <a:pt x="31" y="94"/>
                  <a:pt x="31" y="94"/>
                </a:cubicBezTo>
                <a:cubicBezTo>
                  <a:pt x="17" y="94"/>
                  <a:pt x="10" y="100"/>
                  <a:pt x="7" y="106"/>
                </a:cubicBezTo>
                <a:cubicBezTo>
                  <a:pt x="0" y="119"/>
                  <a:pt x="10" y="136"/>
                  <a:pt x="12" y="139"/>
                </a:cubicBezTo>
                <a:cubicBezTo>
                  <a:pt x="12" y="139"/>
                  <a:pt x="12" y="139"/>
                  <a:pt x="12" y="139"/>
                </a:cubicBezTo>
                <a:cubicBezTo>
                  <a:pt x="88" y="264"/>
                  <a:pt x="88" y="264"/>
                  <a:pt x="88" y="264"/>
                </a:cubicBezTo>
                <a:cubicBezTo>
                  <a:pt x="88" y="264"/>
                  <a:pt x="88" y="264"/>
                  <a:pt x="88" y="264"/>
                </a:cubicBezTo>
                <a:cubicBezTo>
                  <a:pt x="96" y="279"/>
                  <a:pt x="109" y="288"/>
                  <a:pt x="122" y="288"/>
                </a:cubicBezTo>
                <a:cubicBezTo>
                  <a:pt x="428" y="288"/>
                  <a:pt x="428" y="288"/>
                  <a:pt x="428" y="288"/>
                </a:cubicBezTo>
                <a:cubicBezTo>
                  <a:pt x="444" y="288"/>
                  <a:pt x="458" y="274"/>
                  <a:pt x="458" y="257"/>
                </a:cubicBezTo>
                <a:cubicBezTo>
                  <a:pt x="458" y="70"/>
                  <a:pt x="458" y="70"/>
                  <a:pt x="458" y="70"/>
                </a:cubicBezTo>
                <a:cubicBezTo>
                  <a:pt x="458" y="53"/>
                  <a:pt x="444" y="39"/>
                  <a:pt x="428" y="39"/>
                </a:cubicBezTo>
                <a:cubicBezTo>
                  <a:pt x="428" y="39"/>
                  <a:pt x="370" y="39"/>
                  <a:pt x="350" y="39"/>
                </a:cubicBezTo>
                <a:cubicBezTo>
                  <a:pt x="350" y="35"/>
                  <a:pt x="350" y="31"/>
                  <a:pt x="350" y="31"/>
                </a:cubicBezTo>
                <a:cubicBezTo>
                  <a:pt x="350" y="13"/>
                  <a:pt x="339" y="0"/>
                  <a:pt x="325" y="0"/>
                </a:cubicBezTo>
                <a:lnTo>
                  <a:pt x="225"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568"/>
          <p:cNvSpPr>
            <a:spLocks/>
          </p:cNvSpPr>
          <p:nvPr userDrawn="1"/>
        </p:nvSpPr>
        <p:spPr bwMode="auto">
          <a:xfrm>
            <a:off x="8754356" y="5098459"/>
            <a:ext cx="449263" cy="449263"/>
          </a:xfrm>
          <a:custGeom>
            <a:avLst/>
            <a:gdLst/>
            <a:ahLst/>
            <a:cxnLst>
              <a:cxn ang="0">
                <a:pos x="22" y="290"/>
              </a:cxn>
              <a:cxn ang="0">
                <a:pos x="52" y="66"/>
              </a:cxn>
              <a:cxn ang="0">
                <a:pos x="40" y="127"/>
              </a:cxn>
              <a:cxn ang="0">
                <a:pos x="130" y="361"/>
              </a:cxn>
              <a:cxn ang="0">
                <a:pos x="186" y="339"/>
              </a:cxn>
              <a:cxn ang="0">
                <a:pos x="183" y="322"/>
              </a:cxn>
              <a:cxn ang="0">
                <a:pos x="154" y="278"/>
              </a:cxn>
              <a:cxn ang="0">
                <a:pos x="163" y="257"/>
              </a:cxn>
              <a:cxn ang="0">
                <a:pos x="103" y="213"/>
              </a:cxn>
              <a:cxn ang="0">
                <a:pos x="69" y="113"/>
              </a:cxn>
              <a:cxn ang="0">
                <a:pos x="84" y="69"/>
              </a:cxn>
              <a:cxn ang="0">
                <a:pos x="93" y="31"/>
              </a:cxn>
              <a:cxn ang="0">
                <a:pos x="127" y="19"/>
              </a:cxn>
              <a:cxn ang="0">
                <a:pos x="147" y="29"/>
              </a:cxn>
              <a:cxn ang="0">
                <a:pos x="199" y="41"/>
              </a:cxn>
              <a:cxn ang="0">
                <a:pos x="249" y="91"/>
              </a:cxn>
              <a:cxn ang="0">
                <a:pos x="250" y="102"/>
              </a:cxn>
              <a:cxn ang="0">
                <a:pos x="238" y="119"/>
              </a:cxn>
              <a:cxn ang="0">
                <a:pos x="181" y="172"/>
              </a:cxn>
              <a:cxn ang="0">
                <a:pos x="172" y="167"/>
              </a:cxn>
              <a:cxn ang="0">
                <a:pos x="165" y="161"/>
              </a:cxn>
              <a:cxn ang="0">
                <a:pos x="151" y="167"/>
              </a:cxn>
              <a:cxn ang="0">
                <a:pos x="156" y="181"/>
              </a:cxn>
              <a:cxn ang="0">
                <a:pos x="177" y="197"/>
              </a:cxn>
              <a:cxn ang="0">
                <a:pos x="188" y="213"/>
              </a:cxn>
              <a:cxn ang="0">
                <a:pos x="201" y="208"/>
              </a:cxn>
              <a:cxn ang="0">
                <a:pos x="256" y="225"/>
              </a:cxn>
              <a:cxn ang="0">
                <a:pos x="330" y="259"/>
              </a:cxn>
              <a:cxn ang="0">
                <a:pos x="315" y="307"/>
              </a:cxn>
              <a:cxn ang="0">
                <a:pos x="283" y="354"/>
              </a:cxn>
              <a:cxn ang="0">
                <a:pos x="352" y="113"/>
              </a:cxn>
              <a:cxn ang="0">
                <a:pos x="170" y="26"/>
              </a:cxn>
              <a:cxn ang="0">
                <a:pos x="199" y="0"/>
              </a:cxn>
              <a:cxn ang="0">
                <a:pos x="399" y="200"/>
              </a:cxn>
              <a:cxn ang="0">
                <a:pos x="222" y="398"/>
              </a:cxn>
              <a:cxn ang="0">
                <a:pos x="265" y="324"/>
              </a:cxn>
              <a:cxn ang="0">
                <a:pos x="309" y="273"/>
              </a:cxn>
              <a:cxn ang="0">
                <a:pos x="208" y="233"/>
              </a:cxn>
              <a:cxn ang="0">
                <a:pos x="166" y="226"/>
              </a:cxn>
              <a:cxn ang="0">
                <a:pos x="132" y="192"/>
              </a:cxn>
              <a:cxn ang="0">
                <a:pos x="148" y="140"/>
              </a:cxn>
              <a:cxn ang="0">
                <a:pos x="182" y="144"/>
              </a:cxn>
              <a:cxn ang="0">
                <a:pos x="225" y="97"/>
              </a:cxn>
              <a:cxn ang="0">
                <a:pos x="185" y="62"/>
              </a:cxn>
              <a:cxn ang="0">
                <a:pos x="110" y="48"/>
              </a:cxn>
              <a:cxn ang="0">
                <a:pos x="95" y="111"/>
              </a:cxn>
              <a:cxn ang="0">
                <a:pos x="102" y="179"/>
              </a:cxn>
              <a:cxn ang="0">
                <a:pos x="159" y="224"/>
              </a:cxn>
              <a:cxn ang="0">
                <a:pos x="189" y="256"/>
              </a:cxn>
              <a:cxn ang="0">
                <a:pos x="178" y="276"/>
              </a:cxn>
              <a:cxn ang="0">
                <a:pos x="183" y="287"/>
              </a:cxn>
              <a:cxn ang="0">
                <a:pos x="210" y="332"/>
              </a:cxn>
              <a:cxn ang="0">
                <a:pos x="184" y="398"/>
              </a:cxn>
            </a:cxnLst>
            <a:rect l="0" t="0" r="r" b="b"/>
            <a:pathLst>
              <a:path w="399" h="398">
                <a:moveTo>
                  <a:pt x="183" y="398"/>
                </a:moveTo>
                <a:cubicBezTo>
                  <a:pt x="182" y="398"/>
                  <a:pt x="156" y="397"/>
                  <a:pt x="122" y="384"/>
                </a:cubicBezTo>
                <a:cubicBezTo>
                  <a:pt x="89" y="370"/>
                  <a:pt x="48" y="342"/>
                  <a:pt x="22" y="290"/>
                </a:cubicBezTo>
                <a:cubicBezTo>
                  <a:pt x="6" y="259"/>
                  <a:pt x="0" y="228"/>
                  <a:pt x="0" y="200"/>
                </a:cubicBezTo>
                <a:cubicBezTo>
                  <a:pt x="0" y="168"/>
                  <a:pt x="8" y="140"/>
                  <a:pt x="18" y="117"/>
                </a:cubicBezTo>
                <a:cubicBezTo>
                  <a:pt x="29" y="94"/>
                  <a:pt x="41" y="77"/>
                  <a:pt x="52" y="66"/>
                </a:cubicBezTo>
                <a:cubicBezTo>
                  <a:pt x="56" y="61"/>
                  <a:pt x="64" y="61"/>
                  <a:pt x="68" y="66"/>
                </a:cubicBezTo>
                <a:cubicBezTo>
                  <a:pt x="73" y="70"/>
                  <a:pt x="73" y="78"/>
                  <a:pt x="69" y="82"/>
                </a:cubicBezTo>
                <a:cubicBezTo>
                  <a:pt x="61" y="90"/>
                  <a:pt x="49" y="106"/>
                  <a:pt x="40" y="127"/>
                </a:cubicBezTo>
                <a:cubicBezTo>
                  <a:pt x="31" y="147"/>
                  <a:pt x="24" y="172"/>
                  <a:pt x="24" y="200"/>
                </a:cubicBezTo>
                <a:cubicBezTo>
                  <a:pt x="24" y="225"/>
                  <a:pt x="29" y="251"/>
                  <a:pt x="43" y="279"/>
                </a:cubicBezTo>
                <a:cubicBezTo>
                  <a:pt x="66" y="325"/>
                  <a:pt x="100" y="349"/>
                  <a:pt x="130" y="361"/>
                </a:cubicBezTo>
                <a:cubicBezTo>
                  <a:pt x="149" y="369"/>
                  <a:pt x="166" y="373"/>
                  <a:pt x="176" y="374"/>
                </a:cubicBezTo>
                <a:cubicBezTo>
                  <a:pt x="176" y="372"/>
                  <a:pt x="177" y="370"/>
                  <a:pt x="178" y="368"/>
                </a:cubicBezTo>
                <a:cubicBezTo>
                  <a:pt x="181" y="359"/>
                  <a:pt x="184" y="348"/>
                  <a:pt x="186" y="339"/>
                </a:cubicBezTo>
                <a:cubicBezTo>
                  <a:pt x="187" y="336"/>
                  <a:pt x="187" y="334"/>
                  <a:pt x="187" y="332"/>
                </a:cubicBezTo>
                <a:cubicBezTo>
                  <a:pt x="187" y="330"/>
                  <a:pt x="187" y="329"/>
                  <a:pt x="186" y="328"/>
                </a:cubicBezTo>
                <a:cubicBezTo>
                  <a:pt x="186" y="326"/>
                  <a:pt x="185" y="324"/>
                  <a:pt x="183" y="322"/>
                </a:cubicBezTo>
                <a:cubicBezTo>
                  <a:pt x="180" y="318"/>
                  <a:pt x="174" y="312"/>
                  <a:pt x="166" y="303"/>
                </a:cubicBezTo>
                <a:cubicBezTo>
                  <a:pt x="162" y="299"/>
                  <a:pt x="159" y="295"/>
                  <a:pt x="157" y="290"/>
                </a:cubicBezTo>
                <a:cubicBezTo>
                  <a:pt x="155" y="286"/>
                  <a:pt x="154" y="282"/>
                  <a:pt x="154" y="278"/>
                </a:cubicBezTo>
                <a:cubicBezTo>
                  <a:pt x="154" y="274"/>
                  <a:pt x="155" y="270"/>
                  <a:pt x="156" y="267"/>
                </a:cubicBezTo>
                <a:cubicBezTo>
                  <a:pt x="158" y="264"/>
                  <a:pt x="159" y="262"/>
                  <a:pt x="161" y="260"/>
                </a:cubicBezTo>
                <a:cubicBezTo>
                  <a:pt x="161" y="259"/>
                  <a:pt x="162" y="258"/>
                  <a:pt x="163" y="257"/>
                </a:cubicBezTo>
                <a:cubicBezTo>
                  <a:pt x="163" y="257"/>
                  <a:pt x="163" y="256"/>
                  <a:pt x="162" y="256"/>
                </a:cubicBezTo>
                <a:cubicBezTo>
                  <a:pt x="159" y="253"/>
                  <a:pt x="153" y="249"/>
                  <a:pt x="147" y="244"/>
                </a:cubicBezTo>
                <a:cubicBezTo>
                  <a:pt x="133" y="235"/>
                  <a:pt x="117" y="224"/>
                  <a:pt x="103" y="213"/>
                </a:cubicBezTo>
                <a:cubicBezTo>
                  <a:pt x="94" y="205"/>
                  <a:pt x="86" y="198"/>
                  <a:pt x="81" y="190"/>
                </a:cubicBezTo>
                <a:cubicBezTo>
                  <a:pt x="72" y="173"/>
                  <a:pt x="67" y="151"/>
                  <a:pt x="67" y="131"/>
                </a:cubicBezTo>
                <a:cubicBezTo>
                  <a:pt x="67" y="125"/>
                  <a:pt x="67" y="119"/>
                  <a:pt x="69" y="113"/>
                </a:cubicBezTo>
                <a:cubicBezTo>
                  <a:pt x="70" y="107"/>
                  <a:pt x="72" y="102"/>
                  <a:pt x="76" y="97"/>
                </a:cubicBezTo>
                <a:cubicBezTo>
                  <a:pt x="77" y="95"/>
                  <a:pt x="79" y="91"/>
                  <a:pt x="81" y="86"/>
                </a:cubicBezTo>
                <a:cubicBezTo>
                  <a:pt x="82" y="81"/>
                  <a:pt x="83" y="75"/>
                  <a:pt x="84" y="69"/>
                </a:cubicBezTo>
                <a:cubicBezTo>
                  <a:pt x="86" y="58"/>
                  <a:pt x="87" y="47"/>
                  <a:pt x="87" y="43"/>
                </a:cubicBezTo>
                <a:cubicBezTo>
                  <a:pt x="87" y="41"/>
                  <a:pt x="87" y="41"/>
                  <a:pt x="87" y="41"/>
                </a:cubicBezTo>
                <a:cubicBezTo>
                  <a:pt x="87" y="37"/>
                  <a:pt x="90" y="33"/>
                  <a:pt x="93" y="31"/>
                </a:cubicBezTo>
                <a:cubicBezTo>
                  <a:pt x="115" y="19"/>
                  <a:pt x="115" y="19"/>
                  <a:pt x="115" y="19"/>
                </a:cubicBezTo>
                <a:cubicBezTo>
                  <a:pt x="119" y="17"/>
                  <a:pt x="124" y="17"/>
                  <a:pt x="127" y="19"/>
                </a:cubicBezTo>
                <a:cubicBezTo>
                  <a:pt x="127" y="19"/>
                  <a:pt x="127" y="19"/>
                  <a:pt x="127" y="19"/>
                </a:cubicBezTo>
                <a:cubicBezTo>
                  <a:pt x="128" y="20"/>
                  <a:pt x="128" y="20"/>
                  <a:pt x="128" y="20"/>
                </a:cubicBezTo>
                <a:cubicBezTo>
                  <a:pt x="129" y="21"/>
                  <a:pt x="131" y="21"/>
                  <a:pt x="133" y="22"/>
                </a:cubicBezTo>
                <a:cubicBezTo>
                  <a:pt x="136" y="24"/>
                  <a:pt x="141" y="27"/>
                  <a:pt x="147" y="29"/>
                </a:cubicBezTo>
                <a:cubicBezTo>
                  <a:pt x="158" y="34"/>
                  <a:pt x="173" y="39"/>
                  <a:pt x="185" y="39"/>
                </a:cubicBezTo>
                <a:cubicBezTo>
                  <a:pt x="186" y="39"/>
                  <a:pt x="188" y="39"/>
                  <a:pt x="190" y="39"/>
                </a:cubicBezTo>
                <a:cubicBezTo>
                  <a:pt x="193" y="38"/>
                  <a:pt x="196" y="39"/>
                  <a:pt x="199" y="41"/>
                </a:cubicBezTo>
                <a:cubicBezTo>
                  <a:pt x="199" y="41"/>
                  <a:pt x="217" y="57"/>
                  <a:pt x="232" y="70"/>
                </a:cubicBezTo>
                <a:cubicBezTo>
                  <a:pt x="237" y="75"/>
                  <a:pt x="241" y="80"/>
                  <a:pt x="244" y="84"/>
                </a:cubicBezTo>
                <a:cubicBezTo>
                  <a:pt x="246" y="86"/>
                  <a:pt x="248" y="88"/>
                  <a:pt x="249" y="91"/>
                </a:cubicBezTo>
                <a:cubicBezTo>
                  <a:pt x="250" y="93"/>
                  <a:pt x="251" y="94"/>
                  <a:pt x="251" y="98"/>
                </a:cubicBezTo>
                <a:cubicBezTo>
                  <a:pt x="251" y="99"/>
                  <a:pt x="251" y="101"/>
                  <a:pt x="251" y="102"/>
                </a:cubicBezTo>
                <a:cubicBezTo>
                  <a:pt x="250" y="102"/>
                  <a:pt x="250" y="102"/>
                  <a:pt x="250" y="102"/>
                </a:cubicBezTo>
                <a:cubicBezTo>
                  <a:pt x="249" y="105"/>
                  <a:pt x="249" y="106"/>
                  <a:pt x="248" y="107"/>
                </a:cubicBezTo>
                <a:cubicBezTo>
                  <a:pt x="247" y="108"/>
                  <a:pt x="246" y="109"/>
                  <a:pt x="245" y="110"/>
                </a:cubicBezTo>
                <a:cubicBezTo>
                  <a:pt x="243" y="113"/>
                  <a:pt x="241" y="115"/>
                  <a:pt x="238" y="119"/>
                </a:cubicBezTo>
                <a:cubicBezTo>
                  <a:pt x="233" y="125"/>
                  <a:pt x="225" y="132"/>
                  <a:pt x="218" y="140"/>
                </a:cubicBezTo>
                <a:cubicBezTo>
                  <a:pt x="204" y="155"/>
                  <a:pt x="190" y="169"/>
                  <a:pt x="190" y="169"/>
                </a:cubicBezTo>
                <a:cubicBezTo>
                  <a:pt x="188" y="171"/>
                  <a:pt x="184" y="173"/>
                  <a:pt x="181" y="172"/>
                </a:cubicBezTo>
                <a:cubicBezTo>
                  <a:pt x="177" y="172"/>
                  <a:pt x="174" y="170"/>
                  <a:pt x="172" y="167"/>
                </a:cubicBezTo>
                <a:cubicBezTo>
                  <a:pt x="172" y="167"/>
                  <a:pt x="172" y="167"/>
                  <a:pt x="172" y="167"/>
                </a:cubicBezTo>
                <a:cubicBezTo>
                  <a:pt x="172" y="167"/>
                  <a:pt x="172" y="167"/>
                  <a:pt x="172" y="167"/>
                </a:cubicBezTo>
                <a:cubicBezTo>
                  <a:pt x="172" y="167"/>
                  <a:pt x="172" y="166"/>
                  <a:pt x="172" y="166"/>
                </a:cubicBezTo>
                <a:cubicBezTo>
                  <a:pt x="171" y="166"/>
                  <a:pt x="171" y="165"/>
                  <a:pt x="170" y="164"/>
                </a:cubicBezTo>
                <a:cubicBezTo>
                  <a:pt x="169" y="163"/>
                  <a:pt x="167" y="161"/>
                  <a:pt x="165" y="161"/>
                </a:cubicBezTo>
                <a:cubicBezTo>
                  <a:pt x="164" y="160"/>
                  <a:pt x="163" y="160"/>
                  <a:pt x="162" y="160"/>
                </a:cubicBezTo>
                <a:cubicBezTo>
                  <a:pt x="161" y="160"/>
                  <a:pt x="160" y="160"/>
                  <a:pt x="158" y="161"/>
                </a:cubicBezTo>
                <a:cubicBezTo>
                  <a:pt x="157" y="162"/>
                  <a:pt x="154" y="164"/>
                  <a:pt x="151" y="167"/>
                </a:cubicBezTo>
                <a:cubicBezTo>
                  <a:pt x="148" y="171"/>
                  <a:pt x="148" y="173"/>
                  <a:pt x="148" y="173"/>
                </a:cubicBezTo>
                <a:cubicBezTo>
                  <a:pt x="148" y="174"/>
                  <a:pt x="148" y="174"/>
                  <a:pt x="149" y="176"/>
                </a:cubicBezTo>
                <a:cubicBezTo>
                  <a:pt x="151" y="178"/>
                  <a:pt x="153" y="180"/>
                  <a:pt x="156" y="181"/>
                </a:cubicBezTo>
                <a:cubicBezTo>
                  <a:pt x="162" y="185"/>
                  <a:pt x="169" y="187"/>
                  <a:pt x="169" y="187"/>
                </a:cubicBezTo>
                <a:cubicBezTo>
                  <a:pt x="169" y="187"/>
                  <a:pt x="169" y="187"/>
                  <a:pt x="169" y="187"/>
                </a:cubicBezTo>
                <a:cubicBezTo>
                  <a:pt x="173" y="188"/>
                  <a:pt x="177" y="192"/>
                  <a:pt x="177" y="197"/>
                </a:cubicBezTo>
                <a:cubicBezTo>
                  <a:pt x="178" y="203"/>
                  <a:pt x="181" y="207"/>
                  <a:pt x="183" y="210"/>
                </a:cubicBezTo>
                <a:cubicBezTo>
                  <a:pt x="185" y="212"/>
                  <a:pt x="188" y="213"/>
                  <a:pt x="188" y="213"/>
                </a:cubicBezTo>
                <a:cubicBezTo>
                  <a:pt x="188" y="213"/>
                  <a:pt x="188" y="213"/>
                  <a:pt x="188" y="213"/>
                </a:cubicBezTo>
                <a:cubicBezTo>
                  <a:pt x="188" y="213"/>
                  <a:pt x="188" y="213"/>
                  <a:pt x="188" y="213"/>
                </a:cubicBezTo>
                <a:cubicBezTo>
                  <a:pt x="191" y="211"/>
                  <a:pt x="193" y="210"/>
                  <a:pt x="195" y="209"/>
                </a:cubicBezTo>
                <a:cubicBezTo>
                  <a:pt x="197" y="209"/>
                  <a:pt x="199" y="208"/>
                  <a:pt x="201" y="208"/>
                </a:cubicBezTo>
                <a:cubicBezTo>
                  <a:pt x="205" y="208"/>
                  <a:pt x="208" y="209"/>
                  <a:pt x="212" y="210"/>
                </a:cubicBezTo>
                <a:cubicBezTo>
                  <a:pt x="216" y="211"/>
                  <a:pt x="221" y="212"/>
                  <a:pt x="225" y="214"/>
                </a:cubicBezTo>
                <a:cubicBezTo>
                  <a:pt x="235" y="217"/>
                  <a:pt x="245" y="221"/>
                  <a:pt x="256" y="225"/>
                </a:cubicBezTo>
                <a:cubicBezTo>
                  <a:pt x="277" y="234"/>
                  <a:pt x="300" y="244"/>
                  <a:pt x="312" y="249"/>
                </a:cubicBezTo>
                <a:cubicBezTo>
                  <a:pt x="316" y="250"/>
                  <a:pt x="319" y="251"/>
                  <a:pt x="320" y="252"/>
                </a:cubicBezTo>
                <a:cubicBezTo>
                  <a:pt x="324" y="253"/>
                  <a:pt x="327" y="255"/>
                  <a:pt x="330" y="259"/>
                </a:cubicBezTo>
                <a:cubicBezTo>
                  <a:pt x="332" y="262"/>
                  <a:pt x="333" y="266"/>
                  <a:pt x="333" y="270"/>
                </a:cubicBezTo>
                <a:cubicBezTo>
                  <a:pt x="333" y="277"/>
                  <a:pt x="331" y="282"/>
                  <a:pt x="328" y="288"/>
                </a:cubicBezTo>
                <a:cubicBezTo>
                  <a:pt x="324" y="294"/>
                  <a:pt x="320" y="301"/>
                  <a:pt x="315" y="307"/>
                </a:cubicBezTo>
                <a:cubicBezTo>
                  <a:pt x="305" y="319"/>
                  <a:pt x="293" y="332"/>
                  <a:pt x="279" y="343"/>
                </a:cubicBezTo>
                <a:cubicBezTo>
                  <a:pt x="269" y="351"/>
                  <a:pt x="259" y="360"/>
                  <a:pt x="252" y="368"/>
                </a:cubicBezTo>
                <a:cubicBezTo>
                  <a:pt x="261" y="365"/>
                  <a:pt x="272" y="360"/>
                  <a:pt x="283" y="354"/>
                </a:cubicBezTo>
                <a:cubicBezTo>
                  <a:pt x="305" y="343"/>
                  <a:pt x="328" y="324"/>
                  <a:pt x="346" y="298"/>
                </a:cubicBezTo>
                <a:cubicBezTo>
                  <a:pt x="363" y="272"/>
                  <a:pt x="375" y="239"/>
                  <a:pt x="375" y="200"/>
                </a:cubicBezTo>
                <a:cubicBezTo>
                  <a:pt x="375" y="166"/>
                  <a:pt x="366" y="137"/>
                  <a:pt x="352" y="113"/>
                </a:cubicBezTo>
                <a:cubicBezTo>
                  <a:pt x="338" y="89"/>
                  <a:pt x="319" y="69"/>
                  <a:pt x="300" y="55"/>
                </a:cubicBezTo>
                <a:cubicBezTo>
                  <a:pt x="269" y="34"/>
                  <a:pt x="234" y="24"/>
                  <a:pt x="199" y="24"/>
                </a:cubicBezTo>
                <a:cubicBezTo>
                  <a:pt x="189" y="24"/>
                  <a:pt x="179" y="25"/>
                  <a:pt x="170" y="26"/>
                </a:cubicBezTo>
                <a:cubicBezTo>
                  <a:pt x="163" y="27"/>
                  <a:pt x="157" y="23"/>
                  <a:pt x="156" y="16"/>
                </a:cubicBezTo>
                <a:cubicBezTo>
                  <a:pt x="155" y="10"/>
                  <a:pt x="160" y="4"/>
                  <a:pt x="166" y="3"/>
                </a:cubicBezTo>
                <a:cubicBezTo>
                  <a:pt x="177" y="1"/>
                  <a:pt x="188" y="0"/>
                  <a:pt x="199" y="0"/>
                </a:cubicBezTo>
                <a:cubicBezTo>
                  <a:pt x="238" y="0"/>
                  <a:pt x="278" y="12"/>
                  <a:pt x="313" y="36"/>
                </a:cubicBezTo>
                <a:cubicBezTo>
                  <a:pt x="335" y="52"/>
                  <a:pt x="357" y="74"/>
                  <a:pt x="372" y="101"/>
                </a:cubicBezTo>
                <a:cubicBezTo>
                  <a:pt x="388" y="129"/>
                  <a:pt x="399" y="162"/>
                  <a:pt x="399" y="200"/>
                </a:cubicBezTo>
                <a:cubicBezTo>
                  <a:pt x="399" y="244"/>
                  <a:pt x="385" y="282"/>
                  <a:pt x="365" y="311"/>
                </a:cubicBezTo>
                <a:cubicBezTo>
                  <a:pt x="345" y="340"/>
                  <a:pt x="319" y="361"/>
                  <a:pt x="294" y="375"/>
                </a:cubicBezTo>
                <a:cubicBezTo>
                  <a:pt x="257" y="395"/>
                  <a:pt x="223" y="398"/>
                  <a:pt x="222" y="398"/>
                </a:cubicBezTo>
                <a:cubicBezTo>
                  <a:pt x="217" y="398"/>
                  <a:pt x="213" y="396"/>
                  <a:pt x="211" y="392"/>
                </a:cubicBezTo>
                <a:cubicBezTo>
                  <a:pt x="208" y="388"/>
                  <a:pt x="209" y="383"/>
                  <a:pt x="211" y="379"/>
                </a:cubicBezTo>
                <a:cubicBezTo>
                  <a:pt x="212" y="379"/>
                  <a:pt x="232" y="349"/>
                  <a:pt x="265" y="324"/>
                </a:cubicBezTo>
                <a:cubicBezTo>
                  <a:pt x="274" y="317"/>
                  <a:pt x="282" y="309"/>
                  <a:pt x="290" y="301"/>
                </a:cubicBezTo>
                <a:cubicBezTo>
                  <a:pt x="297" y="292"/>
                  <a:pt x="304" y="284"/>
                  <a:pt x="307" y="277"/>
                </a:cubicBezTo>
                <a:cubicBezTo>
                  <a:pt x="308" y="276"/>
                  <a:pt x="309" y="274"/>
                  <a:pt x="309" y="273"/>
                </a:cubicBezTo>
                <a:cubicBezTo>
                  <a:pt x="305" y="271"/>
                  <a:pt x="300" y="269"/>
                  <a:pt x="294" y="266"/>
                </a:cubicBezTo>
                <a:cubicBezTo>
                  <a:pt x="285" y="263"/>
                  <a:pt x="276" y="259"/>
                  <a:pt x="265" y="254"/>
                </a:cubicBezTo>
                <a:cubicBezTo>
                  <a:pt x="244" y="246"/>
                  <a:pt x="222" y="236"/>
                  <a:pt x="208" y="233"/>
                </a:cubicBezTo>
                <a:cubicBezTo>
                  <a:pt x="206" y="232"/>
                  <a:pt x="203" y="232"/>
                  <a:pt x="202" y="232"/>
                </a:cubicBezTo>
                <a:cubicBezTo>
                  <a:pt x="198" y="235"/>
                  <a:pt x="193" y="236"/>
                  <a:pt x="188" y="236"/>
                </a:cubicBezTo>
                <a:cubicBezTo>
                  <a:pt x="179" y="236"/>
                  <a:pt x="172" y="232"/>
                  <a:pt x="166" y="226"/>
                </a:cubicBezTo>
                <a:cubicBezTo>
                  <a:pt x="161" y="221"/>
                  <a:pt x="158" y="214"/>
                  <a:pt x="156" y="207"/>
                </a:cubicBezTo>
                <a:cubicBezTo>
                  <a:pt x="154" y="207"/>
                  <a:pt x="153" y="206"/>
                  <a:pt x="151" y="205"/>
                </a:cubicBezTo>
                <a:cubicBezTo>
                  <a:pt x="145" y="203"/>
                  <a:pt x="138" y="199"/>
                  <a:pt x="132" y="192"/>
                </a:cubicBezTo>
                <a:cubicBezTo>
                  <a:pt x="128" y="187"/>
                  <a:pt x="124" y="181"/>
                  <a:pt x="124" y="173"/>
                </a:cubicBezTo>
                <a:cubicBezTo>
                  <a:pt x="124" y="165"/>
                  <a:pt x="128" y="158"/>
                  <a:pt x="134" y="151"/>
                </a:cubicBezTo>
                <a:cubicBezTo>
                  <a:pt x="138" y="146"/>
                  <a:pt x="143" y="143"/>
                  <a:pt x="148" y="140"/>
                </a:cubicBezTo>
                <a:cubicBezTo>
                  <a:pt x="152" y="138"/>
                  <a:pt x="157" y="136"/>
                  <a:pt x="162" y="136"/>
                </a:cubicBezTo>
                <a:cubicBezTo>
                  <a:pt x="167" y="136"/>
                  <a:pt x="172" y="138"/>
                  <a:pt x="176" y="139"/>
                </a:cubicBezTo>
                <a:cubicBezTo>
                  <a:pt x="178" y="141"/>
                  <a:pt x="180" y="142"/>
                  <a:pt x="182" y="144"/>
                </a:cubicBezTo>
                <a:cubicBezTo>
                  <a:pt x="186" y="140"/>
                  <a:pt x="190" y="136"/>
                  <a:pt x="194" y="131"/>
                </a:cubicBezTo>
                <a:cubicBezTo>
                  <a:pt x="206" y="119"/>
                  <a:pt x="219" y="105"/>
                  <a:pt x="225" y="98"/>
                </a:cubicBezTo>
                <a:cubicBezTo>
                  <a:pt x="225" y="97"/>
                  <a:pt x="225" y="97"/>
                  <a:pt x="225" y="97"/>
                </a:cubicBezTo>
                <a:cubicBezTo>
                  <a:pt x="222" y="93"/>
                  <a:pt x="217" y="89"/>
                  <a:pt x="212" y="84"/>
                </a:cubicBezTo>
                <a:cubicBezTo>
                  <a:pt x="203" y="76"/>
                  <a:pt x="193" y="67"/>
                  <a:pt x="188" y="62"/>
                </a:cubicBezTo>
                <a:cubicBezTo>
                  <a:pt x="187" y="62"/>
                  <a:pt x="186" y="62"/>
                  <a:pt x="185" y="62"/>
                </a:cubicBezTo>
                <a:cubicBezTo>
                  <a:pt x="167" y="62"/>
                  <a:pt x="150" y="56"/>
                  <a:pt x="137" y="51"/>
                </a:cubicBezTo>
                <a:cubicBezTo>
                  <a:pt x="131" y="48"/>
                  <a:pt x="125" y="45"/>
                  <a:pt x="121" y="43"/>
                </a:cubicBezTo>
                <a:cubicBezTo>
                  <a:pt x="110" y="48"/>
                  <a:pt x="110" y="48"/>
                  <a:pt x="110" y="48"/>
                </a:cubicBezTo>
                <a:cubicBezTo>
                  <a:pt x="110" y="51"/>
                  <a:pt x="110" y="54"/>
                  <a:pt x="109" y="58"/>
                </a:cubicBezTo>
                <a:cubicBezTo>
                  <a:pt x="108" y="67"/>
                  <a:pt x="107" y="79"/>
                  <a:pt x="104" y="90"/>
                </a:cubicBezTo>
                <a:cubicBezTo>
                  <a:pt x="102" y="97"/>
                  <a:pt x="99" y="104"/>
                  <a:pt x="95" y="111"/>
                </a:cubicBezTo>
                <a:cubicBezTo>
                  <a:pt x="93" y="112"/>
                  <a:pt x="92" y="115"/>
                  <a:pt x="91" y="118"/>
                </a:cubicBezTo>
                <a:cubicBezTo>
                  <a:pt x="91" y="122"/>
                  <a:pt x="90" y="126"/>
                  <a:pt x="90" y="131"/>
                </a:cubicBezTo>
                <a:cubicBezTo>
                  <a:pt x="90" y="147"/>
                  <a:pt x="95" y="166"/>
                  <a:pt x="102" y="179"/>
                </a:cubicBezTo>
                <a:cubicBezTo>
                  <a:pt x="103" y="180"/>
                  <a:pt x="106" y="184"/>
                  <a:pt x="109" y="187"/>
                </a:cubicBezTo>
                <a:cubicBezTo>
                  <a:pt x="113" y="191"/>
                  <a:pt x="118" y="195"/>
                  <a:pt x="124" y="199"/>
                </a:cubicBezTo>
                <a:cubicBezTo>
                  <a:pt x="135" y="208"/>
                  <a:pt x="148" y="216"/>
                  <a:pt x="159" y="224"/>
                </a:cubicBezTo>
                <a:cubicBezTo>
                  <a:pt x="166" y="230"/>
                  <a:pt x="173" y="234"/>
                  <a:pt x="178" y="239"/>
                </a:cubicBezTo>
                <a:cubicBezTo>
                  <a:pt x="181" y="242"/>
                  <a:pt x="184" y="244"/>
                  <a:pt x="186" y="248"/>
                </a:cubicBezTo>
                <a:cubicBezTo>
                  <a:pt x="187" y="250"/>
                  <a:pt x="188" y="252"/>
                  <a:pt x="189" y="256"/>
                </a:cubicBezTo>
                <a:cubicBezTo>
                  <a:pt x="189" y="258"/>
                  <a:pt x="188" y="260"/>
                  <a:pt x="187" y="262"/>
                </a:cubicBezTo>
                <a:cubicBezTo>
                  <a:pt x="185" y="266"/>
                  <a:pt x="183" y="269"/>
                  <a:pt x="181" y="271"/>
                </a:cubicBezTo>
                <a:cubicBezTo>
                  <a:pt x="179" y="274"/>
                  <a:pt x="178" y="275"/>
                  <a:pt x="178" y="276"/>
                </a:cubicBezTo>
                <a:cubicBezTo>
                  <a:pt x="178" y="277"/>
                  <a:pt x="178" y="277"/>
                  <a:pt x="178" y="278"/>
                </a:cubicBezTo>
                <a:cubicBezTo>
                  <a:pt x="178" y="278"/>
                  <a:pt x="178" y="279"/>
                  <a:pt x="178" y="280"/>
                </a:cubicBezTo>
                <a:cubicBezTo>
                  <a:pt x="179" y="282"/>
                  <a:pt x="181" y="284"/>
                  <a:pt x="183" y="287"/>
                </a:cubicBezTo>
                <a:cubicBezTo>
                  <a:pt x="189" y="293"/>
                  <a:pt x="194" y="298"/>
                  <a:pt x="198" y="303"/>
                </a:cubicBezTo>
                <a:cubicBezTo>
                  <a:pt x="202" y="308"/>
                  <a:pt x="206" y="313"/>
                  <a:pt x="208" y="319"/>
                </a:cubicBezTo>
                <a:cubicBezTo>
                  <a:pt x="210" y="323"/>
                  <a:pt x="210" y="328"/>
                  <a:pt x="210" y="332"/>
                </a:cubicBezTo>
                <a:cubicBezTo>
                  <a:pt x="210" y="336"/>
                  <a:pt x="210" y="340"/>
                  <a:pt x="209" y="344"/>
                </a:cubicBezTo>
                <a:cubicBezTo>
                  <a:pt x="204" y="364"/>
                  <a:pt x="195" y="390"/>
                  <a:pt x="195" y="391"/>
                </a:cubicBezTo>
                <a:cubicBezTo>
                  <a:pt x="193" y="395"/>
                  <a:pt x="189" y="398"/>
                  <a:pt x="184" y="398"/>
                </a:cubicBezTo>
                <a:lnTo>
                  <a:pt x="183" y="398"/>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572"/>
          <p:cNvSpPr>
            <a:spLocks/>
          </p:cNvSpPr>
          <p:nvPr userDrawn="1"/>
        </p:nvSpPr>
        <p:spPr bwMode="auto">
          <a:xfrm>
            <a:off x="8749593" y="3741398"/>
            <a:ext cx="458788" cy="390525"/>
          </a:xfrm>
          <a:custGeom>
            <a:avLst/>
            <a:gdLst/>
            <a:ahLst/>
            <a:cxnLst>
              <a:cxn ang="0">
                <a:pos x="406" y="233"/>
              </a:cxn>
              <a:cxn ang="0">
                <a:pos x="383" y="124"/>
              </a:cxn>
              <a:cxn ang="0">
                <a:pos x="342" y="120"/>
              </a:cxn>
              <a:cxn ang="0">
                <a:pos x="333" y="124"/>
              </a:cxn>
              <a:cxn ang="0">
                <a:pos x="274" y="147"/>
              </a:cxn>
              <a:cxn ang="0">
                <a:pos x="241" y="103"/>
              </a:cxn>
              <a:cxn ang="0">
                <a:pos x="370" y="61"/>
              </a:cxn>
              <a:cxn ang="0">
                <a:pos x="240" y="19"/>
              </a:cxn>
              <a:cxn ang="0">
                <a:pos x="195" y="0"/>
              </a:cxn>
              <a:cxn ang="0">
                <a:pos x="83" y="29"/>
              </a:cxn>
              <a:cxn ang="0">
                <a:pos x="84" y="93"/>
              </a:cxn>
              <a:cxn ang="0">
                <a:pos x="165" y="129"/>
              </a:cxn>
              <a:cxn ang="0">
                <a:pos x="85" y="147"/>
              </a:cxn>
              <a:cxn ang="0">
                <a:pos x="73" y="123"/>
              </a:cxn>
              <a:cxn ang="0">
                <a:pos x="64" y="120"/>
              </a:cxn>
              <a:cxn ang="0">
                <a:pos x="23" y="124"/>
              </a:cxn>
              <a:cxn ang="0">
                <a:pos x="23" y="343"/>
              </a:cxn>
              <a:cxn ang="0">
                <a:pos x="64" y="346"/>
              </a:cxn>
              <a:cxn ang="0">
                <a:pos x="73" y="343"/>
              </a:cxn>
              <a:cxn ang="0">
                <a:pos x="82" y="220"/>
              </a:cxn>
              <a:cxn ang="0">
                <a:pos x="57" y="319"/>
              </a:cxn>
              <a:cxn ang="0">
                <a:pos x="36" y="310"/>
              </a:cxn>
              <a:cxn ang="0">
                <a:pos x="39" y="147"/>
              </a:cxn>
              <a:cxn ang="0">
                <a:pos x="62" y="163"/>
              </a:cxn>
              <a:cxn ang="0">
                <a:pos x="136" y="174"/>
              </a:cxn>
              <a:cxn ang="0">
                <a:pos x="137" y="174"/>
              </a:cxn>
              <a:cxn ang="0">
                <a:pos x="145" y="171"/>
              </a:cxn>
              <a:cxn ang="0">
                <a:pos x="182" y="153"/>
              </a:cxn>
              <a:cxn ang="0">
                <a:pos x="192" y="139"/>
              </a:cxn>
              <a:cxn ang="0">
                <a:pos x="179" y="77"/>
              </a:cxn>
              <a:cxn ang="0">
                <a:pos x="71" y="60"/>
              </a:cxn>
              <a:cxn ang="0">
                <a:pos x="177" y="45"/>
              </a:cxn>
              <a:cxn ang="0">
                <a:pos x="190" y="32"/>
              </a:cxn>
              <a:cxn ang="0">
                <a:pos x="211" y="27"/>
              </a:cxn>
              <a:cxn ang="0">
                <a:pos x="216" y="32"/>
              </a:cxn>
              <a:cxn ang="0">
                <a:pos x="228" y="45"/>
              </a:cxn>
              <a:cxn ang="0">
                <a:pos x="335" y="60"/>
              </a:cxn>
              <a:cxn ang="0">
                <a:pos x="227" y="77"/>
              </a:cxn>
              <a:cxn ang="0">
                <a:pos x="214" y="90"/>
              </a:cxn>
              <a:cxn ang="0">
                <a:pos x="224" y="152"/>
              </a:cxn>
              <a:cxn ang="0">
                <a:pos x="261" y="171"/>
              </a:cxn>
              <a:cxn ang="0">
                <a:pos x="261" y="171"/>
              </a:cxn>
              <a:cxn ang="0">
                <a:pos x="332" y="174"/>
              </a:cxn>
              <a:cxn ang="0">
                <a:pos x="344" y="164"/>
              </a:cxn>
              <a:cxn ang="0">
                <a:pos x="366" y="147"/>
              </a:cxn>
              <a:cxn ang="0">
                <a:pos x="366" y="319"/>
              </a:cxn>
              <a:cxn ang="0">
                <a:pos x="344" y="303"/>
              </a:cxn>
              <a:cxn ang="0">
                <a:pos x="331" y="293"/>
              </a:cxn>
              <a:cxn ang="0">
                <a:pos x="123" y="293"/>
              </a:cxn>
              <a:cxn ang="0">
                <a:pos x="123" y="320"/>
              </a:cxn>
              <a:cxn ang="0">
                <a:pos x="333" y="343"/>
              </a:cxn>
              <a:cxn ang="0">
                <a:pos x="342" y="346"/>
              </a:cxn>
              <a:cxn ang="0">
                <a:pos x="383" y="343"/>
              </a:cxn>
              <a:cxn ang="0">
                <a:pos x="406" y="233"/>
              </a:cxn>
              <a:cxn ang="0">
                <a:pos x="406" y="233"/>
              </a:cxn>
              <a:cxn ang="0">
                <a:pos x="406" y="233"/>
              </a:cxn>
              <a:cxn ang="0">
                <a:pos x="406" y="233"/>
              </a:cxn>
              <a:cxn ang="0">
                <a:pos x="406" y="233"/>
              </a:cxn>
            </a:cxnLst>
            <a:rect l="0" t="0" r="r" b="b"/>
            <a:pathLst>
              <a:path w="406" h="346">
                <a:moveTo>
                  <a:pt x="406" y="233"/>
                </a:moveTo>
                <a:cubicBezTo>
                  <a:pt x="406" y="233"/>
                  <a:pt x="406" y="233"/>
                  <a:pt x="406" y="233"/>
                </a:cubicBezTo>
                <a:cubicBezTo>
                  <a:pt x="406" y="233"/>
                  <a:pt x="406" y="233"/>
                  <a:pt x="406" y="233"/>
                </a:cubicBezTo>
                <a:cubicBezTo>
                  <a:pt x="406" y="149"/>
                  <a:pt x="386" y="127"/>
                  <a:pt x="383" y="124"/>
                </a:cubicBezTo>
                <a:cubicBezTo>
                  <a:pt x="380" y="122"/>
                  <a:pt x="377" y="120"/>
                  <a:pt x="374" y="120"/>
                </a:cubicBezTo>
                <a:cubicBezTo>
                  <a:pt x="342" y="120"/>
                  <a:pt x="342" y="120"/>
                  <a:pt x="342" y="120"/>
                </a:cubicBezTo>
                <a:cubicBezTo>
                  <a:pt x="339" y="120"/>
                  <a:pt x="336" y="122"/>
                  <a:pt x="333" y="124"/>
                </a:cubicBezTo>
                <a:cubicBezTo>
                  <a:pt x="333" y="124"/>
                  <a:pt x="333" y="124"/>
                  <a:pt x="333" y="124"/>
                </a:cubicBezTo>
                <a:cubicBezTo>
                  <a:pt x="331" y="126"/>
                  <a:pt x="325" y="132"/>
                  <a:pt x="320" y="147"/>
                </a:cubicBezTo>
                <a:cubicBezTo>
                  <a:pt x="274" y="147"/>
                  <a:pt x="274" y="147"/>
                  <a:pt x="274" y="147"/>
                </a:cubicBezTo>
                <a:cubicBezTo>
                  <a:pt x="264" y="139"/>
                  <a:pt x="253" y="133"/>
                  <a:pt x="241" y="129"/>
                </a:cubicBezTo>
                <a:cubicBezTo>
                  <a:pt x="241" y="103"/>
                  <a:pt x="241" y="103"/>
                  <a:pt x="241" y="103"/>
                </a:cubicBezTo>
                <a:cubicBezTo>
                  <a:pt x="272" y="102"/>
                  <a:pt x="301" y="98"/>
                  <a:pt x="322" y="93"/>
                </a:cubicBezTo>
                <a:cubicBezTo>
                  <a:pt x="344" y="88"/>
                  <a:pt x="370" y="80"/>
                  <a:pt x="370" y="61"/>
                </a:cubicBezTo>
                <a:cubicBezTo>
                  <a:pt x="370" y="42"/>
                  <a:pt x="345" y="34"/>
                  <a:pt x="323" y="29"/>
                </a:cubicBezTo>
                <a:cubicBezTo>
                  <a:pt x="301" y="24"/>
                  <a:pt x="272" y="20"/>
                  <a:pt x="240" y="19"/>
                </a:cubicBezTo>
                <a:cubicBezTo>
                  <a:pt x="235" y="8"/>
                  <a:pt x="224" y="0"/>
                  <a:pt x="211" y="0"/>
                </a:cubicBezTo>
                <a:cubicBezTo>
                  <a:pt x="195" y="0"/>
                  <a:pt x="195" y="0"/>
                  <a:pt x="195" y="0"/>
                </a:cubicBezTo>
                <a:cubicBezTo>
                  <a:pt x="182" y="0"/>
                  <a:pt x="171" y="8"/>
                  <a:pt x="166" y="19"/>
                </a:cubicBezTo>
                <a:cubicBezTo>
                  <a:pt x="134" y="20"/>
                  <a:pt x="105" y="24"/>
                  <a:pt x="83" y="29"/>
                </a:cubicBezTo>
                <a:cubicBezTo>
                  <a:pt x="61" y="34"/>
                  <a:pt x="36" y="42"/>
                  <a:pt x="36" y="61"/>
                </a:cubicBezTo>
                <a:cubicBezTo>
                  <a:pt x="36" y="80"/>
                  <a:pt x="61" y="88"/>
                  <a:pt x="84" y="93"/>
                </a:cubicBezTo>
                <a:cubicBezTo>
                  <a:pt x="105" y="98"/>
                  <a:pt x="134" y="102"/>
                  <a:pt x="165" y="103"/>
                </a:cubicBezTo>
                <a:cubicBezTo>
                  <a:pt x="165" y="129"/>
                  <a:pt x="165" y="129"/>
                  <a:pt x="165" y="129"/>
                </a:cubicBezTo>
                <a:cubicBezTo>
                  <a:pt x="153" y="133"/>
                  <a:pt x="142" y="139"/>
                  <a:pt x="131" y="147"/>
                </a:cubicBezTo>
                <a:cubicBezTo>
                  <a:pt x="85" y="147"/>
                  <a:pt x="85" y="147"/>
                  <a:pt x="85" y="147"/>
                </a:cubicBezTo>
                <a:cubicBezTo>
                  <a:pt x="80" y="132"/>
                  <a:pt x="75" y="126"/>
                  <a:pt x="73" y="124"/>
                </a:cubicBezTo>
                <a:cubicBezTo>
                  <a:pt x="73" y="124"/>
                  <a:pt x="73" y="124"/>
                  <a:pt x="73" y="123"/>
                </a:cubicBezTo>
                <a:cubicBezTo>
                  <a:pt x="70" y="121"/>
                  <a:pt x="67" y="120"/>
                  <a:pt x="64" y="120"/>
                </a:cubicBezTo>
                <a:cubicBezTo>
                  <a:pt x="64" y="120"/>
                  <a:pt x="64" y="120"/>
                  <a:pt x="64" y="120"/>
                </a:cubicBezTo>
                <a:cubicBezTo>
                  <a:pt x="32" y="120"/>
                  <a:pt x="32" y="120"/>
                  <a:pt x="32" y="120"/>
                </a:cubicBezTo>
                <a:cubicBezTo>
                  <a:pt x="29" y="120"/>
                  <a:pt x="26" y="121"/>
                  <a:pt x="23" y="124"/>
                </a:cubicBezTo>
                <a:cubicBezTo>
                  <a:pt x="19" y="127"/>
                  <a:pt x="0" y="148"/>
                  <a:pt x="0" y="233"/>
                </a:cubicBezTo>
                <a:cubicBezTo>
                  <a:pt x="0" y="318"/>
                  <a:pt x="19" y="339"/>
                  <a:pt x="23" y="343"/>
                </a:cubicBezTo>
                <a:cubicBezTo>
                  <a:pt x="26" y="345"/>
                  <a:pt x="29" y="346"/>
                  <a:pt x="32" y="346"/>
                </a:cubicBezTo>
                <a:cubicBezTo>
                  <a:pt x="64" y="346"/>
                  <a:pt x="64" y="346"/>
                  <a:pt x="64" y="346"/>
                </a:cubicBezTo>
                <a:cubicBezTo>
                  <a:pt x="67" y="346"/>
                  <a:pt x="70" y="345"/>
                  <a:pt x="73" y="343"/>
                </a:cubicBezTo>
                <a:cubicBezTo>
                  <a:pt x="73" y="343"/>
                  <a:pt x="73" y="343"/>
                  <a:pt x="73" y="343"/>
                </a:cubicBezTo>
                <a:cubicBezTo>
                  <a:pt x="77" y="339"/>
                  <a:pt x="96" y="318"/>
                  <a:pt x="96" y="233"/>
                </a:cubicBezTo>
                <a:cubicBezTo>
                  <a:pt x="96" y="226"/>
                  <a:pt x="90" y="220"/>
                  <a:pt x="82" y="220"/>
                </a:cubicBezTo>
                <a:cubicBezTo>
                  <a:pt x="75" y="220"/>
                  <a:pt x="69" y="226"/>
                  <a:pt x="69" y="233"/>
                </a:cubicBezTo>
                <a:cubicBezTo>
                  <a:pt x="69" y="287"/>
                  <a:pt x="61" y="311"/>
                  <a:pt x="57" y="319"/>
                </a:cubicBezTo>
                <a:cubicBezTo>
                  <a:pt x="39" y="319"/>
                  <a:pt x="39" y="319"/>
                  <a:pt x="39" y="319"/>
                </a:cubicBezTo>
                <a:cubicBezTo>
                  <a:pt x="38" y="317"/>
                  <a:pt x="37" y="314"/>
                  <a:pt x="36" y="310"/>
                </a:cubicBezTo>
                <a:cubicBezTo>
                  <a:pt x="32" y="297"/>
                  <a:pt x="27" y="274"/>
                  <a:pt x="27" y="233"/>
                </a:cubicBezTo>
                <a:cubicBezTo>
                  <a:pt x="27" y="179"/>
                  <a:pt x="35" y="156"/>
                  <a:pt x="39" y="147"/>
                </a:cubicBezTo>
                <a:cubicBezTo>
                  <a:pt x="57" y="147"/>
                  <a:pt x="57" y="147"/>
                  <a:pt x="57" y="147"/>
                </a:cubicBezTo>
                <a:cubicBezTo>
                  <a:pt x="58" y="150"/>
                  <a:pt x="60" y="155"/>
                  <a:pt x="62" y="163"/>
                </a:cubicBezTo>
                <a:cubicBezTo>
                  <a:pt x="63" y="169"/>
                  <a:pt x="69" y="174"/>
                  <a:pt x="75" y="174"/>
                </a:cubicBezTo>
                <a:cubicBezTo>
                  <a:pt x="136" y="174"/>
                  <a:pt x="136" y="174"/>
                  <a:pt x="136" y="174"/>
                </a:cubicBezTo>
                <a:cubicBezTo>
                  <a:pt x="136" y="174"/>
                  <a:pt x="136" y="174"/>
                  <a:pt x="136" y="174"/>
                </a:cubicBezTo>
                <a:cubicBezTo>
                  <a:pt x="137" y="174"/>
                  <a:pt x="137" y="174"/>
                  <a:pt x="137" y="174"/>
                </a:cubicBezTo>
                <a:cubicBezTo>
                  <a:pt x="140" y="174"/>
                  <a:pt x="142" y="173"/>
                  <a:pt x="145" y="171"/>
                </a:cubicBezTo>
                <a:cubicBezTo>
                  <a:pt x="145" y="171"/>
                  <a:pt x="145" y="171"/>
                  <a:pt x="145" y="171"/>
                </a:cubicBezTo>
                <a:cubicBezTo>
                  <a:pt x="145" y="171"/>
                  <a:pt x="145" y="171"/>
                  <a:pt x="145" y="171"/>
                </a:cubicBezTo>
                <a:cubicBezTo>
                  <a:pt x="155" y="162"/>
                  <a:pt x="168" y="156"/>
                  <a:pt x="182" y="153"/>
                </a:cubicBezTo>
                <a:cubicBezTo>
                  <a:pt x="182" y="152"/>
                  <a:pt x="182" y="152"/>
                  <a:pt x="182" y="152"/>
                </a:cubicBezTo>
                <a:cubicBezTo>
                  <a:pt x="188" y="151"/>
                  <a:pt x="192" y="145"/>
                  <a:pt x="192" y="139"/>
                </a:cubicBezTo>
                <a:cubicBezTo>
                  <a:pt x="192" y="139"/>
                  <a:pt x="192" y="90"/>
                  <a:pt x="192" y="90"/>
                </a:cubicBezTo>
                <a:cubicBezTo>
                  <a:pt x="192" y="83"/>
                  <a:pt x="186" y="77"/>
                  <a:pt x="179" y="77"/>
                </a:cubicBezTo>
                <a:cubicBezTo>
                  <a:pt x="121" y="75"/>
                  <a:pt x="86" y="68"/>
                  <a:pt x="71" y="62"/>
                </a:cubicBezTo>
                <a:cubicBezTo>
                  <a:pt x="70" y="62"/>
                  <a:pt x="70" y="60"/>
                  <a:pt x="71" y="60"/>
                </a:cubicBezTo>
                <a:cubicBezTo>
                  <a:pt x="86" y="55"/>
                  <a:pt x="120" y="47"/>
                  <a:pt x="177" y="45"/>
                </a:cubicBezTo>
                <a:cubicBezTo>
                  <a:pt x="177" y="45"/>
                  <a:pt x="177" y="45"/>
                  <a:pt x="177" y="45"/>
                </a:cubicBezTo>
                <a:cubicBezTo>
                  <a:pt x="184" y="45"/>
                  <a:pt x="190" y="39"/>
                  <a:pt x="190" y="32"/>
                </a:cubicBezTo>
                <a:cubicBezTo>
                  <a:pt x="190" y="32"/>
                  <a:pt x="190" y="32"/>
                  <a:pt x="190" y="32"/>
                </a:cubicBezTo>
                <a:cubicBezTo>
                  <a:pt x="190" y="29"/>
                  <a:pt x="192" y="27"/>
                  <a:pt x="195" y="27"/>
                </a:cubicBezTo>
                <a:cubicBezTo>
                  <a:pt x="211" y="27"/>
                  <a:pt x="211" y="27"/>
                  <a:pt x="211" y="27"/>
                </a:cubicBezTo>
                <a:cubicBezTo>
                  <a:pt x="214" y="27"/>
                  <a:pt x="216" y="29"/>
                  <a:pt x="216" y="32"/>
                </a:cubicBezTo>
                <a:cubicBezTo>
                  <a:pt x="216" y="32"/>
                  <a:pt x="216" y="32"/>
                  <a:pt x="216" y="32"/>
                </a:cubicBezTo>
                <a:cubicBezTo>
                  <a:pt x="216" y="38"/>
                  <a:pt x="220" y="44"/>
                  <a:pt x="226" y="45"/>
                </a:cubicBezTo>
                <a:cubicBezTo>
                  <a:pt x="227" y="45"/>
                  <a:pt x="228" y="45"/>
                  <a:pt x="228" y="45"/>
                </a:cubicBezTo>
                <a:cubicBezTo>
                  <a:pt x="229" y="45"/>
                  <a:pt x="229" y="45"/>
                  <a:pt x="229" y="45"/>
                </a:cubicBezTo>
                <a:cubicBezTo>
                  <a:pt x="285" y="47"/>
                  <a:pt x="320" y="55"/>
                  <a:pt x="335" y="60"/>
                </a:cubicBezTo>
                <a:cubicBezTo>
                  <a:pt x="336" y="60"/>
                  <a:pt x="336" y="62"/>
                  <a:pt x="335" y="62"/>
                </a:cubicBezTo>
                <a:cubicBezTo>
                  <a:pt x="319" y="68"/>
                  <a:pt x="285" y="75"/>
                  <a:pt x="227" y="77"/>
                </a:cubicBezTo>
                <a:cubicBezTo>
                  <a:pt x="227" y="77"/>
                  <a:pt x="226" y="77"/>
                  <a:pt x="226" y="77"/>
                </a:cubicBezTo>
                <a:cubicBezTo>
                  <a:pt x="219" y="77"/>
                  <a:pt x="214" y="83"/>
                  <a:pt x="214" y="90"/>
                </a:cubicBezTo>
                <a:cubicBezTo>
                  <a:pt x="214" y="90"/>
                  <a:pt x="214" y="139"/>
                  <a:pt x="214" y="139"/>
                </a:cubicBezTo>
                <a:cubicBezTo>
                  <a:pt x="214" y="145"/>
                  <a:pt x="218" y="151"/>
                  <a:pt x="224" y="152"/>
                </a:cubicBezTo>
                <a:cubicBezTo>
                  <a:pt x="224" y="152"/>
                  <a:pt x="224" y="152"/>
                  <a:pt x="224" y="153"/>
                </a:cubicBezTo>
                <a:cubicBezTo>
                  <a:pt x="238" y="156"/>
                  <a:pt x="250" y="162"/>
                  <a:pt x="261" y="171"/>
                </a:cubicBezTo>
                <a:cubicBezTo>
                  <a:pt x="261" y="171"/>
                  <a:pt x="261" y="171"/>
                  <a:pt x="261" y="171"/>
                </a:cubicBezTo>
                <a:cubicBezTo>
                  <a:pt x="261" y="171"/>
                  <a:pt x="261" y="171"/>
                  <a:pt x="261" y="171"/>
                </a:cubicBezTo>
                <a:cubicBezTo>
                  <a:pt x="263" y="173"/>
                  <a:pt x="266" y="174"/>
                  <a:pt x="268" y="174"/>
                </a:cubicBezTo>
                <a:cubicBezTo>
                  <a:pt x="269" y="174"/>
                  <a:pt x="331" y="174"/>
                  <a:pt x="332" y="174"/>
                </a:cubicBezTo>
                <a:cubicBezTo>
                  <a:pt x="337" y="173"/>
                  <a:pt x="342" y="169"/>
                  <a:pt x="344" y="164"/>
                </a:cubicBezTo>
                <a:cubicBezTo>
                  <a:pt x="344" y="164"/>
                  <a:pt x="344" y="164"/>
                  <a:pt x="344" y="164"/>
                </a:cubicBezTo>
                <a:cubicBezTo>
                  <a:pt x="346" y="156"/>
                  <a:pt x="348" y="151"/>
                  <a:pt x="349" y="147"/>
                </a:cubicBezTo>
                <a:cubicBezTo>
                  <a:pt x="366" y="147"/>
                  <a:pt x="366" y="147"/>
                  <a:pt x="366" y="147"/>
                </a:cubicBezTo>
                <a:cubicBezTo>
                  <a:pt x="371" y="156"/>
                  <a:pt x="379" y="179"/>
                  <a:pt x="379" y="233"/>
                </a:cubicBezTo>
                <a:cubicBezTo>
                  <a:pt x="379" y="287"/>
                  <a:pt x="371" y="311"/>
                  <a:pt x="366" y="319"/>
                </a:cubicBezTo>
                <a:cubicBezTo>
                  <a:pt x="349" y="319"/>
                  <a:pt x="349" y="319"/>
                  <a:pt x="349" y="319"/>
                </a:cubicBezTo>
                <a:cubicBezTo>
                  <a:pt x="348" y="316"/>
                  <a:pt x="346" y="311"/>
                  <a:pt x="344" y="303"/>
                </a:cubicBezTo>
                <a:cubicBezTo>
                  <a:pt x="344" y="303"/>
                  <a:pt x="344" y="303"/>
                  <a:pt x="344" y="302"/>
                </a:cubicBezTo>
                <a:cubicBezTo>
                  <a:pt x="342" y="297"/>
                  <a:pt x="337" y="293"/>
                  <a:pt x="331" y="293"/>
                </a:cubicBezTo>
                <a:cubicBezTo>
                  <a:pt x="331" y="293"/>
                  <a:pt x="331" y="293"/>
                  <a:pt x="331" y="293"/>
                </a:cubicBezTo>
                <a:cubicBezTo>
                  <a:pt x="123" y="293"/>
                  <a:pt x="123" y="293"/>
                  <a:pt x="123" y="293"/>
                </a:cubicBezTo>
                <a:cubicBezTo>
                  <a:pt x="116" y="293"/>
                  <a:pt x="110" y="299"/>
                  <a:pt x="110" y="306"/>
                </a:cubicBezTo>
                <a:cubicBezTo>
                  <a:pt x="110" y="314"/>
                  <a:pt x="116" y="320"/>
                  <a:pt x="123" y="320"/>
                </a:cubicBezTo>
                <a:cubicBezTo>
                  <a:pt x="320" y="320"/>
                  <a:pt x="320" y="320"/>
                  <a:pt x="320" y="320"/>
                </a:cubicBezTo>
                <a:cubicBezTo>
                  <a:pt x="325" y="334"/>
                  <a:pt x="331" y="341"/>
                  <a:pt x="333" y="343"/>
                </a:cubicBezTo>
                <a:cubicBezTo>
                  <a:pt x="333" y="343"/>
                  <a:pt x="333" y="343"/>
                  <a:pt x="333" y="343"/>
                </a:cubicBezTo>
                <a:cubicBezTo>
                  <a:pt x="336" y="345"/>
                  <a:pt x="339" y="346"/>
                  <a:pt x="342" y="346"/>
                </a:cubicBezTo>
                <a:cubicBezTo>
                  <a:pt x="374" y="346"/>
                  <a:pt x="374" y="346"/>
                  <a:pt x="374" y="346"/>
                </a:cubicBezTo>
                <a:cubicBezTo>
                  <a:pt x="377" y="346"/>
                  <a:pt x="380" y="345"/>
                  <a:pt x="383" y="343"/>
                </a:cubicBezTo>
                <a:cubicBezTo>
                  <a:pt x="386" y="339"/>
                  <a:pt x="406" y="318"/>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632"/>
          <p:cNvSpPr>
            <a:spLocks/>
          </p:cNvSpPr>
          <p:nvPr userDrawn="1"/>
        </p:nvSpPr>
        <p:spPr bwMode="auto">
          <a:xfrm>
            <a:off x="8837700" y="2499736"/>
            <a:ext cx="282575" cy="284163"/>
          </a:xfrm>
          <a:custGeom>
            <a:avLst/>
            <a:gdLst/>
            <a:ahLst/>
            <a:cxnLst>
              <a:cxn ang="0">
                <a:pos x="112" y="242"/>
              </a:cxn>
              <a:cxn ang="0">
                <a:pos x="103" y="214"/>
              </a:cxn>
              <a:cxn ang="0">
                <a:pos x="103" y="214"/>
              </a:cxn>
              <a:cxn ang="0">
                <a:pos x="103" y="214"/>
              </a:cxn>
              <a:cxn ang="0">
                <a:pos x="98" y="138"/>
              </a:cxn>
              <a:cxn ang="0">
                <a:pos x="91" y="141"/>
              </a:cxn>
              <a:cxn ang="0">
                <a:pos x="82" y="142"/>
              </a:cxn>
              <a:cxn ang="0">
                <a:pos x="64" y="136"/>
              </a:cxn>
              <a:cxn ang="0">
                <a:pos x="52" y="118"/>
              </a:cxn>
              <a:cxn ang="0">
                <a:pos x="51" y="110"/>
              </a:cxn>
              <a:cxn ang="0">
                <a:pos x="69" y="80"/>
              </a:cxn>
              <a:cxn ang="0">
                <a:pos x="69" y="80"/>
              </a:cxn>
              <a:cxn ang="0">
                <a:pos x="134" y="45"/>
              </a:cxn>
              <a:cxn ang="0">
                <a:pos x="135" y="45"/>
              </a:cxn>
              <a:cxn ang="0">
                <a:pos x="144" y="43"/>
              </a:cxn>
              <a:cxn ang="0">
                <a:pos x="166" y="53"/>
              </a:cxn>
              <a:cxn ang="0">
                <a:pos x="174" y="76"/>
              </a:cxn>
              <a:cxn ang="0">
                <a:pos x="174" y="195"/>
              </a:cxn>
              <a:cxn ang="0">
                <a:pos x="164" y="205"/>
              </a:cxn>
              <a:cxn ang="0">
                <a:pos x="155" y="195"/>
              </a:cxn>
              <a:cxn ang="0">
                <a:pos x="155" y="76"/>
              </a:cxn>
              <a:cxn ang="0">
                <a:pos x="152" y="65"/>
              </a:cxn>
              <a:cxn ang="0">
                <a:pos x="144" y="62"/>
              </a:cxn>
              <a:cxn ang="0">
                <a:pos x="139" y="63"/>
              </a:cxn>
              <a:cxn ang="0">
                <a:pos x="117" y="73"/>
              </a:cxn>
              <a:cxn ang="0">
                <a:pos x="117" y="73"/>
              </a:cxn>
              <a:cxn ang="0">
                <a:pos x="78" y="96"/>
              </a:cxn>
              <a:cxn ang="0">
                <a:pos x="70" y="110"/>
              </a:cxn>
              <a:cxn ang="0">
                <a:pos x="70" y="114"/>
              </a:cxn>
              <a:cxn ang="0">
                <a:pos x="75" y="121"/>
              </a:cxn>
              <a:cxn ang="0">
                <a:pos x="82" y="124"/>
              </a:cxn>
              <a:cxn ang="0">
                <a:pos x="86" y="123"/>
              </a:cxn>
              <a:cxn ang="0">
                <a:pos x="90" y="122"/>
              </a:cxn>
              <a:cxn ang="0">
                <a:pos x="122" y="214"/>
              </a:cxn>
              <a:cxn ang="0">
                <a:pos x="122" y="214"/>
              </a:cxn>
              <a:cxn ang="0">
                <a:pos x="125" y="228"/>
              </a:cxn>
              <a:cxn ang="0">
                <a:pos x="130" y="232"/>
              </a:cxn>
              <a:cxn ang="0">
                <a:pos x="136" y="233"/>
              </a:cxn>
              <a:cxn ang="0">
                <a:pos x="141" y="233"/>
              </a:cxn>
              <a:cxn ang="0">
                <a:pos x="141" y="233"/>
              </a:cxn>
              <a:cxn ang="0">
                <a:pos x="207" y="199"/>
              </a:cxn>
              <a:cxn ang="0">
                <a:pos x="232" y="127"/>
              </a:cxn>
              <a:cxn ang="0">
                <a:pos x="203" y="49"/>
              </a:cxn>
              <a:cxn ang="0">
                <a:pos x="126" y="19"/>
              </a:cxn>
              <a:cxn ang="0">
                <a:pos x="48" y="49"/>
              </a:cxn>
              <a:cxn ang="0">
                <a:pos x="19" y="126"/>
              </a:cxn>
              <a:cxn ang="0">
                <a:pos x="77" y="224"/>
              </a:cxn>
              <a:cxn ang="0">
                <a:pos x="82" y="236"/>
              </a:cxn>
              <a:cxn ang="0">
                <a:pos x="69" y="241"/>
              </a:cxn>
              <a:cxn ang="0">
                <a:pos x="0" y="126"/>
              </a:cxn>
              <a:cxn ang="0">
                <a:pos x="35" y="36"/>
              </a:cxn>
              <a:cxn ang="0">
                <a:pos x="126" y="0"/>
              </a:cxn>
              <a:cxn ang="0">
                <a:pos x="216" y="36"/>
              </a:cxn>
              <a:cxn ang="0">
                <a:pos x="251" y="127"/>
              </a:cxn>
              <a:cxn ang="0">
                <a:pos x="221" y="211"/>
              </a:cxn>
              <a:cxn ang="0">
                <a:pos x="144" y="251"/>
              </a:cxn>
              <a:cxn ang="0">
                <a:pos x="143" y="251"/>
              </a:cxn>
              <a:cxn ang="0">
                <a:pos x="136" y="252"/>
              </a:cxn>
              <a:cxn ang="0">
                <a:pos x="123" y="250"/>
              </a:cxn>
            </a:cxnLst>
            <a:rect l="0" t="0" r="r" b="b"/>
            <a:pathLst>
              <a:path w="251" h="252">
                <a:moveTo>
                  <a:pt x="123" y="250"/>
                </a:moveTo>
                <a:cubicBezTo>
                  <a:pt x="119" y="248"/>
                  <a:pt x="115" y="246"/>
                  <a:pt x="112" y="242"/>
                </a:cubicBezTo>
                <a:cubicBezTo>
                  <a:pt x="112" y="242"/>
                  <a:pt x="112" y="242"/>
                  <a:pt x="112" y="242"/>
                </a:cubicBezTo>
                <a:cubicBezTo>
                  <a:pt x="106" y="235"/>
                  <a:pt x="103" y="226"/>
                  <a:pt x="103" y="214"/>
                </a:cubicBezTo>
                <a:cubicBezTo>
                  <a:pt x="103" y="214"/>
                  <a:pt x="103" y="214"/>
                  <a:pt x="103" y="214"/>
                </a:cubicBezTo>
                <a:cubicBezTo>
                  <a:pt x="103" y="214"/>
                  <a:pt x="103" y="214"/>
                  <a:pt x="103" y="214"/>
                </a:cubicBezTo>
                <a:cubicBezTo>
                  <a:pt x="103" y="214"/>
                  <a:pt x="103" y="214"/>
                  <a:pt x="103" y="214"/>
                </a:cubicBezTo>
                <a:cubicBezTo>
                  <a:pt x="103" y="214"/>
                  <a:pt x="103" y="214"/>
                  <a:pt x="103" y="214"/>
                </a:cubicBezTo>
                <a:cubicBezTo>
                  <a:pt x="103" y="135"/>
                  <a:pt x="103" y="135"/>
                  <a:pt x="103" y="135"/>
                </a:cubicBezTo>
                <a:cubicBezTo>
                  <a:pt x="98" y="138"/>
                  <a:pt x="98" y="138"/>
                  <a:pt x="98" y="138"/>
                </a:cubicBezTo>
                <a:cubicBezTo>
                  <a:pt x="98" y="138"/>
                  <a:pt x="98" y="138"/>
                  <a:pt x="98" y="138"/>
                </a:cubicBezTo>
                <a:cubicBezTo>
                  <a:pt x="96" y="139"/>
                  <a:pt x="94" y="140"/>
                  <a:pt x="91" y="141"/>
                </a:cubicBezTo>
                <a:cubicBezTo>
                  <a:pt x="91" y="141"/>
                  <a:pt x="91" y="141"/>
                  <a:pt x="91" y="141"/>
                </a:cubicBezTo>
                <a:cubicBezTo>
                  <a:pt x="88" y="142"/>
                  <a:pt x="85" y="142"/>
                  <a:pt x="82" y="142"/>
                </a:cubicBezTo>
                <a:cubicBezTo>
                  <a:pt x="82" y="142"/>
                  <a:pt x="82" y="142"/>
                  <a:pt x="82" y="142"/>
                </a:cubicBezTo>
                <a:cubicBezTo>
                  <a:pt x="76" y="142"/>
                  <a:pt x="69" y="140"/>
                  <a:pt x="64" y="136"/>
                </a:cubicBezTo>
                <a:cubicBezTo>
                  <a:pt x="64" y="136"/>
                  <a:pt x="64" y="136"/>
                  <a:pt x="64" y="136"/>
                </a:cubicBezTo>
                <a:cubicBezTo>
                  <a:pt x="59" y="132"/>
                  <a:pt x="54" y="126"/>
                  <a:pt x="52" y="118"/>
                </a:cubicBezTo>
                <a:cubicBezTo>
                  <a:pt x="52" y="118"/>
                  <a:pt x="52" y="118"/>
                  <a:pt x="52" y="118"/>
                </a:cubicBezTo>
                <a:cubicBezTo>
                  <a:pt x="52" y="116"/>
                  <a:pt x="51" y="113"/>
                  <a:pt x="51" y="110"/>
                </a:cubicBezTo>
                <a:cubicBezTo>
                  <a:pt x="51" y="110"/>
                  <a:pt x="51" y="110"/>
                  <a:pt x="51" y="110"/>
                </a:cubicBezTo>
                <a:cubicBezTo>
                  <a:pt x="51" y="98"/>
                  <a:pt x="57" y="86"/>
                  <a:pt x="69" y="80"/>
                </a:cubicBezTo>
                <a:cubicBezTo>
                  <a:pt x="69" y="80"/>
                  <a:pt x="69" y="80"/>
                  <a:pt x="69" y="80"/>
                </a:cubicBezTo>
                <a:cubicBezTo>
                  <a:pt x="69" y="80"/>
                  <a:pt x="69" y="80"/>
                  <a:pt x="69" y="80"/>
                </a:cubicBezTo>
                <a:cubicBezTo>
                  <a:pt x="107" y="57"/>
                  <a:pt x="107" y="57"/>
                  <a:pt x="107" y="57"/>
                </a:cubicBezTo>
                <a:cubicBezTo>
                  <a:pt x="117" y="51"/>
                  <a:pt x="126" y="47"/>
                  <a:pt x="134" y="45"/>
                </a:cubicBezTo>
                <a:cubicBezTo>
                  <a:pt x="134" y="45"/>
                  <a:pt x="134" y="45"/>
                  <a:pt x="134" y="45"/>
                </a:cubicBezTo>
                <a:cubicBezTo>
                  <a:pt x="135" y="45"/>
                  <a:pt x="135" y="45"/>
                  <a:pt x="135" y="45"/>
                </a:cubicBezTo>
                <a:cubicBezTo>
                  <a:pt x="138" y="44"/>
                  <a:pt x="141" y="43"/>
                  <a:pt x="144" y="43"/>
                </a:cubicBezTo>
                <a:cubicBezTo>
                  <a:pt x="144" y="43"/>
                  <a:pt x="144" y="43"/>
                  <a:pt x="144" y="43"/>
                </a:cubicBezTo>
                <a:cubicBezTo>
                  <a:pt x="153" y="43"/>
                  <a:pt x="161" y="47"/>
                  <a:pt x="166" y="53"/>
                </a:cubicBezTo>
                <a:cubicBezTo>
                  <a:pt x="166" y="53"/>
                  <a:pt x="166" y="53"/>
                  <a:pt x="166" y="53"/>
                </a:cubicBezTo>
                <a:cubicBezTo>
                  <a:pt x="171" y="59"/>
                  <a:pt x="174" y="67"/>
                  <a:pt x="174" y="76"/>
                </a:cubicBezTo>
                <a:cubicBezTo>
                  <a:pt x="174" y="76"/>
                  <a:pt x="174" y="76"/>
                  <a:pt x="174" y="76"/>
                </a:cubicBezTo>
                <a:cubicBezTo>
                  <a:pt x="174" y="76"/>
                  <a:pt x="174" y="76"/>
                  <a:pt x="174" y="76"/>
                </a:cubicBezTo>
                <a:cubicBezTo>
                  <a:pt x="174" y="195"/>
                  <a:pt x="174" y="195"/>
                  <a:pt x="174" y="195"/>
                </a:cubicBezTo>
                <a:cubicBezTo>
                  <a:pt x="174" y="200"/>
                  <a:pt x="170" y="205"/>
                  <a:pt x="164" y="205"/>
                </a:cubicBezTo>
                <a:cubicBezTo>
                  <a:pt x="164" y="205"/>
                  <a:pt x="164" y="205"/>
                  <a:pt x="164" y="205"/>
                </a:cubicBezTo>
                <a:cubicBezTo>
                  <a:pt x="159" y="205"/>
                  <a:pt x="155" y="200"/>
                  <a:pt x="155" y="195"/>
                </a:cubicBezTo>
                <a:cubicBezTo>
                  <a:pt x="155" y="195"/>
                  <a:pt x="155" y="195"/>
                  <a:pt x="155" y="195"/>
                </a:cubicBezTo>
                <a:cubicBezTo>
                  <a:pt x="155" y="76"/>
                  <a:pt x="155" y="76"/>
                  <a:pt x="155" y="76"/>
                </a:cubicBezTo>
                <a:cubicBezTo>
                  <a:pt x="155" y="76"/>
                  <a:pt x="155" y="76"/>
                  <a:pt x="155" y="76"/>
                </a:cubicBezTo>
                <a:cubicBezTo>
                  <a:pt x="155" y="71"/>
                  <a:pt x="153" y="67"/>
                  <a:pt x="152" y="65"/>
                </a:cubicBezTo>
                <a:cubicBezTo>
                  <a:pt x="152" y="65"/>
                  <a:pt x="152" y="65"/>
                  <a:pt x="152" y="65"/>
                </a:cubicBezTo>
                <a:cubicBezTo>
                  <a:pt x="150" y="63"/>
                  <a:pt x="148" y="62"/>
                  <a:pt x="144" y="62"/>
                </a:cubicBezTo>
                <a:cubicBezTo>
                  <a:pt x="144" y="62"/>
                  <a:pt x="144" y="62"/>
                  <a:pt x="144" y="62"/>
                </a:cubicBezTo>
                <a:cubicBezTo>
                  <a:pt x="143" y="62"/>
                  <a:pt x="141" y="62"/>
                  <a:pt x="139" y="63"/>
                </a:cubicBezTo>
                <a:cubicBezTo>
                  <a:pt x="139" y="63"/>
                  <a:pt x="139" y="63"/>
                  <a:pt x="139" y="63"/>
                </a:cubicBezTo>
                <a:cubicBezTo>
                  <a:pt x="139" y="63"/>
                  <a:pt x="139" y="63"/>
                  <a:pt x="139" y="63"/>
                </a:cubicBezTo>
                <a:cubicBezTo>
                  <a:pt x="133" y="64"/>
                  <a:pt x="126" y="68"/>
                  <a:pt x="117" y="73"/>
                </a:cubicBezTo>
                <a:cubicBezTo>
                  <a:pt x="117" y="73"/>
                  <a:pt x="117" y="73"/>
                  <a:pt x="117" y="73"/>
                </a:cubicBezTo>
                <a:cubicBezTo>
                  <a:pt x="117" y="73"/>
                  <a:pt x="117" y="73"/>
                  <a:pt x="117" y="73"/>
                </a:cubicBezTo>
                <a:cubicBezTo>
                  <a:pt x="78" y="96"/>
                  <a:pt x="78" y="96"/>
                  <a:pt x="78" y="96"/>
                </a:cubicBezTo>
                <a:cubicBezTo>
                  <a:pt x="78" y="96"/>
                  <a:pt x="78" y="96"/>
                  <a:pt x="78" y="96"/>
                </a:cubicBezTo>
                <a:cubicBezTo>
                  <a:pt x="73" y="99"/>
                  <a:pt x="70" y="104"/>
                  <a:pt x="70" y="110"/>
                </a:cubicBezTo>
                <a:cubicBezTo>
                  <a:pt x="70" y="110"/>
                  <a:pt x="70" y="110"/>
                  <a:pt x="70" y="110"/>
                </a:cubicBezTo>
                <a:cubicBezTo>
                  <a:pt x="70" y="111"/>
                  <a:pt x="70" y="112"/>
                  <a:pt x="70" y="114"/>
                </a:cubicBezTo>
                <a:cubicBezTo>
                  <a:pt x="70" y="114"/>
                  <a:pt x="70" y="114"/>
                  <a:pt x="70" y="114"/>
                </a:cubicBezTo>
                <a:cubicBezTo>
                  <a:pt x="72" y="118"/>
                  <a:pt x="73" y="120"/>
                  <a:pt x="75" y="121"/>
                </a:cubicBezTo>
                <a:cubicBezTo>
                  <a:pt x="75" y="121"/>
                  <a:pt x="75" y="121"/>
                  <a:pt x="75" y="121"/>
                </a:cubicBezTo>
                <a:cubicBezTo>
                  <a:pt x="77" y="123"/>
                  <a:pt x="79" y="124"/>
                  <a:pt x="82" y="124"/>
                </a:cubicBezTo>
                <a:cubicBezTo>
                  <a:pt x="82" y="124"/>
                  <a:pt x="82" y="124"/>
                  <a:pt x="82" y="124"/>
                </a:cubicBezTo>
                <a:cubicBezTo>
                  <a:pt x="83" y="124"/>
                  <a:pt x="85" y="124"/>
                  <a:pt x="86" y="123"/>
                </a:cubicBezTo>
                <a:cubicBezTo>
                  <a:pt x="86" y="123"/>
                  <a:pt x="86" y="123"/>
                  <a:pt x="86" y="123"/>
                </a:cubicBezTo>
                <a:cubicBezTo>
                  <a:pt x="86" y="123"/>
                  <a:pt x="88" y="122"/>
                  <a:pt x="90" y="122"/>
                </a:cubicBezTo>
                <a:cubicBezTo>
                  <a:pt x="90" y="122"/>
                  <a:pt x="90" y="122"/>
                  <a:pt x="90" y="122"/>
                </a:cubicBezTo>
                <a:cubicBezTo>
                  <a:pt x="122" y="104"/>
                  <a:pt x="122" y="104"/>
                  <a:pt x="122" y="104"/>
                </a:cubicBezTo>
                <a:cubicBezTo>
                  <a:pt x="122" y="214"/>
                  <a:pt x="122" y="214"/>
                  <a:pt x="122" y="214"/>
                </a:cubicBezTo>
                <a:cubicBezTo>
                  <a:pt x="122" y="214"/>
                  <a:pt x="122" y="214"/>
                  <a:pt x="122" y="214"/>
                </a:cubicBezTo>
                <a:cubicBezTo>
                  <a:pt x="122" y="214"/>
                  <a:pt x="122" y="214"/>
                  <a:pt x="122" y="214"/>
                </a:cubicBezTo>
                <a:cubicBezTo>
                  <a:pt x="122" y="221"/>
                  <a:pt x="123" y="225"/>
                  <a:pt x="125" y="228"/>
                </a:cubicBezTo>
                <a:cubicBezTo>
                  <a:pt x="125" y="228"/>
                  <a:pt x="125" y="228"/>
                  <a:pt x="125" y="228"/>
                </a:cubicBezTo>
                <a:cubicBezTo>
                  <a:pt x="126" y="230"/>
                  <a:pt x="127" y="231"/>
                  <a:pt x="130" y="232"/>
                </a:cubicBezTo>
                <a:cubicBezTo>
                  <a:pt x="130" y="232"/>
                  <a:pt x="130" y="232"/>
                  <a:pt x="130" y="232"/>
                </a:cubicBezTo>
                <a:cubicBezTo>
                  <a:pt x="131" y="233"/>
                  <a:pt x="133" y="233"/>
                  <a:pt x="136" y="233"/>
                </a:cubicBezTo>
                <a:cubicBezTo>
                  <a:pt x="136" y="233"/>
                  <a:pt x="136" y="233"/>
                  <a:pt x="136" y="233"/>
                </a:cubicBezTo>
                <a:cubicBezTo>
                  <a:pt x="138" y="233"/>
                  <a:pt x="139" y="233"/>
                  <a:pt x="141" y="233"/>
                </a:cubicBezTo>
                <a:cubicBezTo>
                  <a:pt x="141" y="233"/>
                  <a:pt x="141" y="233"/>
                  <a:pt x="141" y="233"/>
                </a:cubicBezTo>
                <a:cubicBezTo>
                  <a:pt x="141" y="233"/>
                  <a:pt x="141" y="233"/>
                  <a:pt x="141" y="233"/>
                </a:cubicBezTo>
                <a:cubicBezTo>
                  <a:pt x="141" y="233"/>
                  <a:pt x="141" y="233"/>
                  <a:pt x="141" y="233"/>
                </a:cubicBezTo>
                <a:cubicBezTo>
                  <a:pt x="169" y="229"/>
                  <a:pt x="191" y="217"/>
                  <a:pt x="207" y="199"/>
                </a:cubicBezTo>
                <a:cubicBezTo>
                  <a:pt x="207" y="199"/>
                  <a:pt x="207" y="199"/>
                  <a:pt x="207" y="199"/>
                </a:cubicBezTo>
                <a:cubicBezTo>
                  <a:pt x="223" y="181"/>
                  <a:pt x="232" y="156"/>
                  <a:pt x="232" y="127"/>
                </a:cubicBezTo>
                <a:cubicBezTo>
                  <a:pt x="232" y="127"/>
                  <a:pt x="232" y="127"/>
                  <a:pt x="232" y="127"/>
                </a:cubicBezTo>
                <a:cubicBezTo>
                  <a:pt x="232" y="95"/>
                  <a:pt x="221" y="68"/>
                  <a:pt x="203" y="49"/>
                </a:cubicBezTo>
                <a:cubicBezTo>
                  <a:pt x="203" y="49"/>
                  <a:pt x="203" y="49"/>
                  <a:pt x="203" y="49"/>
                </a:cubicBezTo>
                <a:cubicBezTo>
                  <a:pt x="184" y="30"/>
                  <a:pt x="158" y="19"/>
                  <a:pt x="126" y="19"/>
                </a:cubicBezTo>
                <a:cubicBezTo>
                  <a:pt x="126" y="19"/>
                  <a:pt x="126" y="19"/>
                  <a:pt x="126" y="19"/>
                </a:cubicBezTo>
                <a:cubicBezTo>
                  <a:pt x="94" y="19"/>
                  <a:pt x="67" y="30"/>
                  <a:pt x="48" y="49"/>
                </a:cubicBezTo>
                <a:cubicBezTo>
                  <a:pt x="48" y="49"/>
                  <a:pt x="48" y="49"/>
                  <a:pt x="48" y="49"/>
                </a:cubicBezTo>
                <a:cubicBezTo>
                  <a:pt x="30" y="68"/>
                  <a:pt x="19" y="94"/>
                  <a:pt x="19" y="126"/>
                </a:cubicBezTo>
                <a:cubicBezTo>
                  <a:pt x="19" y="126"/>
                  <a:pt x="19" y="126"/>
                  <a:pt x="19" y="126"/>
                </a:cubicBezTo>
                <a:cubicBezTo>
                  <a:pt x="19" y="172"/>
                  <a:pt x="41" y="207"/>
                  <a:pt x="77" y="224"/>
                </a:cubicBezTo>
                <a:cubicBezTo>
                  <a:pt x="77" y="224"/>
                  <a:pt x="77" y="224"/>
                  <a:pt x="77" y="224"/>
                </a:cubicBezTo>
                <a:cubicBezTo>
                  <a:pt x="77" y="224"/>
                  <a:pt x="77" y="224"/>
                  <a:pt x="77" y="224"/>
                </a:cubicBezTo>
                <a:cubicBezTo>
                  <a:pt x="82" y="226"/>
                  <a:pt x="84" y="231"/>
                  <a:pt x="82" y="236"/>
                </a:cubicBezTo>
                <a:cubicBezTo>
                  <a:pt x="82" y="236"/>
                  <a:pt x="82" y="236"/>
                  <a:pt x="82" y="236"/>
                </a:cubicBezTo>
                <a:cubicBezTo>
                  <a:pt x="80" y="241"/>
                  <a:pt x="74" y="243"/>
                  <a:pt x="69" y="241"/>
                </a:cubicBezTo>
                <a:cubicBezTo>
                  <a:pt x="69" y="241"/>
                  <a:pt x="69" y="241"/>
                  <a:pt x="69" y="241"/>
                </a:cubicBezTo>
                <a:cubicBezTo>
                  <a:pt x="27" y="221"/>
                  <a:pt x="0" y="178"/>
                  <a:pt x="0" y="126"/>
                </a:cubicBezTo>
                <a:cubicBezTo>
                  <a:pt x="0" y="126"/>
                  <a:pt x="0" y="126"/>
                  <a:pt x="0" y="126"/>
                </a:cubicBezTo>
                <a:cubicBezTo>
                  <a:pt x="0" y="90"/>
                  <a:pt x="13" y="58"/>
                  <a:pt x="35" y="36"/>
                </a:cubicBezTo>
                <a:cubicBezTo>
                  <a:pt x="35" y="36"/>
                  <a:pt x="35" y="36"/>
                  <a:pt x="35" y="36"/>
                </a:cubicBezTo>
                <a:cubicBezTo>
                  <a:pt x="58" y="13"/>
                  <a:pt x="89" y="0"/>
                  <a:pt x="126" y="0"/>
                </a:cubicBezTo>
                <a:cubicBezTo>
                  <a:pt x="126" y="0"/>
                  <a:pt x="126" y="0"/>
                  <a:pt x="126" y="0"/>
                </a:cubicBezTo>
                <a:cubicBezTo>
                  <a:pt x="162" y="0"/>
                  <a:pt x="194" y="14"/>
                  <a:pt x="216" y="36"/>
                </a:cubicBezTo>
                <a:cubicBezTo>
                  <a:pt x="216" y="36"/>
                  <a:pt x="216" y="36"/>
                  <a:pt x="216" y="36"/>
                </a:cubicBezTo>
                <a:cubicBezTo>
                  <a:pt x="238" y="59"/>
                  <a:pt x="251" y="91"/>
                  <a:pt x="251" y="127"/>
                </a:cubicBezTo>
                <a:cubicBezTo>
                  <a:pt x="251" y="127"/>
                  <a:pt x="251" y="127"/>
                  <a:pt x="251" y="127"/>
                </a:cubicBezTo>
                <a:cubicBezTo>
                  <a:pt x="251" y="160"/>
                  <a:pt x="240" y="189"/>
                  <a:pt x="221" y="211"/>
                </a:cubicBezTo>
                <a:cubicBezTo>
                  <a:pt x="221" y="211"/>
                  <a:pt x="221" y="211"/>
                  <a:pt x="221" y="211"/>
                </a:cubicBezTo>
                <a:cubicBezTo>
                  <a:pt x="202" y="233"/>
                  <a:pt x="175" y="247"/>
                  <a:pt x="144" y="251"/>
                </a:cubicBezTo>
                <a:cubicBezTo>
                  <a:pt x="144" y="251"/>
                  <a:pt x="144" y="251"/>
                  <a:pt x="144" y="251"/>
                </a:cubicBezTo>
                <a:cubicBezTo>
                  <a:pt x="143" y="251"/>
                  <a:pt x="143" y="251"/>
                  <a:pt x="143" y="251"/>
                </a:cubicBezTo>
                <a:cubicBezTo>
                  <a:pt x="143" y="251"/>
                  <a:pt x="143" y="251"/>
                  <a:pt x="143" y="251"/>
                </a:cubicBezTo>
                <a:cubicBezTo>
                  <a:pt x="141" y="252"/>
                  <a:pt x="138" y="252"/>
                  <a:pt x="136" y="252"/>
                </a:cubicBezTo>
                <a:cubicBezTo>
                  <a:pt x="136" y="252"/>
                  <a:pt x="136" y="252"/>
                  <a:pt x="136" y="252"/>
                </a:cubicBezTo>
                <a:cubicBezTo>
                  <a:pt x="132" y="252"/>
                  <a:pt x="127" y="251"/>
                  <a:pt x="123" y="25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640"/>
          <p:cNvSpPr>
            <a:spLocks noEditPoints="1"/>
          </p:cNvSpPr>
          <p:nvPr userDrawn="1"/>
        </p:nvSpPr>
        <p:spPr bwMode="auto">
          <a:xfrm>
            <a:off x="8838493" y="1818386"/>
            <a:ext cx="280988" cy="371475"/>
          </a:xfrm>
          <a:custGeom>
            <a:avLst/>
            <a:gdLst/>
            <a:ahLst/>
            <a:cxnLst>
              <a:cxn ang="0">
                <a:pos x="247" y="39"/>
              </a:cxn>
              <a:cxn ang="0">
                <a:pos x="236" y="28"/>
              </a:cxn>
              <a:cxn ang="0">
                <a:pos x="223" y="35"/>
              </a:cxn>
              <a:cxn ang="0">
                <a:pos x="223" y="35"/>
              </a:cxn>
              <a:cxn ang="0">
                <a:pos x="222" y="36"/>
              </a:cxn>
              <a:cxn ang="0">
                <a:pos x="125" y="53"/>
              </a:cxn>
              <a:cxn ang="0">
                <a:pos x="29" y="39"/>
              </a:cxn>
              <a:cxn ang="0">
                <a:pos x="123" y="25"/>
              </a:cxn>
              <a:cxn ang="0">
                <a:pos x="136" y="12"/>
              </a:cxn>
              <a:cxn ang="0">
                <a:pos x="123" y="0"/>
              </a:cxn>
              <a:cxn ang="0">
                <a:pos x="42" y="8"/>
              </a:cxn>
              <a:cxn ang="0">
                <a:pos x="0" y="39"/>
              </a:cxn>
              <a:cxn ang="0">
                <a:pos x="42" y="70"/>
              </a:cxn>
              <a:cxn ang="0">
                <a:pos x="125" y="78"/>
              </a:cxn>
              <a:cxn ang="0">
                <a:pos x="219" y="66"/>
              </a:cxn>
              <a:cxn ang="0">
                <a:pos x="213" y="126"/>
              </a:cxn>
              <a:cxn ang="0">
                <a:pos x="197" y="121"/>
              </a:cxn>
              <a:cxn ang="0">
                <a:pos x="123" y="113"/>
              </a:cxn>
              <a:cxn ang="0">
                <a:pos x="50" y="121"/>
              </a:cxn>
              <a:cxn ang="0">
                <a:pos x="34" y="126"/>
              </a:cxn>
              <a:cxn ang="0">
                <a:pos x="32" y="106"/>
              </a:cxn>
              <a:cxn ang="0">
                <a:pos x="18" y="94"/>
              </a:cxn>
              <a:cxn ang="0">
                <a:pos x="7" y="108"/>
              </a:cxn>
              <a:cxn ang="0">
                <a:pos x="22" y="291"/>
              </a:cxn>
              <a:cxn ang="0">
                <a:pos x="123" y="329"/>
              </a:cxn>
              <a:cxn ang="0">
                <a:pos x="223" y="291"/>
              </a:cxn>
              <a:cxn ang="0">
                <a:pos x="247" y="42"/>
              </a:cxn>
              <a:cxn ang="0">
                <a:pos x="247" y="39"/>
              </a:cxn>
              <a:cxn ang="0">
                <a:pos x="123" y="139"/>
              </a:cxn>
              <a:cxn ang="0">
                <a:pos x="206" y="151"/>
              </a:cxn>
              <a:cxn ang="0">
                <a:pos x="124" y="163"/>
              </a:cxn>
              <a:cxn ang="0">
                <a:pos x="41" y="150"/>
              </a:cxn>
              <a:cxn ang="0">
                <a:pos x="123" y="139"/>
              </a:cxn>
              <a:cxn ang="0">
                <a:pos x="123" y="304"/>
              </a:cxn>
              <a:cxn ang="0">
                <a:pos x="47" y="289"/>
              </a:cxn>
              <a:cxn ang="0">
                <a:pos x="38" y="177"/>
              </a:cxn>
              <a:cxn ang="0">
                <a:pos x="124" y="188"/>
              </a:cxn>
              <a:cxn ang="0">
                <a:pos x="209" y="177"/>
              </a:cxn>
              <a:cxn ang="0">
                <a:pos x="198" y="289"/>
              </a:cxn>
              <a:cxn ang="0">
                <a:pos x="123" y="304"/>
              </a:cxn>
            </a:cxnLst>
            <a:rect l="0" t="0" r="r" b="b"/>
            <a:pathLst>
              <a:path w="247" h="329">
                <a:moveTo>
                  <a:pt x="247" y="39"/>
                </a:moveTo>
                <a:cubicBezTo>
                  <a:pt x="246" y="33"/>
                  <a:pt x="242" y="28"/>
                  <a:pt x="236" y="28"/>
                </a:cubicBezTo>
                <a:cubicBezTo>
                  <a:pt x="230" y="27"/>
                  <a:pt x="225" y="30"/>
                  <a:pt x="223" y="35"/>
                </a:cubicBezTo>
                <a:cubicBezTo>
                  <a:pt x="223" y="35"/>
                  <a:pt x="223" y="35"/>
                  <a:pt x="223" y="35"/>
                </a:cubicBezTo>
                <a:cubicBezTo>
                  <a:pt x="222" y="36"/>
                  <a:pt x="222" y="36"/>
                  <a:pt x="222" y="36"/>
                </a:cubicBezTo>
                <a:cubicBezTo>
                  <a:pt x="216" y="42"/>
                  <a:pt x="182" y="53"/>
                  <a:pt x="125" y="53"/>
                </a:cubicBezTo>
                <a:cubicBezTo>
                  <a:pt x="76" y="53"/>
                  <a:pt x="41" y="45"/>
                  <a:pt x="29" y="39"/>
                </a:cubicBezTo>
                <a:cubicBezTo>
                  <a:pt x="40" y="33"/>
                  <a:pt x="73" y="25"/>
                  <a:pt x="123" y="25"/>
                </a:cubicBezTo>
                <a:cubicBezTo>
                  <a:pt x="130" y="25"/>
                  <a:pt x="136" y="19"/>
                  <a:pt x="136" y="12"/>
                </a:cubicBezTo>
                <a:cubicBezTo>
                  <a:pt x="136" y="5"/>
                  <a:pt x="130" y="0"/>
                  <a:pt x="123" y="0"/>
                </a:cubicBezTo>
                <a:cubicBezTo>
                  <a:pt x="93" y="0"/>
                  <a:pt x="64" y="3"/>
                  <a:pt x="42" y="8"/>
                </a:cubicBezTo>
                <a:cubicBezTo>
                  <a:pt x="31" y="10"/>
                  <a:pt x="0" y="18"/>
                  <a:pt x="0" y="39"/>
                </a:cubicBezTo>
                <a:cubicBezTo>
                  <a:pt x="0" y="60"/>
                  <a:pt x="32" y="67"/>
                  <a:pt x="42" y="70"/>
                </a:cubicBezTo>
                <a:cubicBezTo>
                  <a:pt x="65" y="75"/>
                  <a:pt x="94" y="78"/>
                  <a:pt x="125" y="78"/>
                </a:cubicBezTo>
                <a:cubicBezTo>
                  <a:pt x="138" y="78"/>
                  <a:pt x="187" y="77"/>
                  <a:pt x="219" y="66"/>
                </a:cubicBezTo>
                <a:cubicBezTo>
                  <a:pt x="218" y="82"/>
                  <a:pt x="216" y="103"/>
                  <a:pt x="213" y="126"/>
                </a:cubicBezTo>
                <a:cubicBezTo>
                  <a:pt x="207" y="123"/>
                  <a:pt x="200" y="122"/>
                  <a:pt x="197" y="121"/>
                </a:cubicBezTo>
                <a:cubicBezTo>
                  <a:pt x="177" y="116"/>
                  <a:pt x="151" y="113"/>
                  <a:pt x="123" y="113"/>
                </a:cubicBezTo>
                <a:cubicBezTo>
                  <a:pt x="96" y="113"/>
                  <a:pt x="70" y="116"/>
                  <a:pt x="50" y="121"/>
                </a:cubicBezTo>
                <a:cubicBezTo>
                  <a:pt x="47" y="122"/>
                  <a:pt x="40" y="123"/>
                  <a:pt x="34" y="126"/>
                </a:cubicBezTo>
                <a:cubicBezTo>
                  <a:pt x="33" y="114"/>
                  <a:pt x="32" y="106"/>
                  <a:pt x="32" y="106"/>
                </a:cubicBezTo>
                <a:cubicBezTo>
                  <a:pt x="31" y="99"/>
                  <a:pt x="25" y="94"/>
                  <a:pt x="18" y="94"/>
                </a:cubicBezTo>
                <a:cubicBezTo>
                  <a:pt x="11" y="95"/>
                  <a:pt x="6" y="101"/>
                  <a:pt x="7" y="108"/>
                </a:cubicBezTo>
                <a:cubicBezTo>
                  <a:pt x="22" y="291"/>
                  <a:pt x="22" y="291"/>
                  <a:pt x="22" y="291"/>
                </a:cubicBezTo>
                <a:cubicBezTo>
                  <a:pt x="23" y="319"/>
                  <a:pt x="77" y="329"/>
                  <a:pt x="123" y="329"/>
                </a:cubicBezTo>
                <a:cubicBezTo>
                  <a:pt x="168" y="329"/>
                  <a:pt x="222" y="319"/>
                  <a:pt x="223" y="291"/>
                </a:cubicBezTo>
                <a:cubicBezTo>
                  <a:pt x="247" y="42"/>
                  <a:pt x="247" y="42"/>
                  <a:pt x="247" y="42"/>
                </a:cubicBezTo>
                <a:cubicBezTo>
                  <a:pt x="247" y="41"/>
                  <a:pt x="247" y="40"/>
                  <a:pt x="247" y="39"/>
                </a:cubicBezTo>
                <a:close/>
                <a:moveTo>
                  <a:pt x="123" y="139"/>
                </a:moveTo>
                <a:cubicBezTo>
                  <a:pt x="166" y="139"/>
                  <a:pt x="195" y="145"/>
                  <a:pt x="206" y="151"/>
                </a:cubicBezTo>
                <a:cubicBezTo>
                  <a:pt x="195" y="156"/>
                  <a:pt x="167" y="163"/>
                  <a:pt x="124" y="163"/>
                </a:cubicBezTo>
                <a:cubicBezTo>
                  <a:pt x="81" y="163"/>
                  <a:pt x="52" y="156"/>
                  <a:pt x="41" y="150"/>
                </a:cubicBezTo>
                <a:cubicBezTo>
                  <a:pt x="52" y="145"/>
                  <a:pt x="81" y="139"/>
                  <a:pt x="123" y="139"/>
                </a:cubicBezTo>
                <a:close/>
                <a:moveTo>
                  <a:pt x="123" y="304"/>
                </a:moveTo>
                <a:cubicBezTo>
                  <a:pt x="77" y="304"/>
                  <a:pt x="51" y="293"/>
                  <a:pt x="47" y="289"/>
                </a:cubicBezTo>
                <a:cubicBezTo>
                  <a:pt x="47" y="288"/>
                  <a:pt x="42" y="228"/>
                  <a:pt x="38" y="177"/>
                </a:cubicBezTo>
                <a:cubicBezTo>
                  <a:pt x="67" y="187"/>
                  <a:pt x="112" y="188"/>
                  <a:pt x="124" y="188"/>
                </a:cubicBezTo>
                <a:cubicBezTo>
                  <a:pt x="136" y="188"/>
                  <a:pt x="180" y="187"/>
                  <a:pt x="209" y="177"/>
                </a:cubicBezTo>
                <a:cubicBezTo>
                  <a:pt x="203" y="235"/>
                  <a:pt x="198" y="288"/>
                  <a:pt x="198" y="289"/>
                </a:cubicBezTo>
                <a:cubicBezTo>
                  <a:pt x="194" y="293"/>
                  <a:pt x="168" y="304"/>
                  <a:pt x="123" y="30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6" name="Group 413"/>
          <p:cNvGrpSpPr>
            <a:grpSpLocks noChangeAspect="1"/>
          </p:cNvGrpSpPr>
          <p:nvPr userDrawn="1"/>
        </p:nvGrpSpPr>
        <p:grpSpPr bwMode="auto">
          <a:xfrm>
            <a:off x="9352799" y="4510374"/>
            <a:ext cx="457200" cy="301625"/>
            <a:chOff x="4193" y="3192"/>
            <a:chExt cx="288" cy="190"/>
          </a:xfrm>
          <a:noFill/>
        </p:grpSpPr>
        <p:sp>
          <p:nvSpPr>
            <p:cNvPr id="127" name="Freeform 414"/>
            <p:cNvSpPr>
              <a:spLocks/>
            </p:cNvSpPr>
            <p:nvPr/>
          </p:nvSpPr>
          <p:spPr bwMode="auto">
            <a:xfrm>
              <a:off x="4193" y="3192"/>
              <a:ext cx="288" cy="190"/>
            </a:xfrm>
            <a:custGeom>
              <a:avLst/>
              <a:gdLst/>
              <a:ahLst/>
              <a:cxnLst>
                <a:cxn ang="0">
                  <a:pos x="313" y="171"/>
                </a:cxn>
                <a:cxn ang="0">
                  <a:pos x="405" y="145"/>
                </a:cxn>
                <a:cxn ang="0">
                  <a:pos x="200" y="0"/>
                </a:cxn>
                <a:cxn ang="0">
                  <a:pos x="0" y="143"/>
                </a:cxn>
                <a:cxn ang="0">
                  <a:pos x="158" y="195"/>
                </a:cxn>
                <a:cxn ang="0">
                  <a:pos x="241" y="223"/>
                </a:cxn>
                <a:cxn ang="0">
                  <a:pos x="197" y="159"/>
                </a:cxn>
                <a:cxn ang="0">
                  <a:pos x="173" y="85"/>
                </a:cxn>
              </a:cxnLst>
              <a:rect l="0" t="0" r="r" b="b"/>
              <a:pathLst>
                <a:path w="405" h="267">
                  <a:moveTo>
                    <a:pt x="313" y="171"/>
                  </a:moveTo>
                  <a:cubicBezTo>
                    <a:pt x="405" y="145"/>
                    <a:pt x="405" y="145"/>
                    <a:pt x="405" y="145"/>
                  </a:cubicBezTo>
                  <a:cubicBezTo>
                    <a:pt x="405" y="145"/>
                    <a:pt x="368" y="3"/>
                    <a:pt x="200" y="0"/>
                  </a:cubicBezTo>
                  <a:cubicBezTo>
                    <a:pt x="52" y="1"/>
                    <a:pt x="0" y="143"/>
                    <a:pt x="0" y="143"/>
                  </a:cubicBezTo>
                  <a:cubicBezTo>
                    <a:pt x="0" y="143"/>
                    <a:pt x="149" y="192"/>
                    <a:pt x="158" y="195"/>
                  </a:cubicBezTo>
                  <a:cubicBezTo>
                    <a:pt x="146" y="248"/>
                    <a:pt x="221" y="267"/>
                    <a:pt x="241" y="223"/>
                  </a:cubicBezTo>
                  <a:cubicBezTo>
                    <a:pt x="258" y="185"/>
                    <a:pt x="225" y="155"/>
                    <a:pt x="197" y="159"/>
                  </a:cubicBezTo>
                  <a:cubicBezTo>
                    <a:pt x="188" y="131"/>
                    <a:pt x="173" y="85"/>
                    <a:pt x="173" y="85"/>
                  </a:cubicBezTo>
                </a:path>
              </a:pathLst>
            </a:cu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Line 415"/>
            <p:cNvSpPr>
              <a:spLocks noChangeShapeType="1"/>
            </p:cNvSpPr>
            <p:nvPr/>
          </p:nvSpPr>
          <p:spPr bwMode="auto">
            <a:xfrm flipH="1" flipV="1">
              <a:off x="4232" y="3235"/>
              <a:ext cx="20" cy="19"/>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Line 416"/>
            <p:cNvSpPr>
              <a:spLocks noChangeShapeType="1"/>
            </p:cNvSpPr>
            <p:nvPr/>
          </p:nvSpPr>
          <p:spPr bwMode="auto">
            <a:xfrm flipV="1">
              <a:off x="4335" y="3192"/>
              <a:ext cx="1" cy="28"/>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Line 417"/>
            <p:cNvSpPr>
              <a:spLocks noChangeShapeType="1"/>
            </p:cNvSpPr>
            <p:nvPr/>
          </p:nvSpPr>
          <p:spPr bwMode="auto">
            <a:xfrm flipV="1">
              <a:off x="4424" y="3235"/>
              <a:ext cx="17" cy="21"/>
            </a:xfrm>
            <a:prstGeom prst="line">
              <a:avLst/>
            </a:prstGeom>
            <a:grpFill/>
            <a:ln w="31750"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1" name="Freeform 513"/>
          <p:cNvSpPr>
            <a:spLocks/>
          </p:cNvSpPr>
          <p:nvPr userDrawn="1"/>
        </p:nvSpPr>
        <p:spPr bwMode="auto">
          <a:xfrm>
            <a:off x="9328193" y="2448142"/>
            <a:ext cx="506412" cy="387350"/>
          </a:xfrm>
          <a:custGeom>
            <a:avLst/>
            <a:gdLst/>
            <a:ahLst/>
            <a:cxnLst>
              <a:cxn ang="0">
                <a:pos x="14" y="0"/>
              </a:cxn>
              <a:cxn ang="0">
                <a:pos x="2" y="8"/>
              </a:cxn>
              <a:cxn ang="0">
                <a:pos x="4" y="22"/>
              </a:cxn>
              <a:cxn ang="0">
                <a:pos x="101" y="331"/>
              </a:cxn>
              <a:cxn ang="0">
                <a:pos x="116" y="342"/>
              </a:cxn>
              <a:cxn ang="0">
                <a:pos x="128" y="329"/>
              </a:cxn>
              <a:cxn ang="0">
                <a:pos x="127" y="327"/>
              </a:cxn>
              <a:cxn ang="0">
                <a:pos x="40" y="27"/>
              </a:cxn>
              <a:cxn ang="0">
                <a:pos x="101" y="27"/>
              </a:cxn>
              <a:cxn ang="0">
                <a:pos x="174" y="184"/>
              </a:cxn>
              <a:cxn ang="0">
                <a:pos x="182" y="194"/>
              </a:cxn>
              <a:cxn ang="0">
                <a:pos x="194" y="193"/>
              </a:cxn>
              <a:cxn ang="0">
                <a:pos x="370" y="168"/>
              </a:cxn>
              <a:cxn ang="0">
                <a:pos x="401" y="264"/>
              </a:cxn>
              <a:cxn ang="0">
                <a:pos x="397" y="316"/>
              </a:cxn>
              <a:cxn ang="0">
                <a:pos x="362" y="316"/>
              </a:cxn>
              <a:cxn ang="0">
                <a:pos x="362" y="273"/>
              </a:cxn>
              <a:cxn ang="0">
                <a:pos x="349" y="259"/>
              </a:cxn>
              <a:cxn ang="0">
                <a:pos x="164" y="259"/>
              </a:cxn>
              <a:cxn ang="0">
                <a:pos x="150" y="273"/>
              </a:cxn>
              <a:cxn ang="0">
                <a:pos x="164" y="286"/>
              </a:cxn>
              <a:cxn ang="0">
                <a:pos x="335" y="286"/>
              </a:cxn>
              <a:cxn ang="0">
                <a:pos x="335" y="329"/>
              </a:cxn>
              <a:cxn ang="0">
                <a:pos x="349" y="342"/>
              </a:cxn>
              <a:cxn ang="0">
                <a:pos x="408" y="342"/>
              </a:cxn>
              <a:cxn ang="0">
                <a:pos x="421" y="332"/>
              </a:cxn>
              <a:cxn ang="0">
                <a:pos x="388" y="148"/>
              </a:cxn>
              <a:cxn ang="0">
                <a:pos x="258" y="138"/>
              </a:cxn>
              <a:cxn ang="0">
                <a:pos x="196" y="162"/>
              </a:cxn>
              <a:cxn ang="0">
                <a:pos x="115" y="4"/>
              </a:cxn>
              <a:cxn ang="0">
                <a:pos x="106" y="0"/>
              </a:cxn>
              <a:cxn ang="0">
                <a:pos x="14" y="0"/>
              </a:cxn>
            </a:cxnLst>
            <a:rect l="0" t="0" r="r" b="b"/>
            <a:pathLst>
              <a:path w="449" h="343">
                <a:moveTo>
                  <a:pt x="14" y="0"/>
                </a:moveTo>
                <a:cubicBezTo>
                  <a:pt x="9" y="0"/>
                  <a:pt x="4" y="3"/>
                  <a:pt x="2" y="8"/>
                </a:cubicBezTo>
                <a:cubicBezTo>
                  <a:pt x="0" y="13"/>
                  <a:pt x="1" y="18"/>
                  <a:pt x="4" y="22"/>
                </a:cubicBezTo>
                <a:cubicBezTo>
                  <a:pt x="69" y="98"/>
                  <a:pt x="101" y="328"/>
                  <a:pt x="101" y="331"/>
                </a:cubicBezTo>
                <a:cubicBezTo>
                  <a:pt x="102" y="338"/>
                  <a:pt x="109" y="343"/>
                  <a:pt x="116" y="342"/>
                </a:cubicBezTo>
                <a:cubicBezTo>
                  <a:pt x="123" y="341"/>
                  <a:pt x="128" y="336"/>
                  <a:pt x="128" y="329"/>
                </a:cubicBezTo>
                <a:cubicBezTo>
                  <a:pt x="128" y="328"/>
                  <a:pt x="128" y="328"/>
                  <a:pt x="127" y="327"/>
                </a:cubicBezTo>
                <a:cubicBezTo>
                  <a:pt x="126" y="318"/>
                  <a:pt x="100" y="122"/>
                  <a:pt x="40" y="27"/>
                </a:cubicBezTo>
                <a:cubicBezTo>
                  <a:pt x="65" y="27"/>
                  <a:pt x="94" y="27"/>
                  <a:pt x="101" y="27"/>
                </a:cubicBezTo>
                <a:cubicBezTo>
                  <a:pt x="129" y="55"/>
                  <a:pt x="160" y="120"/>
                  <a:pt x="174" y="184"/>
                </a:cubicBezTo>
                <a:cubicBezTo>
                  <a:pt x="175" y="188"/>
                  <a:pt x="178" y="192"/>
                  <a:pt x="182" y="194"/>
                </a:cubicBezTo>
                <a:cubicBezTo>
                  <a:pt x="185" y="195"/>
                  <a:pt x="190" y="195"/>
                  <a:pt x="194" y="193"/>
                </a:cubicBezTo>
                <a:cubicBezTo>
                  <a:pt x="229" y="174"/>
                  <a:pt x="330" y="132"/>
                  <a:pt x="370" y="168"/>
                </a:cubicBezTo>
                <a:cubicBezTo>
                  <a:pt x="395" y="190"/>
                  <a:pt x="401" y="230"/>
                  <a:pt x="401" y="264"/>
                </a:cubicBezTo>
                <a:cubicBezTo>
                  <a:pt x="401" y="285"/>
                  <a:pt x="399" y="304"/>
                  <a:pt x="397" y="316"/>
                </a:cubicBezTo>
                <a:cubicBezTo>
                  <a:pt x="386" y="316"/>
                  <a:pt x="374" y="316"/>
                  <a:pt x="362" y="316"/>
                </a:cubicBezTo>
                <a:cubicBezTo>
                  <a:pt x="362" y="300"/>
                  <a:pt x="362" y="273"/>
                  <a:pt x="362" y="273"/>
                </a:cubicBezTo>
                <a:cubicBezTo>
                  <a:pt x="362" y="265"/>
                  <a:pt x="356" y="259"/>
                  <a:pt x="349" y="259"/>
                </a:cubicBezTo>
                <a:cubicBezTo>
                  <a:pt x="164" y="259"/>
                  <a:pt x="164" y="259"/>
                  <a:pt x="164" y="259"/>
                </a:cubicBezTo>
                <a:cubicBezTo>
                  <a:pt x="156" y="259"/>
                  <a:pt x="150" y="265"/>
                  <a:pt x="150" y="273"/>
                </a:cubicBezTo>
                <a:cubicBezTo>
                  <a:pt x="150" y="280"/>
                  <a:pt x="156" y="286"/>
                  <a:pt x="164" y="286"/>
                </a:cubicBezTo>
                <a:cubicBezTo>
                  <a:pt x="164" y="286"/>
                  <a:pt x="312" y="286"/>
                  <a:pt x="335" y="286"/>
                </a:cubicBezTo>
                <a:cubicBezTo>
                  <a:pt x="335" y="301"/>
                  <a:pt x="335" y="329"/>
                  <a:pt x="335" y="329"/>
                </a:cubicBezTo>
                <a:cubicBezTo>
                  <a:pt x="335" y="336"/>
                  <a:pt x="341" y="342"/>
                  <a:pt x="349" y="342"/>
                </a:cubicBezTo>
                <a:cubicBezTo>
                  <a:pt x="408" y="342"/>
                  <a:pt x="408" y="342"/>
                  <a:pt x="408" y="342"/>
                </a:cubicBezTo>
                <a:cubicBezTo>
                  <a:pt x="414" y="342"/>
                  <a:pt x="420" y="338"/>
                  <a:pt x="421" y="332"/>
                </a:cubicBezTo>
                <a:cubicBezTo>
                  <a:pt x="422" y="327"/>
                  <a:pt x="449" y="202"/>
                  <a:pt x="388" y="148"/>
                </a:cubicBezTo>
                <a:cubicBezTo>
                  <a:pt x="361" y="124"/>
                  <a:pt x="317" y="121"/>
                  <a:pt x="258" y="138"/>
                </a:cubicBezTo>
                <a:cubicBezTo>
                  <a:pt x="233" y="146"/>
                  <a:pt x="210" y="155"/>
                  <a:pt x="196" y="162"/>
                </a:cubicBezTo>
                <a:cubicBezTo>
                  <a:pt x="178" y="95"/>
                  <a:pt x="146" y="32"/>
                  <a:pt x="115" y="4"/>
                </a:cubicBezTo>
                <a:cubicBezTo>
                  <a:pt x="113" y="1"/>
                  <a:pt x="109" y="0"/>
                  <a:pt x="106" y="0"/>
                </a:cubicBezTo>
                <a:lnTo>
                  <a:pt x="14" y="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517"/>
          <p:cNvSpPr>
            <a:spLocks noEditPoints="1"/>
          </p:cNvSpPr>
          <p:nvPr userDrawn="1"/>
        </p:nvSpPr>
        <p:spPr bwMode="auto">
          <a:xfrm>
            <a:off x="9425030" y="1183087"/>
            <a:ext cx="312738" cy="477838"/>
          </a:xfrm>
          <a:custGeom>
            <a:avLst/>
            <a:gdLst/>
            <a:ahLst/>
            <a:cxnLst>
              <a:cxn ang="0">
                <a:pos x="141" y="1"/>
              </a:cxn>
              <a:cxn ang="0">
                <a:pos x="9" y="49"/>
              </a:cxn>
              <a:cxn ang="0">
                <a:pos x="0" y="62"/>
              </a:cxn>
              <a:cxn ang="0">
                <a:pos x="0" y="202"/>
              </a:cxn>
              <a:cxn ang="0">
                <a:pos x="9" y="214"/>
              </a:cxn>
              <a:cxn ang="0">
                <a:pos x="117" y="272"/>
              </a:cxn>
              <a:cxn ang="0">
                <a:pos x="117" y="387"/>
              </a:cxn>
              <a:cxn ang="0">
                <a:pos x="26" y="339"/>
              </a:cxn>
              <a:cxn ang="0">
                <a:pos x="26" y="266"/>
              </a:cxn>
              <a:cxn ang="0">
                <a:pos x="13" y="253"/>
              </a:cxn>
              <a:cxn ang="0">
                <a:pos x="0" y="266"/>
              </a:cxn>
              <a:cxn ang="0">
                <a:pos x="0" y="347"/>
              </a:cxn>
              <a:cxn ang="0">
                <a:pos x="7" y="359"/>
              </a:cxn>
              <a:cxn ang="0">
                <a:pos x="125" y="421"/>
              </a:cxn>
              <a:cxn ang="0">
                <a:pos x="138" y="420"/>
              </a:cxn>
              <a:cxn ang="0">
                <a:pos x="144" y="409"/>
              </a:cxn>
              <a:cxn ang="0">
                <a:pos x="144" y="264"/>
              </a:cxn>
              <a:cxn ang="0">
                <a:pos x="137" y="252"/>
              </a:cxn>
              <a:cxn ang="0">
                <a:pos x="26" y="194"/>
              </a:cxn>
              <a:cxn ang="0">
                <a:pos x="26" y="71"/>
              </a:cxn>
              <a:cxn ang="0">
                <a:pos x="132" y="33"/>
              </a:cxn>
              <a:cxn ang="0">
                <a:pos x="132" y="154"/>
              </a:cxn>
              <a:cxn ang="0">
                <a:pos x="139" y="165"/>
              </a:cxn>
              <a:cxn ang="0">
                <a:pos x="250" y="224"/>
              </a:cxn>
              <a:cxn ang="0">
                <a:pos x="250" y="342"/>
              </a:cxn>
              <a:cxn ang="0">
                <a:pos x="264" y="355"/>
              </a:cxn>
              <a:cxn ang="0">
                <a:pos x="277" y="342"/>
              </a:cxn>
              <a:cxn ang="0">
                <a:pos x="277" y="216"/>
              </a:cxn>
              <a:cxn ang="0">
                <a:pos x="272" y="206"/>
              </a:cxn>
              <a:cxn ang="0">
                <a:pos x="268" y="203"/>
              </a:cxn>
              <a:cxn ang="0">
                <a:pos x="159" y="146"/>
              </a:cxn>
              <a:cxn ang="0">
                <a:pos x="159" y="14"/>
              </a:cxn>
              <a:cxn ang="0">
                <a:pos x="153" y="3"/>
              </a:cxn>
              <a:cxn ang="0">
                <a:pos x="141" y="1"/>
              </a:cxn>
              <a:cxn ang="0">
                <a:pos x="261" y="229"/>
              </a:cxn>
              <a:cxn ang="0">
                <a:pos x="262" y="229"/>
              </a:cxn>
              <a:cxn ang="0">
                <a:pos x="261" y="229"/>
              </a:cxn>
            </a:cxnLst>
            <a:rect l="0" t="0" r="r" b="b"/>
            <a:pathLst>
              <a:path w="277" h="423">
                <a:moveTo>
                  <a:pt x="141" y="1"/>
                </a:moveTo>
                <a:cubicBezTo>
                  <a:pt x="9" y="49"/>
                  <a:pt x="9" y="49"/>
                  <a:pt x="9" y="49"/>
                </a:cubicBezTo>
                <a:cubicBezTo>
                  <a:pt x="3" y="51"/>
                  <a:pt x="0" y="56"/>
                  <a:pt x="0" y="62"/>
                </a:cubicBezTo>
                <a:cubicBezTo>
                  <a:pt x="0" y="202"/>
                  <a:pt x="0" y="202"/>
                  <a:pt x="0" y="202"/>
                </a:cubicBezTo>
                <a:cubicBezTo>
                  <a:pt x="0" y="208"/>
                  <a:pt x="4" y="212"/>
                  <a:pt x="9" y="214"/>
                </a:cubicBezTo>
                <a:cubicBezTo>
                  <a:pt x="12" y="216"/>
                  <a:pt x="105" y="265"/>
                  <a:pt x="117" y="272"/>
                </a:cubicBezTo>
                <a:cubicBezTo>
                  <a:pt x="117" y="284"/>
                  <a:pt x="117" y="357"/>
                  <a:pt x="117" y="387"/>
                </a:cubicBezTo>
                <a:cubicBezTo>
                  <a:pt x="92" y="374"/>
                  <a:pt x="37" y="345"/>
                  <a:pt x="26" y="339"/>
                </a:cubicBezTo>
                <a:cubicBezTo>
                  <a:pt x="26" y="326"/>
                  <a:pt x="26" y="266"/>
                  <a:pt x="26" y="266"/>
                </a:cubicBezTo>
                <a:cubicBezTo>
                  <a:pt x="26" y="259"/>
                  <a:pt x="20" y="253"/>
                  <a:pt x="13" y="253"/>
                </a:cubicBezTo>
                <a:cubicBezTo>
                  <a:pt x="6" y="253"/>
                  <a:pt x="0" y="259"/>
                  <a:pt x="0" y="266"/>
                </a:cubicBezTo>
                <a:cubicBezTo>
                  <a:pt x="0" y="347"/>
                  <a:pt x="0" y="347"/>
                  <a:pt x="0" y="347"/>
                </a:cubicBezTo>
                <a:cubicBezTo>
                  <a:pt x="0" y="352"/>
                  <a:pt x="3" y="357"/>
                  <a:pt x="7" y="359"/>
                </a:cubicBezTo>
                <a:cubicBezTo>
                  <a:pt x="125" y="421"/>
                  <a:pt x="125" y="421"/>
                  <a:pt x="125" y="421"/>
                </a:cubicBezTo>
                <a:cubicBezTo>
                  <a:pt x="129" y="423"/>
                  <a:pt x="134" y="423"/>
                  <a:pt x="138" y="420"/>
                </a:cubicBezTo>
                <a:cubicBezTo>
                  <a:pt x="142" y="418"/>
                  <a:pt x="144" y="413"/>
                  <a:pt x="144" y="409"/>
                </a:cubicBezTo>
                <a:cubicBezTo>
                  <a:pt x="144" y="264"/>
                  <a:pt x="144" y="264"/>
                  <a:pt x="144" y="264"/>
                </a:cubicBezTo>
                <a:cubicBezTo>
                  <a:pt x="144" y="259"/>
                  <a:pt x="141" y="254"/>
                  <a:pt x="137" y="252"/>
                </a:cubicBezTo>
                <a:cubicBezTo>
                  <a:pt x="137" y="252"/>
                  <a:pt x="39" y="200"/>
                  <a:pt x="26" y="194"/>
                </a:cubicBezTo>
                <a:cubicBezTo>
                  <a:pt x="26" y="180"/>
                  <a:pt x="26" y="86"/>
                  <a:pt x="26" y="71"/>
                </a:cubicBezTo>
                <a:cubicBezTo>
                  <a:pt x="40" y="66"/>
                  <a:pt x="108" y="42"/>
                  <a:pt x="132" y="33"/>
                </a:cubicBezTo>
                <a:cubicBezTo>
                  <a:pt x="132" y="61"/>
                  <a:pt x="132" y="154"/>
                  <a:pt x="132" y="154"/>
                </a:cubicBezTo>
                <a:cubicBezTo>
                  <a:pt x="132" y="159"/>
                  <a:pt x="135" y="163"/>
                  <a:pt x="139" y="165"/>
                </a:cubicBezTo>
                <a:cubicBezTo>
                  <a:pt x="139" y="165"/>
                  <a:pt x="238" y="217"/>
                  <a:pt x="250" y="224"/>
                </a:cubicBezTo>
                <a:cubicBezTo>
                  <a:pt x="250" y="238"/>
                  <a:pt x="250" y="342"/>
                  <a:pt x="250" y="342"/>
                </a:cubicBezTo>
                <a:cubicBezTo>
                  <a:pt x="250" y="349"/>
                  <a:pt x="256" y="355"/>
                  <a:pt x="264" y="355"/>
                </a:cubicBezTo>
                <a:cubicBezTo>
                  <a:pt x="271" y="355"/>
                  <a:pt x="277" y="349"/>
                  <a:pt x="277" y="342"/>
                </a:cubicBezTo>
                <a:cubicBezTo>
                  <a:pt x="277" y="216"/>
                  <a:pt x="277" y="216"/>
                  <a:pt x="277" y="216"/>
                </a:cubicBezTo>
                <a:cubicBezTo>
                  <a:pt x="277" y="212"/>
                  <a:pt x="275" y="208"/>
                  <a:pt x="272" y="206"/>
                </a:cubicBezTo>
                <a:cubicBezTo>
                  <a:pt x="271" y="205"/>
                  <a:pt x="270" y="204"/>
                  <a:pt x="268" y="203"/>
                </a:cubicBezTo>
                <a:cubicBezTo>
                  <a:pt x="265" y="202"/>
                  <a:pt x="171" y="152"/>
                  <a:pt x="159" y="146"/>
                </a:cubicBezTo>
                <a:cubicBezTo>
                  <a:pt x="159" y="131"/>
                  <a:pt x="159" y="14"/>
                  <a:pt x="159" y="14"/>
                </a:cubicBezTo>
                <a:cubicBezTo>
                  <a:pt x="159" y="10"/>
                  <a:pt x="157" y="6"/>
                  <a:pt x="153" y="3"/>
                </a:cubicBezTo>
                <a:cubicBezTo>
                  <a:pt x="150" y="1"/>
                  <a:pt x="145" y="0"/>
                  <a:pt x="141" y="1"/>
                </a:cubicBezTo>
                <a:close/>
                <a:moveTo>
                  <a:pt x="261" y="229"/>
                </a:moveTo>
                <a:cubicBezTo>
                  <a:pt x="261" y="229"/>
                  <a:pt x="261" y="229"/>
                  <a:pt x="262" y="229"/>
                </a:cubicBezTo>
                <a:cubicBezTo>
                  <a:pt x="261" y="229"/>
                  <a:pt x="261" y="229"/>
                  <a:pt x="261" y="22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564"/>
          <p:cNvSpPr>
            <a:spLocks/>
          </p:cNvSpPr>
          <p:nvPr userDrawn="1"/>
        </p:nvSpPr>
        <p:spPr bwMode="auto">
          <a:xfrm>
            <a:off x="9382168" y="5161959"/>
            <a:ext cx="398462" cy="322263"/>
          </a:xfrm>
          <a:custGeom>
            <a:avLst/>
            <a:gdLst/>
            <a:ahLst/>
            <a:cxnLst>
              <a:cxn ang="0">
                <a:pos x="339" y="257"/>
              </a:cxn>
              <a:cxn ang="0">
                <a:pos x="26" y="257"/>
              </a:cxn>
              <a:cxn ang="0">
                <a:pos x="26" y="46"/>
              </a:cxn>
              <a:cxn ang="0">
                <a:pos x="71" y="91"/>
              </a:cxn>
              <a:cxn ang="0">
                <a:pos x="80" y="94"/>
              </a:cxn>
              <a:cxn ang="0">
                <a:pos x="89" y="91"/>
              </a:cxn>
              <a:cxn ang="0">
                <a:pos x="128" y="52"/>
              </a:cxn>
              <a:cxn ang="0">
                <a:pos x="239" y="163"/>
              </a:cxn>
              <a:cxn ang="0">
                <a:pos x="214" y="163"/>
              </a:cxn>
              <a:cxn ang="0">
                <a:pos x="200" y="177"/>
              </a:cxn>
              <a:cxn ang="0">
                <a:pos x="214" y="190"/>
              </a:cxn>
              <a:cxn ang="0">
                <a:pos x="268" y="190"/>
              </a:cxn>
              <a:cxn ang="0">
                <a:pos x="282" y="177"/>
              </a:cxn>
              <a:cxn ang="0">
                <a:pos x="282" y="122"/>
              </a:cxn>
              <a:cxn ang="0">
                <a:pos x="268" y="109"/>
              </a:cxn>
              <a:cxn ang="0">
                <a:pos x="255" y="122"/>
              </a:cxn>
              <a:cxn ang="0">
                <a:pos x="255" y="142"/>
              </a:cxn>
              <a:cxn ang="0">
                <a:pos x="137" y="24"/>
              </a:cxn>
              <a:cxn ang="0">
                <a:pos x="128" y="20"/>
              </a:cxn>
              <a:cxn ang="0">
                <a:pos x="118" y="24"/>
              </a:cxn>
              <a:cxn ang="0">
                <a:pos x="80" y="62"/>
              </a:cxn>
              <a:cxn ang="0">
                <a:pos x="23" y="5"/>
              </a:cxn>
              <a:cxn ang="0">
                <a:pos x="8" y="2"/>
              </a:cxn>
              <a:cxn ang="0">
                <a:pos x="0" y="14"/>
              </a:cxn>
              <a:cxn ang="0">
                <a:pos x="0" y="270"/>
              </a:cxn>
              <a:cxn ang="0">
                <a:pos x="13" y="284"/>
              </a:cxn>
              <a:cxn ang="0">
                <a:pos x="339" y="284"/>
              </a:cxn>
              <a:cxn ang="0">
                <a:pos x="353" y="270"/>
              </a:cxn>
              <a:cxn ang="0">
                <a:pos x="339" y="257"/>
              </a:cxn>
            </a:cxnLst>
            <a:rect l="0" t="0" r="r" b="b"/>
            <a:pathLst>
              <a:path w="353" h="284">
                <a:moveTo>
                  <a:pt x="339" y="257"/>
                </a:moveTo>
                <a:cubicBezTo>
                  <a:pt x="339" y="257"/>
                  <a:pt x="51" y="257"/>
                  <a:pt x="26" y="257"/>
                </a:cubicBezTo>
                <a:cubicBezTo>
                  <a:pt x="26" y="46"/>
                  <a:pt x="26" y="46"/>
                  <a:pt x="26" y="46"/>
                </a:cubicBezTo>
                <a:cubicBezTo>
                  <a:pt x="46" y="66"/>
                  <a:pt x="71" y="91"/>
                  <a:pt x="71" y="91"/>
                </a:cubicBezTo>
                <a:cubicBezTo>
                  <a:pt x="73" y="93"/>
                  <a:pt x="76" y="94"/>
                  <a:pt x="80" y="94"/>
                </a:cubicBezTo>
                <a:cubicBezTo>
                  <a:pt x="83" y="94"/>
                  <a:pt x="87" y="93"/>
                  <a:pt x="89" y="91"/>
                </a:cubicBezTo>
                <a:cubicBezTo>
                  <a:pt x="89" y="91"/>
                  <a:pt x="115" y="64"/>
                  <a:pt x="128" y="52"/>
                </a:cubicBezTo>
                <a:cubicBezTo>
                  <a:pt x="142" y="67"/>
                  <a:pt x="227" y="151"/>
                  <a:pt x="239" y="163"/>
                </a:cubicBezTo>
                <a:cubicBezTo>
                  <a:pt x="226" y="163"/>
                  <a:pt x="214" y="163"/>
                  <a:pt x="214" y="163"/>
                </a:cubicBezTo>
                <a:cubicBezTo>
                  <a:pt x="206" y="163"/>
                  <a:pt x="200" y="169"/>
                  <a:pt x="200" y="177"/>
                </a:cubicBezTo>
                <a:cubicBezTo>
                  <a:pt x="200" y="184"/>
                  <a:pt x="206" y="190"/>
                  <a:pt x="214" y="190"/>
                </a:cubicBezTo>
                <a:cubicBezTo>
                  <a:pt x="268" y="190"/>
                  <a:pt x="268" y="190"/>
                  <a:pt x="268" y="190"/>
                </a:cubicBezTo>
                <a:cubicBezTo>
                  <a:pt x="276" y="190"/>
                  <a:pt x="282" y="184"/>
                  <a:pt x="282" y="177"/>
                </a:cubicBezTo>
                <a:cubicBezTo>
                  <a:pt x="282" y="122"/>
                  <a:pt x="282" y="122"/>
                  <a:pt x="282" y="122"/>
                </a:cubicBezTo>
                <a:cubicBezTo>
                  <a:pt x="282" y="115"/>
                  <a:pt x="276" y="109"/>
                  <a:pt x="268" y="109"/>
                </a:cubicBezTo>
                <a:cubicBezTo>
                  <a:pt x="261" y="109"/>
                  <a:pt x="255" y="115"/>
                  <a:pt x="255" y="122"/>
                </a:cubicBezTo>
                <a:cubicBezTo>
                  <a:pt x="255" y="122"/>
                  <a:pt x="255" y="131"/>
                  <a:pt x="255" y="142"/>
                </a:cubicBezTo>
                <a:cubicBezTo>
                  <a:pt x="137" y="24"/>
                  <a:pt x="137" y="24"/>
                  <a:pt x="137" y="24"/>
                </a:cubicBezTo>
                <a:cubicBezTo>
                  <a:pt x="134" y="22"/>
                  <a:pt x="131" y="20"/>
                  <a:pt x="128" y="20"/>
                </a:cubicBezTo>
                <a:cubicBezTo>
                  <a:pt x="124" y="20"/>
                  <a:pt x="121" y="22"/>
                  <a:pt x="118" y="24"/>
                </a:cubicBezTo>
                <a:cubicBezTo>
                  <a:pt x="118" y="24"/>
                  <a:pt x="92" y="50"/>
                  <a:pt x="80" y="62"/>
                </a:cubicBezTo>
                <a:cubicBezTo>
                  <a:pt x="66" y="49"/>
                  <a:pt x="23" y="5"/>
                  <a:pt x="23" y="5"/>
                </a:cubicBezTo>
                <a:cubicBezTo>
                  <a:pt x="19" y="1"/>
                  <a:pt x="13" y="0"/>
                  <a:pt x="8" y="2"/>
                </a:cubicBezTo>
                <a:cubicBezTo>
                  <a:pt x="3" y="4"/>
                  <a:pt x="0" y="9"/>
                  <a:pt x="0" y="14"/>
                </a:cubicBezTo>
                <a:cubicBezTo>
                  <a:pt x="0" y="270"/>
                  <a:pt x="0" y="270"/>
                  <a:pt x="0" y="270"/>
                </a:cubicBezTo>
                <a:cubicBezTo>
                  <a:pt x="0" y="278"/>
                  <a:pt x="6" y="284"/>
                  <a:pt x="13" y="284"/>
                </a:cubicBezTo>
                <a:cubicBezTo>
                  <a:pt x="339" y="284"/>
                  <a:pt x="339" y="284"/>
                  <a:pt x="339" y="284"/>
                </a:cubicBezTo>
                <a:cubicBezTo>
                  <a:pt x="347" y="284"/>
                  <a:pt x="353" y="278"/>
                  <a:pt x="353" y="270"/>
                </a:cubicBezTo>
                <a:cubicBezTo>
                  <a:pt x="353" y="263"/>
                  <a:pt x="347" y="257"/>
                  <a:pt x="339" y="25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584"/>
          <p:cNvSpPr>
            <a:spLocks/>
          </p:cNvSpPr>
          <p:nvPr userDrawn="1"/>
        </p:nvSpPr>
        <p:spPr bwMode="auto">
          <a:xfrm>
            <a:off x="9399630" y="3681867"/>
            <a:ext cx="363538" cy="509587"/>
          </a:xfrm>
          <a:custGeom>
            <a:avLst/>
            <a:gdLst/>
            <a:ahLst/>
            <a:cxnLst>
              <a:cxn ang="0">
                <a:pos x="311" y="117"/>
              </a:cxn>
              <a:cxn ang="0">
                <a:pos x="246" y="130"/>
              </a:cxn>
              <a:cxn ang="0">
                <a:pos x="209" y="151"/>
              </a:cxn>
              <a:cxn ang="0">
                <a:pos x="153" y="195"/>
              </a:cxn>
              <a:cxn ang="0">
                <a:pos x="151" y="320"/>
              </a:cxn>
              <a:cxn ang="0">
                <a:pos x="116" y="286"/>
              </a:cxn>
              <a:cxn ang="0">
                <a:pos x="100" y="271"/>
              </a:cxn>
              <a:cxn ang="0">
                <a:pos x="132" y="192"/>
              </a:cxn>
              <a:cxn ang="0">
                <a:pos x="148" y="170"/>
              </a:cxn>
              <a:cxn ang="0">
                <a:pos x="66" y="131"/>
              </a:cxn>
              <a:cxn ang="0">
                <a:pos x="74" y="280"/>
              </a:cxn>
              <a:cxn ang="0">
                <a:pos x="88" y="295"/>
              </a:cxn>
              <a:cxn ang="0">
                <a:pos x="147" y="356"/>
              </a:cxn>
              <a:cxn ang="0">
                <a:pos x="154" y="364"/>
              </a:cxn>
              <a:cxn ang="0">
                <a:pos x="155" y="365"/>
              </a:cxn>
              <a:cxn ang="0">
                <a:pos x="156" y="366"/>
              </a:cxn>
              <a:cxn ang="0">
                <a:pos x="157" y="366"/>
              </a:cxn>
              <a:cxn ang="0">
                <a:pos x="159" y="367"/>
              </a:cxn>
              <a:cxn ang="0">
                <a:pos x="159" y="367"/>
              </a:cxn>
              <a:cxn ang="0">
                <a:pos x="161" y="368"/>
              </a:cxn>
              <a:cxn ang="0">
                <a:pos x="162" y="368"/>
              </a:cxn>
              <a:cxn ang="0">
                <a:pos x="163" y="368"/>
              </a:cxn>
              <a:cxn ang="0">
                <a:pos x="164" y="368"/>
              </a:cxn>
              <a:cxn ang="0">
                <a:pos x="167" y="368"/>
              </a:cxn>
              <a:cxn ang="0">
                <a:pos x="168" y="367"/>
              </a:cxn>
              <a:cxn ang="0">
                <a:pos x="169" y="367"/>
              </a:cxn>
              <a:cxn ang="0">
                <a:pos x="171" y="366"/>
              </a:cxn>
              <a:cxn ang="0">
                <a:pos x="172" y="365"/>
              </a:cxn>
              <a:cxn ang="0">
                <a:pos x="173" y="365"/>
              </a:cxn>
              <a:cxn ang="0">
                <a:pos x="174" y="364"/>
              </a:cxn>
              <a:cxn ang="0">
                <a:pos x="174" y="364"/>
              </a:cxn>
              <a:cxn ang="0">
                <a:pos x="217" y="317"/>
              </a:cxn>
              <a:cxn ang="0">
                <a:pos x="247" y="290"/>
              </a:cxn>
              <a:cxn ang="0">
                <a:pos x="263" y="187"/>
              </a:cxn>
              <a:cxn ang="0">
                <a:pos x="237" y="184"/>
              </a:cxn>
              <a:cxn ang="0">
                <a:pos x="223" y="275"/>
              </a:cxn>
              <a:cxn ang="0">
                <a:pos x="177" y="320"/>
              </a:cxn>
              <a:cxn ang="0">
                <a:pos x="194" y="193"/>
              </a:cxn>
              <a:cxn ang="0">
                <a:pos x="252" y="157"/>
              </a:cxn>
              <a:cxn ang="0">
                <a:pos x="258" y="154"/>
              </a:cxn>
              <a:cxn ang="0">
                <a:pos x="286" y="257"/>
              </a:cxn>
              <a:cxn ang="0">
                <a:pos x="182" y="423"/>
              </a:cxn>
              <a:cxn ang="0">
                <a:pos x="161" y="426"/>
              </a:cxn>
              <a:cxn ang="0">
                <a:pos x="114" y="404"/>
              </a:cxn>
              <a:cxn ang="0">
                <a:pos x="26" y="100"/>
              </a:cxn>
              <a:cxn ang="0">
                <a:pos x="27" y="81"/>
              </a:cxn>
              <a:cxn ang="0">
                <a:pos x="84" y="47"/>
              </a:cxn>
              <a:cxn ang="0">
                <a:pos x="162" y="27"/>
              </a:cxn>
              <a:cxn ang="0">
                <a:pos x="284" y="72"/>
              </a:cxn>
              <a:cxn ang="0">
                <a:pos x="299" y="83"/>
              </a:cxn>
              <a:cxn ang="0">
                <a:pos x="318" y="64"/>
              </a:cxn>
              <a:cxn ang="0">
                <a:pos x="251" y="23"/>
              </a:cxn>
              <a:cxn ang="0">
                <a:pos x="162" y="0"/>
              </a:cxn>
              <a:cxn ang="0">
                <a:pos x="25" y="50"/>
              </a:cxn>
              <a:cxn ang="0">
                <a:pos x="6" y="64"/>
              </a:cxn>
              <a:cxn ang="0">
                <a:pos x="1" y="76"/>
              </a:cxn>
              <a:cxn ang="0">
                <a:pos x="12" y="261"/>
              </a:cxn>
              <a:cxn ang="0">
                <a:pos x="132" y="447"/>
              </a:cxn>
              <a:cxn ang="0">
                <a:pos x="162" y="453"/>
              </a:cxn>
              <a:cxn ang="0">
                <a:pos x="162" y="453"/>
              </a:cxn>
              <a:cxn ang="0">
                <a:pos x="228" y="424"/>
              </a:cxn>
              <a:cxn ang="0">
                <a:pos x="324" y="130"/>
              </a:cxn>
            </a:cxnLst>
            <a:rect l="0" t="0" r="r" b="b"/>
            <a:pathLst>
              <a:path w="324" h="453">
                <a:moveTo>
                  <a:pt x="320" y="121"/>
                </a:moveTo>
                <a:cubicBezTo>
                  <a:pt x="317" y="118"/>
                  <a:pt x="314" y="117"/>
                  <a:pt x="311" y="117"/>
                </a:cubicBezTo>
                <a:cubicBezTo>
                  <a:pt x="309" y="116"/>
                  <a:pt x="308" y="116"/>
                  <a:pt x="306" y="116"/>
                </a:cubicBezTo>
                <a:cubicBezTo>
                  <a:pt x="288" y="116"/>
                  <a:pt x="265" y="121"/>
                  <a:pt x="246" y="130"/>
                </a:cubicBezTo>
                <a:cubicBezTo>
                  <a:pt x="246" y="130"/>
                  <a:pt x="246" y="130"/>
                  <a:pt x="246" y="130"/>
                </a:cubicBezTo>
                <a:cubicBezTo>
                  <a:pt x="246" y="130"/>
                  <a:pt x="229" y="139"/>
                  <a:pt x="209" y="151"/>
                </a:cubicBezTo>
                <a:cubicBezTo>
                  <a:pt x="199" y="157"/>
                  <a:pt x="188" y="164"/>
                  <a:pt x="178" y="171"/>
                </a:cubicBezTo>
                <a:cubicBezTo>
                  <a:pt x="168" y="179"/>
                  <a:pt x="159" y="187"/>
                  <a:pt x="153" y="195"/>
                </a:cubicBezTo>
                <a:cubicBezTo>
                  <a:pt x="151" y="198"/>
                  <a:pt x="151" y="200"/>
                  <a:pt x="151" y="203"/>
                </a:cubicBezTo>
                <a:cubicBezTo>
                  <a:pt x="151" y="320"/>
                  <a:pt x="151" y="320"/>
                  <a:pt x="151" y="320"/>
                </a:cubicBezTo>
                <a:cubicBezTo>
                  <a:pt x="148" y="318"/>
                  <a:pt x="145" y="315"/>
                  <a:pt x="142" y="312"/>
                </a:cubicBezTo>
                <a:cubicBezTo>
                  <a:pt x="134" y="303"/>
                  <a:pt x="125" y="293"/>
                  <a:pt x="116" y="286"/>
                </a:cubicBezTo>
                <a:cubicBezTo>
                  <a:pt x="112" y="282"/>
                  <a:pt x="108" y="278"/>
                  <a:pt x="105" y="275"/>
                </a:cubicBezTo>
                <a:cubicBezTo>
                  <a:pt x="103" y="274"/>
                  <a:pt x="102" y="272"/>
                  <a:pt x="100" y="271"/>
                </a:cubicBezTo>
                <a:cubicBezTo>
                  <a:pt x="89" y="165"/>
                  <a:pt x="89" y="165"/>
                  <a:pt x="89" y="165"/>
                </a:cubicBezTo>
                <a:cubicBezTo>
                  <a:pt x="102" y="172"/>
                  <a:pt x="118" y="182"/>
                  <a:pt x="132" y="192"/>
                </a:cubicBezTo>
                <a:cubicBezTo>
                  <a:pt x="138" y="196"/>
                  <a:pt x="146" y="195"/>
                  <a:pt x="151" y="189"/>
                </a:cubicBezTo>
                <a:cubicBezTo>
                  <a:pt x="155" y="183"/>
                  <a:pt x="154" y="174"/>
                  <a:pt x="148" y="170"/>
                </a:cubicBezTo>
                <a:cubicBezTo>
                  <a:pt x="118" y="148"/>
                  <a:pt x="79" y="130"/>
                  <a:pt x="79" y="130"/>
                </a:cubicBezTo>
                <a:cubicBezTo>
                  <a:pt x="75" y="128"/>
                  <a:pt x="70" y="129"/>
                  <a:pt x="66" y="131"/>
                </a:cubicBezTo>
                <a:cubicBezTo>
                  <a:pt x="62" y="134"/>
                  <a:pt x="60" y="139"/>
                  <a:pt x="60" y="144"/>
                </a:cubicBezTo>
                <a:cubicBezTo>
                  <a:pt x="74" y="280"/>
                  <a:pt x="74" y="280"/>
                  <a:pt x="74" y="280"/>
                </a:cubicBezTo>
                <a:cubicBezTo>
                  <a:pt x="75" y="284"/>
                  <a:pt x="77" y="288"/>
                  <a:pt x="81" y="290"/>
                </a:cubicBezTo>
                <a:cubicBezTo>
                  <a:pt x="82" y="291"/>
                  <a:pt x="84" y="293"/>
                  <a:pt x="88" y="295"/>
                </a:cubicBezTo>
                <a:cubicBezTo>
                  <a:pt x="98" y="304"/>
                  <a:pt x="115" y="322"/>
                  <a:pt x="129" y="337"/>
                </a:cubicBezTo>
                <a:cubicBezTo>
                  <a:pt x="136" y="344"/>
                  <a:pt x="142" y="351"/>
                  <a:pt x="147" y="356"/>
                </a:cubicBezTo>
                <a:cubicBezTo>
                  <a:pt x="151" y="361"/>
                  <a:pt x="154" y="364"/>
                  <a:pt x="154" y="364"/>
                </a:cubicBezTo>
                <a:cubicBezTo>
                  <a:pt x="154" y="364"/>
                  <a:pt x="154" y="364"/>
                  <a:pt x="154" y="364"/>
                </a:cubicBezTo>
                <a:cubicBezTo>
                  <a:pt x="154" y="364"/>
                  <a:pt x="155" y="364"/>
                  <a:pt x="155" y="365"/>
                </a:cubicBezTo>
                <a:cubicBezTo>
                  <a:pt x="155" y="365"/>
                  <a:pt x="155" y="365"/>
                  <a:pt x="155" y="365"/>
                </a:cubicBezTo>
                <a:cubicBezTo>
                  <a:pt x="155" y="365"/>
                  <a:pt x="156" y="365"/>
                  <a:pt x="156" y="365"/>
                </a:cubicBezTo>
                <a:cubicBezTo>
                  <a:pt x="156" y="365"/>
                  <a:pt x="156" y="366"/>
                  <a:pt x="156" y="366"/>
                </a:cubicBezTo>
                <a:cubicBezTo>
                  <a:pt x="156" y="366"/>
                  <a:pt x="157" y="366"/>
                  <a:pt x="157" y="366"/>
                </a:cubicBezTo>
                <a:cubicBezTo>
                  <a:pt x="157" y="366"/>
                  <a:pt x="157" y="366"/>
                  <a:pt x="157" y="366"/>
                </a:cubicBezTo>
                <a:cubicBezTo>
                  <a:pt x="158" y="367"/>
                  <a:pt x="158" y="367"/>
                  <a:pt x="158" y="367"/>
                </a:cubicBezTo>
                <a:cubicBezTo>
                  <a:pt x="158" y="367"/>
                  <a:pt x="159" y="367"/>
                  <a:pt x="159" y="367"/>
                </a:cubicBezTo>
                <a:cubicBezTo>
                  <a:pt x="159" y="367"/>
                  <a:pt x="159" y="367"/>
                  <a:pt x="159" y="367"/>
                </a:cubicBezTo>
                <a:cubicBezTo>
                  <a:pt x="159" y="367"/>
                  <a:pt x="159" y="367"/>
                  <a:pt x="159" y="367"/>
                </a:cubicBezTo>
                <a:cubicBezTo>
                  <a:pt x="160" y="367"/>
                  <a:pt x="160" y="367"/>
                  <a:pt x="160" y="367"/>
                </a:cubicBezTo>
                <a:cubicBezTo>
                  <a:pt x="160" y="368"/>
                  <a:pt x="161" y="368"/>
                  <a:pt x="161" y="368"/>
                </a:cubicBezTo>
                <a:cubicBezTo>
                  <a:pt x="161" y="368"/>
                  <a:pt x="161" y="368"/>
                  <a:pt x="161" y="368"/>
                </a:cubicBezTo>
                <a:cubicBezTo>
                  <a:pt x="162" y="368"/>
                  <a:pt x="162" y="368"/>
                  <a:pt x="162" y="368"/>
                </a:cubicBezTo>
                <a:cubicBezTo>
                  <a:pt x="162" y="368"/>
                  <a:pt x="163" y="368"/>
                  <a:pt x="163" y="368"/>
                </a:cubicBezTo>
                <a:cubicBezTo>
                  <a:pt x="163" y="368"/>
                  <a:pt x="163" y="368"/>
                  <a:pt x="163" y="368"/>
                </a:cubicBezTo>
                <a:cubicBezTo>
                  <a:pt x="164" y="368"/>
                  <a:pt x="164" y="368"/>
                  <a:pt x="164" y="368"/>
                </a:cubicBezTo>
                <a:cubicBezTo>
                  <a:pt x="164" y="368"/>
                  <a:pt x="164" y="368"/>
                  <a:pt x="164" y="368"/>
                </a:cubicBezTo>
                <a:cubicBezTo>
                  <a:pt x="164" y="368"/>
                  <a:pt x="164" y="368"/>
                  <a:pt x="164" y="368"/>
                </a:cubicBezTo>
                <a:cubicBezTo>
                  <a:pt x="165" y="368"/>
                  <a:pt x="166" y="368"/>
                  <a:pt x="167" y="368"/>
                </a:cubicBezTo>
                <a:cubicBezTo>
                  <a:pt x="167" y="368"/>
                  <a:pt x="167" y="368"/>
                  <a:pt x="167" y="368"/>
                </a:cubicBezTo>
                <a:cubicBezTo>
                  <a:pt x="167" y="368"/>
                  <a:pt x="168" y="368"/>
                  <a:pt x="168" y="367"/>
                </a:cubicBezTo>
                <a:cubicBezTo>
                  <a:pt x="168" y="367"/>
                  <a:pt x="168" y="367"/>
                  <a:pt x="168" y="367"/>
                </a:cubicBezTo>
                <a:cubicBezTo>
                  <a:pt x="168" y="367"/>
                  <a:pt x="169" y="367"/>
                  <a:pt x="169" y="367"/>
                </a:cubicBezTo>
                <a:cubicBezTo>
                  <a:pt x="169" y="367"/>
                  <a:pt x="169" y="367"/>
                  <a:pt x="169" y="367"/>
                </a:cubicBezTo>
                <a:cubicBezTo>
                  <a:pt x="170" y="367"/>
                  <a:pt x="170" y="366"/>
                  <a:pt x="171" y="366"/>
                </a:cubicBezTo>
                <a:cubicBezTo>
                  <a:pt x="171" y="366"/>
                  <a:pt x="171" y="366"/>
                  <a:pt x="172" y="366"/>
                </a:cubicBezTo>
                <a:cubicBezTo>
                  <a:pt x="172" y="365"/>
                  <a:pt x="172" y="365"/>
                  <a:pt x="172" y="365"/>
                </a:cubicBezTo>
                <a:cubicBezTo>
                  <a:pt x="172" y="365"/>
                  <a:pt x="172" y="365"/>
                  <a:pt x="173" y="365"/>
                </a:cubicBezTo>
                <a:cubicBezTo>
                  <a:pt x="173" y="365"/>
                  <a:pt x="173" y="365"/>
                  <a:pt x="173" y="365"/>
                </a:cubicBezTo>
                <a:cubicBezTo>
                  <a:pt x="173" y="365"/>
                  <a:pt x="173" y="365"/>
                  <a:pt x="173" y="365"/>
                </a:cubicBezTo>
                <a:cubicBezTo>
                  <a:pt x="173" y="364"/>
                  <a:pt x="173" y="364"/>
                  <a:pt x="174" y="364"/>
                </a:cubicBezTo>
                <a:cubicBezTo>
                  <a:pt x="174" y="364"/>
                  <a:pt x="174" y="364"/>
                  <a:pt x="174" y="364"/>
                </a:cubicBezTo>
                <a:cubicBezTo>
                  <a:pt x="174" y="364"/>
                  <a:pt x="174" y="364"/>
                  <a:pt x="174" y="364"/>
                </a:cubicBezTo>
                <a:cubicBezTo>
                  <a:pt x="174" y="364"/>
                  <a:pt x="177" y="360"/>
                  <a:pt x="183" y="353"/>
                </a:cubicBezTo>
                <a:cubicBezTo>
                  <a:pt x="192" y="344"/>
                  <a:pt x="205" y="330"/>
                  <a:pt x="217" y="317"/>
                </a:cubicBezTo>
                <a:cubicBezTo>
                  <a:pt x="224" y="311"/>
                  <a:pt x="230" y="304"/>
                  <a:pt x="235" y="300"/>
                </a:cubicBezTo>
                <a:cubicBezTo>
                  <a:pt x="240" y="295"/>
                  <a:pt x="245" y="291"/>
                  <a:pt x="247" y="290"/>
                </a:cubicBezTo>
                <a:cubicBezTo>
                  <a:pt x="251" y="288"/>
                  <a:pt x="253" y="284"/>
                  <a:pt x="253" y="280"/>
                </a:cubicBezTo>
                <a:cubicBezTo>
                  <a:pt x="263" y="187"/>
                  <a:pt x="263" y="187"/>
                  <a:pt x="263" y="187"/>
                </a:cubicBezTo>
                <a:cubicBezTo>
                  <a:pt x="264" y="179"/>
                  <a:pt x="258" y="173"/>
                  <a:pt x="251" y="172"/>
                </a:cubicBezTo>
                <a:cubicBezTo>
                  <a:pt x="244" y="171"/>
                  <a:pt x="237" y="177"/>
                  <a:pt x="237" y="184"/>
                </a:cubicBezTo>
                <a:cubicBezTo>
                  <a:pt x="227" y="271"/>
                  <a:pt x="227" y="271"/>
                  <a:pt x="227" y="271"/>
                </a:cubicBezTo>
                <a:cubicBezTo>
                  <a:pt x="226" y="272"/>
                  <a:pt x="224" y="274"/>
                  <a:pt x="223" y="275"/>
                </a:cubicBezTo>
                <a:cubicBezTo>
                  <a:pt x="210" y="286"/>
                  <a:pt x="193" y="303"/>
                  <a:pt x="179" y="318"/>
                </a:cubicBezTo>
                <a:cubicBezTo>
                  <a:pt x="179" y="319"/>
                  <a:pt x="178" y="320"/>
                  <a:pt x="177" y="320"/>
                </a:cubicBezTo>
                <a:cubicBezTo>
                  <a:pt x="177" y="208"/>
                  <a:pt x="177" y="208"/>
                  <a:pt x="177" y="208"/>
                </a:cubicBezTo>
                <a:cubicBezTo>
                  <a:pt x="181" y="203"/>
                  <a:pt x="187" y="198"/>
                  <a:pt x="194" y="193"/>
                </a:cubicBezTo>
                <a:cubicBezTo>
                  <a:pt x="207" y="183"/>
                  <a:pt x="223" y="173"/>
                  <a:pt x="236" y="166"/>
                </a:cubicBezTo>
                <a:cubicBezTo>
                  <a:pt x="242" y="162"/>
                  <a:pt x="248" y="159"/>
                  <a:pt x="252" y="157"/>
                </a:cubicBezTo>
                <a:cubicBezTo>
                  <a:pt x="254" y="156"/>
                  <a:pt x="255" y="155"/>
                  <a:pt x="256" y="155"/>
                </a:cubicBezTo>
                <a:cubicBezTo>
                  <a:pt x="257" y="155"/>
                  <a:pt x="257" y="154"/>
                  <a:pt x="258" y="154"/>
                </a:cubicBezTo>
                <a:cubicBezTo>
                  <a:pt x="269" y="149"/>
                  <a:pt x="284" y="145"/>
                  <a:pt x="296" y="144"/>
                </a:cubicBezTo>
                <a:cubicBezTo>
                  <a:pt x="294" y="185"/>
                  <a:pt x="289" y="235"/>
                  <a:pt x="286" y="257"/>
                </a:cubicBezTo>
                <a:cubicBezTo>
                  <a:pt x="274" y="336"/>
                  <a:pt x="237" y="381"/>
                  <a:pt x="210" y="404"/>
                </a:cubicBezTo>
                <a:cubicBezTo>
                  <a:pt x="199" y="414"/>
                  <a:pt x="190" y="419"/>
                  <a:pt x="182" y="423"/>
                </a:cubicBezTo>
                <a:cubicBezTo>
                  <a:pt x="175" y="426"/>
                  <a:pt x="169" y="426"/>
                  <a:pt x="163" y="426"/>
                </a:cubicBezTo>
                <a:cubicBezTo>
                  <a:pt x="162" y="426"/>
                  <a:pt x="162" y="426"/>
                  <a:pt x="161" y="426"/>
                </a:cubicBezTo>
                <a:cubicBezTo>
                  <a:pt x="155" y="426"/>
                  <a:pt x="149" y="426"/>
                  <a:pt x="142" y="423"/>
                </a:cubicBezTo>
                <a:cubicBezTo>
                  <a:pt x="134" y="419"/>
                  <a:pt x="125" y="414"/>
                  <a:pt x="114" y="404"/>
                </a:cubicBezTo>
                <a:cubicBezTo>
                  <a:pt x="87" y="381"/>
                  <a:pt x="50" y="336"/>
                  <a:pt x="38" y="257"/>
                </a:cubicBezTo>
                <a:cubicBezTo>
                  <a:pt x="34" y="226"/>
                  <a:pt x="26" y="142"/>
                  <a:pt x="26" y="100"/>
                </a:cubicBezTo>
                <a:cubicBezTo>
                  <a:pt x="26" y="93"/>
                  <a:pt x="26" y="87"/>
                  <a:pt x="27" y="83"/>
                </a:cubicBezTo>
                <a:cubicBezTo>
                  <a:pt x="27" y="83"/>
                  <a:pt x="27" y="82"/>
                  <a:pt x="27" y="81"/>
                </a:cubicBezTo>
                <a:cubicBezTo>
                  <a:pt x="28" y="81"/>
                  <a:pt x="29" y="80"/>
                  <a:pt x="30" y="79"/>
                </a:cubicBezTo>
                <a:cubicBezTo>
                  <a:pt x="39" y="72"/>
                  <a:pt x="59" y="59"/>
                  <a:pt x="84" y="47"/>
                </a:cubicBezTo>
                <a:cubicBezTo>
                  <a:pt x="108" y="36"/>
                  <a:pt x="137" y="26"/>
                  <a:pt x="162" y="27"/>
                </a:cubicBezTo>
                <a:cubicBezTo>
                  <a:pt x="162" y="27"/>
                  <a:pt x="162" y="27"/>
                  <a:pt x="162" y="27"/>
                </a:cubicBezTo>
                <a:cubicBezTo>
                  <a:pt x="191" y="26"/>
                  <a:pt x="224" y="39"/>
                  <a:pt x="250" y="52"/>
                </a:cubicBezTo>
                <a:cubicBezTo>
                  <a:pt x="263" y="59"/>
                  <a:pt x="275" y="66"/>
                  <a:pt x="284" y="72"/>
                </a:cubicBezTo>
                <a:cubicBezTo>
                  <a:pt x="288" y="75"/>
                  <a:pt x="291" y="77"/>
                  <a:pt x="294" y="79"/>
                </a:cubicBezTo>
                <a:cubicBezTo>
                  <a:pt x="297" y="81"/>
                  <a:pt x="299" y="83"/>
                  <a:pt x="299" y="83"/>
                </a:cubicBezTo>
                <a:cubicBezTo>
                  <a:pt x="304" y="88"/>
                  <a:pt x="312" y="88"/>
                  <a:pt x="318" y="83"/>
                </a:cubicBezTo>
                <a:cubicBezTo>
                  <a:pt x="323" y="78"/>
                  <a:pt x="323" y="69"/>
                  <a:pt x="318" y="64"/>
                </a:cubicBezTo>
                <a:cubicBezTo>
                  <a:pt x="316" y="62"/>
                  <a:pt x="313" y="60"/>
                  <a:pt x="310" y="58"/>
                </a:cubicBezTo>
                <a:cubicBezTo>
                  <a:pt x="299" y="50"/>
                  <a:pt x="278" y="35"/>
                  <a:pt x="251" y="23"/>
                </a:cubicBezTo>
                <a:cubicBezTo>
                  <a:pt x="225" y="11"/>
                  <a:pt x="194" y="0"/>
                  <a:pt x="162" y="0"/>
                </a:cubicBezTo>
                <a:cubicBezTo>
                  <a:pt x="162" y="0"/>
                  <a:pt x="162" y="0"/>
                  <a:pt x="162" y="0"/>
                </a:cubicBezTo>
                <a:cubicBezTo>
                  <a:pt x="126" y="0"/>
                  <a:pt x="90" y="14"/>
                  <a:pt x="61" y="28"/>
                </a:cubicBezTo>
                <a:cubicBezTo>
                  <a:pt x="47" y="36"/>
                  <a:pt x="35" y="43"/>
                  <a:pt x="25" y="50"/>
                </a:cubicBezTo>
                <a:cubicBezTo>
                  <a:pt x="21" y="53"/>
                  <a:pt x="17" y="56"/>
                  <a:pt x="14" y="58"/>
                </a:cubicBezTo>
                <a:cubicBezTo>
                  <a:pt x="10" y="60"/>
                  <a:pt x="8" y="62"/>
                  <a:pt x="6" y="64"/>
                </a:cubicBezTo>
                <a:cubicBezTo>
                  <a:pt x="4" y="66"/>
                  <a:pt x="3" y="68"/>
                  <a:pt x="3" y="69"/>
                </a:cubicBezTo>
                <a:cubicBezTo>
                  <a:pt x="2" y="72"/>
                  <a:pt x="1" y="74"/>
                  <a:pt x="1" y="76"/>
                </a:cubicBezTo>
                <a:cubicBezTo>
                  <a:pt x="0" y="82"/>
                  <a:pt x="0" y="90"/>
                  <a:pt x="0" y="100"/>
                </a:cubicBezTo>
                <a:cubicBezTo>
                  <a:pt x="0" y="145"/>
                  <a:pt x="7" y="228"/>
                  <a:pt x="12" y="261"/>
                </a:cubicBezTo>
                <a:cubicBezTo>
                  <a:pt x="25" y="347"/>
                  <a:pt x="66" y="398"/>
                  <a:pt x="96" y="424"/>
                </a:cubicBezTo>
                <a:cubicBezTo>
                  <a:pt x="109" y="436"/>
                  <a:pt x="121" y="443"/>
                  <a:pt x="132" y="447"/>
                </a:cubicBezTo>
                <a:cubicBezTo>
                  <a:pt x="143" y="452"/>
                  <a:pt x="153" y="453"/>
                  <a:pt x="162" y="453"/>
                </a:cubicBezTo>
                <a:cubicBezTo>
                  <a:pt x="162" y="453"/>
                  <a:pt x="162" y="453"/>
                  <a:pt x="162" y="453"/>
                </a:cubicBezTo>
                <a:cubicBezTo>
                  <a:pt x="162" y="453"/>
                  <a:pt x="162" y="453"/>
                  <a:pt x="162" y="453"/>
                </a:cubicBezTo>
                <a:cubicBezTo>
                  <a:pt x="162" y="453"/>
                  <a:pt x="162" y="453"/>
                  <a:pt x="162" y="453"/>
                </a:cubicBezTo>
                <a:cubicBezTo>
                  <a:pt x="171" y="453"/>
                  <a:pt x="181" y="452"/>
                  <a:pt x="192" y="447"/>
                </a:cubicBezTo>
                <a:cubicBezTo>
                  <a:pt x="203" y="443"/>
                  <a:pt x="215" y="436"/>
                  <a:pt x="228" y="424"/>
                </a:cubicBezTo>
                <a:cubicBezTo>
                  <a:pt x="258" y="398"/>
                  <a:pt x="299" y="347"/>
                  <a:pt x="312" y="261"/>
                </a:cubicBezTo>
                <a:cubicBezTo>
                  <a:pt x="316" y="235"/>
                  <a:pt x="321" y="176"/>
                  <a:pt x="324" y="130"/>
                </a:cubicBezTo>
                <a:cubicBezTo>
                  <a:pt x="324" y="127"/>
                  <a:pt x="322" y="123"/>
                  <a:pt x="320" y="12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592"/>
          <p:cNvSpPr>
            <a:spLocks/>
          </p:cNvSpPr>
          <p:nvPr userDrawn="1"/>
        </p:nvSpPr>
        <p:spPr bwMode="auto">
          <a:xfrm>
            <a:off x="9323431" y="3061602"/>
            <a:ext cx="515937" cy="373062"/>
          </a:xfrm>
          <a:custGeom>
            <a:avLst/>
            <a:gdLst/>
            <a:ahLst/>
            <a:cxnLst>
              <a:cxn ang="0">
                <a:pos x="445" y="331"/>
              </a:cxn>
              <a:cxn ang="0">
                <a:pos x="13" y="331"/>
              </a:cxn>
              <a:cxn ang="0">
                <a:pos x="0" y="317"/>
              </a:cxn>
              <a:cxn ang="0">
                <a:pos x="0" y="282"/>
              </a:cxn>
              <a:cxn ang="0">
                <a:pos x="4" y="272"/>
              </a:cxn>
              <a:cxn ang="0">
                <a:pos x="70" y="207"/>
              </a:cxn>
              <a:cxn ang="0">
                <a:pos x="70" y="13"/>
              </a:cxn>
              <a:cxn ang="0">
                <a:pos x="83" y="0"/>
              </a:cxn>
              <a:cxn ang="0">
                <a:pos x="375" y="0"/>
              </a:cxn>
              <a:cxn ang="0">
                <a:pos x="388" y="13"/>
              </a:cxn>
              <a:cxn ang="0">
                <a:pos x="388" y="188"/>
              </a:cxn>
              <a:cxn ang="0">
                <a:pos x="375" y="202"/>
              </a:cxn>
              <a:cxn ang="0">
                <a:pos x="361" y="188"/>
              </a:cxn>
              <a:cxn ang="0">
                <a:pos x="361" y="27"/>
              </a:cxn>
              <a:cxn ang="0">
                <a:pos x="97" y="27"/>
              </a:cxn>
              <a:cxn ang="0">
                <a:pos x="97" y="213"/>
              </a:cxn>
              <a:cxn ang="0">
                <a:pos x="93" y="222"/>
              </a:cxn>
              <a:cxn ang="0">
                <a:pos x="26" y="288"/>
              </a:cxn>
              <a:cxn ang="0">
                <a:pos x="26" y="304"/>
              </a:cxn>
              <a:cxn ang="0">
                <a:pos x="432" y="304"/>
              </a:cxn>
              <a:cxn ang="0">
                <a:pos x="432" y="288"/>
              </a:cxn>
              <a:cxn ang="0">
                <a:pos x="371" y="240"/>
              </a:cxn>
              <a:cxn ang="0">
                <a:pos x="139" y="240"/>
              </a:cxn>
              <a:cxn ang="0">
                <a:pos x="126" y="254"/>
              </a:cxn>
              <a:cxn ang="0">
                <a:pos x="363" y="254"/>
              </a:cxn>
              <a:cxn ang="0">
                <a:pos x="377" y="267"/>
              </a:cxn>
              <a:cxn ang="0">
                <a:pos x="363" y="280"/>
              </a:cxn>
              <a:cxn ang="0">
                <a:pos x="96" y="280"/>
              </a:cxn>
              <a:cxn ang="0">
                <a:pos x="83" y="272"/>
              </a:cxn>
              <a:cxn ang="0">
                <a:pos x="86" y="258"/>
              </a:cxn>
              <a:cxn ang="0">
                <a:pos x="124" y="217"/>
              </a:cxn>
              <a:cxn ang="0">
                <a:pos x="134" y="213"/>
              </a:cxn>
              <a:cxn ang="0">
                <a:pos x="376" y="213"/>
              </a:cxn>
              <a:cxn ang="0">
                <a:pos x="385" y="216"/>
              </a:cxn>
              <a:cxn ang="0">
                <a:pos x="454" y="272"/>
              </a:cxn>
              <a:cxn ang="0">
                <a:pos x="458" y="282"/>
              </a:cxn>
              <a:cxn ang="0">
                <a:pos x="458" y="317"/>
              </a:cxn>
              <a:cxn ang="0">
                <a:pos x="445" y="331"/>
              </a:cxn>
            </a:cxnLst>
            <a:rect l="0" t="0" r="r" b="b"/>
            <a:pathLst>
              <a:path w="458" h="331">
                <a:moveTo>
                  <a:pt x="445" y="331"/>
                </a:moveTo>
                <a:cubicBezTo>
                  <a:pt x="13" y="331"/>
                  <a:pt x="13" y="331"/>
                  <a:pt x="13" y="331"/>
                </a:cubicBezTo>
                <a:cubicBezTo>
                  <a:pt x="5" y="331"/>
                  <a:pt x="0" y="325"/>
                  <a:pt x="0" y="317"/>
                </a:cubicBezTo>
                <a:cubicBezTo>
                  <a:pt x="0" y="282"/>
                  <a:pt x="0" y="282"/>
                  <a:pt x="0" y="282"/>
                </a:cubicBezTo>
                <a:cubicBezTo>
                  <a:pt x="0" y="278"/>
                  <a:pt x="1" y="275"/>
                  <a:pt x="4" y="272"/>
                </a:cubicBezTo>
                <a:cubicBezTo>
                  <a:pt x="70" y="207"/>
                  <a:pt x="70" y="207"/>
                  <a:pt x="70" y="207"/>
                </a:cubicBezTo>
                <a:cubicBezTo>
                  <a:pt x="70" y="13"/>
                  <a:pt x="70" y="13"/>
                  <a:pt x="70" y="13"/>
                </a:cubicBezTo>
                <a:cubicBezTo>
                  <a:pt x="70" y="6"/>
                  <a:pt x="76" y="0"/>
                  <a:pt x="83" y="0"/>
                </a:cubicBezTo>
                <a:cubicBezTo>
                  <a:pt x="375" y="0"/>
                  <a:pt x="375" y="0"/>
                  <a:pt x="375" y="0"/>
                </a:cubicBezTo>
                <a:cubicBezTo>
                  <a:pt x="382" y="0"/>
                  <a:pt x="388" y="6"/>
                  <a:pt x="388" y="13"/>
                </a:cubicBezTo>
                <a:cubicBezTo>
                  <a:pt x="388" y="188"/>
                  <a:pt x="388" y="188"/>
                  <a:pt x="388" y="188"/>
                </a:cubicBezTo>
                <a:cubicBezTo>
                  <a:pt x="388" y="196"/>
                  <a:pt x="382" y="202"/>
                  <a:pt x="375" y="202"/>
                </a:cubicBezTo>
                <a:cubicBezTo>
                  <a:pt x="367" y="202"/>
                  <a:pt x="361" y="196"/>
                  <a:pt x="361" y="188"/>
                </a:cubicBezTo>
                <a:cubicBezTo>
                  <a:pt x="361" y="27"/>
                  <a:pt x="361" y="27"/>
                  <a:pt x="361" y="27"/>
                </a:cubicBezTo>
                <a:cubicBezTo>
                  <a:pt x="97" y="27"/>
                  <a:pt x="97" y="27"/>
                  <a:pt x="97" y="27"/>
                </a:cubicBezTo>
                <a:cubicBezTo>
                  <a:pt x="97" y="213"/>
                  <a:pt x="97" y="213"/>
                  <a:pt x="97" y="213"/>
                </a:cubicBezTo>
                <a:cubicBezTo>
                  <a:pt x="97" y="217"/>
                  <a:pt x="95" y="220"/>
                  <a:pt x="93" y="222"/>
                </a:cubicBezTo>
                <a:cubicBezTo>
                  <a:pt x="26" y="288"/>
                  <a:pt x="26" y="288"/>
                  <a:pt x="26" y="288"/>
                </a:cubicBezTo>
                <a:cubicBezTo>
                  <a:pt x="26" y="304"/>
                  <a:pt x="26" y="304"/>
                  <a:pt x="26" y="304"/>
                </a:cubicBezTo>
                <a:cubicBezTo>
                  <a:pt x="432" y="304"/>
                  <a:pt x="432" y="304"/>
                  <a:pt x="432" y="304"/>
                </a:cubicBezTo>
                <a:cubicBezTo>
                  <a:pt x="432" y="288"/>
                  <a:pt x="432" y="288"/>
                  <a:pt x="432" y="288"/>
                </a:cubicBezTo>
                <a:cubicBezTo>
                  <a:pt x="371" y="240"/>
                  <a:pt x="371" y="240"/>
                  <a:pt x="371" y="240"/>
                </a:cubicBezTo>
                <a:cubicBezTo>
                  <a:pt x="139" y="240"/>
                  <a:pt x="139" y="240"/>
                  <a:pt x="139" y="240"/>
                </a:cubicBezTo>
                <a:cubicBezTo>
                  <a:pt x="126" y="254"/>
                  <a:pt x="126" y="254"/>
                  <a:pt x="126" y="254"/>
                </a:cubicBezTo>
                <a:cubicBezTo>
                  <a:pt x="363" y="254"/>
                  <a:pt x="363" y="254"/>
                  <a:pt x="363" y="254"/>
                </a:cubicBezTo>
                <a:cubicBezTo>
                  <a:pt x="371" y="254"/>
                  <a:pt x="377" y="260"/>
                  <a:pt x="377" y="267"/>
                </a:cubicBezTo>
                <a:cubicBezTo>
                  <a:pt x="377" y="274"/>
                  <a:pt x="371" y="280"/>
                  <a:pt x="363" y="280"/>
                </a:cubicBezTo>
                <a:cubicBezTo>
                  <a:pt x="96" y="280"/>
                  <a:pt x="96" y="280"/>
                  <a:pt x="96" y="280"/>
                </a:cubicBezTo>
                <a:cubicBezTo>
                  <a:pt x="90" y="280"/>
                  <a:pt x="86" y="277"/>
                  <a:pt x="83" y="272"/>
                </a:cubicBezTo>
                <a:cubicBezTo>
                  <a:pt x="81" y="267"/>
                  <a:pt x="82" y="262"/>
                  <a:pt x="86" y="258"/>
                </a:cubicBezTo>
                <a:cubicBezTo>
                  <a:pt x="124" y="217"/>
                  <a:pt x="124" y="217"/>
                  <a:pt x="124" y="217"/>
                </a:cubicBezTo>
                <a:cubicBezTo>
                  <a:pt x="126" y="214"/>
                  <a:pt x="130" y="213"/>
                  <a:pt x="134" y="213"/>
                </a:cubicBezTo>
                <a:cubicBezTo>
                  <a:pt x="376" y="213"/>
                  <a:pt x="376" y="213"/>
                  <a:pt x="376" y="213"/>
                </a:cubicBezTo>
                <a:cubicBezTo>
                  <a:pt x="379" y="213"/>
                  <a:pt x="382" y="214"/>
                  <a:pt x="385" y="216"/>
                </a:cubicBezTo>
                <a:cubicBezTo>
                  <a:pt x="454" y="272"/>
                  <a:pt x="454" y="272"/>
                  <a:pt x="454" y="272"/>
                </a:cubicBezTo>
                <a:cubicBezTo>
                  <a:pt x="457" y="274"/>
                  <a:pt x="458" y="278"/>
                  <a:pt x="458" y="282"/>
                </a:cubicBezTo>
                <a:cubicBezTo>
                  <a:pt x="458" y="317"/>
                  <a:pt x="458" y="317"/>
                  <a:pt x="458" y="317"/>
                </a:cubicBezTo>
                <a:cubicBezTo>
                  <a:pt x="458" y="325"/>
                  <a:pt x="453" y="331"/>
                  <a:pt x="445" y="33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644"/>
          <p:cNvSpPr>
            <a:spLocks/>
          </p:cNvSpPr>
          <p:nvPr userDrawn="1"/>
        </p:nvSpPr>
        <p:spPr bwMode="auto">
          <a:xfrm>
            <a:off x="9440112" y="1838229"/>
            <a:ext cx="282575" cy="331788"/>
          </a:xfrm>
          <a:custGeom>
            <a:avLst/>
            <a:gdLst/>
            <a:ahLst/>
            <a:cxnLst>
              <a:cxn ang="0">
                <a:pos x="218" y="89"/>
              </a:cxn>
              <a:cxn ang="0">
                <a:pos x="200" y="103"/>
              </a:cxn>
              <a:cxn ang="0">
                <a:pos x="195" y="116"/>
              </a:cxn>
              <a:cxn ang="0">
                <a:pos x="187" y="231"/>
              </a:cxn>
              <a:cxn ang="0">
                <a:pos x="83" y="247"/>
              </a:cxn>
              <a:cxn ang="0">
                <a:pos x="172" y="227"/>
              </a:cxn>
              <a:cxn ang="0">
                <a:pos x="184" y="223"/>
              </a:cxn>
              <a:cxn ang="0">
                <a:pos x="141" y="157"/>
              </a:cxn>
              <a:cxn ang="0">
                <a:pos x="130" y="157"/>
              </a:cxn>
              <a:cxn ang="0">
                <a:pos x="93" y="135"/>
              </a:cxn>
              <a:cxn ang="0">
                <a:pos x="130" y="152"/>
              </a:cxn>
              <a:cxn ang="0">
                <a:pos x="188" y="91"/>
              </a:cxn>
              <a:cxn ang="0">
                <a:pos x="185" y="87"/>
              </a:cxn>
              <a:cxn ang="0">
                <a:pos x="57" y="93"/>
              </a:cxn>
              <a:cxn ang="0">
                <a:pos x="48" y="101"/>
              </a:cxn>
              <a:cxn ang="0">
                <a:pos x="23" y="169"/>
              </a:cxn>
              <a:cxn ang="0">
                <a:pos x="34" y="233"/>
              </a:cxn>
              <a:cxn ang="0">
                <a:pos x="46" y="91"/>
              </a:cxn>
              <a:cxn ang="0">
                <a:pos x="112" y="59"/>
              </a:cxn>
              <a:cxn ang="0">
                <a:pos x="118" y="53"/>
              </a:cxn>
              <a:cxn ang="0">
                <a:pos x="107" y="31"/>
              </a:cxn>
              <a:cxn ang="0">
                <a:pos x="143" y="31"/>
              </a:cxn>
              <a:cxn ang="0">
                <a:pos x="132" y="53"/>
              </a:cxn>
              <a:cxn ang="0">
                <a:pos x="139" y="59"/>
              </a:cxn>
              <a:cxn ang="0">
                <a:pos x="194" y="82"/>
              </a:cxn>
              <a:cxn ang="0">
                <a:pos x="203" y="72"/>
              </a:cxn>
              <a:cxn ang="0">
                <a:pos x="157" y="31"/>
              </a:cxn>
              <a:cxn ang="0">
                <a:pos x="93" y="31"/>
              </a:cxn>
              <a:cxn ang="0">
                <a:pos x="36" y="81"/>
              </a:cxn>
              <a:cxn ang="0">
                <a:pos x="28" y="247"/>
              </a:cxn>
              <a:cxn ang="0">
                <a:pos x="33" y="250"/>
              </a:cxn>
              <a:cxn ang="0">
                <a:pos x="50" y="236"/>
              </a:cxn>
              <a:cxn ang="0">
                <a:pos x="55" y="223"/>
              </a:cxn>
              <a:cxn ang="0">
                <a:pos x="58" y="111"/>
              </a:cxn>
              <a:cxn ang="0">
                <a:pos x="125" y="81"/>
              </a:cxn>
              <a:cxn ang="0">
                <a:pos x="124" y="138"/>
              </a:cxn>
              <a:cxn ang="0">
                <a:pos x="70" y="110"/>
              </a:cxn>
              <a:cxn ang="0">
                <a:pos x="66" y="123"/>
              </a:cxn>
              <a:cxn ang="0">
                <a:pos x="117" y="186"/>
              </a:cxn>
              <a:cxn ang="0">
                <a:pos x="135" y="172"/>
              </a:cxn>
              <a:cxn ang="0">
                <a:pos x="131" y="187"/>
              </a:cxn>
              <a:cxn ang="0">
                <a:pos x="67" y="243"/>
              </a:cxn>
              <a:cxn ang="0">
                <a:pos x="68" y="254"/>
              </a:cxn>
              <a:cxn ang="0">
                <a:pos x="197" y="241"/>
              </a:cxn>
              <a:cxn ang="0">
                <a:pos x="210" y="112"/>
              </a:cxn>
              <a:cxn ang="0">
                <a:pos x="236" y="169"/>
              </a:cxn>
              <a:cxn ang="0">
                <a:pos x="125" y="280"/>
              </a:cxn>
              <a:cxn ang="0">
                <a:pos x="49" y="260"/>
              </a:cxn>
              <a:cxn ang="0">
                <a:pos x="50" y="269"/>
              </a:cxn>
              <a:cxn ang="0">
                <a:pos x="125" y="294"/>
              </a:cxn>
              <a:cxn ang="0">
                <a:pos x="249" y="169"/>
              </a:cxn>
            </a:cxnLst>
            <a:rect l="0" t="0" r="r" b="b"/>
            <a:pathLst>
              <a:path w="249" h="294">
                <a:moveTo>
                  <a:pt x="223" y="92"/>
                </a:moveTo>
                <a:cubicBezTo>
                  <a:pt x="221" y="90"/>
                  <a:pt x="220" y="89"/>
                  <a:pt x="218" y="89"/>
                </a:cubicBezTo>
                <a:cubicBezTo>
                  <a:pt x="216" y="89"/>
                  <a:pt x="214" y="90"/>
                  <a:pt x="212" y="91"/>
                </a:cubicBezTo>
                <a:cubicBezTo>
                  <a:pt x="200" y="103"/>
                  <a:pt x="200" y="103"/>
                  <a:pt x="200" y="103"/>
                </a:cubicBezTo>
                <a:cubicBezTo>
                  <a:pt x="196" y="106"/>
                  <a:pt x="196" y="106"/>
                  <a:pt x="196" y="106"/>
                </a:cubicBezTo>
                <a:cubicBezTo>
                  <a:pt x="193" y="109"/>
                  <a:pt x="193" y="113"/>
                  <a:pt x="195" y="116"/>
                </a:cubicBezTo>
                <a:cubicBezTo>
                  <a:pt x="207" y="131"/>
                  <a:pt x="213" y="150"/>
                  <a:pt x="213" y="169"/>
                </a:cubicBezTo>
                <a:cubicBezTo>
                  <a:pt x="213" y="192"/>
                  <a:pt x="204" y="214"/>
                  <a:pt x="187" y="231"/>
                </a:cubicBezTo>
                <a:cubicBezTo>
                  <a:pt x="170" y="249"/>
                  <a:pt x="147" y="257"/>
                  <a:pt x="125" y="257"/>
                </a:cubicBezTo>
                <a:cubicBezTo>
                  <a:pt x="110" y="257"/>
                  <a:pt x="96" y="254"/>
                  <a:pt x="83" y="247"/>
                </a:cubicBezTo>
                <a:cubicBezTo>
                  <a:pt x="128" y="202"/>
                  <a:pt x="128" y="202"/>
                  <a:pt x="128" y="202"/>
                </a:cubicBezTo>
                <a:cubicBezTo>
                  <a:pt x="172" y="227"/>
                  <a:pt x="172" y="227"/>
                  <a:pt x="172" y="227"/>
                </a:cubicBezTo>
                <a:cubicBezTo>
                  <a:pt x="175" y="229"/>
                  <a:pt x="178" y="229"/>
                  <a:pt x="181" y="226"/>
                </a:cubicBezTo>
                <a:cubicBezTo>
                  <a:pt x="184" y="223"/>
                  <a:pt x="184" y="223"/>
                  <a:pt x="184" y="223"/>
                </a:cubicBezTo>
                <a:cubicBezTo>
                  <a:pt x="186" y="220"/>
                  <a:pt x="186" y="217"/>
                  <a:pt x="184" y="214"/>
                </a:cubicBezTo>
                <a:cubicBezTo>
                  <a:pt x="141" y="157"/>
                  <a:pt x="141" y="157"/>
                  <a:pt x="141" y="157"/>
                </a:cubicBezTo>
                <a:cubicBezTo>
                  <a:pt x="140" y="156"/>
                  <a:pt x="138" y="155"/>
                  <a:pt x="136" y="155"/>
                </a:cubicBezTo>
                <a:cubicBezTo>
                  <a:pt x="134" y="154"/>
                  <a:pt x="132" y="155"/>
                  <a:pt x="130" y="157"/>
                </a:cubicBezTo>
                <a:cubicBezTo>
                  <a:pt x="119" y="169"/>
                  <a:pt x="119" y="169"/>
                  <a:pt x="119" y="169"/>
                </a:cubicBezTo>
                <a:cubicBezTo>
                  <a:pt x="93" y="135"/>
                  <a:pt x="93" y="135"/>
                  <a:pt x="93" y="135"/>
                </a:cubicBezTo>
                <a:cubicBezTo>
                  <a:pt x="122" y="153"/>
                  <a:pt x="122" y="153"/>
                  <a:pt x="122" y="153"/>
                </a:cubicBezTo>
                <a:cubicBezTo>
                  <a:pt x="124" y="155"/>
                  <a:pt x="128" y="154"/>
                  <a:pt x="130" y="152"/>
                </a:cubicBezTo>
                <a:cubicBezTo>
                  <a:pt x="186" y="98"/>
                  <a:pt x="186" y="98"/>
                  <a:pt x="186" y="98"/>
                </a:cubicBezTo>
                <a:cubicBezTo>
                  <a:pt x="187" y="96"/>
                  <a:pt x="188" y="94"/>
                  <a:pt x="188" y="91"/>
                </a:cubicBezTo>
                <a:cubicBezTo>
                  <a:pt x="187" y="90"/>
                  <a:pt x="186" y="88"/>
                  <a:pt x="185" y="87"/>
                </a:cubicBezTo>
                <a:cubicBezTo>
                  <a:pt x="185" y="87"/>
                  <a:pt x="185" y="87"/>
                  <a:pt x="185" y="87"/>
                </a:cubicBezTo>
                <a:cubicBezTo>
                  <a:pt x="167" y="74"/>
                  <a:pt x="146" y="67"/>
                  <a:pt x="125" y="67"/>
                </a:cubicBezTo>
                <a:cubicBezTo>
                  <a:pt x="100" y="67"/>
                  <a:pt x="76" y="76"/>
                  <a:pt x="57" y="93"/>
                </a:cubicBezTo>
                <a:cubicBezTo>
                  <a:pt x="57" y="93"/>
                  <a:pt x="57" y="93"/>
                  <a:pt x="57" y="93"/>
                </a:cubicBezTo>
                <a:cubicBezTo>
                  <a:pt x="48" y="101"/>
                  <a:pt x="48" y="101"/>
                  <a:pt x="48" y="101"/>
                </a:cubicBezTo>
                <a:cubicBezTo>
                  <a:pt x="48" y="102"/>
                  <a:pt x="48" y="102"/>
                  <a:pt x="48" y="102"/>
                </a:cubicBezTo>
                <a:cubicBezTo>
                  <a:pt x="31" y="121"/>
                  <a:pt x="23" y="145"/>
                  <a:pt x="23" y="169"/>
                </a:cubicBezTo>
                <a:cubicBezTo>
                  <a:pt x="23" y="189"/>
                  <a:pt x="29" y="209"/>
                  <a:pt x="40" y="226"/>
                </a:cubicBezTo>
                <a:cubicBezTo>
                  <a:pt x="34" y="233"/>
                  <a:pt x="34" y="233"/>
                  <a:pt x="34" y="233"/>
                </a:cubicBezTo>
                <a:cubicBezTo>
                  <a:pt x="20" y="214"/>
                  <a:pt x="14" y="191"/>
                  <a:pt x="14" y="169"/>
                </a:cubicBezTo>
                <a:cubicBezTo>
                  <a:pt x="14" y="141"/>
                  <a:pt x="25" y="112"/>
                  <a:pt x="46" y="91"/>
                </a:cubicBezTo>
                <a:cubicBezTo>
                  <a:pt x="64" y="72"/>
                  <a:pt x="87" y="62"/>
                  <a:pt x="111" y="59"/>
                </a:cubicBezTo>
                <a:cubicBezTo>
                  <a:pt x="112" y="59"/>
                  <a:pt x="112" y="59"/>
                  <a:pt x="112" y="59"/>
                </a:cubicBezTo>
                <a:cubicBezTo>
                  <a:pt x="113" y="58"/>
                  <a:pt x="113" y="58"/>
                  <a:pt x="113" y="58"/>
                </a:cubicBezTo>
                <a:cubicBezTo>
                  <a:pt x="116" y="58"/>
                  <a:pt x="118" y="56"/>
                  <a:pt x="118" y="53"/>
                </a:cubicBezTo>
                <a:cubicBezTo>
                  <a:pt x="118" y="50"/>
                  <a:pt x="117" y="48"/>
                  <a:pt x="115" y="46"/>
                </a:cubicBezTo>
                <a:cubicBezTo>
                  <a:pt x="110" y="43"/>
                  <a:pt x="107" y="37"/>
                  <a:pt x="107" y="31"/>
                </a:cubicBezTo>
                <a:cubicBezTo>
                  <a:pt x="107" y="21"/>
                  <a:pt x="115" y="14"/>
                  <a:pt x="125" y="13"/>
                </a:cubicBezTo>
                <a:cubicBezTo>
                  <a:pt x="135" y="14"/>
                  <a:pt x="143" y="21"/>
                  <a:pt x="143" y="31"/>
                </a:cubicBezTo>
                <a:cubicBezTo>
                  <a:pt x="143" y="37"/>
                  <a:pt x="139" y="43"/>
                  <a:pt x="135" y="46"/>
                </a:cubicBezTo>
                <a:cubicBezTo>
                  <a:pt x="132" y="48"/>
                  <a:pt x="131" y="51"/>
                  <a:pt x="132" y="53"/>
                </a:cubicBezTo>
                <a:cubicBezTo>
                  <a:pt x="132" y="56"/>
                  <a:pt x="135" y="58"/>
                  <a:pt x="137" y="59"/>
                </a:cubicBezTo>
                <a:cubicBezTo>
                  <a:pt x="139" y="59"/>
                  <a:pt x="139" y="59"/>
                  <a:pt x="139" y="59"/>
                </a:cubicBezTo>
                <a:cubicBezTo>
                  <a:pt x="140" y="59"/>
                  <a:pt x="140" y="59"/>
                  <a:pt x="140" y="59"/>
                </a:cubicBezTo>
                <a:cubicBezTo>
                  <a:pt x="159" y="62"/>
                  <a:pt x="178" y="70"/>
                  <a:pt x="194" y="82"/>
                </a:cubicBezTo>
                <a:cubicBezTo>
                  <a:pt x="197" y="85"/>
                  <a:pt x="201" y="84"/>
                  <a:pt x="204" y="81"/>
                </a:cubicBezTo>
                <a:cubicBezTo>
                  <a:pt x="206" y="78"/>
                  <a:pt x="206" y="74"/>
                  <a:pt x="203" y="72"/>
                </a:cubicBezTo>
                <a:cubicBezTo>
                  <a:pt x="187" y="59"/>
                  <a:pt x="170" y="51"/>
                  <a:pt x="152" y="47"/>
                </a:cubicBezTo>
                <a:cubicBezTo>
                  <a:pt x="155" y="43"/>
                  <a:pt x="157" y="37"/>
                  <a:pt x="157" y="31"/>
                </a:cubicBezTo>
                <a:cubicBezTo>
                  <a:pt x="157" y="14"/>
                  <a:pt x="142" y="0"/>
                  <a:pt x="125" y="0"/>
                </a:cubicBezTo>
                <a:cubicBezTo>
                  <a:pt x="107" y="0"/>
                  <a:pt x="93" y="14"/>
                  <a:pt x="93" y="31"/>
                </a:cubicBezTo>
                <a:cubicBezTo>
                  <a:pt x="93" y="37"/>
                  <a:pt x="95" y="43"/>
                  <a:pt x="97" y="47"/>
                </a:cubicBezTo>
                <a:cubicBezTo>
                  <a:pt x="75" y="52"/>
                  <a:pt x="54" y="63"/>
                  <a:pt x="36" y="81"/>
                </a:cubicBezTo>
                <a:cubicBezTo>
                  <a:pt x="12" y="105"/>
                  <a:pt x="0" y="137"/>
                  <a:pt x="0" y="169"/>
                </a:cubicBezTo>
                <a:cubicBezTo>
                  <a:pt x="0" y="197"/>
                  <a:pt x="9" y="225"/>
                  <a:pt x="28" y="247"/>
                </a:cubicBezTo>
                <a:cubicBezTo>
                  <a:pt x="29" y="249"/>
                  <a:pt x="31" y="250"/>
                  <a:pt x="33" y="250"/>
                </a:cubicBezTo>
                <a:cubicBezTo>
                  <a:pt x="33" y="250"/>
                  <a:pt x="33" y="250"/>
                  <a:pt x="33" y="250"/>
                </a:cubicBezTo>
                <a:cubicBezTo>
                  <a:pt x="35" y="250"/>
                  <a:pt x="36" y="249"/>
                  <a:pt x="38" y="248"/>
                </a:cubicBezTo>
                <a:cubicBezTo>
                  <a:pt x="50" y="236"/>
                  <a:pt x="50" y="236"/>
                  <a:pt x="50" y="236"/>
                </a:cubicBezTo>
                <a:cubicBezTo>
                  <a:pt x="54" y="233"/>
                  <a:pt x="54" y="233"/>
                  <a:pt x="54" y="233"/>
                </a:cubicBezTo>
                <a:cubicBezTo>
                  <a:pt x="57" y="230"/>
                  <a:pt x="57" y="226"/>
                  <a:pt x="55" y="223"/>
                </a:cubicBezTo>
                <a:cubicBezTo>
                  <a:pt x="43" y="207"/>
                  <a:pt x="37" y="188"/>
                  <a:pt x="37" y="169"/>
                </a:cubicBezTo>
                <a:cubicBezTo>
                  <a:pt x="37" y="148"/>
                  <a:pt x="44" y="128"/>
                  <a:pt x="58" y="111"/>
                </a:cubicBezTo>
                <a:cubicBezTo>
                  <a:pt x="66" y="103"/>
                  <a:pt x="66" y="103"/>
                  <a:pt x="66" y="103"/>
                </a:cubicBezTo>
                <a:cubicBezTo>
                  <a:pt x="83" y="88"/>
                  <a:pt x="104" y="81"/>
                  <a:pt x="125" y="81"/>
                </a:cubicBezTo>
                <a:cubicBezTo>
                  <a:pt x="140" y="81"/>
                  <a:pt x="156" y="85"/>
                  <a:pt x="170" y="94"/>
                </a:cubicBezTo>
                <a:cubicBezTo>
                  <a:pt x="124" y="138"/>
                  <a:pt x="124" y="138"/>
                  <a:pt x="124" y="138"/>
                </a:cubicBezTo>
                <a:cubicBezTo>
                  <a:pt x="78" y="109"/>
                  <a:pt x="78" y="109"/>
                  <a:pt x="78" y="109"/>
                </a:cubicBezTo>
                <a:cubicBezTo>
                  <a:pt x="76" y="108"/>
                  <a:pt x="72" y="108"/>
                  <a:pt x="70" y="110"/>
                </a:cubicBezTo>
                <a:cubicBezTo>
                  <a:pt x="67" y="113"/>
                  <a:pt x="67" y="113"/>
                  <a:pt x="67" y="113"/>
                </a:cubicBezTo>
                <a:cubicBezTo>
                  <a:pt x="64" y="116"/>
                  <a:pt x="64" y="120"/>
                  <a:pt x="66" y="123"/>
                </a:cubicBezTo>
                <a:cubicBezTo>
                  <a:pt x="112" y="183"/>
                  <a:pt x="112" y="183"/>
                  <a:pt x="112" y="183"/>
                </a:cubicBezTo>
                <a:cubicBezTo>
                  <a:pt x="114" y="185"/>
                  <a:pt x="115" y="186"/>
                  <a:pt x="117" y="186"/>
                </a:cubicBezTo>
                <a:cubicBezTo>
                  <a:pt x="119" y="186"/>
                  <a:pt x="121" y="185"/>
                  <a:pt x="123" y="184"/>
                </a:cubicBezTo>
                <a:cubicBezTo>
                  <a:pt x="135" y="172"/>
                  <a:pt x="135" y="172"/>
                  <a:pt x="135" y="172"/>
                </a:cubicBezTo>
                <a:cubicBezTo>
                  <a:pt x="159" y="204"/>
                  <a:pt x="159" y="204"/>
                  <a:pt x="159" y="204"/>
                </a:cubicBezTo>
                <a:cubicBezTo>
                  <a:pt x="131" y="187"/>
                  <a:pt x="131" y="187"/>
                  <a:pt x="131" y="187"/>
                </a:cubicBezTo>
                <a:cubicBezTo>
                  <a:pt x="128" y="185"/>
                  <a:pt x="125" y="186"/>
                  <a:pt x="122" y="188"/>
                </a:cubicBezTo>
                <a:cubicBezTo>
                  <a:pt x="67" y="243"/>
                  <a:pt x="67" y="243"/>
                  <a:pt x="67" y="243"/>
                </a:cubicBezTo>
                <a:cubicBezTo>
                  <a:pt x="65" y="245"/>
                  <a:pt x="65" y="247"/>
                  <a:pt x="65" y="249"/>
                </a:cubicBezTo>
                <a:cubicBezTo>
                  <a:pt x="65" y="251"/>
                  <a:pt x="66" y="253"/>
                  <a:pt x="68" y="254"/>
                </a:cubicBezTo>
                <a:cubicBezTo>
                  <a:pt x="85" y="265"/>
                  <a:pt x="105" y="271"/>
                  <a:pt x="125" y="271"/>
                </a:cubicBezTo>
                <a:cubicBezTo>
                  <a:pt x="151" y="271"/>
                  <a:pt x="177" y="261"/>
                  <a:pt x="197" y="241"/>
                </a:cubicBezTo>
                <a:cubicBezTo>
                  <a:pt x="217" y="221"/>
                  <a:pt x="227" y="195"/>
                  <a:pt x="227" y="169"/>
                </a:cubicBezTo>
                <a:cubicBezTo>
                  <a:pt x="227" y="149"/>
                  <a:pt x="221" y="129"/>
                  <a:pt x="210" y="112"/>
                </a:cubicBezTo>
                <a:cubicBezTo>
                  <a:pt x="216" y="106"/>
                  <a:pt x="216" y="106"/>
                  <a:pt x="216" y="106"/>
                </a:cubicBezTo>
                <a:cubicBezTo>
                  <a:pt x="229" y="125"/>
                  <a:pt x="236" y="147"/>
                  <a:pt x="236" y="169"/>
                </a:cubicBezTo>
                <a:cubicBezTo>
                  <a:pt x="236" y="197"/>
                  <a:pt x="225" y="226"/>
                  <a:pt x="203" y="247"/>
                </a:cubicBezTo>
                <a:cubicBezTo>
                  <a:pt x="181" y="269"/>
                  <a:pt x="153" y="280"/>
                  <a:pt x="125" y="280"/>
                </a:cubicBezTo>
                <a:cubicBezTo>
                  <a:pt x="101" y="280"/>
                  <a:pt x="78" y="273"/>
                  <a:pt x="59" y="258"/>
                </a:cubicBezTo>
                <a:cubicBezTo>
                  <a:pt x="56" y="256"/>
                  <a:pt x="51" y="257"/>
                  <a:pt x="49" y="260"/>
                </a:cubicBezTo>
                <a:cubicBezTo>
                  <a:pt x="47" y="263"/>
                  <a:pt x="47" y="267"/>
                  <a:pt x="50" y="269"/>
                </a:cubicBezTo>
                <a:cubicBezTo>
                  <a:pt x="50" y="269"/>
                  <a:pt x="50" y="269"/>
                  <a:pt x="50" y="269"/>
                </a:cubicBezTo>
                <a:cubicBezTo>
                  <a:pt x="72" y="286"/>
                  <a:pt x="99" y="294"/>
                  <a:pt x="125" y="294"/>
                </a:cubicBezTo>
                <a:cubicBezTo>
                  <a:pt x="125" y="294"/>
                  <a:pt x="125" y="294"/>
                  <a:pt x="125" y="294"/>
                </a:cubicBezTo>
                <a:cubicBezTo>
                  <a:pt x="157" y="294"/>
                  <a:pt x="189" y="282"/>
                  <a:pt x="213" y="257"/>
                </a:cubicBezTo>
                <a:cubicBezTo>
                  <a:pt x="237" y="233"/>
                  <a:pt x="249" y="201"/>
                  <a:pt x="249" y="169"/>
                </a:cubicBezTo>
                <a:cubicBezTo>
                  <a:pt x="249" y="142"/>
                  <a:pt x="241" y="114"/>
                  <a:pt x="223" y="9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493"/>
          <p:cNvSpPr>
            <a:spLocks/>
          </p:cNvSpPr>
          <p:nvPr userDrawn="1"/>
        </p:nvSpPr>
        <p:spPr bwMode="auto">
          <a:xfrm>
            <a:off x="10006011" y="4403218"/>
            <a:ext cx="317500" cy="515937"/>
          </a:xfrm>
          <a:custGeom>
            <a:avLst/>
            <a:gdLst/>
            <a:ahLst/>
            <a:cxnLst>
              <a:cxn ang="0">
                <a:pos x="265" y="150"/>
              </a:cxn>
              <a:cxn ang="0">
                <a:pos x="275" y="105"/>
              </a:cxn>
              <a:cxn ang="0">
                <a:pos x="277" y="53"/>
              </a:cxn>
              <a:cxn ang="0">
                <a:pos x="260" y="17"/>
              </a:cxn>
              <a:cxn ang="0">
                <a:pos x="190" y="12"/>
              </a:cxn>
              <a:cxn ang="0">
                <a:pos x="58" y="19"/>
              </a:cxn>
              <a:cxn ang="0">
                <a:pos x="31" y="34"/>
              </a:cxn>
              <a:cxn ang="0">
                <a:pos x="0" y="80"/>
              </a:cxn>
              <a:cxn ang="0">
                <a:pos x="0" y="142"/>
              </a:cxn>
              <a:cxn ang="0">
                <a:pos x="11" y="174"/>
              </a:cxn>
              <a:cxn ang="0">
                <a:pos x="0" y="209"/>
              </a:cxn>
              <a:cxn ang="0">
                <a:pos x="43" y="240"/>
              </a:cxn>
              <a:cxn ang="0">
                <a:pos x="26" y="208"/>
              </a:cxn>
              <a:cxn ang="0">
                <a:pos x="49" y="173"/>
              </a:cxn>
              <a:cxn ang="0">
                <a:pos x="26" y="143"/>
              </a:cxn>
              <a:cxn ang="0">
                <a:pos x="38" y="125"/>
              </a:cxn>
              <a:cxn ang="0">
                <a:pos x="49" y="114"/>
              </a:cxn>
              <a:cxn ang="0">
                <a:pos x="48" y="103"/>
              </a:cxn>
              <a:cxn ang="0">
                <a:pos x="26" y="79"/>
              </a:cxn>
              <a:cxn ang="0">
                <a:pos x="38" y="60"/>
              </a:cxn>
              <a:cxn ang="0">
                <a:pos x="71" y="42"/>
              </a:cxn>
              <a:cxn ang="0">
                <a:pos x="106" y="27"/>
              </a:cxn>
              <a:cxn ang="0">
                <a:pos x="191" y="39"/>
              </a:cxn>
              <a:cxn ang="0">
                <a:pos x="231" y="35"/>
              </a:cxn>
              <a:cxn ang="0">
                <a:pos x="249" y="44"/>
              </a:cxn>
              <a:cxn ang="0">
                <a:pos x="236" y="71"/>
              </a:cxn>
              <a:cxn ang="0">
                <a:pos x="82" y="107"/>
              </a:cxn>
              <a:cxn ang="0">
                <a:pos x="238" y="98"/>
              </a:cxn>
              <a:cxn ang="0">
                <a:pos x="249" y="109"/>
              </a:cxn>
              <a:cxn ang="0">
                <a:pos x="236" y="137"/>
              </a:cxn>
              <a:cxn ang="0">
                <a:pos x="227" y="138"/>
              </a:cxn>
              <a:cxn ang="0">
                <a:pos x="96" y="155"/>
              </a:cxn>
              <a:cxn ang="0">
                <a:pos x="99" y="181"/>
              </a:cxn>
              <a:cxn ang="0">
                <a:pos x="231" y="165"/>
              </a:cxn>
              <a:cxn ang="0">
                <a:pos x="249" y="174"/>
              </a:cxn>
              <a:cxn ang="0">
                <a:pos x="251" y="188"/>
              </a:cxn>
              <a:cxn ang="0">
                <a:pos x="90" y="224"/>
              </a:cxn>
              <a:cxn ang="0">
                <a:pos x="58" y="247"/>
              </a:cxn>
              <a:cxn ang="0">
                <a:pos x="64" y="267"/>
              </a:cxn>
              <a:cxn ang="0">
                <a:pos x="54" y="278"/>
              </a:cxn>
              <a:cxn ang="0">
                <a:pos x="36" y="321"/>
              </a:cxn>
              <a:cxn ang="0">
                <a:pos x="91" y="394"/>
              </a:cxn>
              <a:cxn ang="0">
                <a:pos x="97" y="441"/>
              </a:cxn>
              <a:cxn ang="0">
                <a:pos x="139" y="459"/>
              </a:cxn>
              <a:cxn ang="0">
                <a:pos x="182" y="437"/>
              </a:cxn>
              <a:cxn ang="0">
                <a:pos x="231" y="360"/>
              </a:cxn>
              <a:cxn ang="0">
                <a:pos x="235" y="287"/>
              </a:cxn>
              <a:cxn ang="0">
                <a:pos x="186" y="278"/>
              </a:cxn>
              <a:cxn ang="0">
                <a:pos x="189" y="267"/>
              </a:cxn>
              <a:cxn ang="0">
                <a:pos x="163" y="262"/>
              </a:cxn>
              <a:cxn ang="0">
                <a:pos x="156" y="299"/>
              </a:cxn>
              <a:cxn ang="0">
                <a:pos x="212" y="304"/>
              </a:cxn>
              <a:cxn ang="0">
                <a:pos x="208" y="347"/>
              </a:cxn>
              <a:cxn ang="0">
                <a:pos x="160" y="383"/>
              </a:cxn>
              <a:cxn ang="0">
                <a:pos x="140" y="432"/>
              </a:cxn>
              <a:cxn ang="0">
                <a:pos x="121" y="428"/>
              </a:cxn>
              <a:cxn ang="0">
                <a:pos x="106" y="371"/>
              </a:cxn>
              <a:cxn ang="0">
                <a:pos x="63" y="321"/>
              </a:cxn>
              <a:cxn ang="0">
                <a:pos x="110" y="304"/>
              </a:cxn>
              <a:cxn ang="0">
                <a:pos x="124" y="291"/>
              </a:cxn>
              <a:cxn ang="0">
                <a:pos x="88" y="253"/>
              </a:cxn>
              <a:cxn ang="0">
                <a:pos x="240" y="227"/>
              </a:cxn>
              <a:cxn ang="0">
                <a:pos x="277" y="183"/>
              </a:cxn>
            </a:cxnLst>
            <a:rect l="0" t="0" r="r" b="b"/>
            <a:pathLst>
              <a:path w="280" h="459">
                <a:moveTo>
                  <a:pt x="275" y="170"/>
                </a:moveTo>
                <a:cubicBezTo>
                  <a:pt x="274" y="162"/>
                  <a:pt x="271" y="156"/>
                  <a:pt x="265" y="150"/>
                </a:cubicBezTo>
                <a:cubicBezTo>
                  <a:pt x="274" y="142"/>
                  <a:pt x="279" y="130"/>
                  <a:pt x="277" y="118"/>
                </a:cubicBezTo>
                <a:cubicBezTo>
                  <a:pt x="275" y="105"/>
                  <a:pt x="275" y="105"/>
                  <a:pt x="275" y="105"/>
                </a:cubicBezTo>
                <a:cubicBezTo>
                  <a:pt x="274" y="97"/>
                  <a:pt x="271" y="90"/>
                  <a:pt x="266" y="85"/>
                </a:cubicBezTo>
                <a:cubicBezTo>
                  <a:pt x="274" y="77"/>
                  <a:pt x="279" y="65"/>
                  <a:pt x="277" y="53"/>
                </a:cubicBezTo>
                <a:cubicBezTo>
                  <a:pt x="275" y="40"/>
                  <a:pt x="275" y="40"/>
                  <a:pt x="275" y="40"/>
                </a:cubicBezTo>
                <a:cubicBezTo>
                  <a:pt x="274" y="31"/>
                  <a:pt x="268" y="23"/>
                  <a:pt x="260" y="17"/>
                </a:cubicBezTo>
                <a:cubicBezTo>
                  <a:pt x="251" y="10"/>
                  <a:pt x="239" y="7"/>
                  <a:pt x="228" y="9"/>
                </a:cubicBezTo>
                <a:cubicBezTo>
                  <a:pt x="225" y="9"/>
                  <a:pt x="193" y="12"/>
                  <a:pt x="190" y="12"/>
                </a:cubicBezTo>
                <a:cubicBezTo>
                  <a:pt x="166" y="8"/>
                  <a:pt x="113" y="0"/>
                  <a:pt x="106" y="0"/>
                </a:cubicBezTo>
                <a:cubicBezTo>
                  <a:pt x="93" y="0"/>
                  <a:pt x="58" y="19"/>
                  <a:pt x="58" y="19"/>
                </a:cubicBezTo>
                <a:cubicBezTo>
                  <a:pt x="58" y="19"/>
                  <a:pt x="58" y="19"/>
                  <a:pt x="58" y="19"/>
                </a:cubicBezTo>
                <a:cubicBezTo>
                  <a:pt x="58" y="19"/>
                  <a:pt x="34" y="32"/>
                  <a:pt x="31" y="34"/>
                </a:cubicBezTo>
                <a:cubicBezTo>
                  <a:pt x="12" y="38"/>
                  <a:pt x="0" y="55"/>
                  <a:pt x="0" y="77"/>
                </a:cubicBezTo>
                <a:cubicBezTo>
                  <a:pt x="0" y="78"/>
                  <a:pt x="0" y="79"/>
                  <a:pt x="0" y="80"/>
                </a:cubicBezTo>
                <a:cubicBezTo>
                  <a:pt x="0" y="92"/>
                  <a:pt x="5" y="102"/>
                  <a:pt x="11" y="110"/>
                </a:cubicBezTo>
                <a:cubicBezTo>
                  <a:pt x="4" y="118"/>
                  <a:pt x="0" y="129"/>
                  <a:pt x="0" y="142"/>
                </a:cubicBezTo>
                <a:cubicBezTo>
                  <a:pt x="0" y="143"/>
                  <a:pt x="0" y="143"/>
                  <a:pt x="0" y="144"/>
                </a:cubicBezTo>
                <a:cubicBezTo>
                  <a:pt x="0" y="156"/>
                  <a:pt x="5" y="166"/>
                  <a:pt x="11" y="174"/>
                </a:cubicBezTo>
                <a:cubicBezTo>
                  <a:pt x="4" y="183"/>
                  <a:pt x="0" y="195"/>
                  <a:pt x="0" y="207"/>
                </a:cubicBezTo>
                <a:cubicBezTo>
                  <a:pt x="0" y="208"/>
                  <a:pt x="0" y="208"/>
                  <a:pt x="0" y="209"/>
                </a:cubicBezTo>
                <a:cubicBezTo>
                  <a:pt x="0" y="221"/>
                  <a:pt x="5" y="237"/>
                  <a:pt x="25" y="246"/>
                </a:cubicBezTo>
                <a:cubicBezTo>
                  <a:pt x="32" y="250"/>
                  <a:pt x="40" y="247"/>
                  <a:pt x="43" y="240"/>
                </a:cubicBezTo>
                <a:cubicBezTo>
                  <a:pt x="46" y="234"/>
                  <a:pt x="44" y="226"/>
                  <a:pt x="37" y="223"/>
                </a:cubicBezTo>
                <a:cubicBezTo>
                  <a:pt x="30" y="219"/>
                  <a:pt x="27" y="215"/>
                  <a:pt x="26" y="208"/>
                </a:cubicBezTo>
                <a:cubicBezTo>
                  <a:pt x="26" y="200"/>
                  <a:pt x="31" y="189"/>
                  <a:pt x="38" y="187"/>
                </a:cubicBezTo>
                <a:cubicBezTo>
                  <a:pt x="45" y="186"/>
                  <a:pt x="50" y="180"/>
                  <a:pt x="49" y="173"/>
                </a:cubicBezTo>
                <a:cubicBezTo>
                  <a:pt x="48" y="166"/>
                  <a:pt x="42" y="161"/>
                  <a:pt x="35" y="161"/>
                </a:cubicBezTo>
                <a:cubicBezTo>
                  <a:pt x="32" y="159"/>
                  <a:pt x="27" y="152"/>
                  <a:pt x="26" y="143"/>
                </a:cubicBezTo>
                <a:cubicBezTo>
                  <a:pt x="26" y="143"/>
                  <a:pt x="26" y="142"/>
                  <a:pt x="26" y="142"/>
                </a:cubicBezTo>
                <a:cubicBezTo>
                  <a:pt x="26" y="135"/>
                  <a:pt x="28" y="127"/>
                  <a:pt x="38" y="125"/>
                </a:cubicBezTo>
                <a:cubicBezTo>
                  <a:pt x="43" y="124"/>
                  <a:pt x="47" y="121"/>
                  <a:pt x="49" y="116"/>
                </a:cubicBezTo>
                <a:cubicBezTo>
                  <a:pt x="49" y="114"/>
                  <a:pt x="49" y="114"/>
                  <a:pt x="49" y="114"/>
                </a:cubicBezTo>
                <a:cubicBezTo>
                  <a:pt x="50" y="113"/>
                  <a:pt x="50" y="111"/>
                  <a:pt x="50" y="110"/>
                </a:cubicBezTo>
                <a:cubicBezTo>
                  <a:pt x="50" y="108"/>
                  <a:pt x="49" y="105"/>
                  <a:pt x="48" y="103"/>
                </a:cubicBezTo>
                <a:cubicBezTo>
                  <a:pt x="45" y="100"/>
                  <a:pt x="42" y="97"/>
                  <a:pt x="38" y="97"/>
                </a:cubicBezTo>
                <a:cubicBezTo>
                  <a:pt x="33" y="96"/>
                  <a:pt x="27" y="89"/>
                  <a:pt x="26" y="79"/>
                </a:cubicBezTo>
                <a:cubicBezTo>
                  <a:pt x="26" y="78"/>
                  <a:pt x="26" y="78"/>
                  <a:pt x="26" y="77"/>
                </a:cubicBezTo>
                <a:cubicBezTo>
                  <a:pt x="26" y="72"/>
                  <a:pt x="28" y="61"/>
                  <a:pt x="38" y="60"/>
                </a:cubicBezTo>
                <a:cubicBezTo>
                  <a:pt x="39" y="59"/>
                  <a:pt x="41" y="59"/>
                  <a:pt x="42" y="58"/>
                </a:cubicBezTo>
                <a:cubicBezTo>
                  <a:pt x="71" y="42"/>
                  <a:pt x="71" y="42"/>
                  <a:pt x="71" y="42"/>
                </a:cubicBezTo>
                <a:cubicBezTo>
                  <a:pt x="71" y="42"/>
                  <a:pt x="71" y="42"/>
                  <a:pt x="71" y="42"/>
                </a:cubicBezTo>
                <a:cubicBezTo>
                  <a:pt x="78" y="38"/>
                  <a:pt x="100" y="28"/>
                  <a:pt x="106" y="27"/>
                </a:cubicBezTo>
                <a:cubicBezTo>
                  <a:pt x="113" y="27"/>
                  <a:pt x="158" y="34"/>
                  <a:pt x="188" y="39"/>
                </a:cubicBezTo>
                <a:cubicBezTo>
                  <a:pt x="189" y="39"/>
                  <a:pt x="190" y="39"/>
                  <a:pt x="191" y="39"/>
                </a:cubicBezTo>
                <a:cubicBezTo>
                  <a:pt x="230" y="35"/>
                  <a:pt x="230" y="35"/>
                  <a:pt x="230" y="35"/>
                </a:cubicBezTo>
                <a:cubicBezTo>
                  <a:pt x="230" y="35"/>
                  <a:pt x="231" y="35"/>
                  <a:pt x="231" y="35"/>
                </a:cubicBezTo>
                <a:cubicBezTo>
                  <a:pt x="236" y="35"/>
                  <a:pt x="241" y="36"/>
                  <a:pt x="245" y="38"/>
                </a:cubicBezTo>
                <a:cubicBezTo>
                  <a:pt x="246" y="39"/>
                  <a:pt x="248" y="41"/>
                  <a:pt x="249" y="44"/>
                </a:cubicBezTo>
                <a:cubicBezTo>
                  <a:pt x="251" y="57"/>
                  <a:pt x="251" y="57"/>
                  <a:pt x="251" y="57"/>
                </a:cubicBezTo>
                <a:cubicBezTo>
                  <a:pt x="251" y="64"/>
                  <a:pt x="245" y="70"/>
                  <a:pt x="236" y="71"/>
                </a:cubicBezTo>
                <a:cubicBezTo>
                  <a:pt x="93" y="92"/>
                  <a:pt x="93" y="92"/>
                  <a:pt x="93" y="92"/>
                </a:cubicBezTo>
                <a:cubicBezTo>
                  <a:pt x="86" y="93"/>
                  <a:pt x="81" y="100"/>
                  <a:pt x="82" y="107"/>
                </a:cubicBezTo>
                <a:cubicBezTo>
                  <a:pt x="83" y="114"/>
                  <a:pt x="90" y="119"/>
                  <a:pt x="97" y="118"/>
                </a:cubicBezTo>
                <a:cubicBezTo>
                  <a:pt x="238" y="98"/>
                  <a:pt x="238" y="98"/>
                  <a:pt x="238" y="98"/>
                </a:cubicBezTo>
                <a:cubicBezTo>
                  <a:pt x="238" y="98"/>
                  <a:pt x="239" y="98"/>
                  <a:pt x="239" y="98"/>
                </a:cubicBezTo>
                <a:cubicBezTo>
                  <a:pt x="245" y="100"/>
                  <a:pt x="248" y="105"/>
                  <a:pt x="249" y="109"/>
                </a:cubicBezTo>
                <a:cubicBezTo>
                  <a:pt x="251" y="122"/>
                  <a:pt x="251" y="122"/>
                  <a:pt x="251" y="122"/>
                </a:cubicBezTo>
                <a:cubicBezTo>
                  <a:pt x="251" y="128"/>
                  <a:pt x="245" y="135"/>
                  <a:pt x="236" y="137"/>
                </a:cubicBezTo>
                <a:cubicBezTo>
                  <a:pt x="235" y="137"/>
                  <a:pt x="234" y="137"/>
                  <a:pt x="233" y="138"/>
                </a:cubicBezTo>
                <a:cubicBezTo>
                  <a:pt x="231" y="138"/>
                  <a:pt x="229" y="138"/>
                  <a:pt x="227" y="138"/>
                </a:cubicBezTo>
                <a:cubicBezTo>
                  <a:pt x="227" y="138"/>
                  <a:pt x="227" y="138"/>
                  <a:pt x="227" y="138"/>
                </a:cubicBezTo>
                <a:cubicBezTo>
                  <a:pt x="96" y="155"/>
                  <a:pt x="96" y="155"/>
                  <a:pt x="96" y="155"/>
                </a:cubicBezTo>
                <a:cubicBezTo>
                  <a:pt x="89" y="156"/>
                  <a:pt x="84" y="162"/>
                  <a:pt x="85" y="169"/>
                </a:cubicBezTo>
                <a:cubicBezTo>
                  <a:pt x="85" y="177"/>
                  <a:pt x="92" y="182"/>
                  <a:pt x="99" y="181"/>
                </a:cubicBezTo>
                <a:cubicBezTo>
                  <a:pt x="231" y="165"/>
                  <a:pt x="231" y="165"/>
                  <a:pt x="231" y="165"/>
                </a:cubicBezTo>
                <a:cubicBezTo>
                  <a:pt x="231" y="165"/>
                  <a:pt x="231" y="165"/>
                  <a:pt x="231" y="165"/>
                </a:cubicBezTo>
                <a:cubicBezTo>
                  <a:pt x="236" y="164"/>
                  <a:pt x="241" y="165"/>
                  <a:pt x="245" y="168"/>
                </a:cubicBezTo>
                <a:cubicBezTo>
                  <a:pt x="246" y="169"/>
                  <a:pt x="248" y="171"/>
                  <a:pt x="249" y="174"/>
                </a:cubicBezTo>
                <a:cubicBezTo>
                  <a:pt x="251" y="187"/>
                  <a:pt x="251" y="187"/>
                  <a:pt x="251" y="187"/>
                </a:cubicBezTo>
                <a:cubicBezTo>
                  <a:pt x="251" y="187"/>
                  <a:pt x="251" y="187"/>
                  <a:pt x="251" y="188"/>
                </a:cubicBezTo>
                <a:cubicBezTo>
                  <a:pt x="251" y="194"/>
                  <a:pt x="244" y="199"/>
                  <a:pt x="236" y="200"/>
                </a:cubicBezTo>
                <a:cubicBezTo>
                  <a:pt x="236" y="200"/>
                  <a:pt x="90" y="224"/>
                  <a:pt x="90" y="224"/>
                </a:cubicBezTo>
                <a:cubicBezTo>
                  <a:pt x="90" y="224"/>
                  <a:pt x="89" y="224"/>
                  <a:pt x="89" y="224"/>
                </a:cubicBezTo>
                <a:cubicBezTo>
                  <a:pt x="81" y="226"/>
                  <a:pt x="62" y="233"/>
                  <a:pt x="58" y="247"/>
                </a:cubicBezTo>
                <a:cubicBezTo>
                  <a:pt x="58" y="248"/>
                  <a:pt x="58" y="250"/>
                  <a:pt x="58" y="252"/>
                </a:cubicBezTo>
                <a:cubicBezTo>
                  <a:pt x="58" y="257"/>
                  <a:pt x="60" y="262"/>
                  <a:pt x="64" y="267"/>
                </a:cubicBezTo>
                <a:cubicBezTo>
                  <a:pt x="68" y="270"/>
                  <a:pt x="72" y="274"/>
                  <a:pt x="76" y="278"/>
                </a:cubicBezTo>
                <a:cubicBezTo>
                  <a:pt x="66" y="278"/>
                  <a:pt x="54" y="278"/>
                  <a:pt x="54" y="278"/>
                </a:cubicBezTo>
                <a:cubicBezTo>
                  <a:pt x="49" y="278"/>
                  <a:pt x="43" y="281"/>
                  <a:pt x="42" y="287"/>
                </a:cubicBezTo>
                <a:cubicBezTo>
                  <a:pt x="41" y="288"/>
                  <a:pt x="36" y="302"/>
                  <a:pt x="36" y="321"/>
                </a:cubicBezTo>
                <a:cubicBezTo>
                  <a:pt x="36" y="333"/>
                  <a:pt x="38" y="347"/>
                  <a:pt x="46" y="360"/>
                </a:cubicBezTo>
                <a:cubicBezTo>
                  <a:pt x="55" y="377"/>
                  <a:pt x="70" y="388"/>
                  <a:pt x="91" y="394"/>
                </a:cubicBezTo>
                <a:cubicBezTo>
                  <a:pt x="92" y="420"/>
                  <a:pt x="95" y="436"/>
                  <a:pt x="95" y="437"/>
                </a:cubicBezTo>
                <a:cubicBezTo>
                  <a:pt x="95" y="438"/>
                  <a:pt x="96" y="440"/>
                  <a:pt x="97" y="441"/>
                </a:cubicBezTo>
                <a:cubicBezTo>
                  <a:pt x="98" y="443"/>
                  <a:pt x="108" y="459"/>
                  <a:pt x="137" y="459"/>
                </a:cubicBezTo>
                <a:cubicBezTo>
                  <a:pt x="139" y="459"/>
                  <a:pt x="139" y="459"/>
                  <a:pt x="139" y="459"/>
                </a:cubicBezTo>
                <a:cubicBezTo>
                  <a:pt x="169" y="459"/>
                  <a:pt x="179" y="443"/>
                  <a:pt x="180" y="441"/>
                </a:cubicBezTo>
                <a:cubicBezTo>
                  <a:pt x="181" y="440"/>
                  <a:pt x="181" y="438"/>
                  <a:pt x="182" y="437"/>
                </a:cubicBezTo>
                <a:cubicBezTo>
                  <a:pt x="182" y="436"/>
                  <a:pt x="185" y="420"/>
                  <a:pt x="186" y="394"/>
                </a:cubicBezTo>
                <a:cubicBezTo>
                  <a:pt x="207" y="388"/>
                  <a:pt x="222" y="377"/>
                  <a:pt x="231" y="360"/>
                </a:cubicBezTo>
                <a:cubicBezTo>
                  <a:pt x="238" y="347"/>
                  <a:pt x="241" y="333"/>
                  <a:pt x="241" y="321"/>
                </a:cubicBezTo>
                <a:cubicBezTo>
                  <a:pt x="241" y="302"/>
                  <a:pt x="235" y="288"/>
                  <a:pt x="235" y="287"/>
                </a:cubicBezTo>
                <a:cubicBezTo>
                  <a:pt x="233" y="281"/>
                  <a:pt x="228" y="278"/>
                  <a:pt x="223" y="278"/>
                </a:cubicBezTo>
                <a:cubicBezTo>
                  <a:pt x="223" y="278"/>
                  <a:pt x="203" y="278"/>
                  <a:pt x="186" y="278"/>
                </a:cubicBezTo>
                <a:cubicBezTo>
                  <a:pt x="187" y="276"/>
                  <a:pt x="188" y="272"/>
                  <a:pt x="188" y="272"/>
                </a:cubicBezTo>
                <a:cubicBezTo>
                  <a:pt x="189" y="270"/>
                  <a:pt x="189" y="269"/>
                  <a:pt x="189" y="267"/>
                </a:cubicBezTo>
                <a:cubicBezTo>
                  <a:pt x="189" y="262"/>
                  <a:pt x="186" y="257"/>
                  <a:pt x="181" y="255"/>
                </a:cubicBezTo>
                <a:cubicBezTo>
                  <a:pt x="174" y="252"/>
                  <a:pt x="166" y="255"/>
                  <a:pt x="163" y="262"/>
                </a:cubicBezTo>
                <a:cubicBezTo>
                  <a:pt x="154" y="286"/>
                  <a:pt x="154" y="286"/>
                  <a:pt x="154" y="286"/>
                </a:cubicBezTo>
                <a:cubicBezTo>
                  <a:pt x="152" y="290"/>
                  <a:pt x="153" y="295"/>
                  <a:pt x="156" y="299"/>
                </a:cubicBezTo>
                <a:cubicBezTo>
                  <a:pt x="158" y="302"/>
                  <a:pt x="162" y="304"/>
                  <a:pt x="167" y="304"/>
                </a:cubicBezTo>
                <a:cubicBezTo>
                  <a:pt x="167" y="304"/>
                  <a:pt x="199" y="304"/>
                  <a:pt x="212" y="304"/>
                </a:cubicBezTo>
                <a:cubicBezTo>
                  <a:pt x="213" y="309"/>
                  <a:pt x="214" y="315"/>
                  <a:pt x="214" y="321"/>
                </a:cubicBezTo>
                <a:cubicBezTo>
                  <a:pt x="214" y="330"/>
                  <a:pt x="213" y="339"/>
                  <a:pt x="208" y="347"/>
                </a:cubicBezTo>
                <a:cubicBezTo>
                  <a:pt x="201" y="359"/>
                  <a:pt x="189" y="367"/>
                  <a:pt x="170" y="371"/>
                </a:cubicBezTo>
                <a:cubicBezTo>
                  <a:pt x="164" y="372"/>
                  <a:pt x="160" y="377"/>
                  <a:pt x="160" y="383"/>
                </a:cubicBezTo>
                <a:cubicBezTo>
                  <a:pt x="159" y="405"/>
                  <a:pt x="157" y="421"/>
                  <a:pt x="156" y="428"/>
                </a:cubicBezTo>
                <a:cubicBezTo>
                  <a:pt x="154" y="430"/>
                  <a:pt x="149" y="432"/>
                  <a:pt x="140" y="432"/>
                </a:cubicBezTo>
                <a:cubicBezTo>
                  <a:pt x="140" y="432"/>
                  <a:pt x="137" y="432"/>
                  <a:pt x="137" y="432"/>
                </a:cubicBezTo>
                <a:cubicBezTo>
                  <a:pt x="128" y="432"/>
                  <a:pt x="123" y="430"/>
                  <a:pt x="121" y="428"/>
                </a:cubicBezTo>
                <a:cubicBezTo>
                  <a:pt x="120" y="421"/>
                  <a:pt x="118" y="405"/>
                  <a:pt x="117" y="383"/>
                </a:cubicBezTo>
                <a:cubicBezTo>
                  <a:pt x="117" y="377"/>
                  <a:pt x="112" y="372"/>
                  <a:pt x="106" y="371"/>
                </a:cubicBezTo>
                <a:cubicBezTo>
                  <a:pt x="88" y="367"/>
                  <a:pt x="76" y="359"/>
                  <a:pt x="69" y="347"/>
                </a:cubicBezTo>
                <a:cubicBezTo>
                  <a:pt x="64" y="339"/>
                  <a:pt x="63" y="330"/>
                  <a:pt x="63" y="321"/>
                </a:cubicBezTo>
                <a:cubicBezTo>
                  <a:pt x="63" y="315"/>
                  <a:pt x="64" y="309"/>
                  <a:pt x="64" y="304"/>
                </a:cubicBezTo>
                <a:cubicBezTo>
                  <a:pt x="78" y="304"/>
                  <a:pt x="110" y="304"/>
                  <a:pt x="110" y="304"/>
                </a:cubicBezTo>
                <a:cubicBezTo>
                  <a:pt x="116" y="304"/>
                  <a:pt x="121" y="301"/>
                  <a:pt x="123" y="296"/>
                </a:cubicBezTo>
                <a:cubicBezTo>
                  <a:pt x="123" y="294"/>
                  <a:pt x="124" y="293"/>
                  <a:pt x="124" y="291"/>
                </a:cubicBezTo>
                <a:cubicBezTo>
                  <a:pt x="124" y="287"/>
                  <a:pt x="122" y="284"/>
                  <a:pt x="119" y="281"/>
                </a:cubicBezTo>
                <a:cubicBezTo>
                  <a:pt x="119" y="281"/>
                  <a:pt x="101" y="265"/>
                  <a:pt x="88" y="253"/>
                </a:cubicBezTo>
                <a:cubicBezTo>
                  <a:pt x="90" y="252"/>
                  <a:pt x="93" y="251"/>
                  <a:pt x="95" y="250"/>
                </a:cubicBezTo>
                <a:cubicBezTo>
                  <a:pt x="97" y="250"/>
                  <a:pt x="240" y="227"/>
                  <a:pt x="240" y="227"/>
                </a:cubicBezTo>
                <a:cubicBezTo>
                  <a:pt x="240" y="227"/>
                  <a:pt x="240" y="227"/>
                  <a:pt x="240" y="227"/>
                </a:cubicBezTo>
                <a:cubicBezTo>
                  <a:pt x="263" y="223"/>
                  <a:pt x="280" y="204"/>
                  <a:pt x="277" y="183"/>
                </a:cubicBezTo>
                <a:lnTo>
                  <a:pt x="275" y="170"/>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529"/>
          <p:cNvSpPr>
            <a:spLocks noEditPoints="1"/>
          </p:cNvSpPr>
          <p:nvPr userDrawn="1"/>
        </p:nvSpPr>
        <p:spPr bwMode="auto">
          <a:xfrm>
            <a:off x="9975055" y="2498942"/>
            <a:ext cx="379413" cy="285750"/>
          </a:xfrm>
          <a:custGeom>
            <a:avLst/>
            <a:gdLst/>
            <a:ahLst/>
            <a:cxnLst>
              <a:cxn ang="0">
                <a:pos x="315" y="4"/>
              </a:cxn>
              <a:cxn ang="0">
                <a:pos x="260" y="34"/>
              </a:cxn>
              <a:cxn ang="0">
                <a:pos x="201" y="2"/>
              </a:cxn>
              <a:cxn ang="0">
                <a:pos x="192" y="4"/>
              </a:cxn>
              <a:cxn ang="0">
                <a:pos x="137" y="34"/>
              </a:cxn>
              <a:cxn ang="0">
                <a:pos x="69" y="4"/>
              </a:cxn>
              <a:cxn ang="0">
                <a:pos x="65" y="8"/>
              </a:cxn>
              <a:cxn ang="0">
                <a:pos x="1" y="46"/>
              </a:cxn>
              <a:cxn ang="0">
                <a:pos x="4" y="120"/>
              </a:cxn>
              <a:cxn ang="0">
                <a:pos x="136" y="131"/>
              </a:cxn>
              <a:cxn ang="0">
                <a:pos x="260" y="131"/>
              </a:cxn>
              <a:cxn ang="0">
                <a:pos x="309" y="204"/>
              </a:cxn>
              <a:cxn ang="0">
                <a:pos x="209" y="201"/>
              </a:cxn>
              <a:cxn ang="0">
                <a:pos x="192" y="198"/>
              </a:cxn>
              <a:cxn ang="0">
                <a:pos x="137" y="227"/>
              </a:cxn>
              <a:cxn ang="0">
                <a:pos x="69" y="198"/>
              </a:cxn>
              <a:cxn ang="0">
                <a:pos x="65" y="202"/>
              </a:cxn>
              <a:cxn ang="0">
                <a:pos x="1" y="240"/>
              </a:cxn>
              <a:cxn ang="0">
                <a:pos x="75" y="228"/>
              </a:cxn>
              <a:cxn ang="0">
                <a:pos x="199" y="228"/>
              </a:cxn>
              <a:cxn ang="0">
                <a:pos x="332" y="216"/>
              </a:cxn>
              <a:cxn ang="0">
                <a:pos x="334" y="143"/>
              </a:cxn>
              <a:cxn ang="0">
                <a:pos x="270" y="105"/>
              </a:cxn>
              <a:cxn ang="0">
                <a:pos x="253" y="101"/>
              </a:cxn>
              <a:cxn ang="0">
                <a:pos x="198" y="130"/>
              </a:cxn>
              <a:cxn ang="0">
                <a:pos x="130" y="101"/>
              </a:cxn>
              <a:cxn ang="0">
                <a:pos x="126" y="105"/>
              </a:cxn>
              <a:cxn ang="0">
                <a:pos x="26" y="107"/>
              </a:cxn>
              <a:cxn ang="0">
                <a:pos x="75" y="34"/>
              </a:cxn>
              <a:cxn ang="0">
                <a:pos x="199" y="34"/>
              </a:cxn>
              <a:cxn ang="0">
                <a:pos x="332" y="22"/>
              </a:cxn>
              <a:cxn ang="0">
                <a:pos x="333" y="8"/>
              </a:cxn>
              <a:cxn ang="0">
                <a:pos x="330" y="24"/>
              </a:cxn>
              <a:cxn ang="0">
                <a:pos x="330" y="24"/>
              </a:cxn>
              <a:cxn ang="0">
                <a:pos x="330" y="218"/>
              </a:cxn>
            </a:cxnLst>
            <a:rect l="0" t="0" r="r" b="b"/>
            <a:pathLst>
              <a:path w="335" h="253">
                <a:moveTo>
                  <a:pt x="316" y="4"/>
                </a:moveTo>
                <a:cubicBezTo>
                  <a:pt x="315" y="4"/>
                  <a:pt x="315" y="4"/>
                  <a:pt x="315" y="4"/>
                </a:cubicBezTo>
                <a:cubicBezTo>
                  <a:pt x="314" y="5"/>
                  <a:pt x="312" y="6"/>
                  <a:pt x="311" y="8"/>
                </a:cubicBezTo>
                <a:cubicBezTo>
                  <a:pt x="301" y="24"/>
                  <a:pt x="281" y="34"/>
                  <a:pt x="260" y="34"/>
                </a:cubicBezTo>
                <a:cubicBezTo>
                  <a:pt x="239" y="34"/>
                  <a:pt x="220" y="24"/>
                  <a:pt x="209" y="8"/>
                </a:cubicBezTo>
                <a:cubicBezTo>
                  <a:pt x="207" y="5"/>
                  <a:pt x="205" y="3"/>
                  <a:pt x="201" y="2"/>
                </a:cubicBezTo>
                <a:cubicBezTo>
                  <a:pt x="198" y="2"/>
                  <a:pt x="195" y="2"/>
                  <a:pt x="192" y="4"/>
                </a:cubicBezTo>
                <a:cubicBezTo>
                  <a:pt x="192" y="4"/>
                  <a:pt x="192" y="4"/>
                  <a:pt x="192" y="4"/>
                </a:cubicBezTo>
                <a:cubicBezTo>
                  <a:pt x="190" y="5"/>
                  <a:pt x="189" y="6"/>
                  <a:pt x="188" y="8"/>
                </a:cubicBezTo>
                <a:cubicBezTo>
                  <a:pt x="178" y="24"/>
                  <a:pt x="158" y="34"/>
                  <a:pt x="137" y="34"/>
                </a:cubicBezTo>
                <a:cubicBezTo>
                  <a:pt x="116" y="34"/>
                  <a:pt x="96" y="24"/>
                  <a:pt x="86" y="8"/>
                </a:cubicBezTo>
                <a:cubicBezTo>
                  <a:pt x="82" y="2"/>
                  <a:pt x="74" y="0"/>
                  <a:pt x="69" y="4"/>
                </a:cubicBezTo>
                <a:cubicBezTo>
                  <a:pt x="68" y="4"/>
                  <a:pt x="68" y="4"/>
                  <a:pt x="68" y="4"/>
                </a:cubicBezTo>
                <a:cubicBezTo>
                  <a:pt x="67" y="5"/>
                  <a:pt x="66" y="6"/>
                  <a:pt x="65" y="8"/>
                </a:cubicBezTo>
                <a:cubicBezTo>
                  <a:pt x="54" y="24"/>
                  <a:pt x="35" y="34"/>
                  <a:pt x="14" y="34"/>
                </a:cubicBezTo>
                <a:cubicBezTo>
                  <a:pt x="7" y="34"/>
                  <a:pt x="1" y="39"/>
                  <a:pt x="1" y="46"/>
                </a:cubicBezTo>
                <a:cubicBezTo>
                  <a:pt x="1" y="46"/>
                  <a:pt x="0" y="112"/>
                  <a:pt x="0" y="112"/>
                </a:cubicBezTo>
                <a:cubicBezTo>
                  <a:pt x="0" y="115"/>
                  <a:pt x="1" y="118"/>
                  <a:pt x="4" y="120"/>
                </a:cubicBezTo>
                <a:cubicBezTo>
                  <a:pt x="19" y="142"/>
                  <a:pt x="46" y="156"/>
                  <a:pt x="75" y="156"/>
                </a:cubicBezTo>
                <a:cubicBezTo>
                  <a:pt x="98" y="156"/>
                  <a:pt x="121" y="147"/>
                  <a:pt x="136" y="131"/>
                </a:cubicBezTo>
                <a:cubicBezTo>
                  <a:pt x="152" y="147"/>
                  <a:pt x="174" y="156"/>
                  <a:pt x="198" y="156"/>
                </a:cubicBezTo>
                <a:cubicBezTo>
                  <a:pt x="221" y="156"/>
                  <a:pt x="244" y="147"/>
                  <a:pt x="260" y="131"/>
                </a:cubicBezTo>
                <a:cubicBezTo>
                  <a:pt x="272" y="144"/>
                  <a:pt x="290" y="152"/>
                  <a:pt x="309" y="155"/>
                </a:cubicBezTo>
                <a:cubicBezTo>
                  <a:pt x="309" y="169"/>
                  <a:pt x="309" y="198"/>
                  <a:pt x="309" y="204"/>
                </a:cubicBezTo>
                <a:cubicBezTo>
                  <a:pt x="298" y="218"/>
                  <a:pt x="280" y="227"/>
                  <a:pt x="260" y="227"/>
                </a:cubicBezTo>
                <a:cubicBezTo>
                  <a:pt x="239" y="227"/>
                  <a:pt x="220" y="217"/>
                  <a:pt x="209" y="201"/>
                </a:cubicBezTo>
                <a:cubicBezTo>
                  <a:pt x="206" y="196"/>
                  <a:pt x="198" y="194"/>
                  <a:pt x="192" y="198"/>
                </a:cubicBezTo>
                <a:cubicBezTo>
                  <a:pt x="192" y="198"/>
                  <a:pt x="192" y="198"/>
                  <a:pt x="192" y="198"/>
                </a:cubicBezTo>
                <a:cubicBezTo>
                  <a:pt x="190" y="199"/>
                  <a:pt x="189" y="200"/>
                  <a:pt x="188" y="202"/>
                </a:cubicBezTo>
                <a:cubicBezTo>
                  <a:pt x="178" y="217"/>
                  <a:pt x="158" y="227"/>
                  <a:pt x="137" y="227"/>
                </a:cubicBezTo>
                <a:cubicBezTo>
                  <a:pt x="116" y="227"/>
                  <a:pt x="96" y="217"/>
                  <a:pt x="86" y="201"/>
                </a:cubicBezTo>
                <a:cubicBezTo>
                  <a:pt x="82" y="196"/>
                  <a:pt x="75" y="194"/>
                  <a:pt x="69" y="198"/>
                </a:cubicBezTo>
                <a:cubicBezTo>
                  <a:pt x="69" y="198"/>
                  <a:pt x="69" y="198"/>
                  <a:pt x="69" y="198"/>
                </a:cubicBezTo>
                <a:cubicBezTo>
                  <a:pt x="67" y="199"/>
                  <a:pt x="66" y="200"/>
                  <a:pt x="65" y="202"/>
                </a:cubicBezTo>
                <a:cubicBezTo>
                  <a:pt x="54" y="217"/>
                  <a:pt x="35" y="227"/>
                  <a:pt x="14" y="227"/>
                </a:cubicBezTo>
                <a:cubicBezTo>
                  <a:pt x="7" y="227"/>
                  <a:pt x="1" y="233"/>
                  <a:pt x="1" y="240"/>
                </a:cubicBezTo>
                <a:cubicBezTo>
                  <a:pt x="1" y="247"/>
                  <a:pt x="7" y="253"/>
                  <a:pt x="14" y="253"/>
                </a:cubicBezTo>
                <a:cubicBezTo>
                  <a:pt x="37" y="253"/>
                  <a:pt x="60" y="244"/>
                  <a:pt x="75" y="228"/>
                </a:cubicBezTo>
                <a:cubicBezTo>
                  <a:pt x="91" y="244"/>
                  <a:pt x="113" y="253"/>
                  <a:pt x="137" y="253"/>
                </a:cubicBezTo>
                <a:cubicBezTo>
                  <a:pt x="161" y="253"/>
                  <a:pt x="183" y="244"/>
                  <a:pt x="199" y="228"/>
                </a:cubicBezTo>
                <a:cubicBezTo>
                  <a:pt x="214" y="244"/>
                  <a:pt x="237" y="253"/>
                  <a:pt x="260" y="253"/>
                </a:cubicBezTo>
                <a:cubicBezTo>
                  <a:pt x="290" y="253"/>
                  <a:pt x="317" y="239"/>
                  <a:pt x="332" y="216"/>
                </a:cubicBezTo>
                <a:cubicBezTo>
                  <a:pt x="334" y="214"/>
                  <a:pt x="335" y="211"/>
                  <a:pt x="335" y="208"/>
                </a:cubicBezTo>
                <a:cubicBezTo>
                  <a:pt x="335" y="208"/>
                  <a:pt x="334" y="143"/>
                  <a:pt x="334" y="143"/>
                </a:cubicBezTo>
                <a:cubicBezTo>
                  <a:pt x="334" y="136"/>
                  <a:pt x="328" y="130"/>
                  <a:pt x="321" y="130"/>
                </a:cubicBezTo>
                <a:cubicBezTo>
                  <a:pt x="300" y="130"/>
                  <a:pt x="281" y="121"/>
                  <a:pt x="270" y="105"/>
                </a:cubicBezTo>
                <a:cubicBezTo>
                  <a:pt x="267" y="99"/>
                  <a:pt x="259" y="97"/>
                  <a:pt x="253" y="101"/>
                </a:cubicBezTo>
                <a:cubicBezTo>
                  <a:pt x="253" y="101"/>
                  <a:pt x="253" y="101"/>
                  <a:pt x="253" y="101"/>
                </a:cubicBezTo>
                <a:cubicBezTo>
                  <a:pt x="251" y="102"/>
                  <a:pt x="250" y="103"/>
                  <a:pt x="249" y="105"/>
                </a:cubicBezTo>
                <a:cubicBezTo>
                  <a:pt x="238" y="121"/>
                  <a:pt x="219" y="130"/>
                  <a:pt x="198" y="130"/>
                </a:cubicBezTo>
                <a:cubicBezTo>
                  <a:pt x="177" y="130"/>
                  <a:pt x="157" y="121"/>
                  <a:pt x="147" y="105"/>
                </a:cubicBezTo>
                <a:cubicBezTo>
                  <a:pt x="143" y="99"/>
                  <a:pt x="136" y="97"/>
                  <a:pt x="130" y="101"/>
                </a:cubicBezTo>
                <a:cubicBezTo>
                  <a:pt x="130" y="101"/>
                  <a:pt x="130" y="101"/>
                  <a:pt x="130" y="101"/>
                </a:cubicBezTo>
                <a:cubicBezTo>
                  <a:pt x="128" y="102"/>
                  <a:pt x="127" y="103"/>
                  <a:pt x="126" y="105"/>
                </a:cubicBezTo>
                <a:cubicBezTo>
                  <a:pt x="115" y="121"/>
                  <a:pt x="96" y="130"/>
                  <a:pt x="75" y="130"/>
                </a:cubicBezTo>
                <a:cubicBezTo>
                  <a:pt x="55" y="130"/>
                  <a:pt x="36" y="122"/>
                  <a:pt x="26" y="107"/>
                </a:cubicBezTo>
                <a:cubicBezTo>
                  <a:pt x="26" y="101"/>
                  <a:pt x="26" y="72"/>
                  <a:pt x="26" y="58"/>
                </a:cubicBezTo>
                <a:cubicBezTo>
                  <a:pt x="45" y="55"/>
                  <a:pt x="62" y="47"/>
                  <a:pt x="75" y="34"/>
                </a:cubicBezTo>
                <a:cubicBezTo>
                  <a:pt x="91" y="50"/>
                  <a:pt x="113" y="59"/>
                  <a:pt x="137" y="59"/>
                </a:cubicBezTo>
                <a:cubicBezTo>
                  <a:pt x="161" y="59"/>
                  <a:pt x="183" y="50"/>
                  <a:pt x="199" y="34"/>
                </a:cubicBezTo>
                <a:cubicBezTo>
                  <a:pt x="214" y="50"/>
                  <a:pt x="237" y="59"/>
                  <a:pt x="260" y="59"/>
                </a:cubicBezTo>
                <a:cubicBezTo>
                  <a:pt x="290" y="59"/>
                  <a:pt x="317" y="45"/>
                  <a:pt x="332" y="22"/>
                </a:cubicBezTo>
                <a:cubicBezTo>
                  <a:pt x="334" y="20"/>
                  <a:pt x="335" y="17"/>
                  <a:pt x="335" y="15"/>
                </a:cubicBezTo>
                <a:cubicBezTo>
                  <a:pt x="335" y="13"/>
                  <a:pt x="334" y="10"/>
                  <a:pt x="333" y="8"/>
                </a:cubicBezTo>
                <a:cubicBezTo>
                  <a:pt x="329" y="2"/>
                  <a:pt x="322" y="0"/>
                  <a:pt x="316" y="4"/>
                </a:cubicBezTo>
                <a:close/>
                <a:moveTo>
                  <a:pt x="330" y="24"/>
                </a:moveTo>
                <a:cubicBezTo>
                  <a:pt x="330" y="24"/>
                  <a:pt x="330" y="24"/>
                  <a:pt x="329" y="25"/>
                </a:cubicBezTo>
                <a:cubicBezTo>
                  <a:pt x="330" y="24"/>
                  <a:pt x="330" y="24"/>
                  <a:pt x="330" y="24"/>
                </a:cubicBezTo>
                <a:close/>
                <a:moveTo>
                  <a:pt x="330" y="218"/>
                </a:moveTo>
                <a:cubicBezTo>
                  <a:pt x="330" y="218"/>
                  <a:pt x="330" y="218"/>
                  <a:pt x="330" y="218"/>
                </a:cubicBezTo>
                <a:cubicBezTo>
                  <a:pt x="330" y="218"/>
                  <a:pt x="330" y="218"/>
                  <a:pt x="330" y="21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588"/>
          <p:cNvSpPr>
            <a:spLocks/>
          </p:cNvSpPr>
          <p:nvPr userDrawn="1"/>
        </p:nvSpPr>
        <p:spPr bwMode="auto">
          <a:xfrm>
            <a:off x="9934574" y="3740604"/>
            <a:ext cx="460375" cy="392113"/>
          </a:xfrm>
          <a:custGeom>
            <a:avLst/>
            <a:gdLst/>
            <a:ahLst/>
            <a:cxnLst>
              <a:cxn ang="0">
                <a:pos x="26" y="70"/>
              </a:cxn>
              <a:cxn ang="0">
                <a:pos x="6" y="162"/>
              </a:cxn>
              <a:cxn ang="0">
                <a:pos x="57" y="242"/>
              </a:cxn>
              <a:cxn ang="0">
                <a:pos x="150" y="262"/>
              </a:cxn>
              <a:cxn ang="0">
                <a:pos x="192" y="245"/>
              </a:cxn>
              <a:cxn ang="0">
                <a:pos x="197" y="227"/>
              </a:cxn>
              <a:cxn ang="0">
                <a:pos x="178" y="223"/>
              </a:cxn>
              <a:cxn ang="0">
                <a:pos x="145" y="235"/>
              </a:cxn>
              <a:cxn ang="0">
                <a:pos x="72" y="220"/>
              </a:cxn>
              <a:cxn ang="0">
                <a:pos x="32" y="157"/>
              </a:cxn>
              <a:cxn ang="0">
                <a:pos x="48" y="85"/>
              </a:cxn>
              <a:cxn ang="0">
                <a:pos x="183" y="60"/>
              </a:cxn>
              <a:cxn ang="0">
                <a:pos x="215" y="183"/>
              </a:cxn>
              <a:cxn ang="0">
                <a:pos x="217" y="198"/>
              </a:cxn>
              <a:cxn ang="0">
                <a:pos x="232" y="201"/>
              </a:cxn>
              <a:cxn ang="0">
                <a:pos x="248" y="202"/>
              </a:cxn>
              <a:cxn ang="0">
                <a:pos x="373" y="289"/>
              </a:cxn>
              <a:cxn ang="0">
                <a:pos x="377" y="312"/>
              </a:cxn>
              <a:cxn ang="0">
                <a:pos x="366" y="319"/>
              </a:cxn>
              <a:cxn ang="0">
                <a:pos x="353" y="317"/>
              </a:cxn>
              <a:cxn ang="0">
                <a:pos x="248" y="244"/>
              </a:cxn>
              <a:cxn ang="0">
                <a:pos x="230" y="247"/>
              </a:cxn>
              <a:cxn ang="0">
                <a:pos x="233" y="266"/>
              </a:cxn>
              <a:cxn ang="0">
                <a:pos x="338" y="339"/>
              </a:cxn>
              <a:cxn ang="0">
                <a:pos x="371" y="346"/>
              </a:cxn>
              <a:cxn ang="0">
                <a:pos x="399" y="327"/>
              </a:cxn>
              <a:cxn ang="0">
                <a:pos x="407" y="303"/>
              </a:cxn>
              <a:cxn ang="0">
                <a:pos x="388" y="267"/>
              </a:cxn>
              <a:cxn ang="0">
                <a:pos x="263" y="180"/>
              </a:cxn>
              <a:cxn ang="0">
                <a:pos x="246" y="174"/>
              </a:cxn>
              <a:cxn ang="0">
                <a:pos x="251" y="140"/>
              </a:cxn>
              <a:cxn ang="0">
                <a:pos x="247" y="109"/>
              </a:cxn>
              <a:cxn ang="0">
                <a:pos x="198" y="38"/>
              </a:cxn>
              <a:cxn ang="0">
                <a:pos x="26" y="70"/>
              </a:cxn>
            </a:cxnLst>
            <a:rect l="0" t="0" r="r" b="b"/>
            <a:pathLst>
              <a:path w="407" h="348">
                <a:moveTo>
                  <a:pt x="26" y="70"/>
                </a:moveTo>
                <a:cubicBezTo>
                  <a:pt x="7" y="97"/>
                  <a:pt x="0" y="130"/>
                  <a:pt x="6" y="162"/>
                </a:cubicBezTo>
                <a:cubicBezTo>
                  <a:pt x="12" y="195"/>
                  <a:pt x="30" y="223"/>
                  <a:pt x="57" y="242"/>
                </a:cubicBezTo>
                <a:cubicBezTo>
                  <a:pt x="84" y="260"/>
                  <a:pt x="117" y="267"/>
                  <a:pt x="150" y="262"/>
                </a:cubicBezTo>
                <a:cubicBezTo>
                  <a:pt x="165" y="259"/>
                  <a:pt x="179" y="253"/>
                  <a:pt x="192" y="245"/>
                </a:cubicBezTo>
                <a:cubicBezTo>
                  <a:pt x="199" y="241"/>
                  <a:pt x="201" y="233"/>
                  <a:pt x="197" y="227"/>
                </a:cubicBezTo>
                <a:cubicBezTo>
                  <a:pt x="193" y="221"/>
                  <a:pt x="185" y="219"/>
                  <a:pt x="178" y="223"/>
                </a:cubicBezTo>
                <a:cubicBezTo>
                  <a:pt x="168" y="229"/>
                  <a:pt x="157" y="233"/>
                  <a:pt x="145" y="235"/>
                </a:cubicBezTo>
                <a:cubicBezTo>
                  <a:pt x="119" y="240"/>
                  <a:pt x="94" y="234"/>
                  <a:pt x="72" y="220"/>
                </a:cubicBezTo>
                <a:cubicBezTo>
                  <a:pt x="51" y="205"/>
                  <a:pt x="37" y="183"/>
                  <a:pt x="32" y="157"/>
                </a:cubicBezTo>
                <a:cubicBezTo>
                  <a:pt x="28" y="132"/>
                  <a:pt x="33" y="106"/>
                  <a:pt x="48" y="85"/>
                </a:cubicBezTo>
                <a:cubicBezTo>
                  <a:pt x="78" y="41"/>
                  <a:pt x="139" y="30"/>
                  <a:pt x="183" y="60"/>
                </a:cubicBezTo>
                <a:cubicBezTo>
                  <a:pt x="222" y="87"/>
                  <a:pt x="236" y="140"/>
                  <a:pt x="215" y="183"/>
                </a:cubicBezTo>
                <a:cubicBezTo>
                  <a:pt x="212" y="188"/>
                  <a:pt x="213" y="194"/>
                  <a:pt x="217" y="198"/>
                </a:cubicBezTo>
                <a:cubicBezTo>
                  <a:pt x="221" y="202"/>
                  <a:pt x="227" y="203"/>
                  <a:pt x="232" y="201"/>
                </a:cubicBezTo>
                <a:cubicBezTo>
                  <a:pt x="237" y="198"/>
                  <a:pt x="243" y="199"/>
                  <a:pt x="248" y="202"/>
                </a:cubicBezTo>
                <a:cubicBezTo>
                  <a:pt x="373" y="289"/>
                  <a:pt x="373" y="289"/>
                  <a:pt x="373" y="289"/>
                </a:cubicBezTo>
                <a:cubicBezTo>
                  <a:pt x="380" y="294"/>
                  <a:pt x="382" y="305"/>
                  <a:pt x="377" y="312"/>
                </a:cubicBezTo>
                <a:cubicBezTo>
                  <a:pt x="374" y="316"/>
                  <a:pt x="371" y="319"/>
                  <a:pt x="366" y="319"/>
                </a:cubicBezTo>
                <a:cubicBezTo>
                  <a:pt x="362" y="320"/>
                  <a:pt x="357" y="319"/>
                  <a:pt x="353" y="317"/>
                </a:cubicBezTo>
                <a:cubicBezTo>
                  <a:pt x="248" y="244"/>
                  <a:pt x="248" y="244"/>
                  <a:pt x="248" y="244"/>
                </a:cubicBezTo>
                <a:cubicBezTo>
                  <a:pt x="242" y="240"/>
                  <a:pt x="234" y="241"/>
                  <a:pt x="230" y="247"/>
                </a:cubicBezTo>
                <a:cubicBezTo>
                  <a:pt x="226" y="253"/>
                  <a:pt x="227" y="262"/>
                  <a:pt x="233" y="266"/>
                </a:cubicBezTo>
                <a:cubicBezTo>
                  <a:pt x="338" y="339"/>
                  <a:pt x="338" y="339"/>
                  <a:pt x="338" y="339"/>
                </a:cubicBezTo>
                <a:cubicBezTo>
                  <a:pt x="348" y="345"/>
                  <a:pt x="359" y="348"/>
                  <a:pt x="371" y="346"/>
                </a:cubicBezTo>
                <a:cubicBezTo>
                  <a:pt x="382" y="344"/>
                  <a:pt x="392" y="337"/>
                  <a:pt x="399" y="327"/>
                </a:cubicBezTo>
                <a:cubicBezTo>
                  <a:pt x="404" y="320"/>
                  <a:pt x="407" y="311"/>
                  <a:pt x="407" y="303"/>
                </a:cubicBezTo>
                <a:cubicBezTo>
                  <a:pt x="407" y="289"/>
                  <a:pt x="400" y="275"/>
                  <a:pt x="388" y="267"/>
                </a:cubicBezTo>
                <a:cubicBezTo>
                  <a:pt x="263" y="180"/>
                  <a:pt x="263" y="180"/>
                  <a:pt x="263" y="180"/>
                </a:cubicBezTo>
                <a:cubicBezTo>
                  <a:pt x="258" y="177"/>
                  <a:pt x="252" y="175"/>
                  <a:pt x="246" y="174"/>
                </a:cubicBezTo>
                <a:cubicBezTo>
                  <a:pt x="250" y="163"/>
                  <a:pt x="251" y="151"/>
                  <a:pt x="251" y="140"/>
                </a:cubicBezTo>
                <a:cubicBezTo>
                  <a:pt x="251" y="130"/>
                  <a:pt x="250" y="119"/>
                  <a:pt x="247" y="109"/>
                </a:cubicBezTo>
                <a:cubicBezTo>
                  <a:pt x="240" y="80"/>
                  <a:pt x="222" y="55"/>
                  <a:pt x="198" y="38"/>
                </a:cubicBezTo>
                <a:cubicBezTo>
                  <a:pt x="142" y="0"/>
                  <a:pt x="65" y="14"/>
                  <a:pt x="26" y="7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608"/>
          <p:cNvSpPr>
            <a:spLocks/>
          </p:cNvSpPr>
          <p:nvPr userDrawn="1"/>
        </p:nvSpPr>
        <p:spPr bwMode="auto">
          <a:xfrm>
            <a:off x="9982199" y="5066709"/>
            <a:ext cx="365125" cy="512763"/>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628"/>
          <p:cNvSpPr>
            <a:spLocks/>
          </p:cNvSpPr>
          <p:nvPr userDrawn="1"/>
        </p:nvSpPr>
        <p:spPr bwMode="auto">
          <a:xfrm>
            <a:off x="9925049" y="3066365"/>
            <a:ext cx="479425" cy="363537"/>
          </a:xfrm>
          <a:custGeom>
            <a:avLst/>
            <a:gdLst/>
            <a:ahLst/>
            <a:cxnLst>
              <a:cxn ang="0">
                <a:pos x="417" y="7"/>
              </a:cxn>
              <a:cxn ang="0">
                <a:pos x="397" y="0"/>
              </a:cxn>
              <a:cxn ang="0">
                <a:pos x="143" y="0"/>
              </a:cxn>
              <a:cxn ang="0">
                <a:pos x="114" y="28"/>
              </a:cxn>
              <a:cxn ang="0">
                <a:pos x="114" y="158"/>
              </a:cxn>
              <a:cxn ang="0">
                <a:pos x="128" y="171"/>
              </a:cxn>
              <a:cxn ang="0">
                <a:pos x="202" y="171"/>
              </a:cxn>
              <a:cxn ang="0">
                <a:pos x="204" y="176"/>
              </a:cxn>
              <a:cxn ang="0">
                <a:pos x="204" y="292"/>
              </a:cxn>
              <a:cxn ang="0">
                <a:pos x="202" y="296"/>
              </a:cxn>
              <a:cxn ang="0">
                <a:pos x="29" y="296"/>
              </a:cxn>
              <a:cxn ang="0">
                <a:pos x="27" y="292"/>
              </a:cxn>
              <a:cxn ang="0">
                <a:pos x="27" y="176"/>
              </a:cxn>
              <a:cxn ang="0">
                <a:pos x="29" y="171"/>
              </a:cxn>
              <a:cxn ang="0">
                <a:pos x="77" y="171"/>
              </a:cxn>
              <a:cxn ang="0">
                <a:pos x="90" y="158"/>
              </a:cxn>
              <a:cxn ang="0">
                <a:pos x="77" y="145"/>
              </a:cxn>
              <a:cxn ang="0">
                <a:pos x="28" y="145"/>
              </a:cxn>
              <a:cxn ang="0">
                <a:pos x="0" y="176"/>
              </a:cxn>
              <a:cxn ang="0">
                <a:pos x="0" y="292"/>
              </a:cxn>
              <a:cxn ang="0">
                <a:pos x="28" y="323"/>
              </a:cxn>
              <a:cxn ang="0">
                <a:pos x="203" y="323"/>
              </a:cxn>
              <a:cxn ang="0">
                <a:pos x="231" y="292"/>
              </a:cxn>
              <a:cxn ang="0">
                <a:pos x="231" y="176"/>
              </a:cxn>
              <a:cxn ang="0">
                <a:pos x="203" y="145"/>
              </a:cxn>
              <a:cxn ang="0">
                <a:pos x="141" y="145"/>
              </a:cxn>
              <a:cxn ang="0">
                <a:pos x="141" y="28"/>
              </a:cxn>
              <a:cxn ang="0">
                <a:pos x="143" y="26"/>
              </a:cxn>
              <a:cxn ang="0">
                <a:pos x="397" y="26"/>
              </a:cxn>
              <a:cxn ang="0">
                <a:pos x="400" y="28"/>
              </a:cxn>
              <a:cxn ang="0">
                <a:pos x="400" y="223"/>
              </a:cxn>
              <a:cxn ang="0">
                <a:pos x="397" y="224"/>
              </a:cxn>
              <a:cxn ang="0">
                <a:pos x="292" y="224"/>
              </a:cxn>
              <a:cxn ang="0">
                <a:pos x="304" y="212"/>
              </a:cxn>
              <a:cxn ang="0">
                <a:pos x="304" y="195"/>
              </a:cxn>
              <a:cxn ang="0">
                <a:pos x="287" y="195"/>
              </a:cxn>
              <a:cxn ang="0">
                <a:pos x="252" y="230"/>
              </a:cxn>
              <a:cxn ang="0">
                <a:pos x="252" y="247"/>
              </a:cxn>
              <a:cxn ang="0">
                <a:pos x="287" y="283"/>
              </a:cxn>
              <a:cxn ang="0">
                <a:pos x="304" y="283"/>
              </a:cxn>
              <a:cxn ang="0">
                <a:pos x="304" y="266"/>
              </a:cxn>
              <a:cxn ang="0">
                <a:pos x="290" y="252"/>
              </a:cxn>
              <a:cxn ang="0">
                <a:pos x="290" y="251"/>
              </a:cxn>
              <a:cxn ang="0">
                <a:pos x="397" y="251"/>
              </a:cxn>
              <a:cxn ang="0">
                <a:pos x="426" y="223"/>
              </a:cxn>
              <a:cxn ang="0">
                <a:pos x="426" y="28"/>
              </a:cxn>
              <a:cxn ang="0">
                <a:pos x="417" y="7"/>
              </a:cxn>
            </a:cxnLst>
            <a:rect l="0" t="0" r="r" b="b"/>
            <a:pathLst>
              <a:path w="426" h="323">
                <a:moveTo>
                  <a:pt x="417" y="7"/>
                </a:moveTo>
                <a:cubicBezTo>
                  <a:pt x="412" y="2"/>
                  <a:pt x="405" y="0"/>
                  <a:pt x="397" y="0"/>
                </a:cubicBezTo>
                <a:cubicBezTo>
                  <a:pt x="143" y="0"/>
                  <a:pt x="143" y="0"/>
                  <a:pt x="143" y="0"/>
                </a:cubicBezTo>
                <a:cubicBezTo>
                  <a:pt x="127" y="0"/>
                  <a:pt x="114" y="12"/>
                  <a:pt x="114" y="28"/>
                </a:cubicBezTo>
                <a:cubicBezTo>
                  <a:pt x="114" y="158"/>
                  <a:pt x="114" y="158"/>
                  <a:pt x="114" y="158"/>
                </a:cubicBezTo>
                <a:cubicBezTo>
                  <a:pt x="114" y="165"/>
                  <a:pt x="120" y="171"/>
                  <a:pt x="128" y="171"/>
                </a:cubicBezTo>
                <a:cubicBezTo>
                  <a:pt x="128" y="171"/>
                  <a:pt x="202" y="171"/>
                  <a:pt x="202" y="171"/>
                </a:cubicBezTo>
                <a:cubicBezTo>
                  <a:pt x="203" y="172"/>
                  <a:pt x="204" y="173"/>
                  <a:pt x="204" y="176"/>
                </a:cubicBezTo>
                <a:cubicBezTo>
                  <a:pt x="204" y="292"/>
                  <a:pt x="204" y="292"/>
                  <a:pt x="204" y="292"/>
                </a:cubicBezTo>
                <a:cubicBezTo>
                  <a:pt x="204" y="295"/>
                  <a:pt x="203" y="296"/>
                  <a:pt x="202" y="296"/>
                </a:cubicBezTo>
                <a:cubicBezTo>
                  <a:pt x="202" y="296"/>
                  <a:pt x="29" y="296"/>
                  <a:pt x="29" y="296"/>
                </a:cubicBezTo>
                <a:cubicBezTo>
                  <a:pt x="28" y="296"/>
                  <a:pt x="27" y="295"/>
                  <a:pt x="27" y="292"/>
                </a:cubicBezTo>
                <a:cubicBezTo>
                  <a:pt x="27" y="176"/>
                  <a:pt x="27" y="176"/>
                  <a:pt x="27" y="176"/>
                </a:cubicBezTo>
                <a:cubicBezTo>
                  <a:pt x="27" y="173"/>
                  <a:pt x="28" y="172"/>
                  <a:pt x="29" y="171"/>
                </a:cubicBezTo>
                <a:cubicBezTo>
                  <a:pt x="29" y="171"/>
                  <a:pt x="77" y="171"/>
                  <a:pt x="77" y="171"/>
                </a:cubicBezTo>
                <a:cubicBezTo>
                  <a:pt x="84" y="171"/>
                  <a:pt x="90" y="165"/>
                  <a:pt x="90" y="158"/>
                </a:cubicBezTo>
                <a:cubicBezTo>
                  <a:pt x="90" y="151"/>
                  <a:pt x="84" y="145"/>
                  <a:pt x="77" y="145"/>
                </a:cubicBezTo>
                <a:cubicBezTo>
                  <a:pt x="28" y="145"/>
                  <a:pt x="28" y="145"/>
                  <a:pt x="28" y="145"/>
                </a:cubicBezTo>
                <a:cubicBezTo>
                  <a:pt x="13" y="145"/>
                  <a:pt x="0" y="159"/>
                  <a:pt x="0" y="176"/>
                </a:cubicBezTo>
                <a:cubicBezTo>
                  <a:pt x="0" y="292"/>
                  <a:pt x="0" y="292"/>
                  <a:pt x="0" y="292"/>
                </a:cubicBezTo>
                <a:cubicBezTo>
                  <a:pt x="0" y="309"/>
                  <a:pt x="13" y="323"/>
                  <a:pt x="28" y="323"/>
                </a:cubicBezTo>
                <a:cubicBezTo>
                  <a:pt x="203" y="323"/>
                  <a:pt x="203" y="323"/>
                  <a:pt x="203" y="323"/>
                </a:cubicBezTo>
                <a:cubicBezTo>
                  <a:pt x="218" y="323"/>
                  <a:pt x="231" y="309"/>
                  <a:pt x="231" y="292"/>
                </a:cubicBezTo>
                <a:cubicBezTo>
                  <a:pt x="231" y="176"/>
                  <a:pt x="231" y="176"/>
                  <a:pt x="231" y="176"/>
                </a:cubicBezTo>
                <a:cubicBezTo>
                  <a:pt x="231" y="159"/>
                  <a:pt x="218" y="145"/>
                  <a:pt x="203" y="145"/>
                </a:cubicBezTo>
                <a:cubicBezTo>
                  <a:pt x="203" y="145"/>
                  <a:pt x="159" y="145"/>
                  <a:pt x="141" y="145"/>
                </a:cubicBezTo>
                <a:cubicBezTo>
                  <a:pt x="141" y="123"/>
                  <a:pt x="141" y="28"/>
                  <a:pt x="141" y="28"/>
                </a:cubicBezTo>
                <a:cubicBezTo>
                  <a:pt x="141" y="27"/>
                  <a:pt x="142" y="26"/>
                  <a:pt x="143" y="26"/>
                </a:cubicBezTo>
                <a:cubicBezTo>
                  <a:pt x="397" y="26"/>
                  <a:pt x="397" y="26"/>
                  <a:pt x="397" y="26"/>
                </a:cubicBezTo>
                <a:cubicBezTo>
                  <a:pt x="399" y="26"/>
                  <a:pt x="400" y="27"/>
                  <a:pt x="400" y="28"/>
                </a:cubicBezTo>
                <a:cubicBezTo>
                  <a:pt x="400" y="223"/>
                  <a:pt x="400" y="223"/>
                  <a:pt x="400" y="223"/>
                </a:cubicBezTo>
                <a:cubicBezTo>
                  <a:pt x="400" y="223"/>
                  <a:pt x="399" y="224"/>
                  <a:pt x="397" y="224"/>
                </a:cubicBezTo>
                <a:cubicBezTo>
                  <a:pt x="292" y="224"/>
                  <a:pt x="292" y="224"/>
                  <a:pt x="292" y="224"/>
                </a:cubicBezTo>
                <a:cubicBezTo>
                  <a:pt x="304" y="212"/>
                  <a:pt x="304" y="212"/>
                  <a:pt x="304" y="212"/>
                </a:cubicBezTo>
                <a:cubicBezTo>
                  <a:pt x="309" y="207"/>
                  <a:pt x="309" y="199"/>
                  <a:pt x="304" y="195"/>
                </a:cubicBezTo>
                <a:cubicBezTo>
                  <a:pt x="300" y="190"/>
                  <a:pt x="292" y="190"/>
                  <a:pt x="287" y="195"/>
                </a:cubicBezTo>
                <a:cubicBezTo>
                  <a:pt x="252" y="230"/>
                  <a:pt x="252" y="230"/>
                  <a:pt x="252" y="230"/>
                </a:cubicBezTo>
                <a:cubicBezTo>
                  <a:pt x="247" y="235"/>
                  <a:pt x="247" y="243"/>
                  <a:pt x="252" y="247"/>
                </a:cubicBezTo>
                <a:cubicBezTo>
                  <a:pt x="287" y="283"/>
                  <a:pt x="287" y="283"/>
                  <a:pt x="287" y="283"/>
                </a:cubicBezTo>
                <a:cubicBezTo>
                  <a:pt x="292" y="288"/>
                  <a:pt x="300" y="288"/>
                  <a:pt x="304" y="283"/>
                </a:cubicBezTo>
                <a:cubicBezTo>
                  <a:pt x="309" y="278"/>
                  <a:pt x="309" y="270"/>
                  <a:pt x="304" y="266"/>
                </a:cubicBezTo>
                <a:cubicBezTo>
                  <a:pt x="290" y="252"/>
                  <a:pt x="290" y="252"/>
                  <a:pt x="290" y="252"/>
                </a:cubicBezTo>
                <a:cubicBezTo>
                  <a:pt x="290" y="251"/>
                  <a:pt x="290" y="251"/>
                  <a:pt x="290" y="251"/>
                </a:cubicBezTo>
                <a:cubicBezTo>
                  <a:pt x="397" y="251"/>
                  <a:pt x="397" y="251"/>
                  <a:pt x="397" y="251"/>
                </a:cubicBezTo>
                <a:cubicBezTo>
                  <a:pt x="413" y="251"/>
                  <a:pt x="426" y="238"/>
                  <a:pt x="426" y="223"/>
                </a:cubicBezTo>
                <a:cubicBezTo>
                  <a:pt x="426" y="28"/>
                  <a:pt x="426" y="28"/>
                  <a:pt x="426" y="28"/>
                </a:cubicBezTo>
                <a:cubicBezTo>
                  <a:pt x="426" y="20"/>
                  <a:pt x="423" y="13"/>
                  <a:pt x="417" y="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648"/>
          <p:cNvSpPr>
            <a:spLocks/>
          </p:cNvSpPr>
          <p:nvPr userDrawn="1"/>
        </p:nvSpPr>
        <p:spPr bwMode="auto">
          <a:xfrm>
            <a:off x="10011567" y="1263256"/>
            <a:ext cx="306388" cy="317500"/>
          </a:xfrm>
          <a:custGeom>
            <a:avLst/>
            <a:gdLst/>
            <a:ahLst/>
            <a:cxnLst>
              <a:cxn ang="0">
                <a:pos x="174" y="9"/>
              </a:cxn>
              <a:cxn ang="0">
                <a:pos x="0" y="9"/>
              </a:cxn>
              <a:cxn ang="0">
                <a:pos x="0" y="280"/>
              </a:cxn>
              <a:cxn ang="0">
                <a:pos x="271" y="280"/>
              </a:cxn>
              <a:cxn ang="0">
                <a:pos x="271" y="0"/>
              </a:cxn>
              <a:cxn ang="0">
                <a:pos x="126" y="214"/>
              </a:cxn>
              <a:cxn ang="0">
                <a:pos x="76" y="132"/>
              </a:cxn>
            </a:cxnLst>
            <a:rect l="0" t="0" r="r" b="b"/>
            <a:pathLst>
              <a:path w="271" h="280">
                <a:moveTo>
                  <a:pt x="174" y="9"/>
                </a:moveTo>
                <a:cubicBezTo>
                  <a:pt x="0" y="9"/>
                  <a:pt x="0" y="9"/>
                  <a:pt x="0" y="9"/>
                </a:cubicBezTo>
                <a:cubicBezTo>
                  <a:pt x="0" y="280"/>
                  <a:pt x="0" y="280"/>
                  <a:pt x="0" y="280"/>
                </a:cubicBezTo>
                <a:cubicBezTo>
                  <a:pt x="271" y="280"/>
                  <a:pt x="271" y="280"/>
                  <a:pt x="271" y="280"/>
                </a:cubicBezTo>
                <a:cubicBezTo>
                  <a:pt x="271" y="0"/>
                  <a:pt x="271" y="0"/>
                  <a:pt x="271" y="0"/>
                </a:cubicBezTo>
                <a:cubicBezTo>
                  <a:pt x="126" y="214"/>
                  <a:pt x="126" y="214"/>
                  <a:pt x="126" y="214"/>
                </a:cubicBezTo>
                <a:cubicBezTo>
                  <a:pt x="126" y="214"/>
                  <a:pt x="104" y="146"/>
                  <a:pt x="76" y="132"/>
                </a:cubicBez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652"/>
          <p:cNvSpPr>
            <a:spLocks/>
          </p:cNvSpPr>
          <p:nvPr userDrawn="1"/>
        </p:nvSpPr>
        <p:spPr bwMode="auto">
          <a:xfrm>
            <a:off x="9954417" y="1888236"/>
            <a:ext cx="420688" cy="231775"/>
          </a:xfrm>
          <a:custGeom>
            <a:avLst/>
            <a:gdLst/>
            <a:ahLst/>
            <a:cxnLst>
              <a:cxn ang="0">
                <a:pos x="46" y="10"/>
              </a:cxn>
              <a:cxn ang="0">
                <a:pos x="0" y="96"/>
              </a:cxn>
              <a:cxn ang="0">
                <a:pos x="29" y="171"/>
              </a:cxn>
              <a:cxn ang="0">
                <a:pos x="39" y="176"/>
              </a:cxn>
              <a:cxn ang="0">
                <a:pos x="49" y="176"/>
              </a:cxn>
              <a:cxn ang="0">
                <a:pos x="87" y="204"/>
              </a:cxn>
              <a:cxn ang="0">
                <a:pos x="127" y="164"/>
              </a:cxn>
              <a:cxn ang="0">
                <a:pos x="127" y="148"/>
              </a:cxn>
              <a:cxn ang="0">
                <a:pos x="115" y="136"/>
              </a:cxn>
              <a:cxn ang="0">
                <a:pos x="103" y="148"/>
              </a:cxn>
              <a:cxn ang="0">
                <a:pos x="103" y="165"/>
              </a:cxn>
              <a:cxn ang="0">
                <a:pos x="87" y="181"/>
              </a:cxn>
              <a:cxn ang="0">
                <a:pos x="71" y="164"/>
              </a:cxn>
              <a:cxn ang="0">
                <a:pos x="67" y="156"/>
              </a:cxn>
              <a:cxn ang="0">
                <a:pos x="59" y="153"/>
              </a:cxn>
              <a:cxn ang="0">
                <a:pos x="46" y="153"/>
              </a:cxn>
              <a:cxn ang="0">
                <a:pos x="24" y="96"/>
              </a:cxn>
              <a:cxn ang="0">
                <a:pos x="57" y="32"/>
              </a:cxn>
              <a:cxn ang="0">
                <a:pos x="224" y="32"/>
              </a:cxn>
              <a:cxn ang="0">
                <a:pos x="281" y="88"/>
              </a:cxn>
              <a:cxn ang="0">
                <a:pos x="284" y="90"/>
              </a:cxn>
              <a:cxn ang="0">
                <a:pos x="307" y="98"/>
              </a:cxn>
              <a:cxn ang="0">
                <a:pos x="341" y="110"/>
              </a:cxn>
              <a:cxn ang="0">
                <a:pos x="351" y="128"/>
              </a:cxn>
              <a:cxn ang="0">
                <a:pos x="350" y="131"/>
              </a:cxn>
              <a:cxn ang="0">
                <a:pos x="335" y="134"/>
              </a:cxn>
              <a:cxn ang="0">
                <a:pos x="332" y="134"/>
              </a:cxn>
              <a:cxn ang="0">
                <a:pos x="307" y="134"/>
              </a:cxn>
              <a:cxn ang="0">
                <a:pos x="296" y="142"/>
              </a:cxn>
              <a:cxn ang="0">
                <a:pos x="299" y="155"/>
              </a:cxn>
              <a:cxn ang="0">
                <a:pos x="304" y="166"/>
              </a:cxn>
              <a:cxn ang="0">
                <a:pos x="288" y="182"/>
              </a:cxn>
              <a:cxn ang="0">
                <a:pos x="272" y="166"/>
              </a:cxn>
              <a:cxn ang="0">
                <a:pos x="275" y="156"/>
              </a:cxn>
              <a:cxn ang="0">
                <a:pos x="277" y="143"/>
              </a:cxn>
              <a:cxn ang="0">
                <a:pos x="266" y="136"/>
              </a:cxn>
              <a:cxn ang="0">
                <a:pos x="156" y="136"/>
              </a:cxn>
              <a:cxn ang="0">
                <a:pos x="144" y="148"/>
              </a:cxn>
              <a:cxn ang="0">
                <a:pos x="156" y="160"/>
              </a:cxn>
              <a:cxn ang="0">
                <a:pos x="248" y="160"/>
              </a:cxn>
              <a:cxn ang="0">
                <a:pos x="248" y="166"/>
              </a:cxn>
              <a:cxn ang="0">
                <a:pos x="288" y="206"/>
              </a:cxn>
              <a:cxn ang="0">
                <a:pos x="328" y="166"/>
              </a:cxn>
              <a:cxn ang="0">
                <a:pos x="327" y="158"/>
              </a:cxn>
              <a:cxn ang="0">
                <a:pos x="332" y="158"/>
              </a:cxn>
              <a:cxn ang="0">
                <a:pos x="334" y="158"/>
              </a:cxn>
              <a:cxn ang="0">
                <a:pos x="373" y="139"/>
              </a:cxn>
              <a:cxn ang="0">
                <a:pos x="375" y="128"/>
              </a:cxn>
              <a:cxn ang="0">
                <a:pos x="352" y="89"/>
              </a:cxn>
              <a:cxn ang="0">
                <a:pos x="314" y="75"/>
              </a:cxn>
              <a:cxn ang="0">
                <a:pos x="296" y="70"/>
              </a:cxn>
              <a:cxn ang="0">
                <a:pos x="235" y="11"/>
              </a:cxn>
              <a:cxn ang="0">
                <a:pos x="46" y="10"/>
              </a:cxn>
            </a:cxnLst>
            <a:rect l="0" t="0" r="r" b="b"/>
            <a:pathLst>
              <a:path w="375" h="206">
                <a:moveTo>
                  <a:pt x="46" y="10"/>
                </a:moveTo>
                <a:cubicBezTo>
                  <a:pt x="28" y="19"/>
                  <a:pt x="0" y="59"/>
                  <a:pt x="0" y="96"/>
                </a:cubicBezTo>
                <a:cubicBezTo>
                  <a:pt x="0" y="126"/>
                  <a:pt x="26" y="166"/>
                  <a:pt x="29" y="171"/>
                </a:cubicBezTo>
                <a:cubicBezTo>
                  <a:pt x="31" y="174"/>
                  <a:pt x="35" y="176"/>
                  <a:pt x="39" y="176"/>
                </a:cubicBezTo>
                <a:cubicBezTo>
                  <a:pt x="39" y="176"/>
                  <a:pt x="44" y="176"/>
                  <a:pt x="49" y="176"/>
                </a:cubicBezTo>
                <a:cubicBezTo>
                  <a:pt x="54" y="193"/>
                  <a:pt x="69" y="204"/>
                  <a:pt x="87" y="204"/>
                </a:cubicBezTo>
                <a:cubicBezTo>
                  <a:pt x="109" y="204"/>
                  <a:pt x="127" y="186"/>
                  <a:pt x="127" y="164"/>
                </a:cubicBezTo>
                <a:cubicBezTo>
                  <a:pt x="127" y="164"/>
                  <a:pt x="127" y="148"/>
                  <a:pt x="127" y="148"/>
                </a:cubicBezTo>
                <a:cubicBezTo>
                  <a:pt x="126" y="141"/>
                  <a:pt x="121" y="136"/>
                  <a:pt x="115" y="136"/>
                </a:cubicBezTo>
                <a:cubicBezTo>
                  <a:pt x="108" y="136"/>
                  <a:pt x="103" y="141"/>
                  <a:pt x="103" y="148"/>
                </a:cubicBezTo>
                <a:cubicBezTo>
                  <a:pt x="103" y="165"/>
                  <a:pt x="103" y="165"/>
                  <a:pt x="103" y="165"/>
                </a:cubicBezTo>
                <a:cubicBezTo>
                  <a:pt x="103" y="173"/>
                  <a:pt x="96" y="181"/>
                  <a:pt x="87" y="181"/>
                </a:cubicBezTo>
                <a:cubicBezTo>
                  <a:pt x="78" y="181"/>
                  <a:pt x="71" y="173"/>
                  <a:pt x="71" y="164"/>
                </a:cubicBezTo>
                <a:cubicBezTo>
                  <a:pt x="71" y="161"/>
                  <a:pt x="69" y="158"/>
                  <a:pt x="67" y="156"/>
                </a:cubicBezTo>
                <a:cubicBezTo>
                  <a:pt x="65" y="154"/>
                  <a:pt x="62" y="153"/>
                  <a:pt x="59" y="153"/>
                </a:cubicBezTo>
                <a:cubicBezTo>
                  <a:pt x="59" y="153"/>
                  <a:pt x="51" y="153"/>
                  <a:pt x="46" y="153"/>
                </a:cubicBezTo>
                <a:cubicBezTo>
                  <a:pt x="37" y="139"/>
                  <a:pt x="24" y="113"/>
                  <a:pt x="24" y="96"/>
                </a:cubicBezTo>
                <a:cubicBezTo>
                  <a:pt x="24" y="67"/>
                  <a:pt x="47" y="36"/>
                  <a:pt x="57" y="32"/>
                </a:cubicBezTo>
                <a:cubicBezTo>
                  <a:pt x="71" y="25"/>
                  <a:pt x="207" y="25"/>
                  <a:pt x="224" y="32"/>
                </a:cubicBezTo>
                <a:cubicBezTo>
                  <a:pt x="230" y="36"/>
                  <a:pt x="258" y="64"/>
                  <a:pt x="281" y="88"/>
                </a:cubicBezTo>
                <a:cubicBezTo>
                  <a:pt x="282" y="89"/>
                  <a:pt x="283" y="89"/>
                  <a:pt x="284" y="90"/>
                </a:cubicBezTo>
                <a:cubicBezTo>
                  <a:pt x="288" y="92"/>
                  <a:pt x="296" y="95"/>
                  <a:pt x="307" y="98"/>
                </a:cubicBezTo>
                <a:cubicBezTo>
                  <a:pt x="319" y="101"/>
                  <a:pt x="334" y="106"/>
                  <a:pt x="341" y="110"/>
                </a:cubicBezTo>
                <a:cubicBezTo>
                  <a:pt x="345" y="112"/>
                  <a:pt x="351" y="121"/>
                  <a:pt x="351" y="128"/>
                </a:cubicBezTo>
                <a:cubicBezTo>
                  <a:pt x="351" y="129"/>
                  <a:pt x="351" y="130"/>
                  <a:pt x="350" y="131"/>
                </a:cubicBezTo>
                <a:cubicBezTo>
                  <a:pt x="349" y="134"/>
                  <a:pt x="342" y="134"/>
                  <a:pt x="335" y="134"/>
                </a:cubicBezTo>
                <a:cubicBezTo>
                  <a:pt x="332" y="134"/>
                  <a:pt x="332" y="134"/>
                  <a:pt x="332" y="134"/>
                </a:cubicBezTo>
                <a:cubicBezTo>
                  <a:pt x="307" y="134"/>
                  <a:pt x="307" y="134"/>
                  <a:pt x="307" y="134"/>
                </a:cubicBezTo>
                <a:cubicBezTo>
                  <a:pt x="303" y="134"/>
                  <a:pt x="298" y="137"/>
                  <a:pt x="296" y="142"/>
                </a:cubicBezTo>
                <a:cubicBezTo>
                  <a:pt x="295" y="146"/>
                  <a:pt x="296" y="151"/>
                  <a:pt x="299" y="155"/>
                </a:cubicBezTo>
                <a:cubicBezTo>
                  <a:pt x="302" y="158"/>
                  <a:pt x="304" y="162"/>
                  <a:pt x="304" y="166"/>
                </a:cubicBezTo>
                <a:cubicBezTo>
                  <a:pt x="304" y="175"/>
                  <a:pt x="297" y="182"/>
                  <a:pt x="288" y="182"/>
                </a:cubicBezTo>
                <a:cubicBezTo>
                  <a:pt x="279" y="182"/>
                  <a:pt x="272" y="175"/>
                  <a:pt x="272" y="166"/>
                </a:cubicBezTo>
                <a:cubicBezTo>
                  <a:pt x="272" y="161"/>
                  <a:pt x="274" y="158"/>
                  <a:pt x="275" y="156"/>
                </a:cubicBezTo>
                <a:cubicBezTo>
                  <a:pt x="278" y="152"/>
                  <a:pt x="279" y="147"/>
                  <a:pt x="277" y="143"/>
                </a:cubicBezTo>
                <a:cubicBezTo>
                  <a:pt x="275" y="139"/>
                  <a:pt x="271" y="136"/>
                  <a:pt x="266" y="136"/>
                </a:cubicBezTo>
                <a:cubicBezTo>
                  <a:pt x="156" y="136"/>
                  <a:pt x="156" y="136"/>
                  <a:pt x="156" y="136"/>
                </a:cubicBezTo>
                <a:cubicBezTo>
                  <a:pt x="149" y="136"/>
                  <a:pt x="144" y="142"/>
                  <a:pt x="144" y="148"/>
                </a:cubicBezTo>
                <a:cubicBezTo>
                  <a:pt x="144" y="155"/>
                  <a:pt x="149" y="160"/>
                  <a:pt x="156" y="160"/>
                </a:cubicBezTo>
                <a:cubicBezTo>
                  <a:pt x="156" y="160"/>
                  <a:pt x="223" y="160"/>
                  <a:pt x="248" y="160"/>
                </a:cubicBezTo>
                <a:cubicBezTo>
                  <a:pt x="248" y="162"/>
                  <a:pt x="248" y="164"/>
                  <a:pt x="248" y="166"/>
                </a:cubicBezTo>
                <a:cubicBezTo>
                  <a:pt x="248" y="188"/>
                  <a:pt x="266" y="206"/>
                  <a:pt x="288" y="206"/>
                </a:cubicBezTo>
                <a:cubicBezTo>
                  <a:pt x="310" y="206"/>
                  <a:pt x="328" y="188"/>
                  <a:pt x="328" y="166"/>
                </a:cubicBezTo>
                <a:cubicBezTo>
                  <a:pt x="328" y="163"/>
                  <a:pt x="328" y="161"/>
                  <a:pt x="327" y="158"/>
                </a:cubicBezTo>
                <a:cubicBezTo>
                  <a:pt x="329" y="158"/>
                  <a:pt x="332" y="158"/>
                  <a:pt x="332" y="158"/>
                </a:cubicBezTo>
                <a:cubicBezTo>
                  <a:pt x="334" y="158"/>
                  <a:pt x="334" y="158"/>
                  <a:pt x="334" y="158"/>
                </a:cubicBezTo>
                <a:cubicBezTo>
                  <a:pt x="344" y="158"/>
                  <a:pt x="365" y="158"/>
                  <a:pt x="373" y="139"/>
                </a:cubicBezTo>
                <a:cubicBezTo>
                  <a:pt x="374" y="135"/>
                  <a:pt x="375" y="131"/>
                  <a:pt x="375" y="128"/>
                </a:cubicBezTo>
                <a:cubicBezTo>
                  <a:pt x="375" y="111"/>
                  <a:pt x="363" y="95"/>
                  <a:pt x="352" y="89"/>
                </a:cubicBezTo>
                <a:cubicBezTo>
                  <a:pt x="343" y="84"/>
                  <a:pt x="328" y="79"/>
                  <a:pt x="314" y="75"/>
                </a:cubicBezTo>
                <a:cubicBezTo>
                  <a:pt x="308" y="73"/>
                  <a:pt x="300" y="71"/>
                  <a:pt x="296" y="70"/>
                </a:cubicBezTo>
                <a:cubicBezTo>
                  <a:pt x="277" y="49"/>
                  <a:pt x="244" y="15"/>
                  <a:pt x="235" y="11"/>
                </a:cubicBezTo>
                <a:cubicBezTo>
                  <a:pt x="214" y="0"/>
                  <a:pt x="68" y="0"/>
                  <a:pt x="46" y="10"/>
                </a:cubicBezTo>
                <a:close/>
              </a:path>
            </a:pathLst>
          </a:custGeom>
          <a:solidFill>
            <a:srgbClr val="009530"/>
          </a:solidFill>
          <a:ln w="15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525"/>
          <p:cNvSpPr>
            <a:spLocks/>
          </p:cNvSpPr>
          <p:nvPr userDrawn="1"/>
        </p:nvSpPr>
        <p:spPr bwMode="auto">
          <a:xfrm>
            <a:off x="10561592" y="2500530"/>
            <a:ext cx="369888" cy="282575"/>
          </a:xfrm>
          <a:custGeom>
            <a:avLst/>
            <a:gdLst/>
            <a:ahLst/>
            <a:cxnLst>
              <a:cxn ang="0">
                <a:pos x="314" y="224"/>
              </a:cxn>
              <a:cxn ang="0">
                <a:pos x="25" y="224"/>
              </a:cxn>
              <a:cxn ang="0">
                <a:pos x="25" y="98"/>
              </a:cxn>
              <a:cxn ang="0">
                <a:pos x="60" y="133"/>
              </a:cxn>
              <a:cxn ang="0">
                <a:pos x="77" y="133"/>
              </a:cxn>
              <a:cxn ang="0">
                <a:pos x="116" y="94"/>
              </a:cxn>
              <a:cxn ang="0">
                <a:pos x="144" y="121"/>
              </a:cxn>
              <a:cxn ang="0">
                <a:pos x="152" y="125"/>
              </a:cxn>
              <a:cxn ang="0">
                <a:pos x="161" y="121"/>
              </a:cxn>
              <a:cxn ang="0">
                <a:pos x="241" y="41"/>
              </a:cxn>
              <a:cxn ang="0">
                <a:pos x="241" y="63"/>
              </a:cxn>
              <a:cxn ang="0">
                <a:pos x="253" y="75"/>
              </a:cxn>
              <a:cxn ang="0">
                <a:pos x="266" y="63"/>
              </a:cxn>
              <a:cxn ang="0">
                <a:pos x="266" y="12"/>
              </a:cxn>
              <a:cxn ang="0">
                <a:pos x="253" y="0"/>
              </a:cxn>
              <a:cxn ang="0">
                <a:pos x="203" y="0"/>
              </a:cxn>
              <a:cxn ang="0">
                <a:pos x="191" y="12"/>
              </a:cxn>
              <a:cxn ang="0">
                <a:pos x="203" y="25"/>
              </a:cxn>
              <a:cxn ang="0">
                <a:pos x="223" y="25"/>
              </a:cxn>
              <a:cxn ang="0">
                <a:pos x="152" y="95"/>
              </a:cxn>
              <a:cxn ang="0">
                <a:pos x="125" y="68"/>
              </a:cxn>
              <a:cxn ang="0">
                <a:pos x="116" y="64"/>
              </a:cxn>
              <a:cxn ang="0">
                <a:pos x="108" y="68"/>
              </a:cxn>
              <a:cxn ang="0">
                <a:pos x="68" y="107"/>
              </a:cxn>
              <a:cxn ang="0">
                <a:pos x="21" y="60"/>
              </a:cxn>
              <a:cxn ang="0">
                <a:pos x="8" y="57"/>
              </a:cxn>
              <a:cxn ang="0">
                <a:pos x="0" y="68"/>
              </a:cxn>
              <a:cxn ang="0">
                <a:pos x="0" y="236"/>
              </a:cxn>
              <a:cxn ang="0">
                <a:pos x="12" y="249"/>
              </a:cxn>
              <a:cxn ang="0">
                <a:pos x="314" y="249"/>
              </a:cxn>
              <a:cxn ang="0">
                <a:pos x="327" y="236"/>
              </a:cxn>
              <a:cxn ang="0">
                <a:pos x="314" y="224"/>
              </a:cxn>
            </a:cxnLst>
            <a:rect l="0" t="0" r="r" b="b"/>
            <a:pathLst>
              <a:path w="327" h="249">
                <a:moveTo>
                  <a:pt x="314" y="224"/>
                </a:moveTo>
                <a:cubicBezTo>
                  <a:pt x="314" y="224"/>
                  <a:pt x="47" y="224"/>
                  <a:pt x="25" y="224"/>
                </a:cubicBezTo>
                <a:cubicBezTo>
                  <a:pt x="25" y="98"/>
                  <a:pt x="25" y="98"/>
                  <a:pt x="25" y="98"/>
                </a:cubicBezTo>
                <a:cubicBezTo>
                  <a:pt x="41" y="114"/>
                  <a:pt x="60" y="133"/>
                  <a:pt x="60" y="133"/>
                </a:cubicBezTo>
                <a:cubicBezTo>
                  <a:pt x="65" y="138"/>
                  <a:pt x="72" y="138"/>
                  <a:pt x="77" y="133"/>
                </a:cubicBezTo>
                <a:cubicBezTo>
                  <a:pt x="77" y="133"/>
                  <a:pt x="105" y="105"/>
                  <a:pt x="116" y="94"/>
                </a:cubicBezTo>
                <a:cubicBezTo>
                  <a:pt x="126" y="104"/>
                  <a:pt x="144" y="121"/>
                  <a:pt x="144" y="121"/>
                </a:cubicBezTo>
                <a:cubicBezTo>
                  <a:pt x="146" y="123"/>
                  <a:pt x="149" y="125"/>
                  <a:pt x="152" y="125"/>
                </a:cubicBezTo>
                <a:cubicBezTo>
                  <a:pt x="156" y="125"/>
                  <a:pt x="159" y="123"/>
                  <a:pt x="161" y="121"/>
                </a:cubicBezTo>
                <a:cubicBezTo>
                  <a:pt x="241" y="41"/>
                  <a:pt x="241" y="41"/>
                  <a:pt x="241" y="41"/>
                </a:cubicBezTo>
                <a:cubicBezTo>
                  <a:pt x="241" y="52"/>
                  <a:pt x="241" y="63"/>
                  <a:pt x="241" y="63"/>
                </a:cubicBezTo>
                <a:cubicBezTo>
                  <a:pt x="241" y="70"/>
                  <a:pt x="247" y="75"/>
                  <a:pt x="253" y="75"/>
                </a:cubicBezTo>
                <a:cubicBezTo>
                  <a:pt x="260" y="75"/>
                  <a:pt x="266" y="70"/>
                  <a:pt x="266" y="63"/>
                </a:cubicBezTo>
                <a:cubicBezTo>
                  <a:pt x="266" y="12"/>
                  <a:pt x="266" y="12"/>
                  <a:pt x="266" y="12"/>
                </a:cubicBezTo>
                <a:cubicBezTo>
                  <a:pt x="266" y="6"/>
                  <a:pt x="260" y="0"/>
                  <a:pt x="253" y="0"/>
                </a:cubicBezTo>
                <a:cubicBezTo>
                  <a:pt x="203" y="0"/>
                  <a:pt x="203" y="0"/>
                  <a:pt x="203" y="0"/>
                </a:cubicBezTo>
                <a:cubicBezTo>
                  <a:pt x="196" y="0"/>
                  <a:pt x="191" y="6"/>
                  <a:pt x="191" y="12"/>
                </a:cubicBezTo>
                <a:cubicBezTo>
                  <a:pt x="191" y="19"/>
                  <a:pt x="196" y="25"/>
                  <a:pt x="203" y="25"/>
                </a:cubicBezTo>
                <a:cubicBezTo>
                  <a:pt x="203" y="25"/>
                  <a:pt x="212" y="25"/>
                  <a:pt x="223" y="25"/>
                </a:cubicBezTo>
                <a:cubicBezTo>
                  <a:pt x="214" y="33"/>
                  <a:pt x="165" y="82"/>
                  <a:pt x="152" y="95"/>
                </a:cubicBezTo>
                <a:cubicBezTo>
                  <a:pt x="142" y="85"/>
                  <a:pt x="125" y="68"/>
                  <a:pt x="125" y="68"/>
                </a:cubicBezTo>
                <a:cubicBezTo>
                  <a:pt x="123" y="65"/>
                  <a:pt x="120" y="64"/>
                  <a:pt x="116" y="64"/>
                </a:cubicBezTo>
                <a:cubicBezTo>
                  <a:pt x="113" y="64"/>
                  <a:pt x="110" y="65"/>
                  <a:pt x="108" y="68"/>
                </a:cubicBezTo>
                <a:cubicBezTo>
                  <a:pt x="108" y="68"/>
                  <a:pt x="80" y="95"/>
                  <a:pt x="68" y="107"/>
                </a:cubicBezTo>
                <a:cubicBezTo>
                  <a:pt x="56" y="95"/>
                  <a:pt x="21" y="60"/>
                  <a:pt x="21" y="60"/>
                </a:cubicBezTo>
                <a:cubicBezTo>
                  <a:pt x="17" y="56"/>
                  <a:pt x="12" y="55"/>
                  <a:pt x="8" y="57"/>
                </a:cubicBezTo>
                <a:cubicBezTo>
                  <a:pt x="3" y="59"/>
                  <a:pt x="0" y="63"/>
                  <a:pt x="0" y="68"/>
                </a:cubicBezTo>
                <a:cubicBezTo>
                  <a:pt x="0" y="236"/>
                  <a:pt x="0" y="236"/>
                  <a:pt x="0" y="236"/>
                </a:cubicBezTo>
                <a:cubicBezTo>
                  <a:pt x="0" y="243"/>
                  <a:pt x="5" y="249"/>
                  <a:pt x="12" y="249"/>
                </a:cubicBezTo>
                <a:cubicBezTo>
                  <a:pt x="314" y="249"/>
                  <a:pt x="314" y="249"/>
                  <a:pt x="314" y="249"/>
                </a:cubicBezTo>
                <a:cubicBezTo>
                  <a:pt x="321" y="249"/>
                  <a:pt x="327" y="243"/>
                  <a:pt x="327" y="236"/>
                </a:cubicBezTo>
                <a:cubicBezTo>
                  <a:pt x="327" y="230"/>
                  <a:pt x="321" y="224"/>
                  <a:pt x="314" y="22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576"/>
          <p:cNvSpPr>
            <a:spLocks noEditPoints="1"/>
          </p:cNvSpPr>
          <p:nvPr userDrawn="1"/>
        </p:nvSpPr>
        <p:spPr bwMode="auto">
          <a:xfrm>
            <a:off x="10502061" y="4473068"/>
            <a:ext cx="488951" cy="376237"/>
          </a:xfrm>
          <a:custGeom>
            <a:avLst/>
            <a:gdLst/>
            <a:ahLst/>
            <a:cxnLst>
              <a:cxn ang="0">
                <a:pos x="223" y="107"/>
              </a:cxn>
              <a:cxn ang="0">
                <a:pos x="387" y="290"/>
              </a:cxn>
              <a:cxn ang="0">
                <a:pos x="237" y="290"/>
              </a:cxn>
              <a:cxn ang="0">
                <a:pos x="283" y="267"/>
              </a:cxn>
              <a:cxn ang="0">
                <a:pos x="285" y="266"/>
              </a:cxn>
              <a:cxn ang="0">
                <a:pos x="287" y="263"/>
              </a:cxn>
              <a:cxn ang="0">
                <a:pos x="291" y="259"/>
              </a:cxn>
              <a:cxn ang="0">
                <a:pos x="295" y="255"/>
              </a:cxn>
              <a:cxn ang="0">
                <a:pos x="299" y="250"/>
              </a:cxn>
              <a:cxn ang="0">
                <a:pos x="303" y="244"/>
              </a:cxn>
              <a:cxn ang="0">
                <a:pos x="309" y="229"/>
              </a:cxn>
              <a:cxn ang="0">
                <a:pos x="303" y="195"/>
              </a:cxn>
              <a:cxn ang="0">
                <a:pos x="278" y="167"/>
              </a:cxn>
              <a:cxn ang="0">
                <a:pos x="195" y="136"/>
              </a:cxn>
              <a:cxn ang="0">
                <a:pos x="172" y="107"/>
              </a:cxn>
              <a:cxn ang="0">
                <a:pos x="201" y="114"/>
              </a:cxn>
              <a:cxn ang="0">
                <a:pos x="204" y="114"/>
              </a:cxn>
              <a:cxn ang="0">
                <a:pos x="209" y="112"/>
              </a:cxn>
              <a:cxn ang="0">
                <a:pos x="211" y="110"/>
              </a:cxn>
              <a:cxn ang="0">
                <a:pos x="214" y="105"/>
              </a:cxn>
              <a:cxn ang="0">
                <a:pos x="214" y="102"/>
              </a:cxn>
              <a:cxn ang="0">
                <a:pos x="214" y="98"/>
              </a:cxn>
              <a:cxn ang="0">
                <a:pos x="149" y="36"/>
              </a:cxn>
              <a:cxn ang="0">
                <a:pos x="150" y="194"/>
              </a:cxn>
              <a:cxn ang="0">
                <a:pos x="27" y="196"/>
              </a:cxn>
              <a:cxn ang="0">
                <a:pos x="168" y="16"/>
              </a:cxn>
              <a:cxn ang="0">
                <a:pos x="0" y="29"/>
              </a:cxn>
              <a:cxn ang="0">
                <a:pos x="55" y="232"/>
              </a:cxn>
              <a:cxn ang="0">
                <a:pos x="179" y="175"/>
              </a:cxn>
              <a:cxn ang="0">
                <a:pos x="178" y="171"/>
              </a:cxn>
              <a:cxn ang="0">
                <a:pos x="175" y="167"/>
              </a:cxn>
              <a:cxn ang="0">
                <a:pos x="173" y="165"/>
              </a:cxn>
              <a:cxn ang="0">
                <a:pos x="169" y="163"/>
              </a:cxn>
              <a:cxn ang="0">
                <a:pos x="163" y="163"/>
              </a:cxn>
              <a:cxn ang="0">
                <a:pos x="102" y="115"/>
              </a:cxn>
              <a:cxn ang="0">
                <a:pos x="179" y="81"/>
              </a:cxn>
              <a:cxn ang="0">
                <a:pos x="174" y="80"/>
              </a:cxn>
              <a:cxn ang="0">
                <a:pos x="170" y="80"/>
              </a:cxn>
              <a:cxn ang="0">
                <a:pos x="164" y="80"/>
              </a:cxn>
              <a:cxn ang="0">
                <a:pos x="205" y="191"/>
              </a:cxn>
              <a:cxn ang="0">
                <a:pos x="251" y="325"/>
              </a:cxn>
              <a:cxn ang="0">
                <a:pos x="404" y="310"/>
              </a:cxn>
              <a:cxn ang="0">
                <a:pos x="245" y="181"/>
              </a:cxn>
              <a:cxn ang="0">
                <a:pos x="262" y="189"/>
              </a:cxn>
              <a:cxn ang="0">
                <a:pos x="257" y="196"/>
              </a:cxn>
              <a:cxn ang="0">
                <a:pos x="253" y="203"/>
              </a:cxn>
              <a:cxn ang="0">
                <a:pos x="252" y="207"/>
              </a:cxn>
              <a:cxn ang="0">
                <a:pos x="251" y="213"/>
              </a:cxn>
              <a:cxn ang="0">
                <a:pos x="252" y="216"/>
              </a:cxn>
              <a:cxn ang="0">
                <a:pos x="269" y="233"/>
              </a:cxn>
              <a:cxn ang="0">
                <a:pos x="273" y="240"/>
              </a:cxn>
              <a:cxn ang="0">
                <a:pos x="253" y="247"/>
              </a:cxn>
            </a:cxnLst>
            <a:rect l="0" t="0" r="r" b="b"/>
            <a:pathLst>
              <a:path w="432" h="333">
                <a:moveTo>
                  <a:pt x="424" y="179"/>
                </a:moveTo>
                <a:cubicBezTo>
                  <a:pt x="294" y="116"/>
                  <a:pt x="275" y="108"/>
                  <a:pt x="271" y="107"/>
                </a:cubicBezTo>
                <a:cubicBezTo>
                  <a:pt x="271" y="107"/>
                  <a:pt x="271" y="107"/>
                  <a:pt x="271" y="107"/>
                </a:cubicBezTo>
                <a:cubicBezTo>
                  <a:pt x="239" y="98"/>
                  <a:pt x="239" y="98"/>
                  <a:pt x="239" y="98"/>
                </a:cubicBezTo>
                <a:cubicBezTo>
                  <a:pt x="232" y="96"/>
                  <a:pt x="225" y="100"/>
                  <a:pt x="223" y="107"/>
                </a:cubicBezTo>
                <a:cubicBezTo>
                  <a:pt x="222" y="112"/>
                  <a:pt x="223" y="116"/>
                  <a:pt x="226" y="120"/>
                </a:cubicBezTo>
                <a:cubicBezTo>
                  <a:pt x="228" y="121"/>
                  <a:pt x="230" y="123"/>
                  <a:pt x="232" y="123"/>
                </a:cubicBezTo>
                <a:cubicBezTo>
                  <a:pt x="264" y="132"/>
                  <a:pt x="264" y="132"/>
                  <a:pt x="264" y="132"/>
                </a:cubicBezTo>
                <a:cubicBezTo>
                  <a:pt x="272" y="136"/>
                  <a:pt x="348" y="172"/>
                  <a:pt x="403" y="198"/>
                </a:cubicBezTo>
                <a:cubicBezTo>
                  <a:pt x="387" y="290"/>
                  <a:pt x="387" y="290"/>
                  <a:pt x="387" y="290"/>
                </a:cubicBezTo>
                <a:cubicBezTo>
                  <a:pt x="383" y="292"/>
                  <a:pt x="379" y="295"/>
                  <a:pt x="375" y="297"/>
                </a:cubicBezTo>
                <a:cubicBezTo>
                  <a:pt x="369" y="301"/>
                  <a:pt x="364" y="305"/>
                  <a:pt x="359" y="307"/>
                </a:cubicBezTo>
                <a:cubicBezTo>
                  <a:pt x="252" y="298"/>
                  <a:pt x="252" y="298"/>
                  <a:pt x="252" y="298"/>
                </a:cubicBezTo>
                <a:cubicBezTo>
                  <a:pt x="251" y="298"/>
                  <a:pt x="250" y="298"/>
                  <a:pt x="249" y="298"/>
                </a:cubicBezTo>
                <a:cubicBezTo>
                  <a:pt x="246" y="299"/>
                  <a:pt x="238" y="299"/>
                  <a:pt x="237" y="290"/>
                </a:cubicBezTo>
                <a:cubicBezTo>
                  <a:pt x="236" y="286"/>
                  <a:pt x="237" y="283"/>
                  <a:pt x="238" y="280"/>
                </a:cubicBezTo>
                <a:cubicBezTo>
                  <a:pt x="239" y="278"/>
                  <a:pt x="241" y="276"/>
                  <a:pt x="244" y="275"/>
                </a:cubicBezTo>
                <a:cubicBezTo>
                  <a:pt x="271" y="271"/>
                  <a:pt x="271" y="271"/>
                  <a:pt x="271" y="271"/>
                </a:cubicBezTo>
                <a:cubicBezTo>
                  <a:pt x="277" y="270"/>
                  <a:pt x="277" y="270"/>
                  <a:pt x="277" y="270"/>
                </a:cubicBezTo>
                <a:cubicBezTo>
                  <a:pt x="279" y="269"/>
                  <a:pt x="281" y="269"/>
                  <a:pt x="283" y="267"/>
                </a:cubicBezTo>
                <a:cubicBezTo>
                  <a:pt x="283" y="267"/>
                  <a:pt x="283" y="267"/>
                  <a:pt x="283" y="267"/>
                </a:cubicBezTo>
                <a:cubicBezTo>
                  <a:pt x="283" y="267"/>
                  <a:pt x="283" y="267"/>
                  <a:pt x="283" y="267"/>
                </a:cubicBezTo>
                <a:cubicBezTo>
                  <a:pt x="283" y="267"/>
                  <a:pt x="284" y="266"/>
                  <a:pt x="284" y="266"/>
                </a:cubicBezTo>
                <a:cubicBezTo>
                  <a:pt x="284" y="266"/>
                  <a:pt x="284" y="266"/>
                  <a:pt x="284" y="266"/>
                </a:cubicBezTo>
                <a:cubicBezTo>
                  <a:pt x="284" y="266"/>
                  <a:pt x="284" y="266"/>
                  <a:pt x="285" y="266"/>
                </a:cubicBezTo>
                <a:cubicBezTo>
                  <a:pt x="285" y="266"/>
                  <a:pt x="285" y="265"/>
                  <a:pt x="285" y="265"/>
                </a:cubicBezTo>
                <a:cubicBezTo>
                  <a:pt x="285" y="265"/>
                  <a:pt x="285" y="265"/>
                  <a:pt x="286" y="265"/>
                </a:cubicBezTo>
                <a:cubicBezTo>
                  <a:pt x="286" y="265"/>
                  <a:pt x="286" y="264"/>
                  <a:pt x="286" y="264"/>
                </a:cubicBezTo>
                <a:cubicBezTo>
                  <a:pt x="286" y="264"/>
                  <a:pt x="287" y="264"/>
                  <a:pt x="287" y="264"/>
                </a:cubicBezTo>
                <a:cubicBezTo>
                  <a:pt x="287" y="264"/>
                  <a:pt x="287" y="263"/>
                  <a:pt x="287" y="263"/>
                </a:cubicBezTo>
                <a:cubicBezTo>
                  <a:pt x="288" y="263"/>
                  <a:pt x="288" y="263"/>
                  <a:pt x="288" y="262"/>
                </a:cubicBezTo>
                <a:cubicBezTo>
                  <a:pt x="288" y="262"/>
                  <a:pt x="289" y="262"/>
                  <a:pt x="289" y="262"/>
                </a:cubicBezTo>
                <a:cubicBezTo>
                  <a:pt x="289" y="262"/>
                  <a:pt x="289" y="261"/>
                  <a:pt x="290" y="261"/>
                </a:cubicBezTo>
                <a:cubicBezTo>
                  <a:pt x="290" y="261"/>
                  <a:pt x="290" y="260"/>
                  <a:pt x="290" y="260"/>
                </a:cubicBezTo>
                <a:cubicBezTo>
                  <a:pt x="291" y="260"/>
                  <a:pt x="291" y="260"/>
                  <a:pt x="291" y="259"/>
                </a:cubicBezTo>
                <a:cubicBezTo>
                  <a:pt x="291" y="259"/>
                  <a:pt x="292" y="259"/>
                  <a:pt x="292" y="259"/>
                </a:cubicBezTo>
                <a:cubicBezTo>
                  <a:pt x="292" y="258"/>
                  <a:pt x="293" y="258"/>
                  <a:pt x="293" y="258"/>
                </a:cubicBezTo>
                <a:cubicBezTo>
                  <a:pt x="293" y="257"/>
                  <a:pt x="293" y="257"/>
                  <a:pt x="294" y="257"/>
                </a:cubicBezTo>
                <a:cubicBezTo>
                  <a:pt x="294" y="256"/>
                  <a:pt x="294" y="256"/>
                  <a:pt x="295" y="256"/>
                </a:cubicBezTo>
                <a:cubicBezTo>
                  <a:pt x="295" y="255"/>
                  <a:pt x="295" y="255"/>
                  <a:pt x="295" y="255"/>
                </a:cubicBezTo>
                <a:cubicBezTo>
                  <a:pt x="296" y="254"/>
                  <a:pt x="296" y="254"/>
                  <a:pt x="296" y="254"/>
                </a:cubicBezTo>
                <a:cubicBezTo>
                  <a:pt x="297" y="253"/>
                  <a:pt x="297" y="253"/>
                  <a:pt x="297" y="253"/>
                </a:cubicBezTo>
                <a:cubicBezTo>
                  <a:pt x="297" y="253"/>
                  <a:pt x="297" y="253"/>
                  <a:pt x="297" y="253"/>
                </a:cubicBezTo>
                <a:cubicBezTo>
                  <a:pt x="297" y="252"/>
                  <a:pt x="298" y="252"/>
                  <a:pt x="298" y="251"/>
                </a:cubicBezTo>
                <a:cubicBezTo>
                  <a:pt x="298" y="251"/>
                  <a:pt x="299" y="251"/>
                  <a:pt x="299" y="250"/>
                </a:cubicBezTo>
                <a:cubicBezTo>
                  <a:pt x="299" y="250"/>
                  <a:pt x="300" y="249"/>
                  <a:pt x="300" y="249"/>
                </a:cubicBezTo>
                <a:cubicBezTo>
                  <a:pt x="300" y="249"/>
                  <a:pt x="300" y="248"/>
                  <a:pt x="301" y="248"/>
                </a:cubicBezTo>
                <a:cubicBezTo>
                  <a:pt x="301" y="247"/>
                  <a:pt x="301" y="247"/>
                  <a:pt x="302" y="246"/>
                </a:cubicBezTo>
                <a:cubicBezTo>
                  <a:pt x="302" y="246"/>
                  <a:pt x="302" y="246"/>
                  <a:pt x="302" y="245"/>
                </a:cubicBezTo>
                <a:cubicBezTo>
                  <a:pt x="303" y="245"/>
                  <a:pt x="303" y="244"/>
                  <a:pt x="303" y="244"/>
                </a:cubicBezTo>
                <a:cubicBezTo>
                  <a:pt x="303" y="243"/>
                  <a:pt x="304" y="243"/>
                  <a:pt x="304" y="243"/>
                </a:cubicBezTo>
                <a:cubicBezTo>
                  <a:pt x="304" y="242"/>
                  <a:pt x="305" y="241"/>
                  <a:pt x="305" y="240"/>
                </a:cubicBezTo>
                <a:cubicBezTo>
                  <a:pt x="305" y="240"/>
                  <a:pt x="305" y="240"/>
                  <a:pt x="305" y="240"/>
                </a:cubicBezTo>
                <a:cubicBezTo>
                  <a:pt x="305" y="240"/>
                  <a:pt x="305" y="240"/>
                  <a:pt x="305" y="240"/>
                </a:cubicBezTo>
                <a:cubicBezTo>
                  <a:pt x="307" y="236"/>
                  <a:pt x="308" y="233"/>
                  <a:pt x="309" y="229"/>
                </a:cubicBezTo>
                <a:cubicBezTo>
                  <a:pt x="310" y="225"/>
                  <a:pt x="310" y="222"/>
                  <a:pt x="310" y="218"/>
                </a:cubicBezTo>
                <a:cubicBezTo>
                  <a:pt x="310" y="217"/>
                  <a:pt x="310" y="216"/>
                  <a:pt x="310" y="216"/>
                </a:cubicBezTo>
                <a:cubicBezTo>
                  <a:pt x="310" y="212"/>
                  <a:pt x="309" y="209"/>
                  <a:pt x="308" y="206"/>
                </a:cubicBezTo>
                <a:cubicBezTo>
                  <a:pt x="307" y="203"/>
                  <a:pt x="305" y="200"/>
                  <a:pt x="304" y="197"/>
                </a:cubicBezTo>
                <a:cubicBezTo>
                  <a:pt x="303" y="196"/>
                  <a:pt x="303" y="196"/>
                  <a:pt x="303" y="195"/>
                </a:cubicBezTo>
                <a:cubicBezTo>
                  <a:pt x="301" y="192"/>
                  <a:pt x="299" y="190"/>
                  <a:pt x="298" y="187"/>
                </a:cubicBezTo>
                <a:cubicBezTo>
                  <a:pt x="296" y="186"/>
                  <a:pt x="295" y="184"/>
                  <a:pt x="293" y="182"/>
                </a:cubicBezTo>
                <a:cubicBezTo>
                  <a:pt x="292" y="181"/>
                  <a:pt x="291" y="180"/>
                  <a:pt x="290" y="178"/>
                </a:cubicBezTo>
                <a:cubicBezTo>
                  <a:pt x="285" y="173"/>
                  <a:pt x="281" y="169"/>
                  <a:pt x="279" y="168"/>
                </a:cubicBezTo>
                <a:cubicBezTo>
                  <a:pt x="279" y="168"/>
                  <a:pt x="278" y="167"/>
                  <a:pt x="278" y="167"/>
                </a:cubicBezTo>
                <a:cubicBezTo>
                  <a:pt x="278" y="167"/>
                  <a:pt x="277" y="167"/>
                  <a:pt x="276" y="166"/>
                </a:cubicBezTo>
                <a:cubicBezTo>
                  <a:pt x="266" y="160"/>
                  <a:pt x="266" y="160"/>
                  <a:pt x="266" y="160"/>
                </a:cubicBezTo>
                <a:cubicBezTo>
                  <a:pt x="265" y="160"/>
                  <a:pt x="237" y="150"/>
                  <a:pt x="237" y="150"/>
                </a:cubicBezTo>
                <a:cubicBezTo>
                  <a:pt x="195" y="136"/>
                  <a:pt x="195" y="136"/>
                  <a:pt x="195" y="136"/>
                </a:cubicBezTo>
                <a:cubicBezTo>
                  <a:pt x="195" y="136"/>
                  <a:pt x="195" y="136"/>
                  <a:pt x="195" y="136"/>
                </a:cubicBezTo>
                <a:cubicBezTo>
                  <a:pt x="165" y="126"/>
                  <a:pt x="165" y="126"/>
                  <a:pt x="165" y="126"/>
                </a:cubicBezTo>
                <a:cubicBezTo>
                  <a:pt x="162" y="125"/>
                  <a:pt x="160" y="123"/>
                  <a:pt x="159" y="121"/>
                </a:cubicBezTo>
                <a:cubicBezTo>
                  <a:pt x="158" y="119"/>
                  <a:pt x="158" y="116"/>
                  <a:pt x="159" y="113"/>
                </a:cubicBezTo>
                <a:cubicBezTo>
                  <a:pt x="160" y="109"/>
                  <a:pt x="163" y="107"/>
                  <a:pt x="167" y="106"/>
                </a:cubicBezTo>
                <a:cubicBezTo>
                  <a:pt x="169" y="106"/>
                  <a:pt x="170" y="106"/>
                  <a:pt x="172" y="107"/>
                </a:cubicBezTo>
                <a:cubicBezTo>
                  <a:pt x="172" y="107"/>
                  <a:pt x="172" y="107"/>
                  <a:pt x="172" y="107"/>
                </a:cubicBezTo>
                <a:cubicBezTo>
                  <a:pt x="197" y="114"/>
                  <a:pt x="197" y="114"/>
                  <a:pt x="197" y="114"/>
                </a:cubicBezTo>
                <a:cubicBezTo>
                  <a:pt x="198" y="114"/>
                  <a:pt x="199" y="114"/>
                  <a:pt x="199" y="114"/>
                </a:cubicBezTo>
                <a:cubicBezTo>
                  <a:pt x="199" y="114"/>
                  <a:pt x="199" y="114"/>
                  <a:pt x="199" y="114"/>
                </a:cubicBezTo>
                <a:cubicBezTo>
                  <a:pt x="200" y="114"/>
                  <a:pt x="200" y="114"/>
                  <a:pt x="201" y="114"/>
                </a:cubicBezTo>
                <a:cubicBezTo>
                  <a:pt x="201" y="114"/>
                  <a:pt x="201" y="114"/>
                  <a:pt x="201" y="114"/>
                </a:cubicBezTo>
                <a:cubicBezTo>
                  <a:pt x="201" y="114"/>
                  <a:pt x="202" y="114"/>
                  <a:pt x="202" y="114"/>
                </a:cubicBezTo>
                <a:cubicBezTo>
                  <a:pt x="202" y="114"/>
                  <a:pt x="202" y="114"/>
                  <a:pt x="203" y="114"/>
                </a:cubicBezTo>
                <a:cubicBezTo>
                  <a:pt x="203" y="114"/>
                  <a:pt x="204" y="114"/>
                  <a:pt x="204" y="114"/>
                </a:cubicBezTo>
                <a:cubicBezTo>
                  <a:pt x="204" y="114"/>
                  <a:pt x="204" y="114"/>
                  <a:pt x="204" y="114"/>
                </a:cubicBezTo>
                <a:cubicBezTo>
                  <a:pt x="205" y="114"/>
                  <a:pt x="205" y="114"/>
                  <a:pt x="205" y="114"/>
                </a:cubicBezTo>
                <a:cubicBezTo>
                  <a:pt x="206" y="114"/>
                  <a:pt x="206" y="113"/>
                  <a:pt x="206" y="113"/>
                </a:cubicBezTo>
                <a:cubicBezTo>
                  <a:pt x="206" y="113"/>
                  <a:pt x="207" y="113"/>
                  <a:pt x="207" y="113"/>
                </a:cubicBezTo>
                <a:cubicBezTo>
                  <a:pt x="207" y="113"/>
                  <a:pt x="207" y="113"/>
                  <a:pt x="207" y="113"/>
                </a:cubicBezTo>
                <a:cubicBezTo>
                  <a:pt x="208" y="113"/>
                  <a:pt x="208" y="112"/>
                  <a:pt x="209" y="112"/>
                </a:cubicBezTo>
                <a:cubicBezTo>
                  <a:pt x="209" y="112"/>
                  <a:pt x="209" y="112"/>
                  <a:pt x="209" y="112"/>
                </a:cubicBezTo>
                <a:cubicBezTo>
                  <a:pt x="209" y="112"/>
                  <a:pt x="209" y="111"/>
                  <a:pt x="210" y="111"/>
                </a:cubicBezTo>
                <a:cubicBezTo>
                  <a:pt x="210" y="111"/>
                  <a:pt x="210" y="111"/>
                  <a:pt x="210" y="111"/>
                </a:cubicBezTo>
                <a:cubicBezTo>
                  <a:pt x="210" y="111"/>
                  <a:pt x="210" y="111"/>
                  <a:pt x="210" y="111"/>
                </a:cubicBezTo>
                <a:cubicBezTo>
                  <a:pt x="210" y="110"/>
                  <a:pt x="211" y="110"/>
                  <a:pt x="211" y="110"/>
                </a:cubicBezTo>
                <a:cubicBezTo>
                  <a:pt x="211" y="110"/>
                  <a:pt x="211" y="110"/>
                  <a:pt x="211" y="110"/>
                </a:cubicBezTo>
                <a:cubicBezTo>
                  <a:pt x="212" y="109"/>
                  <a:pt x="212" y="108"/>
                  <a:pt x="213" y="107"/>
                </a:cubicBezTo>
                <a:cubicBezTo>
                  <a:pt x="213" y="107"/>
                  <a:pt x="213" y="107"/>
                  <a:pt x="213" y="107"/>
                </a:cubicBezTo>
                <a:cubicBezTo>
                  <a:pt x="213" y="106"/>
                  <a:pt x="213" y="106"/>
                  <a:pt x="213" y="106"/>
                </a:cubicBezTo>
                <a:cubicBezTo>
                  <a:pt x="214" y="105"/>
                  <a:pt x="214" y="105"/>
                  <a:pt x="214" y="105"/>
                </a:cubicBezTo>
                <a:cubicBezTo>
                  <a:pt x="214" y="105"/>
                  <a:pt x="214" y="105"/>
                  <a:pt x="214" y="105"/>
                </a:cubicBezTo>
                <a:cubicBezTo>
                  <a:pt x="214" y="104"/>
                  <a:pt x="214" y="104"/>
                  <a:pt x="214" y="104"/>
                </a:cubicBezTo>
                <a:cubicBezTo>
                  <a:pt x="214" y="104"/>
                  <a:pt x="214" y="104"/>
                  <a:pt x="214" y="103"/>
                </a:cubicBezTo>
                <a:cubicBezTo>
                  <a:pt x="214" y="103"/>
                  <a:pt x="214" y="103"/>
                  <a:pt x="214" y="102"/>
                </a:cubicBezTo>
                <a:cubicBezTo>
                  <a:pt x="214" y="102"/>
                  <a:pt x="214" y="102"/>
                  <a:pt x="214" y="102"/>
                </a:cubicBezTo>
                <a:cubicBezTo>
                  <a:pt x="214" y="101"/>
                  <a:pt x="214" y="101"/>
                  <a:pt x="214" y="100"/>
                </a:cubicBezTo>
                <a:cubicBezTo>
                  <a:pt x="214" y="100"/>
                  <a:pt x="214" y="100"/>
                  <a:pt x="214" y="100"/>
                </a:cubicBezTo>
                <a:cubicBezTo>
                  <a:pt x="214" y="100"/>
                  <a:pt x="214" y="99"/>
                  <a:pt x="214" y="99"/>
                </a:cubicBezTo>
                <a:cubicBezTo>
                  <a:pt x="214" y="99"/>
                  <a:pt x="214" y="99"/>
                  <a:pt x="214" y="99"/>
                </a:cubicBezTo>
                <a:cubicBezTo>
                  <a:pt x="214" y="98"/>
                  <a:pt x="214" y="98"/>
                  <a:pt x="214" y="98"/>
                </a:cubicBezTo>
                <a:cubicBezTo>
                  <a:pt x="214" y="98"/>
                  <a:pt x="214" y="98"/>
                  <a:pt x="214" y="98"/>
                </a:cubicBezTo>
                <a:cubicBezTo>
                  <a:pt x="209" y="72"/>
                  <a:pt x="193" y="51"/>
                  <a:pt x="171" y="41"/>
                </a:cubicBezTo>
                <a:cubicBezTo>
                  <a:pt x="168" y="40"/>
                  <a:pt x="165" y="39"/>
                  <a:pt x="161" y="38"/>
                </a:cubicBezTo>
                <a:cubicBezTo>
                  <a:pt x="158" y="37"/>
                  <a:pt x="155" y="36"/>
                  <a:pt x="152" y="36"/>
                </a:cubicBezTo>
                <a:cubicBezTo>
                  <a:pt x="151" y="36"/>
                  <a:pt x="150" y="36"/>
                  <a:pt x="149" y="36"/>
                </a:cubicBezTo>
                <a:cubicBezTo>
                  <a:pt x="148" y="36"/>
                  <a:pt x="147" y="36"/>
                  <a:pt x="145" y="36"/>
                </a:cubicBezTo>
                <a:cubicBezTo>
                  <a:pt x="107" y="36"/>
                  <a:pt x="75" y="71"/>
                  <a:pt x="75" y="115"/>
                </a:cubicBezTo>
                <a:cubicBezTo>
                  <a:pt x="75" y="159"/>
                  <a:pt x="107" y="194"/>
                  <a:pt x="145" y="194"/>
                </a:cubicBezTo>
                <a:cubicBezTo>
                  <a:pt x="147" y="194"/>
                  <a:pt x="148" y="194"/>
                  <a:pt x="149" y="194"/>
                </a:cubicBezTo>
                <a:cubicBezTo>
                  <a:pt x="149" y="194"/>
                  <a:pt x="150" y="194"/>
                  <a:pt x="150" y="194"/>
                </a:cubicBezTo>
                <a:cubicBezTo>
                  <a:pt x="151" y="194"/>
                  <a:pt x="151" y="194"/>
                  <a:pt x="152" y="194"/>
                </a:cubicBezTo>
                <a:cubicBezTo>
                  <a:pt x="152" y="194"/>
                  <a:pt x="152" y="194"/>
                  <a:pt x="152" y="194"/>
                </a:cubicBezTo>
                <a:cubicBezTo>
                  <a:pt x="152" y="201"/>
                  <a:pt x="152" y="201"/>
                  <a:pt x="152" y="201"/>
                </a:cubicBezTo>
                <a:cubicBezTo>
                  <a:pt x="56" y="206"/>
                  <a:pt x="56" y="206"/>
                  <a:pt x="56" y="206"/>
                </a:cubicBezTo>
                <a:cubicBezTo>
                  <a:pt x="27" y="196"/>
                  <a:pt x="27" y="196"/>
                  <a:pt x="27" y="196"/>
                </a:cubicBezTo>
                <a:cubicBezTo>
                  <a:pt x="27" y="38"/>
                  <a:pt x="27" y="38"/>
                  <a:pt x="27" y="38"/>
                </a:cubicBezTo>
                <a:cubicBezTo>
                  <a:pt x="57" y="26"/>
                  <a:pt x="57" y="26"/>
                  <a:pt x="57" y="26"/>
                </a:cubicBezTo>
                <a:cubicBezTo>
                  <a:pt x="155" y="29"/>
                  <a:pt x="155" y="29"/>
                  <a:pt x="155" y="29"/>
                </a:cubicBezTo>
                <a:cubicBezTo>
                  <a:pt x="156" y="29"/>
                  <a:pt x="157" y="29"/>
                  <a:pt x="159" y="29"/>
                </a:cubicBezTo>
                <a:cubicBezTo>
                  <a:pt x="164" y="27"/>
                  <a:pt x="168" y="22"/>
                  <a:pt x="168" y="16"/>
                </a:cubicBezTo>
                <a:cubicBezTo>
                  <a:pt x="169" y="9"/>
                  <a:pt x="163" y="3"/>
                  <a:pt x="155" y="3"/>
                </a:cubicBezTo>
                <a:cubicBezTo>
                  <a:pt x="55" y="0"/>
                  <a:pt x="55" y="0"/>
                  <a:pt x="55" y="0"/>
                </a:cubicBezTo>
                <a:cubicBezTo>
                  <a:pt x="54" y="0"/>
                  <a:pt x="52" y="0"/>
                  <a:pt x="50" y="1"/>
                </a:cubicBezTo>
                <a:cubicBezTo>
                  <a:pt x="9" y="16"/>
                  <a:pt x="9" y="16"/>
                  <a:pt x="9" y="16"/>
                </a:cubicBezTo>
                <a:cubicBezTo>
                  <a:pt x="4" y="18"/>
                  <a:pt x="0" y="23"/>
                  <a:pt x="0" y="29"/>
                </a:cubicBezTo>
                <a:cubicBezTo>
                  <a:pt x="0" y="206"/>
                  <a:pt x="0" y="206"/>
                  <a:pt x="0" y="206"/>
                </a:cubicBezTo>
                <a:cubicBezTo>
                  <a:pt x="0" y="211"/>
                  <a:pt x="4" y="216"/>
                  <a:pt x="9" y="218"/>
                </a:cubicBezTo>
                <a:cubicBezTo>
                  <a:pt x="50" y="232"/>
                  <a:pt x="50" y="232"/>
                  <a:pt x="50" y="232"/>
                </a:cubicBezTo>
                <a:cubicBezTo>
                  <a:pt x="51" y="232"/>
                  <a:pt x="53" y="232"/>
                  <a:pt x="54" y="232"/>
                </a:cubicBezTo>
                <a:cubicBezTo>
                  <a:pt x="55" y="232"/>
                  <a:pt x="55" y="232"/>
                  <a:pt x="55" y="232"/>
                </a:cubicBezTo>
                <a:cubicBezTo>
                  <a:pt x="166" y="227"/>
                  <a:pt x="166" y="227"/>
                  <a:pt x="166" y="227"/>
                </a:cubicBezTo>
                <a:cubicBezTo>
                  <a:pt x="173" y="227"/>
                  <a:pt x="179" y="221"/>
                  <a:pt x="179" y="214"/>
                </a:cubicBezTo>
                <a:cubicBezTo>
                  <a:pt x="179" y="176"/>
                  <a:pt x="179" y="176"/>
                  <a:pt x="179" y="176"/>
                </a:cubicBezTo>
                <a:cubicBezTo>
                  <a:pt x="179" y="176"/>
                  <a:pt x="179" y="176"/>
                  <a:pt x="179" y="176"/>
                </a:cubicBezTo>
                <a:cubicBezTo>
                  <a:pt x="179" y="176"/>
                  <a:pt x="179" y="175"/>
                  <a:pt x="179" y="175"/>
                </a:cubicBezTo>
                <a:cubicBezTo>
                  <a:pt x="179" y="175"/>
                  <a:pt x="179" y="175"/>
                  <a:pt x="179" y="175"/>
                </a:cubicBezTo>
                <a:cubicBezTo>
                  <a:pt x="179" y="174"/>
                  <a:pt x="179" y="174"/>
                  <a:pt x="179" y="173"/>
                </a:cubicBezTo>
                <a:cubicBezTo>
                  <a:pt x="179" y="173"/>
                  <a:pt x="179" y="173"/>
                  <a:pt x="178" y="173"/>
                </a:cubicBezTo>
                <a:cubicBezTo>
                  <a:pt x="178" y="173"/>
                  <a:pt x="178" y="172"/>
                  <a:pt x="178" y="172"/>
                </a:cubicBezTo>
                <a:cubicBezTo>
                  <a:pt x="178" y="172"/>
                  <a:pt x="178" y="172"/>
                  <a:pt x="178" y="171"/>
                </a:cubicBezTo>
                <a:cubicBezTo>
                  <a:pt x="178" y="171"/>
                  <a:pt x="178" y="171"/>
                  <a:pt x="178" y="170"/>
                </a:cubicBezTo>
                <a:cubicBezTo>
                  <a:pt x="177" y="170"/>
                  <a:pt x="177" y="170"/>
                  <a:pt x="177" y="170"/>
                </a:cubicBezTo>
                <a:cubicBezTo>
                  <a:pt x="177" y="170"/>
                  <a:pt x="177" y="169"/>
                  <a:pt x="177" y="169"/>
                </a:cubicBezTo>
                <a:cubicBezTo>
                  <a:pt x="176" y="168"/>
                  <a:pt x="176" y="168"/>
                  <a:pt x="176" y="168"/>
                </a:cubicBezTo>
                <a:cubicBezTo>
                  <a:pt x="175" y="167"/>
                  <a:pt x="175" y="167"/>
                  <a:pt x="175" y="167"/>
                </a:cubicBezTo>
                <a:cubicBezTo>
                  <a:pt x="175" y="167"/>
                  <a:pt x="175" y="167"/>
                  <a:pt x="175" y="167"/>
                </a:cubicBezTo>
                <a:cubicBezTo>
                  <a:pt x="175" y="167"/>
                  <a:pt x="175" y="167"/>
                  <a:pt x="174" y="166"/>
                </a:cubicBezTo>
                <a:cubicBezTo>
                  <a:pt x="174" y="166"/>
                  <a:pt x="174" y="166"/>
                  <a:pt x="174" y="166"/>
                </a:cubicBezTo>
                <a:cubicBezTo>
                  <a:pt x="174" y="166"/>
                  <a:pt x="173" y="166"/>
                  <a:pt x="173" y="165"/>
                </a:cubicBezTo>
                <a:cubicBezTo>
                  <a:pt x="173" y="165"/>
                  <a:pt x="173" y="165"/>
                  <a:pt x="173" y="165"/>
                </a:cubicBezTo>
                <a:cubicBezTo>
                  <a:pt x="172" y="165"/>
                  <a:pt x="172" y="165"/>
                  <a:pt x="172" y="165"/>
                </a:cubicBezTo>
                <a:cubicBezTo>
                  <a:pt x="171" y="164"/>
                  <a:pt x="171" y="164"/>
                  <a:pt x="171" y="164"/>
                </a:cubicBezTo>
                <a:cubicBezTo>
                  <a:pt x="171" y="164"/>
                  <a:pt x="171" y="164"/>
                  <a:pt x="170" y="164"/>
                </a:cubicBezTo>
                <a:cubicBezTo>
                  <a:pt x="170" y="164"/>
                  <a:pt x="170" y="164"/>
                  <a:pt x="170" y="164"/>
                </a:cubicBezTo>
                <a:cubicBezTo>
                  <a:pt x="169" y="164"/>
                  <a:pt x="169" y="164"/>
                  <a:pt x="169" y="163"/>
                </a:cubicBezTo>
                <a:cubicBezTo>
                  <a:pt x="169" y="163"/>
                  <a:pt x="168" y="163"/>
                  <a:pt x="168" y="163"/>
                </a:cubicBezTo>
                <a:cubicBezTo>
                  <a:pt x="167" y="163"/>
                  <a:pt x="166" y="163"/>
                  <a:pt x="165" y="163"/>
                </a:cubicBezTo>
                <a:cubicBezTo>
                  <a:pt x="165" y="163"/>
                  <a:pt x="165" y="163"/>
                  <a:pt x="165" y="163"/>
                </a:cubicBezTo>
                <a:cubicBezTo>
                  <a:pt x="164" y="163"/>
                  <a:pt x="164" y="163"/>
                  <a:pt x="164" y="163"/>
                </a:cubicBezTo>
                <a:cubicBezTo>
                  <a:pt x="164" y="163"/>
                  <a:pt x="163" y="163"/>
                  <a:pt x="163" y="163"/>
                </a:cubicBezTo>
                <a:cubicBezTo>
                  <a:pt x="163" y="163"/>
                  <a:pt x="162" y="164"/>
                  <a:pt x="162" y="164"/>
                </a:cubicBezTo>
                <a:cubicBezTo>
                  <a:pt x="162" y="164"/>
                  <a:pt x="162" y="164"/>
                  <a:pt x="162" y="164"/>
                </a:cubicBezTo>
                <a:cubicBezTo>
                  <a:pt x="161" y="164"/>
                  <a:pt x="161" y="164"/>
                  <a:pt x="160" y="164"/>
                </a:cubicBezTo>
                <a:cubicBezTo>
                  <a:pt x="156" y="166"/>
                  <a:pt x="151" y="167"/>
                  <a:pt x="145" y="167"/>
                </a:cubicBezTo>
                <a:cubicBezTo>
                  <a:pt x="122" y="167"/>
                  <a:pt x="102" y="144"/>
                  <a:pt x="102" y="115"/>
                </a:cubicBezTo>
                <a:cubicBezTo>
                  <a:pt x="102" y="86"/>
                  <a:pt x="122" y="62"/>
                  <a:pt x="145" y="62"/>
                </a:cubicBezTo>
                <a:cubicBezTo>
                  <a:pt x="147" y="62"/>
                  <a:pt x="148" y="62"/>
                  <a:pt x="149" y="63"/>
                </a:cubicBezTo>
                <a:cubicBezTo>
                  <a:pt x="153" y="63"/>
                  <a:pt x="157" y="64"/>
                  <a:pt x="160" y="65"/>
                </a:cubicBezTo>
                <a:cubicBezTo>
                  <a:pt x="160" y="65"/>
                  <a:pt x="160" y="65"/>
                  <a:pt x="160" y="65"/>
                </a:cubicBezTo>
                <a:cubicBezTo>
                  <a:pt x="167" y="69"/>
                  <a:pt x="174" y="74"/>
                  <a:pt x="179" y="81"/>
                </a:cubicBezTo>
                <a:cubicBezTo>
                  <a:pt x="178" y="81"/>
                  <a:pt x="178" y="81"/>
                  <a:pt x="178" y="81"/>
                </a:cubicBezTo>
                <a:cubicBezTo>
                  <a:pt x="178" y="81"/>
                  <a:pt x="178" y="81"/>
                  <a:pt x="177" y="81"/>
                </a:cubicBezTo>
                <a:cubicBezTo>
                  <a:pt x="177" y="81"/>
                  <a:pt x="177" y="81"/>
                  <a:pt x="176" y="80"/>
                </a:cubicBezTo>
                <a:cubicBezTo>
                  <a:pt x="176" y="80"/>
                  <a:pt x="176" y="80"/>
                  <a:pt x="176" y="80"/>
                </a:cubicBezTo>
                <a:cubicBezTo>
                  <a:pt x="175" y="80"/>
                  <a:pt x="175" y="80"/>
                  <a:pt x="174" y="80"/>
                </a:cubicBezTo>
                <a:cubicBezTo>
                  <a:pt x="174" y="80"/>
                  <a:pt x="174" y="80"/>
                  <a:pt x="174" y="80"/>
                </a:cubicBezTo>
                <a:cubicBezTo>
                  <a:pt x="173" y="80"/>
                  <a:pt x="173" y="80"/>
                  <a:pt x="173" y="80"/>
                </a:cubicBezTo>
                <a:cubicBezTo>
                  <a:pt x="172" y="80"/>
                  <a:pt x="172" y="80"/>
                  <a:pt x="172" y="80"/>
                </a:cubicBezTo>
                <a:cubicBezTo>
                  <a:pt x="171" y="80"/>
                  <a:pt x="171" y="80"/>
                  <a:pt x="171" y="80"/>
                </a:cubicBezTo>
                <a:cubicBezTo>
                  <a:pt x="170" y="80"/>
                  <a:pt x="170" y="80"/>
                  <a:pt x="170" y="80"/>
                </a:cubicBezTo>
                <a:cubicBezTo>
                  <a:pt x="169" y="80"/>
                  <a:pt x="169" y="80"/>
                  <a:pt x="169" y="80"/>
                </a:cubicBezTo>
                <a:cubicBezTo>
                  <a:pt x="168" y="80"/>
                  <a:pt x="168" y="80"/>
                  <a:pt x="168" y="80"/>
                </a:cubicBezTo>
                <a:cubicBezTo>
                  <a:pt x="168" y="80"/>
                  <a:pt x="167" y="80"/>
                  <a:pt x="167" y="80"/>
                </a:cubicBezTo>
                <a:cubicBezTo>
                  <a:pt x="166" y="80"/>
                  <a:pt x="166" y="80"/>
                  <a:pt x="166" y="80"/>
                </a:cubicBezTo>
                <a:cubicBezTo>
                  <a:pt x="165" y="80"/>
                  <a:pt x="165" y="80"/>
                  <a:pt x="164" y="80"/>
                </a:cubicBezTo>
                <a:cubicBezTo>
                  <a:pt x="150" y="82"/>
                  <a:pt x="138" y="91"/>
                  <a:pt x="134" y="105"/>
                </a:cubicBezTo>
                <a:cubicBezTo>
                  <a:pt x="130" y="114"/>
                  <a:pt x="131" y="124"/>
                  <a:pt x="135" y="133"/>
                </a:cubicBezTo>
                <a:cubicBezTo>
                  <a:pt x="140" y="142"/>
                  <a:pt x="147" y="148"/>
                  <a:pt x="157" y="151"/>
                </a:cubicBezTo>
                <a:cubicBezTo>
                  <a:pt x="218" y="172"/>
                  <a:pt x="218" y="172"/>
                  <a:pt x="218" y="172"/>
                </a:cubicBezTo>
                <a:cubicBezTo>
                  <a:pt x="213" y="179"/>
                  <a:pt x="208" y="186"/>
                  <a:pt x="205" y="191"/>
                </a:cubicBezTo>
                <a:cubicBezTo>
                  <a:pt x="195" y="209"/>
                  <a:pt x="198" y="240"/>
                  <a:pt x="216" y="253"/>
                </a:cubicBezTo>
                <a:cubicBezTo>
                  <a:pt x="218" y="254"/>
                  <a:pt x="220" y="256"/>
                  <a:pt x="222" y="258"/>
                </a:cubicBezTo>
                <a:cubicBezTo>
                  <a:pt x="220" y="260"/>
                  <a:pt x="217" y="263"/>
                  <a:pt x="216" y="266"/>
                </a:cubicBezTo>
                <a:cubicBezTo>
                  <a:pt x="210" y="274"/>
                  <a:pt x="209" y="285"/>
                  <a:pt x="210" y="295"/>
                </a:cubicBezTo>
                <a:cubicBezTo>
                  <a:pt x="214" y="315"/>
                  <a:pt x="231" y="327"/>
                  <a:pt x="251" y="325"/>
                </a:cubicBezTo>
                <a:cubicBezTo>
                  <a:pt x="359" y="333"/>
                  <a:pt x="359" y="333"/>
                  <a:pt x="359" y="333"/>
                </a:cubicBezTo>
                <a:cubicBezTo>
                  <a:pt x="359" y="333"/>
                  <a:pt x="360" y="333"/>
                  <a:pt x="360" y="333"/>
                </a:cubicBezTo>
                <a:cubicBezTo>
                  <a:pt x="361" y="333"/>
                  <a:pt x="361" y="333"/>
                  <a:pt x="362" y="333"/>
                </a:cubicBezTo>
                <a:cubicBezTo>
                  <a:pt x="373" y="331"/>
                  <a:pt x="382" y="325"/>
                  <a:pt x="390" y="319"/>
                </a:cubicBezTo>
                <a:cubicBezTo>
                  <a:pt x="395" y="316"/>
                  <a:pt x="400" y="312"/>
                  <a:pt x="404" y="310"/>
                </a:cubicBezTo>
                <a:cubicBezTo>
                  <a:pt x="408" y="308"/>
                  <a:pt x="411" y="305"/>
                  <a:pt x="412" y="301"/>
                </a:cubicBezTo>
                <a:cubicBezTo>
                  <a:pt x="431" y="193"/>
                  <a:pt x="431" y="193"/>
                  <a:pt x="431" y="193"/>
                </a:cubicBezTo>
                <a:cubicBezTo>
                  <a:pt x="432" y="187"/>
                  <a:pt x="429" y="181"/>
                  <a:pt x="424" y="179"/>
                </a:cubicBezTo>
                <a:close/>
                <a:moveTo>
                  <a:pt x="228" y="204"/>
                </a:moveTo>
                <a:cubicBezTo>
                  <a:pt x="231" y="199"/>
                  <a:pt x="237" y="191"/>
                  <a:pt x="245" y="181"/>
                </a:cubicBezTo>
                <a:cubicBezTo>
                  <a:pt x="251" y="183"/>
                  <a:pt x="251" y="183"/>
                  <a:pt x="251" y="183"/>
                </a:cubicBezTo>
                <a:cubicBezTo>
                  <a:pt x="254" y="184"/>
                  <a:pt x="254" y="184"/>
                  <a:pt x="254" y="184"/>
                </a:cubicBezTo>
                <a:cubicBezTo>
                  <a:pt x="261" y="188"/>
                  <a:pt x="261" y="188"/>
                  <a:pt x="261" y="188"/>
                </a:cubicBezTo>
                <a:cubicBezTo>
                  <a:pt x="262" y="189"/>
                  <a:pt x="262" y="189"/>
                  <a:pt x="262" y="189"/>
                </a:cubicBezTo>
                <a:cubicBezTo>
                  <a:pt x="262" y="189"/>
                  <a:pt x="262" y="189"/>
                  <a:pt x="262" y="189"/>
                </a:cubicBezTo>
                <a:cubicBezTo>
                  <a:pt x="262" y="190"/>
                  <a:pt x="261" y="190"/>
                  <a:pt x="261" y="190"/>
                </a:cubicBezTo>
                <a:cubicBezTo>
                  <a:pt x="261" y="191"/>
                  <a:pt x="260" y="191"/>
                  <a:pt x="260" y="192"/>
                </a:cubicBezTo>
                <a:cubicBezTo>
                  <a:pt x="260" y="192"/>
                  <a:pt x="259" y="193"/>
                  <a:pt x="259" y="193"/>
                </a:cubicBezTo>
                <a:cubicBezTo>
                  <a:pt x="259" y="194"/>
                  <a:pt x="258" y="194"/>
                  <a:pt x="258" y="195"/>
                </a:cubicBezTo>
                <a:cubicBezTo>
                  <a:pt x="258" y="195"/>
                  <a:pt x="257" y="195"/>
                  <a:pt x="257" y="196"/>
                </a:cubicBezTo>
                <a:cubicBezTo>
                  <a:pt x="257" y="196"/>
                  <a:pt x="256" y="197"/>
                  <a:pt x="256" y="198"/>
                </a:cubicBezTo>
                <a:cubicBezTo>
                  <a:pt x="256" y="198"/>
                  <a:pt x="256" y="198"/>
                  <a:pt x="256" y="198"/>
                </a:cubicBezTo>
                <a:cubicBezTo>
                  <a:pt x="255" y="199"/>
                  <a:pt x="255" y="200"/>
                  <a:pt x="254" y="200"/>
                </a:cubicBezTo>
                <a:cubicBezTo>
                  <a:pt x="254" y="201"/>
                  <a:pt x="254" y="201"/>
                  <a:pt x="254" y="201"/>
                </a:cubicBezTo>
                <a:cubicBezTo>
                  <a:pt x="254" y="202"/>
                  <a:pt x="254" y="202"/>
                  <a:pt x="253" y="203"/>
                </a:cubicBezTo>
                <a:cubicBezTo>
                  <a:pt x="253" y="203"/>
                  <a:pt x="253" y="203"/>
                  <a:pt x="253" y="203"/>
                </a:cubicBezTo>
                <a:cubicBezTo>
                  <a:pt x="253" y="204"/>
                  <a:pt x="253" y="204"/>
                  <a:pt x="252" y="205"/>
                </a:cubicBezTo>
                <a:cubicBezTo>
                  <a:pt x="252" y="205"/>
                  <a:pt x="252" y="205"/>
                  <a:pt x="252" y="205"/>
                </a:cubicBezTo>
                <a:cubicBezTo>
                  <a:pt x="252" y="206"/>
                  <a:pt x="252" y="206"/>
                  <a:pt x="252" y="207"/>
                </a:cubicBezTo>
                <a:cubicBezTo>
                  <a:pt x="252" y="207"/>
                  <a:pt x="252" y="207"/>
                  <a:pt x="252" y="207"/>
                </a:cubicBezTo>
                <a:cubicBezTo>
                  <a:pt x="251" y="208"/>
                  <a:pt x="251" y="208"/>
                  <a:pt x="251" y="209"/>
                </a:cubicBezTo>
                <a:cubicBezTo>
                  <a:pt x="251" y="209"/>
                  <a:pt x="251" y="209"/>
                  <a:pt x="251" y="209"/>
                </a:cubicBezTo>
                <a:cubicBezTo>
                  <a:pt x="251" y="210"/>
                  <a:pt x="251" y="210"/>
                  <a:pt x="251" y="211"/>
                </a:cubicBezTo>
                <a:cubicBezTo>
                  <a:pt x="251" y="211"/>
                  <a:pt x="251" y="211"/>
                  <a:pt x="251" y="211"/>
                </a:cubicBezTo>
                <a:cubicBezTo>
                  <a:pt x="251" y="212"/>
                  <a:pt x="251" y="212"/>
                  <a:pt x="251" y="213"/>
                </a:cubicBezTo>
                <a:cubicBezTo>
                  <a:pt x="251" y="213"/>
                  <a:pt x="251" y="213"/>
                  <a:pt x="251" y="213"/>
                </a:cubicBezTo>
                <a:cubicBezTo>
                  <a:pt x="251" y="214"/>
                  <a:pt x="251" y="214"/>
                  <a:pt x="251" y="214"/>
                </a:cubicBezTo>
                <a:cubicBezTo>
                  <a:pt x="251" y="214"/>
                  <a:pt x="251" y="215"/>
                  <a:pt x="251" y="215"/>
                </a:cubicBezTo>
                <a:cubicBezTo>
                  <a:pt x="252" y="215"/>
                  <a:pt x="252" y="216"/>
                  <a:pt x="252" y="216"/>
                </a:cubicBezTo>
                <a:cubicBezTo>
                  <a:pt x="252" y="216"/>
                  <a:pt x="252" y="216"/>
                  <a:pt x="252" y="216"/>
                </a:cubicBezTo>
                <a:cubicBezTo>
                  <a:pt x="252" y="217"/>
                  <a:pt x="252" y="218"/>
                  <a:pt x="253" y="218"/>
                </a:cubicBezTo>
                <a:cubicBezTo>
                  <a:pt x="253" y="219"/>
                  <a:pt x="253" y="219"/>
                  <a:pt x="254" y="220"/>
                </a:cubicBezTo>
                <a:cubicBezTo>
                  <a:pt x="255" y="221"/>
                  <a:pt x="256" y="222"/>
                  <a:pt x="258" y="224"/>
                </a:cubicBezTo>
                <a:cubicBezTo>
                  <a:pt x="269" y="233"/>
                  <a:pt x="269" y="233"/>
                  <a:pt x="269" y="233"/>
                </a:cubicBezTo>
                <a:cubicBezTo>
                  <a:pt x="269" y="233"/>
                  <a:pt x="269" y="233"/>
                  <a:pt x="269" y="233"/>
                </a:cubicBezTo>
                <a:cubicBezTo>
                  <a:pt x="269" y="233"/>
                  <a:pt x="269" y="233"/>
                  <a:pt x="269" y="233"/>
                </a:cubicBezTo>
                <a:cubicBezTo>
                  <a:pt x="275" y="237"/>
                  <a:pt x="275" y="237"/>
                  <a:pt x="275" y="237"/>
                </a:cubicBezTo>
                <a:cubicBezTo>
                  <a:pt x="275" y="238"/>
                  <a:pt x="274" y="238"/>
                  <a:pt x="274" y="238"/>
                </a:cubicBezTo>
                <a:cubicBezTo>
                  <a:pt x="274" y="239"/>
                  <a:pt x="274" y="239"/>
                  <a:pt x="273" y="239"/>
                </a:cubicBezTo>
                <a:cubicBezTo>
                  <a:pt x="273" y="240"/>
                  <a:pt x="273" y="240"/>
                  <a:pt x="273" y="240"/>
                </a:cubicBezTo>
                <a:cubicBezTo>
                  <a:pt x="272" y="241"/>
                  <a:pt x="272" y="241"/>
                  <a:pt x="272" y="241"/>
                </a:cubicBezTo>
                <a:cubicBezTo>
                  <a:pt x="271" y="241"/>
                  <a:pt x="271" y="242"/>
                  <a:pt x="271" y="242"/>
                </a:cubicBezTo>
                <a:cubicBezTo>
                  <a:pt x="271" y="242"/>
                  <a:pt x="270" y="242"/>
                  <a:pt x="270" y="243"/>
                </a:cubicBezTo>
                <a:cubicBezTo>
                  <a:pt x="270" y="243"/>
                  <a:pt x="269" y="244"/>
                  <a:pt x="269" y="244"/>
                </a:cubicBezTo>
                <a:cubicBezTo>
                  <a:pt x="253" y="247"/>
                  <a:pt x="253" y="247"/>
                  <a:pt x="253" y="247"/>
                </a:cubicBezTo>
                <a:cubicBezTo>
                  <a:pt x="246" y="241"/>
                  <a:pt x="237" y="235"/>
                  <a:pt x="231" y="231"/>
                </a:cubicBezTo>
                <a:cubicBezTo>
                  <a:pt x="226" y="228"/>
                  <a:pt x="224" y="213"/>
                  <a:pt x="228" y="20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596"/>
          <p:cNvSpPr>
            <a:spLocks noEditPoints="1"/>
          </p:cNvSpPr>
          <p:nvPr userDrawn="1"/>
        </p:nvSpPr>
        <p:spPr bwMode="auto">
          <a:xfrm>
            <a:off x="10513967" y="3677104"/>
            <a:ext cx="465138" cy="519112"/>
          </a:xfrm>
          <a:custGeom>
            <a:avLst/>
            <a:gdLst/>
            <a:ahLst/>
            <a:cxnLst>
              <a:cxn ang="0">
                <a:pos x="157" y="15"/>
              </a:cxn>
              <a:cxn ang="0">
                <a:pos x="154" y="35"/>
              </a:cxn>
              <a:cxn ang="0">
                <a:pos x="22" y="68"/>
              </a:cxn>
              <a:cxn ang="0">
                <a:pos x="0" y="99"/>
              </a:cxn>
              <a:cxn ang="0">
                <a:pos x="25" y="164"/>
              </a:cxn>
              <a:cxn ang="0">
                <a:pos x="72" y="402"/>
              </a:cxn>
              <a:cxn ang="0">
                <a:pos x="207" y="461"/>
              </a:cxn>
              <a:cxn ang="0">
                <a:pos x="323" y="432"/>
              </a:cxn>
              <a:cxn ang="0">
                <a:pos x="344" y="401"/>
              </a:cxn>
              <a:cxn ang="0">
                <a:pos x="370" y="153"/>
              </a:cxn>
              <a:cxn ang="0">
                <a:pos x="207" y="177"/>
              </a:cxn>
              <a:cxn ang="0">
                <a:pos x="98" y="179"/>
              </a:cxn>
              <a:cxn ang="0">
                <a:pos x="207" y="204"/>
              </a:cxn>
              <a:cxn ang="0">
                <a:pos x="317" y="397"/>
              </a:cxn>
              <a:cxn ang="0">
                <a:pos x="305" y="412"/>
              </a:cxn>
              <a:cxn ang="0">
                <a:pos x="99" y="401"/>
              </a:cxn>
              <a:cxn ang="0">
                <a:pos x="66" y="162"/>
              </a:cxn>
              <a:cxn ang="0">
                <a:pos x="41" y="143"/>
              </a:cxn>
              <a:cxn ang="0">
                <a:pos x="27" y="98"/>
              </a:cxn>
              <a:cxn ang="0">
                <a:pos x="167" y="61"/>
              </a:cxn>
              <a:cxn ang="0">
                <a:pos x="182" y="27"/>
              </a:cxn>
              <a:cxn ang="0">
                <a:pos x="232" y="27"/>
              </a:cxn>
              <a:cxn ang="0">
                <a:pos x="248" y="61"/>
              </a:cxn>
              <a:cxn ang="0">
                <a:pos x="388" y="98"/>
              </a:cxn>
              <a:cxn ang="0">
                <a:pos x="385" y="130"/>
              </a:cxn>
              <a:cxn ang="0">
                <a:pos x="412" y="132"/>
              </a:cxn>
              <a:cxn ang="0">
                <a:pos x="414" y="87"/>
              </a:cxn>
              <a:cxn ang="0">
                <a:pos x="357" y="53"/>
              </a:cxn>
              <a:cxn ang="0">
                <a:pos x="258" y="17"/>
              </a:cxn>
              <a:cxn ang="0">
                <a:pos x="241" y="0"/>
              </a:cxn>
              <a:cxn ang="0">
                <a:pos x="207" y="0"/>
              </a:cxn>
              <a:cxn ang="0">
                <a:pos x="241" y="27"/>
              </a:cxn>
            </a:cxnLst>
            <a:rect l="0" t="0" r="r" b="b"/>
            <a:pathLst>
              <a:path w="415" h="461">
                <a:moveTo>
                  <a:pt x="174" y="0"/>
                </a:moveTo>
                <a:cubicBezTo>
                  <a:pt x="165" y="0"/>
                  <a:pt x="159" y="8"/>
                  <a:pt x="157" y="15"/>
                </a:cubicBezTo>
                <a:cubicBezTo>
                  <a:pt x="157" y="15"/>
                  <a:pt x="156" y="16"/>
                  <a:pt x="156" y="17"/>
                </a:cubicBezTo>
                <a:cubicBezTo>
                  <a:pt x="156" y="17"/>
                  <a:pt x="155" y="26"/>
                  <a:pt x="154" y="35"/>
                </a:cubicBezTo>
                <a:cubicBezTo>
                  <a:pt x="112" y="37"/>
                  <a:pt x="76" y="47"/>
                  <a:pt x="58" y="53"/>
                </a:cubicBezTo>
                <a:cubicBezTo>
                  <a:pt x="44" y="58"/>
                  <a:pt x="31" y="63"/>
                  <a:pt x="22" y="68"/>
                </a:cubicBezTo>
                <a:cubicBezTo>
                  <a:pt x="9" y="74"/>
                  <a:pt x="3" y="80"/>
                  <a:pt x="1" y="87"/>
                </a:cubicBezTo>
                <a:cubicBezTo>
                  <a:pt x="0" y="89"/>
                  <a:pt x="0" y="94"/>
                  <a:pt x="0" y="99"/>
                </a:cubicBezTo>
                <a:cubicBezTo>
                  <a:pt x="0" y="108"/>
                  <a:pt x="1" y="121"/>
                  <a:pt x="3" y="132"/>
                </a:cubicBezTo>
                <a:cubicBezTo>
                  <a:pt x="3" y="136"/>
                  <a:pt x="6" y="150"/>
                  <a:pt x="25" y="164"/>
                </a:cubicBezTo>
                <a:cubicBezTo>
                  <a:pt x="30" y="168"/>
                  <a:pt x="36" y="171"/>
                  <a:pt x="40" y="173"/>
                </a:cubicBezTo>
                <a:cubicBezTo>
                  <a:pt x="45" y="209"/>
                  <a:pt x="68" y="375"/>
                  <a:pt x="72" y="402"/>
                </a:cubicBezTo>
                <a:cubicBezTo>
                  <a:pt x="72" y="402"/>
                  <a:pt x="74" y="411"/>
                  <a:pt x="78" y="417"/>
                </a:cubicBezTo>
                <a:cubicBezTo>
                  <a:pt x="91" y="434"/>
                  <a:pt x="137" y="461"/>
                  <a:pt x="207" y="461"/>
                </a:cubicBezTo>
                <a:cubicBezTo>
                  <a:pt x="281" y="461"/>
                  <a:pt x="305" y="444"/>
                  <a:pt x="320" y="434"/>
                </a:cubicBezTo>
                <a:cubicBezTo>
                  <a:pt x="323" y="432"/>
                  <a:pt x="323" y="432"/>
                  <a:pt x="323" y="432"/>
                </a:cubicBezTo>
                <a:cubicBezTo>
                  <a:pt x="340" y="421"/>
                  <a:pt x="343" y="403"/>
                  <a:pt x="344" y="401"/>
                </a:cubicBezTo>
                <a:cubicBezTo>
                  <a:pt x="344" y="401"/>
                  <a:pt x="344" y="401"/>
                  <a:pt x="344" y="401"/>
                </a:cubicBezTo>
                <a:cubicBezTo>
                  <a:pt x="376" y="166"/>
                  <a:pt x="376" y="166"/>
                  <a:pt x="376" y="166"/>
                </a:cubicBezTo>
                <a:cubicBezTo>
                  <a:pt x="376" y="161"/>
                  <a:pt x="374" y="156"/>
                  <a:pt x="370" y="153"/>
                </a:cubicBezTo>
                <a:cubicBezTo>
                  <a:pt x="366" y="151"/>
                  <a:pt x="361" y="150"/>
                  <a:pt x="357" y="152"/>
                </a:cubicBezTo>
                <a:cubicBezTo>
                  <a:pt x="326" y="167"/>
                  <a:pt x="263" y="177"/>
                  <a:pt x="207" y="177"/>
                </a:cubicBezTo>
                <a:cubicBezTo>
                  <a:pt x="166" y="177"/>
                  <a:pt x="133" y="172"/>
                  <a:pt x="113" y="169"/>
                </a:cubicBezTo>
                <a:cubicBezTo>
                  <a:pt x="106" y="167"/>
                  <a:pt x="99" y="172"/>
                  <a:pt x="98" y="179"/>
                </a:cubicBezTo>
                <a:cubicBezTo>
                  <a:pt x="96" y="186"/>
                  <a:pt x="101" y="193"/>
                  <a:pt x="108" y="195"/>
                </a:cubicBezTo>
                <a:cubicBezTo>
                  <a:pt x="129" y="199"/>
                  <a:pt x="163" y="204"/>
                  <a:pt x="207" y="204"/>
                </a:cubicBezTo>
                <a:cubicBezTo>
                  <a:pt x="249" y="204"/>
                  <a:pt x="305" y="198"/>
                  <a:pt x="346" y="185"/>
                </a:cubicBezTo>
                <a:cubicBezTo>
                  <a:pt x="341" y="222"/>
                  <a:pt x="317" y="396"/>
                  <a:pt x="317" y="397"/>
                </a:cubicBezTo>
                <a:cubicBezTo>
                  <a:pt x="317" y="397"/>
                  <a:pt x="315" y="405"/>
                  <a:pt x="309" y="410"/>
                </a:cubicBezTo>
                <a:cubicBezTo>
                  <a:pt x="305" y="412"/>
                  <a:pt x="305" y="412"/>
                  <a:pt x="305" y="412"/>
                </a:cubicBezTo>
                <a:cubicBezTo>
                  <a:pt x="293" y="420"/>
                  <a:pt x="273" y="434"/>
                  <a:pt x="207" y="434"/>
                </a:cubicBezTo>
                <a:cubicBezTo>
                  <a:pt x="145" y="434"/>
                  <a:pt x="107" y="410"/>
                  <a:pt x="99" y="401"/>
                </a:cubicBezTo>
                <a:cubicBezTo>
                  <a:pt x="99" y="400"/>
                  <a:pt x="99" y="399"/>
                  <a:pt x="98" y="398"/>
                </a:cubicBezTo>
                <a:cubicBezTo>
                  <a:pt x="94" y="369"/>
                  <a:pt x="66" y="165"/>
                  <a:pt x="66" y="162"/>
                </a:cubicBezTo>
                <a:cubicBezTo>
                  <a:pt x="65" y="158"/>
                  <a:pt x="62" y="154"/>
                  <a:pt x="58" y="152"/>
                </a:cubicBezTo>
                <a:cubicBezTo>
                  <a:pt x="58" y="152"/>
                  <a:pt x="48" y="147"/>
                  <a:pt x="41" y="143"/>
                </a:cubicBezTo>
                <a:cubicBezTo>
                  <a:pt x="31" y="135"/>
                  <a:pt x="29" y="129"/>
                  <a:pt x="29" y="129"/>
                </a:cubicBezTo>
                <a:cubicBezTo>
                  <a:pt x="28" y="118"/>
                  <a:pt x="27" y="105"/>
                  <a:pt x="27" y="98"/>
                </a:cubicBezTo>
                <a:cubicBezTo>
                  <a:pt x="27" y="97"/>
                  <a:pt x="27" y="96"/>
                  <a:pt x="27" y="96"/>
                </a:cubicBezTo>
                <a:cubicBezTo>
                  <a:pt x="38" y="87"/>
                  <a:pt x="98" y="63"/>
                  <a:pt x="167" y="61"/>
                </a:cubicBezTo>
                <a:cubicBezTo>
                  <a:pt x="174" y="60"/>
                  <a:pt x="179" y="55"/>
                  <a:pt x="180" y="49"/>
                </a:cubicBezTo>
                <a:cubicBezTo>
                  <a:pt x="180" y="49"/>
                  <a:pt x="181" y="35"/>
                  <a:pt x="182" y="27"/>
                </a:cubicBezTo>
                <a:cubicBezTo>
                  <a:pt x="191" y="27"/>
                  <a:pt x="207" y="27"/>
                  <a:pt x="207" y="27"/>
                </a:cubicBezTo>
                <a:cubicBezTo>
                  <a:pt x="207" y="27"/>
                  <a:pt x="224" y="27"/>
                  <a:pt x="232" y="27"/>
                </a:cubicBezTo>
                <a:cubicBezTo>
                  <a:pt x="233" y="35"/>
                  <a:pt x="235" y="49"/>
                  <a:pt x="235" y="49"/>
                </a:cubicBezTo>
                <a:cubicBezTo>
                  <a:pt x="236" y="55"/>
                  <a:pt x="241" y="60"/>
                  <a:pt x="248" y="61"/>
                </a:cubicBezTo>
                <a:cubicBezTo>
                  <a:pt x="316" y="62"/>
                  <a:pt x="376" y="86"/>
                  <a:pt x="388" y="96"/>
                </a:cubicBezTo>
                <a:cubicBezTo>
                  <a:pt x="388" y="96"/>
                  <a:pt x="388" y="97"/>
                  <a:pt x="388" y="98"/>
                </a:cubicBezTo>
                <a:cubicBezTo>
                  <a:pt x="388" y="105"/>
                  <a:pt x="387" y="118"/>
                  <a:pt x="386" y="129"/>
                </a:cubicBezTo>
                <a:cubicBezTo>
                  <a:pt x="386" y="129"/>
                  <a:pt x="385" y="130"/>
                  <a:pt x="385" y="130"/>
                </a:cubicBezTo>
                <a:cubicBezTo>
                  <a:pt x="385" y="137"/>
                  <a:pt x="390" y="143"/>
                  <a:pt x="397" y="144"/>
                </a:cubicBezTo>
                <a:cubicBezTo>
                  <a:pt x="404" y="144"/>
                  <a:pt x="411" y="139"/>
                  <a:pt x="412" y="132"/>
                </a:cubicBezTo>
                <a:cubicBezTo>
                  <a:pt x="413" y="121"/>
                  <a:pt x="415" y="108"/>
                  <a:pt x="415" y="99"/>
                </a:cubicBezTo>
                <a:cubicBezTo>
                  <a:pt x="415" y="94"/>
                  <a:pt x="414" y="89"/>
                  <a:pt x="414" y="87"/>
                </a:cubicBezTo>
                <a:cubicBezTo>
                  <a:pt x="412" y="80"/>
                  <a:pt x="405" y="74"/>
                  <a:pt x="393" y="68"/>
                </a:cubicBezTo>
                <a:cubicBezTo>
                  <a:pt x="383" y="63"/>
                  <a:pt x="371" y="58"/>
                  <a:pt x="357" y="53"/>
                </a:cubicBezTo>
                <a:cubicBezTo>
                  <a:pt x="339" y="47"/>
                  <a:pt x="303" y="37"/>
                  <a:pt x="260" y="34"/>
                </a:cubicBezTo>
                <a:cubicBezTo>
                  <a:pt x="259" y="26"/>
                  <a:pt x="258" y="17"/>
                  <a:pt x="258" y="17"/>
                </a:cubicBezTo>
                <a:cubicBezTo>
                  <a:pt x="258" y="16"/>
                  <a:pt x="258" y="15"/>
                  <a:pt x="258" y="15"/>
                </a:cubicBezTo>
                <a:cubicBezTo>
                  <a:pt x="256" y="8"/>
                  <a:pt x="250" y="0"/>
                  <a:pt x="241" y="0"/>
                </a:cubicBezTo>
                <a:cubicBezTo>
                  <a:pt x="237" y="0"/>
                  <a:pt x="237" y="0"/>
                  <a:pt x="237" y="0"/>
                </a:cubicBezTo>
                <a:cubicBezTo>
                  <a:pt x="207" y="0"/>
                  <a:pt x="207" y="0"/>
                  <a:pt x="207" y="0"/>
                </a:cubicBezTo>
                <a:cubicBezTo>
                  <a:pt x="207" y="0"/>
                  <a:pt x="174" y="0"/>
                  <a:pt x="174" y="0"/>
                </a:cubicBezTo>
                <a:close/>
                <a:moveTo>
                  <a:pt x="241" y="27"/>
                </a:moveTo>
                <a:cubicBezTo>
                  <a:pt x="241" y="27"/>
                  <a:pt x="241" y="27"/>
                  <a:pt x="241" y="2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604"/>
          <p:cNvSpPr>
            <a:spLocks/>
          </p:cNvSpPr>
          <p:nvPr userDrawn="1"/>
        </p:nvSpPr>
        <p:spPr bwMode="auto">
          <a:xfrm>
            <a:off x="10533018" y="5197678"/>
            <a:ext cx="427037" cy="250825"/>
          </a:xfrm>
          <a:custGeom>
            <a:avLst/>
            <a:gdLst/>
            <a:ahLst/>
            <a:cxnLst>
              <a:cxn ang="0">
                <a:pos x="0" y="146"/>
              </a:cxn>
              <a:cxn ang="0">
                <a:pos x="3" y="156"/>
              </a:cxn>
              <a:cxn ang="0">
                <a:pos x="12" y="160"/>
              </a:cxn>
              <a:cxn ang="0">
                <a:pos x="124" y="160"/>
              </a:cxn>
              <a:cxn ang="0">
                <a:pos x="137" y="147"/>
              </a:cxn>
              <a:cxn ang="0">
                <a:pos x="124" y="135"/>
              </a:cxn>
              <a:cxn ang="0">
                <a:pos x="26" y="135"/>
              </a:cxn>
              <a:cxn ang="0">
                <a:pos x="162" y="24"/>
              </a:cxn>
              <a:cxn ang="0">
                <a:pos x="300" y="163"/>
              </a:cxn>
              <a:cxn ang="0">
                <a:pos x="308" y="174"/>
              </a:cxn>
              <a:cxn ang="0">
                <a:pos x="333" y="185"/>
              </a:cxn>
              <a:cxn ang="0">
                <a:pos x="296" y="190"/>
              </a:cxn>
              <a:cxn ang="0">
                <a:pos x="296" y="190"/>
              </a:cxn>
              <a:cxn ang="0">
                <a:pos x="225" y="180"/>
              </a:cxn>
              <a:cxn ang="0">
                <a:pos x="222" y="180"/>
              </a:cxn>
              <a:cxn ang="0">
                <a:pos x="47" y="180"/>
              </a:cxn>
              <a:cxn ang="0">
                <a:pos x="35" y="192"/>
              </a:cxn>
              <a:cxn ang="0">
                <a:pos x="35" y="208"/>
              </a:cxn>
              <a:cxn ang="0">
                <a:pos x="47" y="221"/>
              </a:cxn>
              <a:cxn ang="0">
                <a:pos x="59" y="208"/>
              </a:cxn>
              <a:cxn ang="0">
                <a:pos x="59" y="204"/>
              </a:cxn>
              <a:cxn ang="0">
                <a:pos x="220" y="204"/>
              </a:cxn>
              <a:cxn ang="0">
                <a:pos x="296" y="215"/>
              </a:cxn>
              <a:cxn ang="0">
                <a:pos x="296" y="215"/>
              </a:cxn>
              <a:cxn ang="0">
                <a:pos x="372" y="198"/>
              </a:cxn>
              <a:cxn ang="0">
                <a:pos x="379" y="187"/>
              </a:cxn>
              <a:cxn ang="0">
                <a:pos x="379" y="187"/>
              </a:cxn>
              <a:cxn ang="0">
                <a:pos x="372" y="176"/>
              </a:cxn>
              <a:cxn ang="0">
                <a:pos x="324" y="155"/>
              </a:cxn>
              <a:cxn ang="0">
                <a:pos x="162" y="0"/>
              </a:cxn>
              <a:cxn ang="0">
                <a:pos x="0" y="146"/>
              </a:cxn>
            </a:cxnLst>
            <a:rect l="0" t="0" r="r" b="b"/>
            <a:pathLst>
              <a:path w="379" h="221">
                <a:moveTo>
                  <a:pt x="0" y="146"/>
                </a:moveTo>
                <a:cubicBezTo>
                  <a:pt x="0" y="150"/>
                  <a:pt x="1" y="153"/>
                  <a:pt x="3" y="156"/>
                </a:cubicBezTo>
                <a:cubicBezTo>
                  <a:pt x="5" y="158"/>
                  <a:pt x="9" y="160"/>
                  <a:pt x="12" y="160"/>
                </a:cubicBezTo>
                <a:cubicBezTo>
                  <a:pt x="124" y="160"/>
                  <a:pt x="124" y="160"/>
                  <a:pt x="124" y="160"/>
                </a:cubicBezTo>
                <a:cubicBezTo>
                  <a:pt x="131" y="160"/>
                  <a:pt x="137" y="154"/>
                  <a:pt x="137" y="147"/>
                </a:cubicBezTo>
                <a:cubicBezTo>
                  <a:pt x="137" y="141"/>
                  <a:pt x="131" y="135"/>
                  <a:pt x="124" y="135"/>
                </a:cubicBezTo>
                <a:cubicBezTo>
                  <a:pt x="124" y="135"/>
                  <a:pt x="48" y="135"/>
                  <a:pt x="26" y="135"/>
                </a:cubicBezTo>
                <a:cubicBezTo>
                  <a:pt x="39" y="71"/>
                  <a:pt x="95" y="24"/>
                  <a:pt x="162" y="24"/>
                </a:cubicBezTo>
                <a:cubicBezTo>
                  <a:pt x="238" y="24"/>
                  <a:pt x="300" y="87"/>
                  <a:pt x="300" y="163"/>
                </a:cubicBezTo>
                <a:cubicBezTo>
                  <a:pt x="300" y="168"/>
                  <a:pt x="303" y="172"/>
                  <a:pt x="308" y="174"/>
                </a:cubicBezTo>
                <a:cubicBezTo>
                  <a:pt x="308" y="174"/>
                  <a:pt x="320" y="180"/>
                  <a:pt x="333" y="185"/>
                </a:cubicBezTo>
                <a:cubicBezTo>
                  <a:pt x="322" y="188"/>
                  <a:pt x="309" y="190"/>
                  <a:pt x="296" y="190"/>
                </a:cubicBezTo>
                <a:cubicBezTo>
                  <a:pt x="296" y="190"/>
                  <a:pt x="296" y="190"/>
                  <a:pt x="296" y="190"/>
                </a:cubicBezTo>
                <a:cubicBezTo>
                  <a:pt x="263" y="190"/>
                  <a:pt x="225" y="180"/>
                  <a:pt x="225" y="180"/>
                </a:cubicBezTo>
                <a:cubicBezTo>
                  <a:pt x="224" y="180"/>
                  <a:pt x="223" y="180"/>
                  <a:pt x="222" y="180"/>
                </a:cubicBezTo>
                <a:cubicBezTo>
                  <a:pt x="47" y="180"/>
                  <a:pt x="47" y="180"/>
                  <a:pt x="47" y="180"/>
                </a:cubicBezTo>
                <a:cubicBezTo>
                  <a:pt x="40" y="180"/>
                  <a:pt x="35" y="185"/>
                  <a:pt x="35" y="192"/>
                </a:cubicBezTo>
                <a:cubicBezTo>
                  <a:pt x="35" y="208"/>
                  <a:pt x="35" y="208"/>
                  <a:pt x="35" y="208"/>
                </a:cubicBezTo>
                <a:cubicBezTo>
                  <a:pt x="35" y="215"/>
                  <a:pt x="40" y="221"/>
                  <a:pt x="47" y="221"/>
                </a:cubicBezTo>
                <a:cubicBezTo>
                  <a:pt x="54" y="221"/>
                  <a:pt x="59" y="215"/>
                  <a:pt x="59" y="208"/>
                </a:cubicBezTo>
                <a:cubicBezTo>
                  <a:pt x="59" y="208"/>
                  <a:pt x="59" y="206"/>
                  <a:pt x="59" y="204"/>
                </a:cubicBezTo>
                <a:cubicBezTo>
                  <a:pt x="80" y="204"/>
                  <a:pt x="217" y="204"/>
                  <a:pt x="220" y="204"/>
                </a:cubicBezTo>
                <a:cubicBezTo>
                  <a:pt x="227" y="206"/>
                  <a:pt x="263" y="215"/>
                  <a:pt x="296" y="215"/>
                </a:cubicBezTo>
                <a:cubicBezTo>
                  <a:pt x="296" y="215"/>
                  <a:pt x="296" y="215"/>
                  <a:pt x="296" y="215"/>
                </a:cubicBezTo>
                <a:cubicBezTo>
                  <a:pt x="333" y="215"/>
                  <a:pt x="370" y="199"/>
                  <a:pt x="372" y="198"/>
                </a:cubicBezTo>
                <a:cubicBezTo>
                  <a:pt x="376" y="196"/>
                  <a:pt x="379" y="192"/>
                  <a:pt x="379" y="187"/>
                </a:cubicBezTo>
                <a:cubicBezTo>
                  <a:pt x="379" y="187"/>
                  <a:pt x="379" y="187"/>
                  <a:pt x="379" y="187"/>
                </a:cubicBezTo>
                <a:cubicBezTo>
                  <a:pt x="379" y="182"/>
                  <a:pt x="376" y="178"/>
                  <a:pt x="372" y="176"/>
                </a:cubicBezTo>
                <a:cubicBezTo>
                  <a:pt x="372" y="176"/>
                  <a:pt x="335" y="159"/>
                  <a:pt x="324" y="155"/>
                </a:cubicBezTo>
                <a:cubicBezTo>
                  <a:pt x="320" y="69"/>
                  <a:pt x="249" y="0"/>
                  <a:pt x="162" y="0"/>
                </a:cubicBezTo>
                <a:cubicBezTo>
                  <a:pt x="78" y="0"/>
                  <a:pt x="8" y="63"/>
                  <a:pt x="0" y="14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620"/>
          <p:cNvSpPr>
            <a:spLocks/>
          </p:cNvSpPr>
          <p:nvPr userDrawn="1"/>
        </p:nvSpPr>
        <p:spPr bwMode="auto">
          <a:xfrm>
            <a:off x="10510793" y="3107639"/>
            <a:ext cx="471487" cy="280988"/>
          </a:xfrm>
          <a:custGeom>
            <a:avLst/>
            <a:gdLst/>
            <a:ahLst/>
            <a:cxnLst>
              <a:cxn ang="0">
                <a:pos x="221" y="248"/>
              </a:cxn>
              <a:cxn ang="0">
                <a:pos x="342" y="248"/>
              </a:cxn>
              <a:cxn ang="0">
                <a:pos x="419" y="171"/>
              </a:cxn>
              <a:cxn ang="0">
                <a:pos x="344" y="92"/>
              </a:cxn>
              <a:cxn ang="0">
                <a:pos x="324" y="95"/>
              </a:cxn>
              <a:cxn ang="0">
                <a:pos x="286" y="32"/>
              </a:cxn>
              <a:cxn ang="0">
                <a:pos x="201" y="0"/>
              </a:cxn>
              <a:cxn ang="0">
                <a:pos x="86" y="76"/>
              </a:cxn>
              <a:cxn ang="0">
                <a:pos x="30" y="95"/>
              </a:cxn>
              <a:cxn ang="0">
                <a:pos x="0" y="162"/>
              </a:cxn>
              <a:cxn ang="0">
                <a:pos x="25" y="224"/>
              </a:cxn>
              <a:cxn ang="0">
                <a:pos x="86" y="248"/>
              </a:cxn>
              <a:cxn ang="0">
                <a:pos x="126" y="248"/>
              </a:cxn>
              <a:cxn ang="0">
                <a:pos x="139" y="235"/>
              </a:cxn>
              <a:cxn ang="0">
                <a:pos x="126" y="221"/>
              </a:cxn>
              <a:cxn ang="0">
                <a:pos x="86" y="221"/>
              </a:cxn>
              <a:cxn ang="0">
                <a:pos x="44" y="205"/>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2"/>
              </a:cxn>
              <a:cxn ang="0">
                <a:pos x="344" y="119"/>
              </a:cxn>
              <a:cxn ang="0">
                <a:pos x="378" y="134"/>
              </a:cxn>
              <a:cxn ang="0">
                <a:pos x="392" y="171"/>
              </a:cxn>
              <a:cxn ang="0">
                <a:pos x="342" y="221"/>
              </a:cxn>
              <a:cxn ang="0">
                <a:pos x="196" y="222"/>
              </a:cxn>
              <a:cxn ang="0">
                <a:pos x="185" y="227"/>
              </a:cxn>
              <a:cxn ang="0">
                <a:pos x="184" y="240"/>
              </a:cxn>
              <a:cxn ang="0">
                <a:pos x="189" y="246"/>
              </a:cxn>
              <a:cxn ang="0">
                <a:pos x="193" y="247"/>
              </a:cxn>
              <a:cxn ang="0">
                <a:pos x="197" y="248"/>
              </a:cxn>
              <a:cxn ang="0">
                <a:pos x="205" y="248"/>
              </a:cxn>
              <a:cxn ang="0">
                <a:pos x="216" y="248"/>
              </a:cxn>
              <a:cxn ang="0">
                <a:pos x="221" y="248"/>
              </a:cxn>
            </a:cxnLst>
            <a:rect l="0" t="0" r="r" b="b"/>
            <a:pathLst>
              <a:path w="419" h="248">
                <a:moveTo>
                  <a:pt x="221" y="248"/>
                </a:moveTo>
                <a:cubicBezTo>
                  <a:pt x="342" y="248"/>
                  <a:pt x="342" y="248"/>
                  <a:pt x="342" y="248"/>
                </a:cubicBezTo>
                <a:cubicBezTo>
                  <a:pt x="385" y="248"/>
                  <a:pt x="419" y="213"/>
                  <a:pt x="419" y="171"/>
                </a:cubicBezTo>
                <a:cubicBezTo>
                  <a:pt x="419" y="127"/>
                  <a:pt x="385" y="92"/>
                  <a:pt x="344" y="92"/>
                </a:cubicBezTo>
                <a:cubicBezTo>
                  <a:pt x="337" y="92"/>
                  <a:pt x="330" y="93"/>
                  <a:pt x="324" y="95"/>
                </a:cubicBezTo>
                <a:cubicBezTo>
                  <a:pt x="318" y="71"/>
                  <a:pt x="305" y="49"/>
                  <a:pt x="286" y="32"/>
                </a:cubicBezTo>
                <a:cubicBezTo>
                  <a:pt x="262" y="11"/>
                  <a:pt x="232" y="0"/>
                  <a:pt x="201" y="0"/>
                </a:cubicBezTo>
                <a:cubicBezTo>
                  <a:pt x="150" y="0"/>
                  <a:pt x="105" y="30"/>
                  <a:pt x="86" y="76"/>
                </a:cubicBezTo>
                <a:cubicBezTo>
                  <a:pt x="66" y="74"/>
                  <a:pt x="46" y="81"/>
                  <a:pt x="30" y="95"/>
                </a:cubicBezTo>
                <a:cubicBezTo>
                  <a:pt x="11" y="112"/>
                  <a:pt x="0" y="137"/>
                  <a:pt x="0" y="162"/>
                </a:cubicBezTo>
                <a:cubicBezTo>
                  <a:pt x="0" y="185"/>
                  <a:pt x="9" y="207"/>
                  <a:pt x="25" y="224"/>
                </a:cubicBezTo>
                <a:cubicBezTo>
                  <a:pt x="41" y="240"/>
                  <a:pt x="63" y="248"/>
                  <a:pt x="86" y="248"/>
                </a:cubicBezTo>
                <a:cubicBezTo>
                  <a:pt x="126" y="248"/>
                  <a:pt x="126" y="248"/>
                  <a:pt x="126" y="248"/>
                </a:cubicBezTo>
                <a:cubicBezTo>
                  <a:pt x="133" y="248"/>
                  <a:pt x="139" y="242"/>
                  <a:pt x="139" y="235"/>
                </a:cubicBezTo>
                <a:cubicBezTo>
                  <a:pt x="139" y="227"/>
                  <a:pt x="133" y="221"/>
                  <a:pt x="126" y="221"/>
                </a:cubicBezTo>
                <a:cubicBezTo>
                  <a:pt x="86" y="221"/>
                  <a:pt x="86" y="221"/>
                  <a:pt x="86" y="221"/>
                </a:cubicBezTo>
                <a:cubicBezTo>
                  <a:pt x="70" y="221"/>
                  <a:pt x="55" y="216"/>
                  <a:pt x="44" y="205"/>
                </a:cubicBezTo>
                <a:cubicBezTo>
                  <a:pt x="32" y="193"/>
                  <a:pt x="26" y="178"/>
                  <a:pt x="26" y="162"/>
                </a:cubicBezTo>
                <a:cubicBezTo>
                  <a:pt x="26" y="144"/>
                  <a:pt x="34" y="127"/>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2"/>
                  <a:pt x="306" y="124"/>
                </a:cubicBezTo>
                <a:cubicBezTo>
                  <a:pt x="310" y="126"/>
                  <a:pt x="314" y="126"/>
                  <a:pt x="318" y="125"/>
                </a:cubicBezTo>
                <a:cubicBezTo>
                  <a:pt x="318" y="125"/>
                  <a:pt x="327" y="122"/>
                  <a:pt x="327" y="122"/>
                </a:cubicBezTo>
                <a:cubicBezTo>
                  <a:pt x="332" y="120"/>
                  <a:pt x="338" y="119"/>
                  <a:pt x="344" y="119"/>
                </a:cubicBezTo>
                <a:cubicBezTo>
                  <a:pt x="357" y="119"/>
                  <a:pt x="369" y="124"/>
                  <a:pt x="378" y="134"/>
                </a:cubicBezTo>
                <a:cubicBezTo>
                  <a:pt x="387" y="144"/>
                  <a:pt x="392" y="157"/>
                  <a:pt x="392" y="171"/>
                </a:cubicBezTo>
                <a:cubicBezTo>
                  <a:pt x="392" y="198"/>
                  <a:pt x="370" y="221"/>
                  <a:pt x="342" y="221"/>
                </a:cubicBezTo>
                <a:cubicBezTo>
                  <a:pt x="196" y="222"/>
                  <a:pt x="196" y="222"/>
                  <a:pt x="196" y="222"/>
                </a:cubicBezTo>
                <a:cubicBezTo>
                  <a:pt x="192" y="222"/>
                  <a:pt x="188" y="224"/>
                  <a:pt x="185" y="227"/>
                </a:cubicBezTo>
                <a:cubicBezTo>
                  <a:pt x="183" y="231"/>
                  <a:pt x="182" y="237"/>
                  <a:pt x="184" y="240"/>
                </a:cubicBezTo>
                <a:cubicBezTo>
                  <a:pt x="184" y="240"/>
                  <a:pt x="186" y="244"/>
                  <a:pt x="189" y="246"/>
                </a:cubicBezTo>
                <a:cubicBezTo>
                  <a:pt x="190" y="246"/>
                  <a:pt x="192" y="247"/>
                  <a:pt x="193" y="247"/>
                </a:cubicBezTo>
                <a:cubicBezTo>
                  <a:pt x="195" y="248"/>
                  <a:pt x="197" y="248"/>
                  <a:pt x="197" y="248"/>
                </a:cubicBezTo>
                <a:cubicBezTo>
                  <a:pt x="205" y="248"/>
                  <a:pt x="205" y="248"/>
                  <a:pt x="205" y="248"/>
                </a:cubicBezTo>
                <a:cubicBezTo>
                  <a:pt x="216" y="248"/>
                  <a:pt x="216" y="248"/>
                  <a:pt x="216" y="248"/>
                </a:cubicBezTo>
                <a:lnTo>
                  <a:pt x="221" y="248"/>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656"/>
          <p:cNvSpPr>
            <a:spLocks/>
          </p:cNvSpPr>
          <p:nvPr userDrawn="1"/>
        </p:nvSpPr>
        <p:spPr bwMode="auto">
          <a:xfrm>
            <a:off x="10490155" y="1748536"/>
            <a:ext cx="512763" cy="511175"/>
          </a:xfrm>
          <a:custGeom>
            <a:avLst/>
            <a:gdLst/>
            <a:ahLst/>
            <a:cxnLst>
              <a:cxn ang="0">
                <a:pos x="227" y="1"/>
              </a:cxn>
              <a:cxn ang="0">
                <a:pos x="11" y="46"/>
              </a:cxn>
              <a:cxn ang="0">
                <a:pos x="1" y="54"/>
              </a:cxn>
              <a:cxn ang="0">
                <a:pos x="0" y="59"/>
              </a:cxn>
              <a:cxn ang="0">
                <a:pos x="2" y="66"/>
              </a:cxn>
              <a:cxn ang="0">
                <a:pos x="45" y="147"/>
              </a:cxn>
              <a:cxn ang="0">
                <a:pos x="45" y="330"/>
              </a:cxn>
              <a:cxn ang="0">
                <a:pos x="50" y="341"/>
              </a:cxn>
              <a:cxn ang="0">
                <a:pos x="186" y="450"/>
              </a:cxn>
              <a:cxn ang="0">
                <a:pos x="200" y="452"/>
              </a:cxn>
              <a:cxn ang="0">
                <a:pos x="208" y="440"/>
              </a:cxn>
              <a:cxn ang="0">
                <a:pos x="208" y="240"/>
              </a:cxn>
              <a:cxn ang="0">
                <a:pos x="250" y="194"/>
              </a:cxn>
              <a:cxn ang="0">
                <a:pos x="368" y="163"/>
              </a:cxn>
              <a:cxn ang="0">
                <a:pos x="378" y="150"/>
              </a:cxn>
              <a:cxn ang="0">
                <a:pos x="377" y="147"/>
              </a:cxn>
              <a:cxn ang="0">
                <a:pos x="361" y="137"/>
              </a:cxn>
              <a:cxn ang="0">
                <a:pos x="240" y="169"/>
              </a:cxn>
              <a:cxn ang="0">
                <a:pos x="234" y="173"/>
              </a:cxn>
              <a:cxn ang="0">
                <a:pos x="184" y="225"/>
              </a:cxn>
              <a:cxn ang="0">
                <a:pos x="181" y="235"/>
              </a:cxn>
              <a:cxn ang="0">
                <a:pos x="181" y="412"/>
              </a:cxn>
              <a:cxn ang="0">
                <a:pos x="72" y="324"/>
              </a:cxn>
              <a:cxn ang="0">
                <a:pos x="72" y="143"/>
              </a:cxn>
              <a:cxn ang="0">
                <a:pos x="70" y="137"/>
              </a:cxn>
              <a:cxn ang="0">
                <a:pos x="34" y="69"/>
              </a:cxn>
              <a:cxn ang="0">
                <a:pos x="224" y="29"/>
              </a:cxn>
              <a:cxn ang="0">
                <a:pos x="265" y="91"/>
              </a:cxn>
              <a:cxn ang="0">
                <a:pos x="273" y="97"/>
              </a:cxn>
              <a:cxn ang="0">
                <a:pos x="420" y="130"/>
              </a:cxn>
              <a:cxn ang="0">
                <a:pos x="364" y="218"/>
              </a:cxn>
              <a:cxn ang="0">
                <a:pos x="362" y="225"/>
              </a:cxn>
              <a:cxn ang="0">
                <a:pos x="361" y="372"/>
              </a:cxn>
              <a:cxn ang="0">
                <a:pos x="242" y="414"/>
              </a:cxn>
              <a:cxn ang="0">
                <a:pos x="233" y="426"/>
              </a:cxn>
              <a:cxn ang="0">
                <a:pos x="234" y="431"/>
              </a:cxn>
              <a:cxn ang="0">
                <a:pos x="251" y="439"/>
              </a:cxn>
              <a:cxn ang="0">
                <a:pos x="379" y="394"/>
              </a:cxn>
              <a:cxn ang="0">
                <a:pos x="388" y="381"/>
              </a:cxn>
              <a:cxn ang="0">
                <a:pos x="388" y="229"/>
              </a:cxn>
              <a:cxn ang="0">
                <a:pos x="452" y="129"/>
              </a:cxn>
              <a:cxn ang="0">
                <a:pos x="455" y="122"/>
              </a:cxn>
              <a:cxn ang="0">
                <a:pos x="454" y="117"/>
              </a:cxn>
              <a:cxn ang="0">
                <a:pos x="444" y="109"/>
              </a:cxn>
              <a:cxn ang="0">
                <a:pos x="284" y="72"/>
              </a:cxn>
              <a:cxn ang="0">
                <a:pos x="241" y="7"/>
              </a:cxn>
              <a:cxn ang="0">
                <a:pos x="227" y="1"/>
              </a:cxn>
            </a:cxnLst>
            <a:rect l="0" t="0" r="r" b="b"/>
            <a:pathLst>
              <a:path w="455" h="454">
                <a:moveTo>
                  <a:pt x="227" y="1"/>
                </a:moveTo>
                <a:cubicBezTo>
                  <a:pt x="11" y="46"/>
                  <a:pt x="11" y="46"/>
                  <a:pt x="11" y="46"/>
                </a:cubicBezTo>
                <a:cubicBezTo>
                  <a:pt x="7" y="47"/>
                  <a:pt x="3" y="50"/>
                  <a:pt x="1" y="54"/>
                </a:cubicBezTo>
                <a:cubicBezTo>
                  <a:pt x="1" y="55"/>
                  <a:pt x="0" y="57"/>
                  <a:pt x="0" y="59"/>
                </a:cubicBezTo>
                <a:cubicBezTo>
                  <a:pt x="0" y="61"/>
                  <a:pt x="1" y="64"/>
                  <a:pt x="2" y="66"/>
                </a:cubicBezTo>
                <a:cubicBezTo>
                  <a:pt x="2" y="66"/>
                  <a:pt x="42" y="141"/>
                  <a:pt x="45" y="147"/>
                </a:cubicBezTo>
                <a:cubicBezTo>
                  <a:pt x="45" y="153"/>
                  <a:pt x="45" y="330"/>
                  <a:pt x="45" y="330"/>
                </a:cubicBezTo>
                <a:cubicBezTo>
                  <a:pt x="45" y="334"/>
                  <a:pt x="47" y="338"/>
                  <a:pt x="50" y="341"/>
                </a:cubicBezTo>
                <a:cubicBezTo>
                  <a:pt x="186" y="450"/>
                  <a:pt x="186" y="450"/>
                  <a:pt x="186" y="450"/>
                </a:cubicBezTo>
                <a:cubicBezTo>
                  <a:pt x="190" y="454"/>
                  <a:pt x="195" y="454"/>
                  <a:pt x="200" y="452"/>
                </a:cubicBezTo>
                <a:cubicBezTo>
                  <a:pt x="205" y="450"/>
                  <a:pt x="208" y="445"/>
                  <a:pt x="208" y="440"/>
                </a:cubicBezTo>
                <a:cubicBezTo>
                  <a:pt x="208" y="440"/>
                  <a:pt x="208" y="250"/>
                  <a:pt x="208" y="240"/>
                </a:cubicBezTo>
                <a:cubicBezTo>
                  <a:pt x="213" y="234"/>
                  <a:pt x="246" y="199"/>
                  <a:pt x="250" y="194"/>
                </a:cubicBezTo>
                <a:cubicBezTo>
                  <a:pt x="257" y="192"/>
                  <a:pt x="368" y="163"/>
                  <a:pt x="368" y="163"/>
                </a:cubicBezTo>
                <a:cubicBezTo>
                  <a:pt x="374" y="161"/>
                  <a:pt x="378" y="156"/>
                  <a:pt x="378" y="150"/>
                </a:cubicBezTo>
                <a:cubicBezTo>
                  <a:pt x="378" y="149"/>
                  <a:pt x="378" y="148"/>
                  <a:pt x="377" y="147"/>
                </a:cubicBezTo>
                <a:cubicBezTo>
                  <a:pt x="375" y="139"/>
                  <a:pt x="368" y="135"/>
                  <a:pt x="361" y="137"/>
                </a:cubicBezTo>
                <a:cubicBezTo>
                  <a:pt x="240" y="169"/>
                  <a:pt x="240" y="169"/>
                  <a:pt x="240" y="169"/>
                </a:cubicBezTo>
                <a:cubicBezTo>
                  <a:pt x="238" y="170"/>
                  <a:pt x="235" y="171"/>
                  <a:pt x="234" y="173"/>
                </a:cubicBezTo>
                <a:cubicBezTo>
                  <a:pt x="184" y="225"/>
                  <a:pt x="184" y="225"/>
                  <a:pt x="184" y="225"/>
                </a:cubicBezTo>
                <a:cubicBezTo>
                  <a:pt x="182" y="228"/>
                  <a:pt x="181" y="231"/>
                  <a:pt x="181" y="235"/>
                </a:cubicBezTo>
                <a:cubicBezTo>
                  <a:pt x="181" y="235"/>
                  <a:pt x="181" y="370"/>
                  <a:pt x="181" y="412"/>
                </a:cubicBezTo>
                <a:cubicBezTo>
                  <a:pt x="151" y="388"/>
                  <a:pt x="79" y="330"/>
                  <a:pt x="72" y="324"/>
                </a:cubicBezTo>
                <a:cubicBezTo>
                  <a:pt x="72" y="312"/>
                  <a:pt x="72" y="143"/>
                  <a:pt x="72" y="143"/>
                </a:cubicBezTo>
                <a:cubicBezTo>
                  <a:pt x="72" y="141"/>
                  <a:pt x="71" y="139"/>
                  <a:pt x="70" y="137"/>
                </a:cubicBezTo>
                <a:cubicBezTo>
                  <a:pt x="70" y="137"/>
                  <a:pt x="45" y="90"/>
                  <a:pt x="34" y="69"/>
                </a:cubicBezTo>
                <a:cubicBezTo>
                  <a:pt x="62" y="63"/>
                  <a:pt x="209" y="32"/>
                  <a:pt x="224" y="29"/>
                </a:cubicBezTo>
                <a:cubicBezTo>
                  <a:pt x="232" y="41"/>
                  <a:pt x="265" y="91"/>
                  <a:pt x="265" y="91"/>
                </a:cubicBezTo>
                <a:cubicBezTo>
                  <a:pt x="267" y="94"/>
                  <a:pt x="270" y="96"/>
                  <a:pt x="273" y="97"/>
                </a:cubicBezTo>
                <a:cubicBezTo>
                  <a:pt x="273" y="97"/>
                  <a:pt x="391" y="124"/>
                  <a:pt x="420" y="130"/>
                </a:cubicBezTo>
                <a:cubicBezTo>
                  <a:pt x="405" y="153"/>
                  <a:pt x="364" y="218"/>
                  <a:pt x="364" y="218"/>
                </a:cubicBezTo>
                <a:cubicBezTo>
                  <a:pt x="362" y="220"/>
                  <a:pt x="362" y="223"/>
                  <a:pt x="362" y="225"/>
                </a:cubicBezTo>
                <a:cubicBezTo>
                  <a:pt x="362" y="225"/>
                  <a:pt x="361" y="355"/>
                  <a:pt x="361" y="372"/>
                </a:cubicBezTo>
                <a:cubicBezTo>
                  <a:pt x="346" y="377"/>
                  <a:pt x="242" y="414"/>
                  <a:pt x="242" y="414"/>
                </a:cubicBezTo>
                <a:cubicBezTo>
                  <a:pt x="236" y="416"/>
                  <a:pt x="233" y="421"/>
                  <a:pt x="233" y="426"/>
                </a:cubicBezTo>
                <a:cubicBezTo>
                  <a:pt x="233" y="428"/>
                  <a:pt x="233" y="429"/>
                  <a:pt x="234" y="431"/>
                </a:cubicBezTo>
                <a:cubicBezTo>
                  <a:pt x="236" y="438"/>
                  <a:pt x="244" y="441"/>
                  <a:pt x="251" y="439"/>
                </a:cubicBezTo>
                <a:cubicBezTo>
                  <a:pt x="379" y="394"/>
                  <a:pt x="379" y="394"/>
                  <a:pt x="379" y="394"/>
                </a:cubicBezTo>
                <a:cubicBezTo>
                  <a:pt x="384" y="392"/>
                  <a:pt x="388" y="387"/>
                  <a:pt x="388" y="381"/>
                </a:cubicBezTo>
                <a:cubicBezTo>
                  <a:pt x="388" y="381"/>
                  <a:pt x="388" y="236"/>
                  <a:pt x="388" y="229"/>
                </a:cubicBezTo>
                <a:cubicBezTo>
                  <a:pt x="392" y="223"/>
                  <a:pt x="452" y="129"/>
                  <a:pt x="452" y="129"/>
                </a:cubicBezTo>
                <a:cubicBezTo>
                  <a:pt x="454" y="127"/>
                  <a:pt x="455" y="124"/>
                  <a:pt x="455" y="122"/>
                </a:cubicBezTo>
                <a:cubicBezTo>
                  <a:pt x="455" y="120"/>
                  <a:pt x="454" y="118"/>
                  <a:pt x="454" y="117"/>
                </a:cubicBezTo>
                <a:cubicBezTo>
                  <a:pt x="452" y="113"/>
                  <a:pt x="448" y="110"/>
                  <a:pt x="444" y="109"/>
                </a:cubicBezTo>
                <a:cubicBezTo>
                  <a:pt x="444" y="109"/>
                  <a:pt x="294" y="74"/>
                  <a:pt x="284" y="72"/>
                </a:cubicBezTo>
                <a:cubicBezTo>
                  <a:pt x="279" y="64"/>
                  <a:pt x="241" y="7"/>
                  <a:pt x="241" y="7"/>
                </a:cubicBezTo>
                <a:cubicBezTo>
                  <a:pt x="238" y="3"/>
                  <a:pt x="233" y="0"/>
                  <a:pt x="227" y="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660"/>
          <p:cNvSpPr>
            <a:spLocks/>
          </p:cNvSpPr>
          <p:nvPr userDrawn="1"/>
        </p:nvSpPr>
        <p:spPr bwMode="auto">
          <a:xfrm>
            <a:off x="10610011" y="1191025"/>
            <a:ext cx="273050" cy="461963"/>
          </a:xfrm>
          <a:custGeom>
            <a:avLst/>
            <a:gdLst/>
            <a:ahLst/>
            <a:cxnLst>
              <a:cxn ang="0">
                <a:pos x="172" y="259"/>
              </a:cxn>
              <a:cxn ang="0">
                <a:pos x="172" y="291"/>
              </a:cxn>
              <a:cxn ang="0">
                <a:pos x="0" y="291"/>
              </a:cxn>
              <a:cxn ang="0">
                <a:pos x="0" y="259"/>
              </a:cxn>
              <a:cxn ang="0">
                <a:pos x="19" y="232"/>
              </a:cxn>
              <a:cxn ang="0">
                <a:pos x="153" y="232"/>
              </a:cxn>
              <a:cxn ang="0">
                <a:pos x="142" y="199"/>
              </a:cxn>
              <a:cxn ang="0">
                <a:pos x="31" y="199"/>
              </a:cxn>
              <a:cxn ang="0">
                <a:pos x="34" y="167"/>
              </a:cxn>
              <a:cxn ang="0">
                <a:pos x="139" y="167"/>
              </a:cxn>
              <a:cxn ang="0">
                <a:pos x="139" y="75"/>
              </a:cxn>
              <a:cxn ang="0">
                <a:pos x="166" y="75"/>
              </a:cxn>
              <a:cxn ang="0">
                <a:pos x="166" y="0"/>
              </a:cxn>
              <a:cxn ang="0">
                <a:pos x="132" y="0"/>
              </a:cxn>
              <a:cxn ang="0">
                <a:pos x="132" y="23"/>
              </a:cxn>
              <a:cxn ang="0">
                <a:pos x="105" y="23"/>
              </a:cxn>
              <a:cxn ang="0">
                <a:pos x="105" y="0"/>
              </a:cxn>
              <a:cxn ang="0">
                <a:pos x="68" y="0"/>
              </a:cxn>
              <a:cxn ang="0">
                <a:pos x="68" y="23"/>
              </a:cxn>
              <a:cxn ang="0">
                <a:pos x="41" y="23"/>
              </a:cxn>
              <a:cxn ang="0">
                <a:pos x="41" y="0"/>
              </a:cxn>
              <a:cxn ang="0">
                <a:pos x="7" y="0"/>
              </a:cxn>
              <a:cxn ang="0">
                <a:pos x="7" y="72"/>
              </a:cxn>
              <a:cxn ang="0">
                <a:pos x="32" y="72"/>
              </a:cxn>
              <a:cxn ang="0">
                <a:pos x="32" y="117"/>
              </a:cxn>
            </a:cxnLst>
            <a:rect l="0" t="0" r="r" b="b"/>
            <a:pathLst>
              <a:path w="172" h="291">
                <a:moveTo>
                  <a:pt x="172" y="259"/>
                </a:moveTo>
                <a:lnTo>
                  <a:pt x="172" y="291"/>
                </a:lnTo>
                <a:lnTo>
                  <a:pt x="0" y="291"/>
                </a:lnTo>
                <a:lnTo>
                  <a:pt x="0" y="259"/>
                </a:lnTo>
                <a:lnTo>
                  <a:pt x="19" y="232"/>
                </a:lnTo>
                <a:lnTo>
                  <a:pt x="153" y="232"/>
                </a:lnTo>
                <a:lnTo>
                  <a:pt x="142" y="199"/>
                </a:lnTo>
                <a:lnTo>
                  <a:pt x="31" y="199"/>
                </a:lnTo>
                <a:lnTo>
                  <a:pt x="34" y="167"/>
                </a:lnTo>
                <a:lnTo>
                  <a:pt x="139" y="167"/>
                </a:lnTo>
                <a:lnTo>
                  <a:pt x="139" y="75"/>
                </a:lnTo>
                <a:lnTo>
                  <a:pt x="166" y="75"/>
                </a:lnTo>
                <a:lnTo>
                  <a:pt x="166" y="0"/>
                </a:lnTo>
                <a:lnTo>
                  <a:pt x="132" y="0"/>
                </a:lnTo>
                <a:lnTo>
                  <a:pt x="132" y="23"/>
                </a:lnTo>
                <a:lnTo>
                  <a:pt x="105" y="23"/>
                </a:lnTo>
                <a:lnTo>
                  <a:pt x="105" y="0"/>
                </a:lnTo>
                <a:lnTo>
                  <a:pt x="68" y="0"/>
                </a:lnTo>
                <a:lnTo>
                  <a:pt x="68" y="23"/>
                </a:lnTo>
                <a:lnTo>
                  <a:pt x="41" y="23"/>
                </a:lnTo>
                <a:lnTo>
                  <a:pt x="41" y="0"/>
                </a:lnTo>
                <a:lnTo>
                  <a:pt x="7" y="0"/>
                </a:lnTo>
                <a:lnTo>
                  <a:pt x="7" y="72"/>
                </a:lnTo>
                <a:lnTo>
                  <a:pt x="32" y="72"/>
                </a:lnTo>
                <a:lnTo>
                  <a:pt x="32" y="117"/>
                </a:ln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43"/>
          <p:cNvSpPr>
            <a:spLocks noEditPoints="1"/>
          </p:cNvSpPr>
          <p:nvPr userDrawn="1"/>
        </p:nvSpPr>
        <p:spPr bwMode="auto">
          <a:xfrm>
            <a:off x="11197613" y="5171492"/>
            <a:ext cx="294750" cy="303198"/>
          </a:xfrm>
          <a:custGeom>
            <a:avLst/>
            <a:gdLst/>
            <a:ahLst/>
            <a:cxnLst>
              <a:cxn ang="0">
                <a:pos x="88" y="9"/>
              </a:cxn>
              <a:cxn ang="0">
                <a:pos x="31" y="21"/>
              </a:cxn>
              <a:cxn ang="0">
                <a:pos x="0" y="48"/>
              </a:cxn>
              <a:cxn ang="0">
                <a:pos x="0" y="49"/>
              </a:cxn>
              <a:cxn ang="0">
                <a:pos x="74" y="85"/>
              </a:cxn>
              <a:cxn ang="0">
                <a:pos x="214" y="103"/>
              </a:cxn>
              <a:cxn ang="0">
                <a:pos x="339" y="117"/>
              </a:cxn>
              <a:cxn ang="0">
                <a:pos x="393" y="129"/>
              </a:cxn>
              <a:cxn ang="0">
                <a:pos x="335" y="143"/>
              </a:cxn>
              <a:cxn ang="0">
                <a:pos x="203" y="165"/>
              </a:cxn>
              <a:cxn ang="0">
                <a:pos x="71" y="186"/>
              </a:cxn>
              <a:cxn ang="0">
                <a:pos x="27" y="197"/>
              </a:cxn>
              <a:cxn ang="0">
                <a:pos x="2" y="221"/>
              </a:cxn>
              <a:cxn ang="0">
                <a:pos x="2" y="221"/>
              </a:cxn>
              <a:cxn ang="0">
                <a:pos x="219" y="284"/>
              </a:cxn>
              <a:cxn ang="0">
                <a:pos x="341" y="304"/>
              </a:cxn>
              <a:cxn ang="0">
                <a:pos x="390" y="316"/>
              </a:cxn>
              <a:cxn ang="0">
                <a:pos x="334" y="330"/>
              </a:cxn>
              <a:cxn ang="0">
                <a:pos x="201" y="353"/>
              </a:cxn>
              <a:cxn ang="0">
                <a:pos x="71" y="375"/>
              </a:cxn>
              <a:cxn ang="0">
                <a:pos x="27" y="386"/>
              </a:cxn>
              <a:cxn ang="0">
                <a:pos x="2" y="409"/>
              </a:cxn>
              <a:cxn ang="0">
                <a:pos x="29" y="436"/>
              </a:cxn>
              <a:cxn ang="0">
                <a:pos x="80" y="447"/>
              </a:cxn>
              <a:cxn ang="0">
                <a:pos x="227" y="455"/>
              </a:cxn>
              <a:cxn ang="0">
                <a:pos x="368" y="447"/>
              </a:cxn>
              <a:cxn ang="0">
                <a:pos x="443" y="409"/>
              </a:cxn>
              <a:cxn ang="0">
                <a:pos x="435" y="394"/>
              </a:cxn>
              <a:cxn ang="0">
                <a:pos x="326" y="369"/>
              </a:cxn>
              <a:cxn ang="0">
                <a:pos x="289" y="365"/>
              </a:cxn>
              <a:cxn ang="0">
                <a:pos x="350" y="354"/>
              </a:cxn>
              <a:cxn ang="0">
                <a:pos x="427" y="316"/>
              </a:cxn>
              <a:cxn ang="0">
                <a:pos x="356" y="280"/>
              </a:cxn>
              <a:cxn ang="0">
                <a:pos x="223" y="257"/>
              </a:cxn>
              <a:cxn ang="0">
                <a:pos x="93" y="235"/>
              </a:cxn>
              <a:cxn ang="0">
                <a:pos x="38" y="222"/>
              </a:cxn>
              <a:cxn ang="0">
                <a:pos x="87" y="210"/>
              </a:cxn>
              <a:cxn ang="0">
                <a:pos x="207" y="191"/>
              </a:cxn>
              <a:cxn ang="0">
                <a:pos x="350" y="167"/>
              </a:cxn>
              <a:cxn ang="0">
                <a:pos x="400" y="154"/>
              </a:cxn>
              <a:cxn ang="0">
                <a:pos x="427" y="128"/>
              </a:cxn>
              <a:cxn ang="0">
                <a:pos x="354" y="93"/>
              </a:cxn>
              <a:cxn ang="0">
                <a:pos x="217" y="76"/>
              </a:cxn>
              <a:cxn ang="0">
                <a:pos x="89" y="61"/>
              </a:cxn>
              <a:cxn ang="0">
                <a:pos x="33" y="49"/>
              </a:cxn>
              <a:cxn ang="0">
                <a:pos x="101" y="35"/>
              </a:cxn>
              <a:cxn ang="0">
                <a:pos x="221" y="28"/>
              </a:cxn>
              <a:cxn ang="0">
                <a:pos x="235" y="15"/>
              </a:cxn>
              <a:cxn ang="0">
                <a:pos x="222" y="2"/>
              </a:cxn>
              <a:cxn ang="0">
                <a:pos x="88" y="9"/>
              </a:cxn>
              <a:cxn ang="0">
                <a:pos x="86" y="399"/>
              </a:cxn>
              <a:cxn ang="0">
                <a:pos x="205" y="379"/>
              </a:cxn>
              <a:cxn ang="0">
                <a:pos x="210" y="378"/>
              </a:cxn>
              <a:cxn ang="0">
                <a:pos x="211" y="380"/>
              </a:cxn>
              <a:cxn ang="0">
                <a:pos x="226" y="390"/>
              </a:cxn>
              <a:cxn ang="0">
                <a:pos x="324" y="395"/>
              </a:cxn>
              <a:cxn ang="0">
                <a:pos x="409" y="410"/>
              </a:cxn>
              <a:cxn ang="0">
                <a:pos x="363" y="421"/>
              </a:cxn>
              <a:cxn ang="0">
                <a:pos x="250" y="428"/>
              </a:cxn>
              <a:cxn ang="0">
                <a:pos x="103" y="423"/>
              </a:cxn>
              <a:cxn ang="0">
                <a:pos x="38" y="411"/>
              </a:cxn>
              <a:cxn ang="0">
                <a:pos x="86" y="399"/>
              </a:cxn>
            </a:cxnLst>
            <a:rect l="0" t="0" r="r" b="b"/>
            <a:pathLst>
              <a:path w="443" h="455">
                <a:moveTo>
                  <a:pt x="88" y="9"/>
                </a:moveTo>
                <a:cubicBezTo>
                  <a:pt x="64" y="13"/>
                  <a:pt x="45" y="17"/>
                  <a:pt x="31" y="21"/>
                </a:cubicBezTo>
                <a:cubicBezTo>
                  <a:pt x="18" y="25"/>
                  <a:pt x="1" y="33"/>
                  <a:pt x="0" y="48"/>
                </a:cubicBezTo>
                <a:cubicBezTo>
                  <a:pt x="0" y="49"/>
                  <a:pt x="0" y="49"/>
                  <a:pt x="0" y="49"/>
                </a:cubicBezTo>
                <a:cubicBezTo>
                  <a:pt x="0" y="69"/>
                  <a:pt x="27" y="78"/>
                  <a:pt x="74" y="85"/>
                </a:cubicBezTo>
                <a:cubicBezTo>
                  <a:pt x="112" y="92"/>
                  <a:pt x="164" y="97"/>
                  <a:pt x="214" y="103"/>
                </a:cubicBezTo>
                <a:cubicBezTo>
                  <a:pt x="258" y="107"/>
                  <a:pt x="304" y="112"/>
                  <a:pt x="339" y="117"/>
                </a:cubicBezTo>
                <a:cubicBezTo>
                  <a:pt x="368" y="122"/>
                  <a:pt x="384" y="126"/>
                  <a:pt x="393" y="129"/>
                </a:cubicBezTo>
                <a:cubicBezTo>
                  <a:pt x="384" y="132"/>
                  <a:pt x="367" y="137"/>
                  <a:pt x="335" y="143"/>
                </a:cubicBezTo>
                <a:cubicBezTo>
                  <a:pt x="297" y="151"/>
                  <a:pt x="249" y="158"/>
                  <a:pt x="203" y="165"/>
                </a:cubicBezTo>
                <a:cubicBezTo>
                  <a:pt x="153" y="172"/>
                  <a:pt x="107" y="179"/>
                  <a:pt x="71" y="186"/>
                </a:cubicBezTo>
                <a:cubicBezTo>
                  <a:pt x="52" y="190"/>
                  <a:pt x="37" y="194"/>
                  <a:pt x="27" y="197"/>
                </a:cubicBezTo>
                <a:cubicBezTo>
                  <a:pt x="19" y="200"/>
                  <a:pt x="2" y="206"/>
                  <a:pt x="2" y="221"/>
                </a:cubicBezTo>
                <a:cubicBezTo>
                  <a:pt x="2" y="221"/>
                  <a:pt x="2" y="221"/>
                  <a:pt x="2" y="221"/>
                </a:cubicBezTo>
                <a:cubicBezTo>
                  <a:pt x="2" y="247"/>
                  <a:pt x="46" y="257"/>
                  <a:pt x="219" y="284"/>
                </a:cubicBezTo>
                <a:cubicBezTo>
                  <a:pt x="262" y="290"/>
                  <a:pt x="306" y="297"/>
                  <a:pt x="341" y="304"/>
                </a:cubicBezTo>
                <a:cubicBezTo>
                  <a:pt x="366" y="309"/>
                  <a:pt x="381" y="313"/>
                  <a:pt x="390" y="316"/>
                </a:cubicBezTo>
                <a:cubicBezTo>
                  <a:pt x="381" y="320"/>
                  <a:pt x="364" y="324"/>
                  <a:pt x="334" y="330"/>
                </a:cubicBezTo>
                <a:cubicBezTo>
                  <a:pt x="296" y="338"/>
                  <a:pt x="248" y="345"/>
                  <a:pt x="201" y="353"/>
                </a:cubicBezTo>
                <a:cubicBezTo>
                  <a:pt x="152" y="361"/>
                  <a:pt x="106" y="368"/>
                  <a:pt x="71" y="375"/>
                </a:cubicBezTo>
                <a:cubicBezTo>
                  <a:pt x="51" y="379"/>
                  <a:pt x="37" y="383"/>
                  <a:pt x="27" y="386"/>
                </a:cubicBezTo>
                <a:cubicBezTo>
                  <a:pt x="19" y="389"/>
                  <a:pt x="2" y="395"/>
                  <a:pt x="2" y="409"/>
                </a:cubicBezTo>
                <a:cubicBezTo>
                  <a:pt x="2" y="426"/>
                  <a:pt x="22" y="433"/>
                  <a:pt x="29" y="436"/>
                </a:cubicBezTo>
                <a:cubicBezTo>
                  <a:pt x="41" y="440"/>
                  <a:pt x="58" y="444"/>
                  <a:pt x="80" y="447"/>
                </a:cubicBezTo>
                <a:cubicBezTo>
                  <a:pt x="119" y="452"/>
                  <a:pt x="171" y="455"/>
                  <a:pt x="227" y="455"/>
                </a:cubicBezTo>
                <a:cubicBezTo>
                  <a:pt x="281" y="455"/>
                  <a:pt x="331" y="452"/>
                  <a:pt x="368" y="447"/>
                </a:cubicBezTo>
                <a:cubicBezTo>
                  <a:pt x="421" y="439"/>
                  <a:pt x="443" y="428"/>
                  <a:pt x="443" y="409"/>
                </a:cubicBezTo>
                <a:cubicBezTo>
                  <a:pt x="443" y="405"/>
                  <a:pt x="442" y="399"/>
                  <a:pt x="435" y="394"/>
                </a:cubicBezTo>
                <a:cubicBezTo>
                  <a:pt x="423" y="384"/>
                  <a:pt x="386" y="375"/>
                  <a:pt x="326" y="369"/>
                </a:cubicBezTo>
                <a:cubicBezTo>
                  <a:pt x="314" y="368"/>
                  <a:pt x="302" y="366"/>
                  <a:pt x="289" y="365"/>
                </a:cubicBezTo>
                <a:cubicBezTo>
                  <a:pt x="311" y="362"/>
                  <a:pt x="332" y="358"/>
                  <a:pt x="350" y="354"/>
                </a:cubicBezTo>
                <a:cubicBezTo>
                  <a:pt x="408" y="342"/>
                  <a:pt x="427" y="333"/>
                  <a:pt x="427" y="316"/>
                </a:cubicBezTo>
                <a:cubicBezTo>
                  <a:pt x="427" y="300"/>
                  <a:pt x="410" y="291"/>
                  <a:pt x="356" y="280"/>
                </a:cubicBezTo>
                <a:cubicBezTo>
                  <a:pt x="320" y="272"/>
                  <a:pt x="271" y="265"/>
                  <a:pt x="223" y="257"/>
                </a:cubicBezTo>
                <a:cubicBezTo>
                  <a:pt x="177" y="250"/>
                  <a:pt x="130" y="243"/>
                  <a:pt x="93" y="235"/>
                </a:cubicBezTo>
                <a:cubicBezTo>
                  <a:pt x="63" y="230"/>
                  <a:pt x="47" y="225"/>
                  <a:pt x="38" y="222"/>
                </a:cubicBezTo>
                <a:cubicBezTo>
                  <a:pt x="47" y="219"/>
                  <a:pt x="61" y="215"/>
                  <a:pt x="87" y="210"/>
                </a:cubicBezTo>
                <a:cubicBezTo>
                  <a:pt x="120" y="204"/>
                  <a:pt x="162" y="197"/>
                  <a:pt x="207" y="191"/>
                </a:cubicBezTo>
                <a:cubicBezTo>
                  <a:pt x="258" y="183"/>
                  <a:pt x="311" y="176"/>
                  <a:pt x="350" y="167"/>
                </a:cubicBezTo>
                <a:cubicBezTo>
                  <a:pt x="372" y="163"/>
                  <a:pt x="389" y="159"/>
                  <a:pt x="400" y="154"/>
                </a:cubicBezTo>
                <a:cubicBezTo>
                  <a:pt x="408" y="151"/>
                  <a:pt x="427" y="144"/>
                  <a:pt x="427" y="128"/>
                </a:cubicBezTo>
                <a:cubicBezTo>
                  <a:pt x="427" y="109"/>
                  <a:pt x="400" y="100"/>
                  <a:pt x="354" y="93"/>
                </a:cubicBezTo>
                <a:cubicBezTo>
                  <a:pt x="317" y="87"/>
                  <a:pt x="266" y="81"/>
                  <a:pt x="217" y="76"/>
                </a:cubicBezTo>
                <a:cubicBezTo>
                  <a:pt x="172" y="71"/>
                  <a:pt x="126" y="66"/>
                  <a:pt x="89" y="61"/>
                </a:cubicBezTo>
                <a:cubicBezTo>
                  <a:pt x="58" y="56"/>
                  <a:pt x="41" y="52"/>
                  <a:pt x="33" y="49"/>
                </a:cubicBezTo>
                <a:cubicBezTo>
                  <a:pt x="43" y="45"/>
                  <a:pt x="64" y="39"/>
                  <a:pt x="101" y="35"/>
                </a:cubicBezTo>
                <a:cubicBezTo>
                  <a:pt x="140" y="30"/>
                  <a:pt x="186" y="27"/>
                  <a:pt x="221" y="28"/>
                </a:cubicBezTo>
                <a:cubicBezTo>
                  <a:pt x="228" y="29"/>
                  <a:pt x="234" y="23"/>
                  <a:pt x="235" y="15"/>
                </a:cubicBezTo>
                <a:cubicBezTo>
                  <a:pt x="235" y="8"/>
                  <a:pt x="229" y="2"/>
                  <a:pt x="222" y="2"/>
                </a:cubicBezTo>
                <a:cubicBezTo>
                  <a:pt x="183" y="0"/>
                  <a:pt x="130" y="3"/>
                  <a:pt x="88" y="9"/>
                </a:cubicBezTo>
                <a:close/>
                <a:moveTo>
                  <a:pt x="86" y="399"/>
                </a:moveTo>
                <a:cubicBezTo>
                  <a:pt x="120" y="393"/>
                  <a:pt x="161" y="386"/>
                  <a:pt x="205" y="379"/>
                </a:cubicBezTo>
                <a:cubicBezTo>
                  <a:pt x="207" y="379"/>
                  <a:pt x="209" y="379"/>
                  <a:pt x="210" y="378"/>
                </a:cubicBezTo>
                <a:cubicBezTo>
                  <a:pt x="210" y="379"/>
                  <a:pt x="210" y="379"/>
                  <a:pt x="211" y="380"/>
                </a:cubicBezTo>
                <a:cubicBezTo>
                  <a:pt x="212" y="387"/>
                  <a:pt x="219" y="392"/>
                  <a:pt x="226" y="390"/>
                </a:cubicBezTo>
                <a:cubicBezTo>
                  <a:pt x="234" y="389"/>
                  <a:pt x="274" y="390"/>
                  <a:pt x="324" y="395"/>
                </a:cubicBezTo>
                <a:cubicBezTo>
                  <a:pt x="370" y="400"/>
                  <a:pt x="396" y="406"/>
                  <a:pt x="409" y="410"/>
                </a:cubicBezTo>
                <a:cubicBezTo>
                  <a:pt x="402" y="413"/>
                  <a:pt x="388" y="417"/>
                  <a:pt x="363" y="421"/>
                </a:cubicBezTo>
                <a:cubicBezTo>
                  <a:pt x="333" y="425"/>
                  <a:pt x="294" y="428"/>
                  <a:pt x="250" y="428"/>
                </a:cubicBezTo>
                <a:cubicBezTo>
                  <a:pt x="198" y="429"/>
                  <a:pt x="145" y="427"/>
                  <a:pt x="103" y="423"/>
                </a:cubicBezTo>
                <a:cubicBezTo>
                  <a:pt x="67" y="419"/>
                  <a:pt x="48" y="414"/>
                  <a:pt x="38" y="411"/>
                </a:cubicBezTo>
                <a:cubicBezTo>
                  <a:pt x="47" y="408"/>
                  <a:pt x="61" y="404"/>
                  <a:pt x="86" y="399"/>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600"/>
          <p:cNvSpPr>
            <a:spLocks/>
          </p:cNvSpPr>
          <p:nvPr userDrawn="1"/>
        </p:nvSpPr>
        <p:spPr bwMode="auto">
          <a:xfrm>
            <a:off x="11088607" y="3816010"/>
            <a:ext cx="512763" cy="241300"/>
          </a:xfrm>
          <a:custGeom>
            <a:avLst/>
            <a:gdLst/>
            <a:ahLst/>
            <a:cxnLst>
              <a:cxn ang="0">
                <a:pos x="228" y="22"/>
              </a:cxn>
              <a:cxn ang="0">
                <a:pos x="169" y="6"/>
              </a:cxn>
              <a:cxn ang="0">
                <a:pos x="12" y="47"/>
              </a:cxn>
              <a:cxn ang="0">
                <a:pos x="2" y="63"/>
              </a:cxn>
              <a:cxn ang="0">
                <a:pos x="18" y="72"/>
              </a:cxn>
              <a:cxn ang="0">
                <a:pos x="176" y="32"/>
              </a:cxn>
              <a:cxn ang="0">
                <a:pos x="219" y="49"/>
              </a:cxn>
              <a:cxn ang="0">
                <a:pos x="235" y="49"/>
              </a:cxn>
              <a:cxn ang="0">
                <a:pos x="279" y="32"/>
              </a:cxn>
              <a:cxn ang="0">
                <a:pos x="416" y="67"/>
              </a:cxn>
              <a:cxn ang="0">
                <a:pos x="222" y="183"/>
              </a:cxn>
              <a:cxn ang="0">
                <a:pos x="90" y="115"/>
              </a:cxn>
              <a:cxn ang="0">
                <a:pos x="361" y="105"/>
              </a:cxn>
              <a:cxn ang="0">
                <a:pos x="367" y="87"/>
              </a:cxn>
              <a:cxn ang="0">
                <a:pos x="350" y="80"/>
              </a:cxn>
              <a:cxn ang="0">
                <a:pos x="59" y="81"/>
              </a:cxn>
              <a:cxn ang="0">
                <a:pos x="44" y="86"/>
              </a:cxn>
              <a:cxn ang="0">
                <a:pos x="44" y="102"/>
              </a:cxn>
              <a:cxn ang="0">
                <a:pos x="221" y="210"/>
              </a:cxn>
              <a:cxn ang="0">
                <a:pos x="451" y="66"/>
              </a:cxn>
              <a:cxn ang="0">
                <a:pos x="452" y="54"/>
              </a:cxn>
              <a:cxn ang="0">
                <a:pos x="443" y="45"/>
              </a:cxn>
              <a:cxn ang="0">
                <a:pos x="286" y="6"/>
              </a:cxn>
              <a:cxn ang="0">
                <a:pos x="228" y="22"/>
              </a:cxn>
            </a:cxnLst>
            <a:rect l="0" t="0" r="r" b="b"/>
            <a:pathLst>
              <a:path w="454" h="214">
                <a:moveTo>
                  <a:pt x="228" y="22"/>
                </a:moveTo>
                <a:cubicBezTo>
                  <a:pt x="215" y="14"/>
                  <a:pt x="191" y="1"/>
                  <a:pt x="169" y="6"/>
                </a:cubicBezTo>
                <a:cubicBezTo>
                  <a:pt x="151" y="11"/>
                  <a:pt x="13" y="46"/>
                  <a:pt x="12" y="47"/>
                </a:cubicBezTo>
                <a:cubicBezTo>
                  <a:pt x="4" y="48"/>
                  <a:pt x="0" y="56"/>
                  <a:pt x="2" y="63"/>
                </a:cubicBezTo>
                <a:cubicBezTo>
                  <a:pt x="4" y="70"/>
                  <a:pt x="11" y="74"/>
                  <a:pt x="18" y="72"/>
                </a:cubicBezTo>
                <a:cubicBezTo>
                  <a:pt x="20" y="72"/>
                  <a:pt x="157" y="37"/>
                  <a:pt x="176" y="32"/>
                </a:cubicBezTo>
                <a:cubicBezTo>
                  <a:pt x="190" y="29"/>
                  <a:pt x="212" y="43"/>
                  <a:pt x="219" y="49"/>
                </a:cubicBezTo>
                <a:cubicBezTo>
                  <a:pt x="224" y="53"/>
                  <a:pt x="230" y="53"/>
                  <a:pt x="235" y="49"/>
                </a:cubicBezTo>
                <a:cubicBezTo>
                  <a:pt x="247" y="40"/>
                  <a:pt x="269" y="29"/>
                  <a:pt x="279" y="32"/>
                </a:cubicBezTo>
                <a:cubicBezTo>
                  <a:pt x="308" y="41"/>
                  <a:pt x="381" y="58"/>
                  <a:pt x="416" y="67"/>
                </a:cubicBezTo>
                <a:cubicBezTo>
                  <a:pt x="386" y="102"/>
                  <a:pt x="306" y="186"/>
                  <a:pt x="222" y="183"/>
                </a:cubicBezTo>
                <a:cubicBezTo>
                  <a:pt x="163" y="181"/>
                  <a:pt x="117" y="143"/>
                  <a:pt x="90" y="115"/>
                </a:cubicBezTo>
                <a:cubicBezTo>
                  <a:pt x="152" y="127"/>
                  <a:pt x="274" y="143"/>
                  <a:pt x="361" y="105"/>
                </a:cubicBezTo>
                <a:cubicBezTo>
                  <a:pt x="367" y="102"/>
                  <a:pt x="370" y="94"/>
                  <a:pt x="367" y="87"/>
                </a:cubicBezTo>
                <a:cubicBezTo>
                  <a:pt x="364" y="80"/>
                  <a:pt x="357" y="77"/>
                  <a:pt x="350" y="80"/>
                </a:cubicBezTo>
                <a:cubicBezTo>
                  <a:pt x="241" y="128"/>
                  <a:pt x="61" y="82"/>
                  <a:pt x="59" y="81"/>
                </a:cubicBezTo>
                <a:cubicBezTo>
                  <a:pt x="53" y="80"/>
                  <a:pt x="48" y="82"/>
                  <a:pt x="44" y="86"/>
                </a:cubicBezTo>
                <a:cubicBezTo>
                  <a:pt x="41" y="91"/>
                  <a:pt x="41" y="97"/>
                  <a:pt x="44" y="102"/>
                </a:cubicBezTo>
                <a:cubicBezTo>
                  <a:pt x="47" y="106"/>
                  <a:pt x="115" y="206"/>
                  <a:pt x="221" y="210"/>
                </a:cubicBezTo>
                <a:cubicBezTo>
                  <a:pt x="342" y="214"/>
                  <a:pt x="446" y="72"/>
                  <a:pt x="451" y="66"/>
                </a:cubicBezTo>
                <a:cubicBezTo>
                  <a:pt x="453" y="63"/>
                  <a:pt x="454" y="58"/>
                  <a:pt x="452" y="54"/>
                </a:cubicBezTo>
                <a:cubicBezTo>
                  <a:pt x="451" y="50"/>
                  <a:pt x="447" y="47"/>
                  <a:pt x="443" y="45"/>
                </a:cubicBezTo>
                <a:cubicBezTo>
                  <a:pt x="442" y="45"/>
                  <a:pt x="325" y="18"/>
                  <a:pt x="286" y="6"/>
                </a:cubicBezTo>
                <a:cubicBezTo>
                  <a:pt x="266" y="0"/>
                  <a:pt x="241" y="14"/>
                  <a:pt x="228" y="2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612"/>
          <p:cNvSpPr>
            <a:spLocks/>
          </p:cNvSpPr>
          <p:nvPr userDrawn="1"/>
        </p:nvSpPr>
        <p:spPr bwMode="auto">
          <a:xfrm>
            <a:off x="11114800" y="4430999"/>
            <a:ext cx="460376" cy="460375"/>
          </a:xfrm>
          <a:custGeom>
            <a:avLst/>
            <a:gdLst/>
            <a:ahLst/>
            <a:cxnLst>
              <a:cxn ang="0">
                <a:pos x="153" y="404"/>
              </a:cxn>
              <a:cxn ang="0">
                <a:pos x="149" y="156"/>
              </a:cxn>
              <a:cxn ang="0">
                <a:pos x="175" y="156"/>
              </a:cxn>
              <a:cxn ang="0">
                <a:pos x="249" y="381"/>
              </a:cxn>
              <a:cxn ang="0">
                <a:pos x="253" y="232"/>
              </a:cxn>
              <a:cxn ang="0">
                <a:pos x="310" y="228"/>
              </a:cxn>
              <a:cxn ang="0">
                <a:pos x="323" y="242"/>
              </a:cxn>
              <a:cxn ang="0">
                <a:pos x="381" y="269"/>
              </a:cxn>
              <a:cxn ang="0">
                <a:pos x="381" y="238"/>
              </a:cxn>
              <a:cxn ang="0">
                <a:pos x="378" y="203"/>
              </a:cxn>
              <a:cxn ang="0">
                <a:pos x="351" y="173"/>
              </a:cxn>
              <a:cxn ang="0">
                <a:pos x="323" y="169"/>
              </a:cxn>
              <a:cxn ang="0">
                <a:pos x="254" y="165"/>
              </a:cxn>
              <a:cxn ang="0">
                <a:pos x="250" y="102"/>
              </a:cxn>
              <a:cxn ang="0">
                <a:pos x="212" y="98"/>
              </a:cxn>
              <a:cxn ang="0">
                <a:pos x="208" y="33"/>
              </a:cxn>
              <a:cxn ang="0">
                <a:pos x="176" y="27"/>
              </a:cxn>
              <a:cxn ang="0">
                <a:pos x="158" y="29"/>
              </a:cxn>
              <a:cxn ang="0">
                <a:pos x="124" y="69"/>
              </a:cxn>
              <a:cxn ang="0">
                <a:pos x="113" y="113"/>
              </a:cxn>
              <a:cxn ang="0">
                <a:pos x="24" y="329"/>
              </a:cxn>
              <a:cxn ang="0">
                <a:pos x="6" y="330"/>
              </a:cxn>
              <a:cxn ang="0">
                <a:pos x="5" y="311"/>
              </a:cxn>
              <a:cxn ang="0">
                <a:pos x="5" y="311"/>
              </a:cxn>
              <a:cxn ang="0">
                <a:pos x="10" y="305"/>
              </a:cxn>
              <a:cxn ang="0">
                <a:pos x="25" y="285"/>
              </a:cxn>
              <a:cxn ang="0">
                <a:pos x="82" y="135"/>
              </a:cxn>
              <a:cxn ang="0">
                <a:pos x="99" y="60"/>
              </a:cxn>
              <a:cxn ang="0">
                <a:pos x="149" y="4"/>
              </a:cxn>
              <a:cxn ang="0">
                <a:pos x="176" y="0"/>
              </a:cxn>
              <a:cxn ang="0">
                <a:pos x="235" y="24"/>
              </a:cxn>
              <a:cxn ang="0">
                <a:pos x="263" y="75"/>
              </a:cxn>
              <a:cxn ang="0">
                <a:pos x="277" y="88"/>
              </a:cxn>
              <a:cxn ang="0">
                <a:pos x="324" y="142"/>
              </a:cxn>
              <a:cxn ang="0">
                <a:pos x="360" y="148"/>
              </a:cxn>
              <a:cxn ang="0">
                <a:pos x="405" y="198"/>
              </a:cxn>
              <a:cxn ang="0">
                <a:pos x="408" y="238"/>
              </a:cxn>
              <a:cxn ang="0">
                <a:pos x="408" y="283"/>
              </a:cxn>
              <a:cxn ang="0">
                <a:pos x="395" y="296"/>
              </a:cxn>
              <a:cxn ang="0">
                <a:pos x="297" y="283"/>
              </a:cxn>
              <a:cxn ang="0">
                <a:pos x="275" y="255"/>
              </a:cxn>
              <a:cxn ang="0">
                <a:pos x="271" y="404"/>
              </a:cxn>
              <a:cxn ang="0">
                <a:pos x="162" y="408"/>
              </a:cxn>
            </a:cxnLst>
            <a:rect l="0" t="0" r="r" b="b"/>
            <a:pathLst>
              <a:path w="408" h="408">
                <a:moveTo>
                  <a:pt x="162" y="408"/>
                </a:moveTo>
                <a:cubicBezTo>
                  <a:pt x="158" y="408"/>
                  <a:pt x="155" y="406"/>
                  <a:pt x="153" y="404"/>
                </a:cubicBezTo>
                <a:cubicBezTo>
                  <a:pt x="153" y="404"/>
                  <a:pt x="153" y="404"/>
                  <a:pt x="153" y="404"/>
                </a:cubicBezTo>
                <a:cubicBezTo>
                  <a:pt x="150" y="401"/>
                  <a:pt x="149" y="398"/>
                  <a:pt x="149" y="394"/>
                </a:cubicBezTo>
                <a:cubicBezTo>
                  <a:pt x="149" y="394"/>
                  <a:pt x="149" y="394"/>
                  <a:pt x="149" y="394"/>
                </a:cubicBezTo>
                <a:cubicBezTo>
                  <a:pt x="149" y="156"/>
                  <a:pt x="149" y="156"/>
                  <a:pt x="149" y="156"/>
                </a:cubicBezTo>
                <a:cubicBezTo>
                  <a:pt x="149" y="149"/>
                  <a:pt x="155" y="143"/>
                  <a:pt x="162" y="143"/>
                </a:cubicBezTo>
                <a:cubicBezTo>
                  <a:pt x="162" y="143"/>
                  <a:pt x="162" y="143"/>
                  <a:pt x="162" y="143"/>
                </a:cubicBezTo>
                <a:cubicBezTo>
                  <a:pt x="169" y="143"/>
                  <a:pt x="175" y="149"/>
                  <a:pt x="175" y="156"/>
                </a:cubicBezTo>
                <a:cubicBezTo>
                  <a:pt x="175" y="156"/>
                  <a:pt x="175" y="156"/>
                  <a:pt x="175" y="156"/>
                </a:cubicBezTo>
                <a:cubicBezTo>
                  <a:pt x="175" y="381"/>
                  <a:pt x="175" y="381"/>
                  <a:pt x="175" y="381"/>
                </a:cubicBezTo>
                <a:cubicBezTo>
                  <a:pt x="249" y="381"/>
                  <a:pt x="249" y="381"/>
                  <a:pt x="249" y="381"/>
                </a:cubicBezTo>
                <a:cubicBezTo>
                  <a:pt x="249" y="242"/>
                  <a:pt x="249" y="242"/>
                  <a:pt x="249" y="242"/>
                </a:cubicBezTo>
                <a:cubicBezTo>
                  <a:pt x="249" y="238"/>
                  <a:pt x="250" y="235"/>
                  <a:pt x="253" y="232"/>
                </a:cubicBezTo>
                <a:cubicBezTo>
                  <a:pt x="253" y="232"/>
                  <a:pt x="253" y="232"/>
                  <a:pt x="253" y="232"/>
                </a:cubicBezTo>
                <a:cubicBezTo>
                  <a:pt x="255" y="230"/>
                  <a:pt x="258" y="228"/>
                  <a:pt x="262" y="228"/>
                </a:cubicBezTo>
                <a:cubicBezTo>
                  <a:pt x="262" y="228"/>
                  <a:pt x="262" y="228"/>
                  <a:pt x="262" y="228"/>
                </a:cubicBezTo>
                <a:cubicBezTo>
                  <a:pt x="310" y="228"/>
                  <a:pt x="310" y="228"/>
                  <a:pt x="310" y="228"/>
                </a:cubicBezTo>
                <a:cubicBezTo>
                  <a:pt x="313" y="228"/>
                  <a:pt x="317" y="230"/>
                  <a:pt x="319" y="232"/>
                </a:cubicBezTo>
                <a:cubicBezTo>
                  <a:pt x="319" y="232"/>
                  <a:pt x="319" y="232"/>
                  <a:pt x="319" y="232"/>
                </a:cubicBezTo>
                <a:cubicBezTo>
                  <a:pt x="322" y="235"/>
                  <a:pt x="323" y="238"/>
                  <a:pt x="323" y="242"/>
                </a:cubicBezTo>
                <a:cubicBezTo>
                  <a:pt x="323" y="242"/>
                  <a:pt x="323" y="242"/>
                  <a:pt x="323" y="242"/>
                </a:cubicBezTo>
                <a:cubicBezTo>
                  <a:pt x="323" y="269"/>
                  <a:pt x="323" y="269"/>
                  <a:pt x="323" y="269"/>
                </a:cubicBezTo>
                <a:cubicBezTo>
                  <a:pt x="381" y="269"/>
                  <a:pt x="381" y="269"/>
                  <a:pt x="381" y="269"/>
                </a:cubicBezTo>
                <a:cubicBezTo>
                  <a:pt x="381" y="247"/>
                  <a:pt x="381" y="247"/>
                  <a:pt x="381" y="247"/>
                </a:cubicBezTo>
                <a:cubicBezTo>
                  <a:pt x="381" y="246"/>
                  <a:pt x="381" y="246"/>
                  <a:pt x="381" y="246"/>
                </a:cubicBezTo>
                <a:cubicBezTo>
                  <a:pt x="381" y="243"/>
                  <a:pt x="381" y="241"/>
                  <a:pt x="381" y="238"/>
                </a:cubicBezTo>
                <a:cubicBezTo>
                  <a:pt x="381" y="238"/>
                  <a:pt x="381" y="238"/>
                  <a:pt x="381" y="238"/>
                </a:cubicBezTo>
                <a:cubicBezTo>
                  <a:pt x="381" y="223"/>
                  <a:pt x="380" y="212"/>
                  <a:pt x="378" y="203"/>
                </a:cubicBezTo>
                <a:cubicBezTo>
                  <a:pt x="378" y="203"/>
                  <a:pt x="378" y="203"/>
                  <a:pt x="378" y="203"/>
                </a:cubicBezTo>
                <a:cubicBezTo>
                  <a:pt x="377" y="195"/>
                  <a:pt x="374" y="190"/>
                  <a:pt x="371" y="187"/>
                </a:cubicBezTo>
                <a:cubicBezTo>
                  <a:pt x="371" y="187"/>
                  <a:pt x="371" y="187"/>
                  <a:pt x="371" y="187"/>
                </a:cubicBezTo>
                <a:cubicBezTo>
                  <a:pt x="366" y="180"/>
                  <a:pt x="359" y="176"/>
                  <a:pt x="351" y="173"/>
                </a:cubicBezTo>
                <a:cubicBezTo>
                  <a:pt x="351" y="173"/>
                  <a:pt x="351" y="173"/>
                  <a:pt x="351" y="173"/>
                </a:cubicBezTo>
                <a:cubicBezTo>
                  <a:pt x="344" y="170"/>
                  <a:pt x="334" y="169"/>
                  <a:pt x="323" y="169"/>
                </a:cubicBezTo>
                <a:cubicBezTo>
                  <a:pt x="323" y="169"/>
                  <a:pt x="323" y="169"/>
                  <a:pt x="323" y="169"/>
                </a:cubicBezTo>
                <a:cubicBezTo>
                  <a:pt x="263" y="169"/>
                  <a:pt x="263" y="169"/>
                  <a:pt x="263" y="169"/>
                </a:cubicBezTo>
                <a:cubicBezTo>
                  <a:pt x="260" y="169"/>
                  <a:pt x="256" y="167"/>
                  <a:pt x="254" y="165"/>
                </a:cubicBezTo>
                <a:cubicBezTo>
                  <a:pt x="254" y="165"/>
                  <a:pt x="254" y="165"/>
                  <a:pt x="254" y="165"/>
                </a:cubicBezTo>
                <a:cubicBezTo>
                  <a:pt x="251" y="162"/>
                  <a:pt x="250" y="159"/>
                  <a:pt x="250" y="156"/>
                </a:cubicBezTo>
                <a:cubicBezTo>
                  <a:pt x="250" y="156"/>
                  <a:pt x="250" y="156"/>
                  <a:pt x="250" y="156"/>
                </a:cubicBezTo>
                <a:cubicBezTo>
                  <a:pt x="250" y="102"/>
                  <a:pt x="250" y="102"/>
                  <a:pt x="250" y="102"/>
                </a:cubicBezTo>
                <a:cubicBezTo>
                  <a:pt x="222" y="102"/>
                  <a:pt x="222" y="102"/>
                  <a:pt x="222" y="102"/>
                </a:cubicBezTo>
                <a:cubicBezTo>
                  <a:pt x="218" y="102"/>
                  <a:pt x="215" y="100"/>
                  <a:pt x="212" y="98"/>
                </a:cubicBezTo>
                <a:cubicBezTo>
                  <a:pt x="212" y="98"/>
                  <a:pt x="212" y="98"/>
                  <a:pt x="212" y="98"/>
                </a:cubicBezTo>
                <a:cubicBezTo>
                  <a:pt x="210" y="95"/>
                  <a:pt x="208" y="92"/>
                  <a:pt x="208" y="88"/>
                </a:cubicBezTo>
                <a:cubicBezTo>
                  <a:pt x="208" y="88"/>
                  <a:pt x="208" y="88"/>
                  <a:pt x="208" y="88"/>
                </a:cubicBezTo>
                <a:cubicBezTo>
                  <a:pt x="208" y="33"/>
                  <a:pt x="208" y="33"/>
                  <a:pt x="208" y="33"/>
                </a:cubicBezTo>
                <a:cubicBezTo>
                  <a:pt x="207" y="33"/>
                  <a:pt x="205" y="32"/>
                  <a:pt x="204" y="31"/>
                </a:cubicBezTo>
                <a:cubicBezTo>
                  <a:pt x="204" y="31"/>
                  <a:pt x="204" y="31"/>
                  <a:pt x="204" y="31"/>
                </a:cubicBezTo>
                <a:cubicBezTo>
                  <a:pt x="196" y="29"/>
                  <a:pt x="186" y="27"/>
                  <a:pt x="176" y="27"/>
                </a:cubicBezTo>
                <a:cubicBezTo>
                  <a:pt x="176" y="27"/>
                  <a:pt x="176" y="27"/>
                  <a:pt x="176" y="27"/>
                </a:cubicBezTo>
                <a:cubicBezTo>
                  <a:pt x="170" y="27"/>
                  <a:pt x="164" y="27"/>
                  <a:pt x="158" y="29"/>
                </a:cubicBezTo>
                <a:cubicBezTo>
                  <a:pt x="158" y="29"/>
                  <a:pt x="158" y="29"/>
                  <a:pt x="158" y="29"/>
                </a:cubicBezTo>
                <a:cubicBezTo>
                  <a:pt x="152" y="31"/>
                  <a:pt x="146" y="35"/>
                  <a:pt x="141" y="40"/>
                </a:cubicBezTo>
                <a:cubicBezTo>
                  <a:pt x="141" y="40"/>
                  <a:pt x="141" y="40"/>
                  <a:pt x="141" y="40"/>
                </a:cubicBezTo>
                <a:cubicBezTo>
                  <a:pt x="134" y="46"/>
                  <a:pt x="128" y="56"/>
                  <a:pt x="124" y="69"/>
                </a:cubicBezTo>
                <a:cubicBezTo>
                  <a:pt x="124" y="69"/>
                  <a:pt x="124" y="69"/>
                  <a:pt x="124" y="69"/>
                </a:cubicBezTo>
                <a:cubicBezTo>
                  <a:pt x="119" y="81"/>
                  <a:pt x="116" y="97"/>
                  <a:pt x="113" y="113"/>
                </a:cubicBezTo>
                <a:cubicBezTo>
                  <a:pt x="113" y="113"/>
                  <a:pt x="113" y="113"/>
                  <a:pt x="113" y="113"/>
                </a:cubicBezTo>
                <a:cubicBezTo>
                  <a:pt x="107" y="147"/>
                  <a:pt x="102" y="186"/>
                  <a:pt x="89" y="221"/>
                </a:cubicBezTo>
                <a:cubicBezTo>
                  <a:pt x="89" y="221"/>
                  <a:pt x="89" y="221"/>
                  <a:pt x="89" y="221"/>
                </a:cubicBezTo>
                <a:cubicBezTo>
                  <a:pt x="63" y="287"/>
                  <a:pt x="25" y="329"/>
                  <a:pt x="24" y="329"/>
                </a:cubicBezTo>
                <a:cubicBezTo>
                  <a:pt x="24" y="329"/>
                  <a:pt x="24" y="329"/>
                  <a:pt x="24" y="329"/>
                </a:cubicBezTo>
                <a:cubicBezTo>
                  <a:pt x="19" y="335"/>
                  <a:pt x="11" y="335"/>
                  <a:pt x="6" y="330"/>
                </a:cubicBezTo>
                <a:cubicBezTo>
                  <a:pt x="6" y="330"/>
                  <a:pt x="6" y="330"/>
                  <a:pt x="6" y="330"/>
                </a:cubicBezTo>
                <a:cubicBezTo>
                  <a:pt x="0" y="325"/>
                  <a:pt x="0" y="317"/>
                  <a:pt x="5" y="311"/>
                </a:cubicBezTo>
                <a:cubicBezTo>
                  <a:pt x="5" y="311"/>
                  <a:pt x="5" y="311"/>
                  <a:pt x="5" y="311"/>
                </a:cubicBezTo>
                <a:cubicBezTo>
                  <a:pt x="5" y="311"/>
                  <a:pt x="5" y="311"/>
                  <a:pt x="5" y="311"/>
                </a:cubicBezTo>
                <a:cubicBezTo>
                  <a:pt x="5" y="311"/>
                  <a:pt x="5" y="311"/>
                  <a:pt x="5" y="311"/>
                </a:cubicBezTo>
                <a:cubicBezTo>
                  <a:pt x="5" y="311"/>
                  <a:pt x="5" y="311"/>
                  <a:pt x="5" y="311"/>
                </a:cubicBezTo>
                <a:cubicBezTo>
                  <a:pt x="5" y="311"/>
                  <a:pt x="5" y="311"/>
                  <a:pt x="5" y="311"/>
                </a:cubicBezTo>
                <a:cubicBezTo>
                  <a:pt x="5" y="311"/>
                  <a:pt x="6" y="310"/>
                  <a:pt x="6" y="310"/>
                </a:cubicBezTo>
                <a:cubicBezTo>
                  <a:pt x="6" y="310"/>
                  <a:pt x="6" y="310"/>
                  <a:pt x="6" y="310"/>
                </a:cubicBezTo>
                <a:cubicBezTo>
                  <a:pt x="7" y="309"/>
                  <a:pt x="9" y="307"/>
                  <a:pt x="10" y="305"/>
                </a:cubicBezTo>
                <a:cubicBezTo>
                  <a:pt x="10" y="305"/>
                  <a:pt x="10" y="305"/>
                  <a:pt x="10" y="305"/>
                </a:cubicBezTo>
                <a:cubicBezTo>
                  <a:pt x="14" y="300"/>
                  <a:pt x="19" y="293"/>
                  <a:pt x="25" y="285"/>
                </a:cubicBezTo>
                <a:cubicBezTo>
                  <a:pt x="25" y="285"/>
                  <a:pt x="25" y="285"/>
                  <a:pt x="25" y="285"/>
                </a:cubicBezTo>
                <a:cubicBezTo>
                  <a:pt x="37" y="267"/>
                  <a:pt x="52" y="242"/>
                  <a:pt x="64" y="211"/>
                </a:cubicBezTo>
                <a:cubicBezTo>
                  <a:pt x="64" y="211"/>
                  <a:pt x="64" y="211"/>
                  <a:pt x="64" y="211"/>
                </a:cubicBezTo>
                <a:cubicBezTo>
                  <a:pt x="73" y="188"/>
                  <a:pt x="78" y="162"/>
                  <a:pt x="82" y="135"/>
                </a:cubicBezTo>
                <a:cubicBezTo>
                  <a:pt x="82" y="135"/>
                  <a:pt x="82" y="135"/>
                  <a:pt x="82" y="135"/>
                </a:cubicBezTo>
                <a:cubicBezTo>
                  <a:pt x="87" y="109"/>
                  <a:pt x="91" y="82"/>
                  <a:pt x="99" y="60"/>
                </a:cubicBezTo>
                <a:cubicBezTo>
                  <a:pt x="99" y="60"/>
                  <a:pt x="99" y="60"/>
                  <a:pt x="99" y="60"/>
                </a:cubicBezTo>
                <a:cubicBezTo>
                  <a:pt x="104" y="45"/>
                  <a:pt x="111" y="31"/>
                  <a:pt x="123" y="20"/>
                </a:cubicBezTo>
                <a:cubicBezTo>
                  <a:pt x="123" y="20"/>
                  <a:pt x="123" y="20"/>
                  <a:pt x="123" y="20"/>
                </a:cubicBezTo>
                <a:cubicBezTo>
                  <a:pt x="131" y="12"/>
                  <a:pt x="140" y="7"/>
                  <a:pt x="149" y="4"/>
                </a:cubicBezTo>
                <a:cubicBezTo>
                  <a:pt x="149" y="4"/>
                  <a:pt x="149" y="4"/>
                  <a:pt x="149" y="4"/>
                </a:cubicBezTo>
                <a:cubicBezTo>
                  <a:pt x="158" y="1"/>
                  <a:pt x="168" y="0"/>
                  <a:pt x="176" y="0"/>
                </a:cubicBezTo>
                <a:cubicBezTo>
                  <a:pt x="176" y="0"/>
                  <a:pt x="176" y="0"/>
                  <a:pt x="176" y="0"/>
                </a:cubicBezTo>
                <a:cubicBezTo>
                  <a:pt x="205" y="0"/>
                  <a:pt x="227" y="12"/>
                  <a:pt x="228" y="13"/>
                </a:cubicBezTo>
                <a:cubicBezTo>
                  <a:pt x="228" y="13"/>
                  <a:pt x="228" y="13"/>
                  <a:pt x="228" y="13"/>
                </a:cubicBezTo>
                <a:cubicBezTo>
                  <a:pt x="232" y="15"/>
                  <a:pt x="235" y="20"/>
                  <a:pt x="235" y="24"/>
                </a:cubicBezTo>
                <a:cubicBezTo>
                  <a:pt x="235" y="24"/>
                  <a:pt x="235" y="24"/>
                  <a:pt x="235" y="24"/>
                </a:cubicBezTo>
                <a:cubicBezTo>
                  <a:pt x="235" y="75"/>
                  <a:pt x="235" y="75"/>
                  <a:pt x="235" y="75"/>
                </a:cubicBezTo>
                <a:cubicBezTo>
                  <a:pt x="263" y="75"/>
                  <a:pt x="263" y="75"/>
                  <a:pt x="263" y="75"/>
                </a:cubicBezTo>
                <a:cubicBezTo>
                  <a:pt x="267" y="75"/>
                  <a:pt x="270" y="76"/>
                  <a:pt x="273" y="79"/>
                </a:cubicBezTo>
                <a:cubicBezTo>
                  <a:pt x="273" y="79"/>
                  <a:pt x="273" y="79"/>
                  <a:pt x="273" y="79"/>
                </a:cubicBezTo>
                <a:cubicBezTo>
                  <a:pt x="275" y="82"/>
                  <a:pt x="277" y="85"/>
                  <a:pt x="277" y="88"/>
                </a:cubicBezTo>
                <a:cubicBezTo>
                  <a:pt x="277" y="88"/>
                  <a:pt x="277" y="88"/>
                  <a:pt x="277" y="88"/>
                </a:cubicBezTo>
                <a:cubicBezTo>
                  <a:pt x="277" y="142"/>
                  <a:pt x="277" y="142"/>
                  <a:pt x="277" y="142"/>
                </a:cubicBezTo>
                <a:cubicBezTo>
                  <a:pt x="324" y="142"/>
                  <a:pt x="324" y="142"/>
                  <a:pt x="324" y="142"/>
                </a:cubicBezTo>
                <a:cubicBezTo>
                  <a:pt x="324" y="142"/>
                  <a:pt x="324" y="142"/>
                  <a:pt x="324" y="142"/>
                </a:cubicBezTo>
                <a:cubicBezTo>
                  <a:pt x="336" y="142"/>
                  <a:pt x="349" y="144"/>
                  <a:pt x="360" y="148"/>
                </a:cubicBezTo>
                <a:cubicBezTo>
                  <a:pt x="360" y="148"/>
                  <a:pt x="360" y="148"/>
                  <a:pt x="360" y="148"/>
                </a:cubicBezTo>
                <a:cubicBezTo>
                  <a:pt x="372" y="152"/>
                  <a:pt x="383" y="159"/>
                  <a:pt x="391" y="169"/>
                </a:cubicBezTo>
                <a:cubicBezTo>
                  <a:pt x="391" y="169"/>
                  <a:pt x="391" y="169"/>
                  <a:pt x="391" y="169"/>
                </a:cubicBezTo>
                <a:cubicBezTo>
                  <a:pt x="398" y="177"/>
                  <a:pt x="402" y="186"/>
                  <a:pt x="405" y="198"/>
                </a:cubicBezTo>
                <a:cubicBezTo>
                  <a:pt x="405" y="198"/>
                  <a:pt x="405" y="198"/>
                  <a:pt x="405" y="198"/>
                </a:cubicBezTo>
                <a:cubicBezTo>
                  <a:pt x="407" y="209"/>
                  <a:pt x="408" y="222"/>
                  <a:pt x="408" y="238"/>
                </a:cubicBezTo>
                <a:cubicBezTo>
                  <a:pt x="408" y="238"/>
                  <a:pt x="408" y="238"/>
                  <a:pt x="408" y="238"/>
                </a:cubicBezTo>
                <a:cubicBezTo>
                  <a:pt x="408" y="241"/>
                  <a:pt x="408" y="244"/>
                  <a:pt x="408" y="246"/>
                </a:cubicBezTo>
                <a:cubicBezTo>
                  <a:pt x="408" y="246"/>
                  <a:pt x="408" y="246"/>
                  <a:pt x="408" y="246"/>
                </a:cubicBezTo>
                <a:cubicBezTo>
                  <a:pt x="408" y="283"/>
                  <a:pt x="408" y="283"/>
                  <a:pt x="408" y="283"/>
                </a:cubicBezTo>
                <a:cubicBezTo>
                  <a:pt x="408" y="286"/>
                  <a:pt x="407" y="290"/>
                  <a:pt x="404" y="292"/>
                </a:cubicBezTo>
                <a:cubicBezTo>
                  <a:pt x="404" y="292"/>
                  <a:pt x="404" y="292"/>
                  <a:pt x="404" y="292"/>
                </a:cubicBezTo>
                <a:cubicBezTo>
                  <a:pt x="402" y="295"/>
                  <a:pt x="398" y="296"/>
                  <a:pt x="395" y="296"/>
                </a:cubicBezTo>
                <a:cubicBezTo>
                  <a:pt x="395" y="296"/>
                  <a:pt x="395" y="296"/>
                  <a:pt x="395" y="296"/>
                </a:cubicBezTo>
                <a:cubicBezTo>
                  <a:pt x="310" y="296"/>
                  <a:pt x="310" y="296"/>
                  <a:pt x="310" y="296"/>
                </a:cubicBezTo>
                <a:cubicBezTo>
                  <a:pt x="303" y="296"/>
                  <a:pt x="297" y="290"/>
                  <a:pt x="297" y="283"/>
                </a:cubicBezTo>
                <a:cubicBezTo>
                  <a:pt x="297" y="283"/>
                  <a:pt x="297" y="283"/>
                  <a:pt x="297" y="283"/>
                </a:cubicBezTo>
                <a:cubicBezTo>
                  <a:pt x="297" y="255"/>
                  <a:pt x="297" y="255"/>
                  <a:pt x="297" y="255"/>
                </a:cubicBezTo>
                <a:cubicBezTo>
                  <a:pt x="275" y="255"/>
                  <a:pt x="275" y="255"/>
                  <a:pt x="275" y="255"/>
                </a:cubicBezTo>
                <a:cubicBezTo>
                  <a:pt x="275" y="394"/>
                  <a:pt x="275" y="394"/>
                  <a:pt x="275" y="394"/>
                </a:cubicBezTo>
                <a:cubicBezTo>
                  <a:pt x="275" y="398"/>
                  <a:pt x="274" y="401"/>
                  <a:pt x="271" y="404"/>
                </a:cubicBezTo>
                <a:cubicBezTo>
                  <a:pt x="271" y="404"/>
                  <a:pt x="271" y="404"/>
                  <a:pt x="271" y="404"/>
                </a:cubicBezTo>
                <a:cubicBezTo>
                  <a:pt x="269" y="406"/>
                  <a:pt x="266" y="408"/>
                  <a:pt x="262" y="408"/>
                </a:cubicBezTo>
                <a:cubicBezTo>
                  <a:pt x="262" y="408"/>
                  <a:pt x="262" y="408"/>
                  <a:pt x="262" y="408"/>
                </a:cubicBezTo>
                <a:cubicBezTo>
                  <a:pt x="162" y="408"/>
                  <a:pt x="162" y="408"/>
                  <a:pt x="162" y="40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616"/>
          <p:cNvSpPr>
            <a:spLocks/>
          </p:cNvSpPr>
          <p:nvPr userDrawn="1"/>
        </p:nvSpPr>
        <p:spPr bwMode="auto">
          <a:xfrm>
            <a:off x="11096544" y="3043346"/>
            <a:ext cx="496888" cy="409574"/>
          </a:xfrm>
          <a:custGeom>
            <a:avLst/>
            <a:gdLst/>
            <a:ahLst/>
            <a:cxnLst>
              <a:cxn ang="0">
                <a:pos x="439" y="11"/>
              </a:cxn>
              <a:cxn ang="0">
                <a:pos x="318" y="78"/>
              </a:cxn>
              <a:cxn ang="0">
                <a:pos x="230" y="141"/>
              </a:cxn>
              <a:cxn ang="0">
                <a:pos x="191" y="159"/>
              </a:cxn>
              <a:cxn ang="0">
                <a:pos x="162" y="198"/>
              </a:cxn>
              <a:cxn ang="0">
                <a:pos x="248" y="168"/>
              </a:cxn>
              <a:cxn ang="0">
                <a:pos x="361" y="95"/>
              </a:cxn>
              <a:cxn ang="0">
                <a:pos x="376" y="202"/>
              </a:cxn>
              <a:cxn ang="0">
                <a:pos x="29" y="214"/>
              </a:cxn>
              <a:cxn ang="0">
                <a:pos x="88" y="178"/>
              </a:cxn>
              <a:cxn ang="0">
                <a:pos x="63" y="129"/>
              </a:cxn>
              <a:cxn ang="0">
                <a:pos x="89" y="56"/>
              </a:cxn>
              <a:cxn ang="0">
                <a:pos x="301" y="35"/>
              </a:cxn>
            </a:cxnLst>
            <a:rect l="0" t="0" r="r" b="b"/>
            <a:pathLst>
              <a:path w="439" h="363">
                <a:moveTo>
                  <a:pt x="439" y="11"/>
                </a:moveTo>
                <a:cubicBezTo>
                  <a:pt x="439" y="11"/>
                  <a:pt x="372" y="42"/>
                  <a:pt x="318" y="78"/>
                </a:cubicBezTo>
                <a:cubicBezTo>
                  <a:pt x="276" y="106"/>
                  <a:pt x="239" y="135"/>
                  <a:pt x="230" y="141"/>
                </a:cubicBezTo>
                <a:cubicBezTo>
                  <a:pt x="221" y="144"/>
                  <a:pt x="205" y="145"/>
                  <a:pt x="191" y="159"/>
                </a:cubicBezTo>
                <a:cubicBezTo>
                  <a:pt x="181" y="169"/>
                  <a:pt x="176" y="191"/>
                  <a:pt x="162" y="198"/>
                </a:cubicBezTo>
                <a:cubicBezTo>
                  <a:pt x="208" y="217"/>
                  <a:pt x="241" y="170"/>
                  <a:pt x="248" y="168"/>
                </a:cubicBezTo>
                <a:cubicBezTo>
                  <a:pt x="255" y="165"/>
                  <a:pt x="358" y="97"/>
                  <a:pt x="361" y="95"/>
                </a:cubicBezTo>
                <a:cubicBezTo>
                  <a:pt x="409" y="136"/>
                  <a:pt x="376" y="202"/>
                  <a:pt x="376" y="202"/>
                </a:cubicBezTo>
                <a:cubicBezTo>
                  <a:pt x="313" y="330"/>
                  <a:pt x="0" y="363"/>
                  <a:pt x="29" y="214"/>
                </a:cubicBezTo>
                <a:cubicBezTo>
                  <a:pt x="35" y="194"/>
                  <a:pt x="56" y="182"/>
                  <a:pt x="88" y="178"/>
                </a:cubicBezTo>
                <a:cubicBezTo>
                  <a:pt x="121" y="174"/>
                  <a:pt x="125" y="131"/>
                  <a:pt x="63" y="129"/>
                </a:cubicBezTo>
                <a:cubicBezTo>
                  <a:pt x="22" y="128"/>
                  <a:pt x="68" y="77"/>
                  <a:pt x="89" y="56"/>
                </a:cubicBezTo>
                <a:cubicBezTo>
                  <a:pt x="135" y="11"/>
                  <a:pt x="214" y="0"/>
                  <a:pt x="301" y="35"/>
                </a:cubicBezTo>
              </a:path>
            </a:pathLst>
          </a:custGeom>
          <a:noFill/>
          <a:ln w="30163" cap="rnd">
            <a:solidFill>
              <a:srgbClr val="00953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624"/>
          <p:cNvSpPr>
            <a:spLocks/>
          </p:cNvSpPr>
          <p:nvPr userDrawn="1"/>
        </p:nvSpPr>
        <p:spPr bwMode="auto">
          <a:xfrm>
            <a:off x="11115594" y="2407661"/>
            <a:ext cx="458788" cy="468313"/>
          </a:xfrm>
          <a:custGeom>
            <a:avLst/>
            <a:gdLst/>
            <a:ahLst/>
            <a:cxnLst>
              <a:cxn ang="0">
                <a:pos x="198" y="5"/>
              </a:cxn>
              <a:cxn ang="0">
                <a:pos x="186" y="41"/>
              </a:cxn>
              <a:cxn ang="0">
                <a:pos x="145" y="74"/>
              </a:cxn>
              <a:cxn ang="0">
                <a:pos x="112" y="60"/>
              </a:cxn>
              <a:cxn ang="0">
                <a:pos x="80" y="70"/>
              </a:cxn>
              <a:cxn ang="0">
                <a:pos x="79" y="108"/>
              </a:cxn>
              <a:cxn ang="0">
                <a:pos x="61" y="93"/>
              </a:cxn>
              <a:cxn ang="0">
                <a:pos x="1" y="110"/>
              </a:cxn>
              <a:cxn ang="0">
                <a:pos x="22" y="165"/>
              </a:cxn>
              <a:cxn ang="0">
                <a:pos x="96" y="286"/>
              </a:cxn>
              <a:cxn ang="0">
                <a:pos x="79" y="344"/>
              </a:cxn>
              <a:cxn ang="0">
                <a:pos x="247" y="406"/>
              </a:cxn>
              <a:cxn ang="0">
                <a:pos x="258" y="390"/>
              </a:cxn>
              <a:cxn ang="0">
                <a:pos x="284" y="355"/>
              </a:cxn>
              <a:cxn ang="0">
                <a:pos x="355" y="372"/>
              </a:cxn>
              <a:cxn ang="0">
                <a:pos x="400" y="318"/>
              </a:cxn>
              <a:cxn ang="0">
                <a:pos x="363" y="228"/>
              </a:cxn>
              <a:cxn ang="0">
                <a:pos x="345" y="259"/>
              </a:cxn>
              <a:cxn ang="0">
                <a:pos x="346" y="349"/>
              </a:cxn>
              <a:cxn ang="0">
                <a:pos x="282" y="330"/>
              </a:cxn>
              <a:cxn ang="0">
                <a:pos x="232" y="380"/>
              </a:cxn>
              <a:cxn ang="0">
                <a:pos x="105" y="348"/>
              </a:cxn>
              <a:cxn ang="0">
                <a:pos x="123" y="263"/>
              </a:cxn>
              <a:cxn ang="0">
                <a:pos x="28" y="141"/>
              </a:cxn>
              <a:cxn ang="0">
                <a:pos x="56" y="119"/>
              </a:cxn>
              <a:cxn ang="0">
                <a:pos x="80" y="133"/>
              </a:cxn>
              <a:cxn ang="0">
                <a:pos x="123" y="117"/>
              </a:cxn>
              <a:cxn ang="0">
                <a:pos x="119" y="105"/>
              </a:cxn>
              <a:cxn ang="0">
                <a:pos x="128" y="94"/>
              </a:cxn>
              <a:cxn ang="0">
                <a:pos x="167" y="87"/>
              </a:cxn>
              <a:cxn ang="0">
                <a:pos x="211" y="42"/>
              </a:cxn>
              <a:cxn ang="0">
                <a:pos x="211" y="32"/>
              </a:cxn>
              <a:cxn ang="0">
                <a:pos x="221" y="25"/>
              </a:cxn>
              <a:cxn ang="0">
                <a:pos x="368" y="157"/>
              </a:cxn>
              <a:cxn ang="0">
                <a:pos x="320" y="228"/>
              </a:cxn>
              <a:cxn ang="0">
                <a:pos x="333" y="241"/>
              </a:cxn>
              <a:cxn ang="0">
                <a:pos x="386" y="178"/>
              </a:cxn>
              <a:cxn ang="0">
                <a:pos x="403" y="103"/>
              </a:cxn>
              <a:cxn ang="0">
                <a:pos x="393" y="87"/>
              </a:cxn>
              <a:cxn ang="0">
                <a:pos x="225" y="0"/>
              </a:cxn>
            </a:cxnLst>
            <a:rect l="0" t="0" r="r" b="b"/>
            <a:pathLst>
              <a:path w="406" h="414">
                <a:moveTo>
                  <a:pt x="225" y="0"/>
                </a:moveTo>
                <a:cubicBezTo>
                  <a:pt x="222" y="0"/>
                  <a:pt x="207" y="1"/>
                  <a:pt x="198" y="5"/>
                </a:cubicBezTo>
                <a:cubicBezTo>
                  <a:pt x="184" y="10"/>
                  <a:pt x="185" y="24"/>
                  <a:pt x="186" y="33"/>
                </a:cubicBezTo>
                <a:cubicBezTo>
                  <a:pt x="186" y="36"/>
                  <a:pt x="186" y="38"/>
                  <a:pt x="186" y="41"/>
                </a:cubicBezTo>
                <a:cubicBezTo>
                  <a:pt x="185" y="44"/>
                  <a:pt x="179" y="52"/>
                  <a:pt x="172" y="52"/>
                </a:cubicBezTo>
                <a:cubicBezTo>
                  <a:pt x="156" y="51"/>
                  <a:pt x="149" y="65"/>
                  <a:pt x="145" y="74"/>
                </a:cubicBezTo>
                <a:cubicBezTo>
                  <a:pt x="143" y="73"/>
                  <a:pt x="141" y="72"/>
                  <a:pt x="138" y="71"/>
                </a:cubicBezTo>
                <a:cubicBezTo>
                  <a:pt x="130" y="68"/>
                  <a:pt x="120" y="63"/>
                  <a:pt x="112" y="60"/>
                </a:cubicBezTo>
                <a:cubicBezTo>
                  <a:pt x="103" y="57"/>
                  <a:pt x="88" y="51"/>
                  <a:pt x="82" y="63"/>
                </a:cubicBezTo>
                <a:cubicBezTo>
                  <a:pt x="81" y="65"/>
                  <a:pt x="80" y="67"/>
                  <a:pt x="80" y="70"/>
                </a:cubicBezTo>
                <a:cubicBezTo>
                  <a:pt x="80" y="76"/>
                  <a:pt x="84" y="86"/>
                  <a:pt x="93" y="107"/>
                </a:cubicBezTo>
                <a:cubicBezTo>
                  <a:pt x="89" y="108"/>
                  <a:pt x="84" y="108"/>
                  <a:pt x="79" y="108"/>
                </a:cubicBezTo>
                <a:cubicBezTo>
                  <a:pt x="77" y="106"/>
                  <a:pt x="75" y="102"/>
                  <a:pt x="73" y="100"/>
                </a:cubicBezTo>
                <a:cubicBezTo>
                  <a:pt x="72" y="97"/>
                  <a:pt x="68" y="93"/>
                  <a:pt x="61" y="93"/>
                </a:cubicBezTo>
                <a:cubicBezTo>
                  <a:pt x="53" y="93"/>
                  <a:pt x="35" y="97"/>
                  <a:pt x="31" y="98"/>
                </a:cubicBezTo>
                <a:cubicBezTo>
                  <a:pt x="8" y="103"/>
                  <a:pt x="4" y="105"/>
                  <a:pt x="1" y="110"/>
                </a:cubicBezTo>
                <a:cubicBezTo>
                  <a:pt x="0" y="112"/>
                  <a:pt x="0" y="114"/>
                  <a:pt x="0" y="116"/>
                </a:cubicBezTo>
                <a:cubicBezTo>
                  <a:pt x="0" y="130"/>
                  <a:pt x="1" y="163"/>
                  <a:pt x="22" y="165"/>
                </a:cubicBezTo>
                <a:cubicBezTo>
                  <a:pt x="30" y="166"/>
                  <a:pt x="65" y="182"/>
                  <a:pt x="76" y="198"/>
                </a:cubicBezTo>
                <a:cubicBezTo>
                  <a:pt x="90" y="219"/>
                  <a:pt x="103" y="243"/>
                  <a:pt x="96" y="286"/>
                </a:cubicBezTo>
                <a:cubicBezTo>
                  <a:pt x="89" y="329"/>
                  <a:pt x="79" y="344"/>
                  <a:pt x="78" y="344"/>
                </a:cubicBezTo>
                <a:cubicBezTo>
                  <a:pt x="79" y="344"/>
                  <a:pt x="79" y="344"/>
                  <a:pt x="79" y="344"/>
                </a:cubicBezTo>
                <a:cubicBezTo>
                  <a:pt x="74" y="349"/>
                  <a:pt x="75" y="357"/>
                  <a:pt x="81" y="361"/>
                </a:cubicBezTo>
                <a:cubicBezTo>
                  <a:pt x="83" y="363"/>
                  <a:pt x="148" y="414"/>
                  <a:pt x="247" y="406"/>
                </a:cubicBezTo>
                <a:cubicBezTo>
                  <a:pt x="251" y="405"/>
                  <a:pt x="254" y="403"/>
                  <a:pt x="256" y="400"/>
                </a:cubicBezTo>
                <a:cubicBezTo>
                  <a:pt x="259" y="397"/>
                  <a:pt x="259" y="393"/>
                  <a:pt x="258" y="390"/>
                </a:cubicBezTo>
                <a:cubicBezTo>
                  <a:pt x="257" y="386"/>
                  <a:pt x="255" y="373"/>
                  <a:pt x="261" y="365"/>
                </a:cubicBezTo>
                <a:cubicBezTo>
                  <a:pt x="265" y="359"/>
                  <a:pt x="273" y="356"/>
                  <a:pt x="284" y="355"/>
                </a:cubicBezTo>
                <a:cubicBezTo>
                  <a:pt x="307" y="353"/>
                  <a:pt x="314" y="359"/>
                  <a:pt x="321" y="365"/>
                </a:cubicBezTo>
                <a:cubicBezTo>
                  <a:pt x="328" y="371"/>
                  <a:pt x="338" y="379"/>
                  <a:pt x="355" y="372"/>
                </a:cubicBezTo>
                <a:cubicBezTo>
                  <a:pt x="382" y="362"/>
                  <a:pt x="402" y="336"/>
                  <a:pt x="402" y="335"/>
                </a:cubicBezTo>
                <a:cubicBezTo>
                  <a:pt x="406" y="330"/>
                  <a:pt x="405" y="322"/>
                  <a:pt x="400" y="318"/>
                </a:cubicBezTo>
                <a:cubicBezTo>
                  <a:pt x="399" y="317"/>
                  <a:pt x="362" y="287"/>
                  <a:pt x="372" y="243"/>
                </a:cubicBezTo>
                <a:cubicBezTo>
                  <a:pt x="374" y="236"/>
                  <a:pt x="370" y="230"/>
                  <a:pt x="363" y="228"/>
                </a:cubicBezTo>
                <a:cubicBezTo>
                  <a:pt x="357" y="226"/>
                  <a:pt x="350" y="230"/>
                  <a:pt x="348" y="237"/>
                </a:cubicBezTo>
                <a:cubicBezTo>
                  <a:pt x="346" y="245"/>
                  <a:pt x="345" y="252"/>
                  <a:pt x="345" y="259"/>
                </a:cubicBezTo>
                <a:cubicBezTo>
                  <a:pt x="345" y="292"/>
                  <a:pt x="363" y="316"/>
                  <a:pt x="375" y="328"/>
                </a:cubicBezTo>
                <a:cubicBezTo>
                  <a:pt x="368" y="335"/>
                  <a:pt x="358" y="344"/>
                  <a:pt x="346" y="349"/>
                </a:cubicBezTo>
                <a:cubicBezTo>
                  <a:pt x="342" y="351"/>
                  <a:pt x="342" y="351"/>
                  <a:pt x="337" y="346"/>
                </a:cubicBezTo>
                <a:cubicBezTo>
                  <a:pt x="328" y="339"/>
                  <a:pt x="315" y="328"/>
                  <a:pt x="282" y="330"/>
                </a:cubicBezTo>
                <a:cubicBezTo>
                  <a:pt x="263" y="331"/>
                  <a:pt x="249" y="338"/>
                  <a:pt x="241" y="350"/>
                </a:cubicBezTo>
                <a:cubicBezTo>
                  <a:pt x="234" y="360"/>
                  <a:pt x="232" y="371"/>
                  <a:pt x="232" y="380"/>
                </a:cubicBezTo>
                <a:cubicBezTo>
                  <a:pt x="232" y="380"/>
                  <a:pt x="232" y="381"/>
                  <a:pt x="232" y="381"/>
                </a:cubicBezTo>
                <a:cubicBezTo>
                  <a:pt x="169" y="383"/>
                  <a:pt x="123" y="359"/>
                  <a:pt x="105" y="348"/>
                </a:cubicBezTo>
                <a:cubicBezTo>
                  <a:pt x="109" y="337"/>
                  <a:pt x="116" y="319"/>
                  <a:pt x="121" y="290"/>
                </a:cubicBezTo>
                <a:cubicBezTo>
                  <a:pt x="122" y="280"/>
                  <a:pt x="123" y="272"/>
                  <a:pt x="123" y="263"/>
                </a:cubicBezTo>
                <a:cubicBezTo>
                  <a:pt x="123" y="223"/>
                  <a:pt x="106" y="199"/>
                  <a:pt x="96" y="184"/>
                </a:cubicBezTo>
                <a:cubicBezTo>
                  <a:pt x="82" y="163"/>
                  <a:pt x="45" y="145"/>
                  <a:pt x="28" y="141"/>
                </a:cubicBezTo>
                <a:cubicBezTo>
                  <a:pt x="27" y="138"/>
                  <a:pt x="26" y="132"/>
                  <a:pt x="25" y="125"/>
                </a:cubicBezTo>
                <a:cubicBezTo>
                  <a:pt x="33" y="123"/>
                  <a:pt x="48" y="120"/>
                  <a:pt x="56" y="119"/>
                </a:cubicBezTo>
                <a:cubicBezTo>
                  <a:pt x="62" y="129"/>
                  <a:pt x="67" y="135"/>
                  <a:pt x="75" y="134"/>
                </a:cubicBezTo>
                <a:cubicBezTo>
                  <a:pt x="76" y="134"/>
                  <a:pt x="80" y="133"/>
                  <a:pt x="80" y="133"/>
                </a:cubicBezTo>
                <a:cubicBezTo>
                  <a:pt x="110" y="131"/>
                  <a:pt x="116" y="130"/>
                  <a:pt x="121" y="124"/>
                </a:cubicBezTo>
                <a:cubicBezTo>
                  <a:pt x="122" y="122"/>
                  <a:pt x="123" y="119"/>
                  <a:pt x="123" y="117"/>
                </a:cubicBezTo>
                <a:cubicBezTo>
                  <a:pt x="123" y="115"/>
                  <a:pt x="123" y="114"/>
                  <a:pt x="122" y="112"/>
                </a:cubicBezTo>
                <a:cubicBezTo>
                  <a:pt x="119" y="105"/>
                  <a:pt x="119" y="105"/>
                  <a:pt x="119" y="105"/>
                </a:cubicBezTo>
                <a:cubicBezTo>
                  <a:pt x="116" y="98"/>
                  <a:pt x="113" y="92"/>
                  <a:pt x="111" y="87"/>
                </a:cubicBezTo>
                <a:cubicBezTo>
                  <a:pt x="117" y="89"/>
                  <a:pt x="124" y="92"/>
                  <a:pt x="128" y="94"/>
                </a:cubicBezTo>
                <a:cubicBezTo>
                  <a:pt x="145" y="101"/>
                  <a:pt x="147" y="103"/>
                  <a:pt x="152" y="102"/>
                </a:cubicBezTo>
                <a:cubicBezTo>
                  <a:pt x="161" y="102"/>
                  <a:pt x="164" y="94"/>
                  <a:pt x="167" y="87"/>
                </a:cubicBezTo>
                <a:cubicBezTo>
                  <a:pt x="168" y="85"/>
                  <a:pt x="170" y="79"/>
                  <a:pt x="172" y="77"/>
                </a:cubicBezTo>
                <a:cubicBezTo>
                  <a:pt x="192" y="77"/>
                  <a:pt x="209" y="59"/>
                  <a:pt x="211" y="42"/>
                </a:cubicBezTo>
                <a:cubicBezTo>
                  <a:pt x="211" y="41"/>
                  <a:pt x="211" y="40"/>
                  <a:pt x="211" y="38"/>
                </a:cubicBezTo>
                <a:cubicBezTo>
                  <a:pt x="211" y="36"/>
                  <a:pt x="211" y="34"/>
                  <a:pt x="211" y="32"/>
                </a:cubicBezTo>
                <a:cubicBezTo>
                  <a:pt x="210" y="30"/>
                  <a:pt x="210" y="28"/>
                  <a:pt x="210" y="27"/>
                </a:cubicBezTo>
                <a:cubicBezTo>
                  <a:pt x="213" y="26"/>
                  <a:pt x="217" y="26"/>
                  <a:pt x="221" y="25"/>
                </a:cubicBezTo>
                <a:cubicBezTo>
                  <a:pt x="237" y="40"/>
                  <a:pt x="296" y="90"/>
                  <a:pt x="375" y="109"/>
                </a:cubicBezTo>
                <a:cubicBezTo>
                  <a:pt x="372" y="121"/>
                  <a:pt x="368" y="140"/>
                  <a:pt x="368" y="157"/>
                </a:cubicBezTo>
                <a:cubicBezTo>
                  <a:pt x="368" y="157"/>
                  <a:pt x="368" y="158"/>
                  <a:pt x="368" y="159"/>
                </a:cubicBezTo>
                <a:cubicBezTo>
                  <a:pt x="353" y="167"/>
                  <a:pt x="321" y="190"/>
                  <a:pt x="320" y="228"/>
                </a:cubicBezTo>
                <a:cubicBezTo>
                  <a:pt x="320" y="228"/>
                  <a:pt x="320" y="228"/>
                  <a:pt x="320" y="228"/>
                </a:cubicBezTo>
                <a:cubicBezTo>
                  <a:pt x="320" y="235"/>
                  <a:pt x="326" y="241"/>
                  <a:pt x="333" y="241"/>
                </a:cubicBezTo>
                <a:cubicBezTo>
                  <a:pt x="339" y="241"/>
                  <a:pt x="345" y="235"/>
                  <a:pt x="345" y="228"/>
                </a:cubicBezTo>
                <a:cubicBezTo>
                  <a:pt x="345" y="195"/>
                  <a:pt x="386" y="178"/>
                  <a:pt x="386" y="178"/>
                </a:cubicBezTo>
                <a:cubicBezTo>
                  <a:pt x="391" y="175"/>
                  <a:pt x="394" y="170"/>
                  <a:pt x="394" y="164"/>
                </a:cubicBezTo>
                <a:cubicBezTo>
                  <a:pt x="391" y="146"/>
                  <a:pt x="399" y="114"/>
                  <a:pt x="403" y="103"/>
                </a:cubicBezTo>
                <a:cubicBezTo>
                  <a:pt x="404" y="100"/>
                  <a:pt x="403" y="96"/>
                  <a:pt x="402" y="93"/>
                </a:cubicBezTo>
                <a:cubicBezTo>
                  <a:pt x="400" y="90"/>
                  <a:pt x="397" y="88"/>
                  <a:pt x="393" y="87"/>
                </a:cubicBezTo>
                <a:cubicBezTo>
                  <a:pt x="303" y="70"/>
                  <a:pt x="235" y="4"/>
                  <a:pt x="235" y="4"/>
                </a:cubicBezTo>
                <a:cubicBezTo>
                  <a:pt x="232" y="1"/>
                  <a:pt x="229" y="0"/>
                  <a:pt x="225" y="0"/>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664"/>
          <p:cNvSpPr>
            <a:spLocks noEditPoints="1"/>
          </p:cNvSpPr>
          <p:nvPr userDrawn="1"/>
        </p:nvSpPr>
        <p:spPr bwMode="auto">
          <a:xfrm>
            <a:off x="11088607" y="1205312"/>
            <a:ext cx="512763" cy="433388"/>
          </a:xfrm>
          <a:custGeom>
            <a:avLst/>
            <a:gdLst/>
            <a:ahLst/>
            <a:cxnLst>
              <a:cxn ang="0">
                <a:pos x="443" y="0"/>
              </a:cxn>
              <a:cxn ang="0">
                <a:pos x="217" y="90"/>
              </a:cxn>
              <a:cxn ang="0">
                <a:pos x="215" y="97"/>
              </a:cxn>
              <a:cxn ang="0">
                <a:pos x="215" y="336"/>
              </a:cxn>
              <a:cxn ang="0">
                <a:pos x="27" y="275"/>
              </a:cxn>
              <a:cxn ang="0">
                <a:pos x="27" y="28"/>
              </a:cxn>
              <a:cxn ang="0">
                <a:pos x="191" y="77"/>
              </a:cxn>
              <a:cxn ang="0">
                <a:pos x="210" y="75"/>
              </a:cxn>
              <a:cxn ang="0">
                <a:pos x="207" y="56"/>
              </a:cxn>
              <a:cxn ang="0">
                <a:pos x="14" y="0"/>
              </a:cxn>
              <a:cxn ang="0">
                <a:pos x="4" y="4"/>
              </a:cxn>
              <a:cxn ang="0">
                <a:pos x="0" y="14"/>
              </a:cxn>
              <a:cxn ang="0">
                <a:pos x="0" y="287"/>
              </a:cxn>
              <a:cxn ang="0">
                <a:pos x="13" y="301"/>
              </a:cxn>
              <a:cxn ang="0">
                <a:pos x="217" y="378"/>
              </a:cxn>
              <a:cxn ang="0">
                <a:pos x="218" y="379"/>
              </a:cxn>
              <a:cxn ang="0">
                <a:pos x="219" y="381"/>
              </a:cxn>
              <a:cxn ang="0">
                <a:pos x="220" y="382"/>
              </a:cxn>
              <a:cxn ang="0">
                <a:pos x="221" y="382"/>
              </a:cxn>
              <a:cxn ang="0">
                <a:pos x="222" y="383"/>
              </a:cxn>
              <a:cxn ang="0">
                <a:pos x="224" y="384"/>
              </a:cxn>
              <a:cxn ang="0">
                <a:pos x="225" y="384"/>
              </a:cxn>
              <a:cxn ang="0">
                <a:pos x="228" y="384"/>
              </a:cxn>
              <a:cxn ang="0">
                <a:pos x="228" y="384"/>
              </a:cxn>
              <a:cxn ang="0">
                <a:pos x="228" y="384"/>
              </a:cxn>
              <a:cxn ang="0">
                <a:pos x="232" y="384"/>
              </a:cxn>
              <a:cxn ang="0">
                <a:pos x="232" y="384"/>
              </a:cxn>
              <a:cxn ang="0">
                <a:pos x="234" y="383"/>
              </a:cxn>
              <a:cxn ang="0">
                <a:pos x="235" y="383"/>
              </a:cxn>
              <a:cxn ang="0">
                <a:pos x="237" y="381"/>
              </a:cxn>
              <a:cxn ang="0">
                <a:pos x="237" y="381"/>
              </a:cxn>
              <a:cxn ang="0">
                <a:pos x="239" y="379"/>
              </a:cxn>
              <a:cxn ang="0">
                <a:pos x="240" y="378"/>
              </a:cxn>
              <a:cxn ang="0">
                <a:pos x="443" y="301"/>
              </a:cxn>
              <a:cxn ang="0">
                <a:pos x="456" y="287"/>
              </a:cxn>
              <a:cxn ang="0">
                <a:pos x="456" y="14"/>
              </a:cxn>
              <a:cxn ang="0">
                <a:pos x="452" y="4"/>
              </a:cxn>
              <a:cxn ang="0">
                <a:pos x="443" y="0"/>
              </a:cxn>
              <a:cxn ang="0">
                <a:pos x="430" y="28"/>
              </a:cxn>
              <a:cxn ang="0">
                <a:pos x="430" y="275"/>
              </a:cxn>
              <a:cxn ang="0">
                <a:pos x="242" y="336"/>
              </a:cxn>
              <a:cxn ang="0">
                <a:pos x="242" y="102"/>
              </a:cxn>
              <a:cxn ang="0">
                <a:pos x="430" y="28"/>
              </a:cxn>
            </a:cxnLst>
            <a:rect l="0" t="0" r="r" b="b"/>
            <a:pathLst>
              <a:path w="456" h="384">
                <a:moveTo>
                  <a:pt x="443" y="0"/>
                </a:moveTo>
                <a:cubicBezTo>
                  <a:pt x="436" y="0"/>
                  <a:pt x="273" y="5"/>
                  <a:pt x="217" y="90"/>
                </a:cubicBezTo>
                <a:cubicBezTo>
                  <a:pt x="216" y="92"/>
                  <a:pt x="215" y="95"/>
                  <a:pt x="215" y="97"/>
                </a:cubicBezTo>
                <a:cubicBezTo>
                  <a:pt x="215" y="97"/>
                  <a:pt x="215" y="283"/>
                  <a:pt x="215" y="336"/>
                </a:cubicBezTo>
                <a:cubicBezTo>
                  <a:pt x="159" y="288"/>
                  <a:pt x="62" y="277"/>
                  <a:pt x="27" y="275"/>
                </a:cubicBezTo>
                <a:cubicBezTo>
                  <a:pt x="27" y="253"/>
                  <a:pt x="27" y="52"/>
                  <a:pt x="27" y="28"/>
                </a:cubicBezTo>
                <a:cubicBezTo>
                  <a:pt x="59" y="30"/>
                  <a:pt x="141" y="40"/>
                  <a:pt x="191" y="77"/>
                </a:cubicBezTo>
                <a:cubicBezTo>
                  <a:pt x="197" y="82"/>
                  <a:pt x="205" y="81"/>
                  <a:pt x="210" y="75"/>
                </a:cubicBezTo>
                <a:cubicBezTo>
                  <a:pt x="214" y="69"/>
                  <a:pt x="213" y="61"/>
                  <a:pt x="207" y="56"/>
                </a:cubicBezTo>
                <a:cubicBezTo>
                  <a:pt x="137" y="3"/>
                  <a:pt x="19" y="0"/>
                  <a:pt x="14" y="0"/>
                </a:cubicBezTo>
                <a:cubicBezTo>
                  <a:pt x="10" y="0"/>
                  <a:pt x="7" y="1"/>
                  <a:pt x="4" y="4"/>
                </a:cubicBezTo>
                <a:cubicBezTo>
                  <a:pt x="2" y="6"/>
                  <a:pt x="0" y="10"/>
                  <a:pt x="0" y="14"/>
                </a:cubicBezTo>
                <a:cubicBezTo>
                  <a:pt x="0" y="287"/>
                  <a:pt x="0" y="287"/>
                  <a:pt x="0" y="287"/>
                </a:cubicBezTo>
                <a:cubicBezTo>
                  <a:pt x="0" y="294"/>
                  <a:pt x="6" y="300"/>
                  <a:pt x="13" y="301"/>
                </a:cubicBezTo>
                <a:cubicBezTo>
                  <a:pt x="15" y="301"/>
                  <a:pt x="169" y="305"/>
                  <a:pt x="217" y="378"/>
                </a:cubicBezTo>
                <a:cubicBezTo>
                  <a:pt x="217" y="379"/>
                  <a:pt x="218" y="379"/>
                  <a:pt x="218" y="379"/>
                </a:cubicBezTo>
                <a:cubicBezTo>
                  <a:pt x="218" y="380"/>
                  <a:pt x="219" y="380"/>
                  <a:pt x="219" y="381"/>
                </a:cubicBezTo>
                <a:cubicBezTo>
                  <a:pt x="219" y="381"/>
                  <a:pt x="220" y="381"/>
                  <a:pt x="220" y="382"/>
                </a:cubicBezTo>
                <a:cubicBezTo>
                  <a:pt x="221" y="382"/>
                  <a:pt x="221" y="382"/>
                  <a:pt x="221" y="382"/>
                </a:cubicBezTo>
                <a:cubicBezTo>
                  <a:pt x="221" y="382"/>
                  <a:pt x="221" y="382"/>
                  <a:pt x="222" y="383"/>
                </a:cubicBezTo>
                <a:cubicBezTo>
                  <a:pt x="222" y="383"/>
                  <a:pt x="223" y="383"/>
                  <a:pt x="224" y="384"/>
                </a:cubicBezTo>
                <a:cubicBezTo>
                  <a:pt x="224" y="384"/>
                  <a:pt x="224" y="384"/>
                  <a:pt x="225" y="384"/>
                </a:cubicBezTo>
                <a:cubicBezTo>
                  <a:pt x="226" y="384"/>
                  <a:pt x="227" y="384"/>
                  <a:pt x="228" y="384"/>
                </a:cubicBezTo>
                <a:cubicBezTo>
                  <a:pt x="228" y="384"/>
                  <a:pt x="228" y="384"/>
                  <a:pt x="228" y="384"/>
                </a:cubicBezTo>
                <a:cubicBezTo>
                  <a:pt x="228" y="384"/>
                  <a:pt x="228" y="384"/>
                  <a:pt x="228" y="384"/>
                </a:cubicBezTo>
                <a:cubicBezTo>
                  <a:pt x="230" y="384"/>
                  <a:pt x="231" y="384"/>
                  <a:pt x="232" y="384"/>
                </a:cubicBezTo>
                <a:cubicBezTo>
                  <a:pt x="232" y="384"/>
                  <a:pt x="232" y="384"/>
                  <a:pt x="232" y="384"/>
                </a:cubicBezTo>
                <a:cubicBezTo>
                  <a:pt x="233" y="384"/>
                  <a:pt x="234" y="383"/>
                  <a:pt x="234" y="383"/>
                </a:cubicBezTo>
                <a:cubicBezTo>
                  <a:pt x="235" y="383"/>
                  <a:pt x="235" y="383"/>
                  <a:pt x="235" y="383"/>
                </a:cubicBezTo>
                <a:cubicBezTo>
                  <a:pt x="236" y="382"/>
                  <a:pt x="236" y="382"/>
                  <a:pt x="237" y="381"/>
                </a:cubicBezTo>
                <a:cubicBezTo>
                  <a:pt x="237" y="381"/>
                  <a:pt x="237" y="381"/>
                  <a:pt x="237" y="381"/>
                </a:cubicBezTo>
                <a:cubicBezTo>
                  <a:pt x="238" y="380"/>
                  <a:pt x="239" y="379"/>
                  <a:pt x="239" y="379"/>
                </a:cubicBezTo>
                <a:cubicBezTo>
                  <a:pt x="239" y="379"/>
                  <a:pt x="239" y="378"/>
                  <a:pt x="240" y="378"/>
                </a:cubicBezTo>
                <a:cubicBezTo>
                  <a:pt x="287" y="305"/>
                  <a:pt x="442" y="301"/>
                  <a:pt x="443" y="301"/>
                </a:cubicBezTo>
                <a:cubicBezTo>
                  <a:pt x="450" y="300"/>
                  <a:pt x="456" y="294"/>
                  <a:pt x="456" y="287"/>
                </a:cubicBezTo>
                <a:cubicBezTo>
                  <a:pt x="456" y="14"/>
                  <a:pt x="456" y="14"/>
                  <a:pt x="456" y="14"/>
                </a:cubicBezTo>
                <a:cubicBezTo>
                  <a:pt x="456" y="10"/>
                  <a:pt x="455" y="6"/>
                  <a:pt x="452" y="4"/>
                </a:cubicBezTo>
                <a:cubicBezTo>
                  <a:pt x="450" y="1"/>
                  <a:pt x="446" y="0"/>
                  <a:pt x="443" y="0"/>
                </a:cubicBezTo>
                <a:close/>
                <a:moveTo>
                  <a:pt x="430" y="28"/>
                </a:moveTo>
                <a:cubicBezTo>
                  <a:pt x="430" y="52"/>
                  <a:pt x="430" y="253"/>
                  <a:pt x="430" y="275"/>
                </a:cubicBezTo>
                <a:cubicBezTo>
                  <a:pt x="395" y="277"/>
                  <a:pt x="298" y="288"/>
                  <a:pt x="242" y="336"/>
                </a:cubicBezTo>
                <a:cubicBezTo>
                  <a:pt x="242" y="284"/>
                  <a:pt x="242" y="109"/>
                  <a:pt x="242" y="102"/>
                </a:cubicBezTo>
                <a:cubicBezTo>
                  <a:pt x="283" y="44"/>
                  <a:pt x="391" y="30"/>
                  <a:pt x="430" y="2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668"/>
          <p:cNvSpPr>
            <a:spLocks/>
          </p:cNvSpPr>
          <p:nvPr userDrawn="1"/>
        </p:nvSpPr>
        <p:spPr bwMode="auto">
          <a:xfrm>
            <a:off x="11159251" y="1815211"/>
            <a:ext cx="371475" cy="377825"/>
          </a:xfrm>
          <a:custGeom>
            <a:avLst/>
            <a:gdLst/>
            <a:ahLst/>
            <a:cxnLst>
              <a:cxn ang="0">
                <a:pos x="212" y="60"/>
              </a:cxn>
              <a:cxn ang="0">
                <a:pos x="37" y="15"/>
              </a:cxn>
              <a:cxn ang="0">
                <a:pos x="0" y="57"/>
              </a:cxn>
              <a:cxn ang="0">
                <a:pos x="9" y="69"/>
              </a:cxn>
              <a:cxn ang="0">
                <a:pos x="135" y="139"/>
              </a:cxn>
              <a:cxn ang="0">
                <a:pos x="31" y="210"/>
              </a:cxn>
              <a:cxn ang="0">
                <a:pos x="7" y="222"/>
              </a:cxn>
              <a:cxn ang="0">
                <a:pos x="24" y="240"/>
              </a:cxn>
              <a:cxn ang="0">
                <a:pos x="60" y="250"/>
              </a:cxn>
              <a:cxn ang="0">
                <a:pos x="162" y="145"/>
              </a:cxn>
              <a:cxn ang="0">
                <a:pos x="165" y="135"/>
              </a:cxn>
              <a:cxn ang="0">
                <a:pos x="53" y="56"/>
              </a:cxn>
              <a:cxn ang="0">
                <a:pos x="36" y="51"/>
              </a:cxn>
              <a:cxn ang="0">
                <a:pos x="212" y="86"/>
              </a:cxn>
              <a:cxn ang="0">
                <a:pos x="273" y="34"/>
              </a:cxn>
              <a:cxn ang="0">
                <a:pos x="304" y="38"/>
              </a:cxn>
              <a:cxn ang="0">
                <a:pos x="251" y="109"/>
              </a:cxn>
              <a:cxn ang="0">
                <a:pos x="248" y="122"/>
              </a:cxn>
              <a:cxn ang="0">
                <a:pos x="283" y="297"/>
              </a:cxn>
              <a:cxn ang="0">
                <a:pos x="278" y="280"/>
              </a:cxn>
              <a:cxn ang="0">
                <a:pos x="198" y="169"/>
              </a:cxn>
              <a:cxn ang="0">
                <a:pos x="86" y="260"/>
              </a:cxn>
              <a:cxn ang="0">
                <a:pos x="83" y="274"/>
              </a:cxn>
              <a:cxn ang="0">
                <a:pos x="94" y="309"/>
              </a:cxn>
              <a:cxn ang="0">
                <a:pos x="94" y="327"/>
              </a:cxn>
              <a:cxn ang="0">
                <a:pos x="121" y="316"/>
              </a:cxn>
              <a:cxn ang="0">
                <a:pos x="124" y="302"/>
              </a:cxn>
              <a:cxn ang="0">
                <a:pos x="194" y="199"/>
              </a:cxn>
              <a:cxn ang="0">
                <a:pos x="264" y="324"/>
              </a:cxn>
              <a:cxn ang="0">
                <a:pos x="285" y="330"/>
              </a:cxn>
              <a:cxn ang="0">
                <a:pos x="322" y="288"/>
              </a:cxn>
              <a:cxn ang="0">
                <a:pos x="273" y="122"/>
              </a:cxn>
              <a:cxn ang="0">
                <a:pos x="329" y="39"/>
              </a:cxn>
              <a:cxn ang="0">
                <a:pos x="256" y="17"/>
              </a:cxn>
            </a:cxnLst>
            <a:rect l="0" t="0" r="r" b="b"/>
            <a:pathLst>
              <a:path w="329" h="334">
                <a:moveTo>
                  <a:pt x="256" y="17"/>
                </a:moveTo>
                <a:cubicBezTo>
                  <a:pt x="256" y="17"/>
                  <a:pt x="220" y="52"/>
                  <a:pt x="212" y="60"/>
                </a:cubicBezTo>
                <a:cubicBezTo>
                  <a:pt x="199" y="56"/>
                  <a:pt x="49" y="12"/>
                  <a:pt x="49" y="12"/>
                </a:cubicBezTo>
                <a:cubicBezTo>
                  <a:pt x="45" y="10"/>
                  <a:pt x="40" y="12"/>
                  <a:pt x="37" y="15"/>
                </a:cubicBezTo>
                <a:cubicBezTo>
                  <a:pt x="4" y="49"/>
                  <a:pt x="4" y="49"/>
                  <a:pt x="4" y="49"/>
                </a:cubicBezTo>
                <a:cubicBezTo>
                  <a:pt x="1" y="51"/>
                  <a:pt x="0" y="54"/>
                  <a:pt x="0" y="57"/>
                </a:cubicBezTo>
                <a:cubicBezTo>
                  <a:pt x="0" y="58"/>
                  <a:pt x="0" y="59"/>
                  <a:pt x="0" y="61"/>
                </a:cubicBezTo>
                <a:cubicBezTo>
                  <a:pt x="2" y="65"/>
                  <a:pt x="5" y="68"/>
                  <a:pt x="9" y="69"/>
                </a:cubicBezTo>
                <a:cubicBezTo>
                  <a:pt x="9" y="69"/>
                  <a:pt x="38" y="76"/>
                  <a:pt x="41" y="77"/>
                </a:cubicBezTo>
                <a:cubicBezTo>
                  <a:pt x="45" y="79"/>
                  <a:pt x="117" y="127"/>
                  <a:pt x="135" y="139"/>
                </a:cubicBezTo>
                <a:cubicBezTo>
                  <a:pt x="121" y="155"/>
                  <a:pt x="71" y="213"/>
                  <a:pt x="62" y="224"/>
                </a:cubicBezTo>
                <a:cubicBezTo>
                  <a:pt x="51" y="219"/>
                  <a:pt x="31" y="210"/>
                  <a:pt x="31" y="210"/>
                </a:cubicBezTo>
                <a:cubicBezTo>
                  <a:pt x="27" y="208"/>
                  <a:pt x="21" y="209"/>
                  <a:pt x="17" y="212"/>
                </a:cubicBezTo>
                <a:cubicBezTo>
                  <a:pt x="7" y="222"/>
                  <a:pt x="7" y="222"/>
                  <a:pt x="7" y="222"/>
                </a:cubicBezTo>
                <a:cubicBezTo>
                  <a:pt x="2" y="227"/>
                  <a:pt x="2" y="235"/>
                  <a:pt x="7" y="240"/>
                </a:cubicBezTo>
                <a:cubicBezTo>
                  <a:pt x="12" y="245"/>
                  <a:pt x="20" y="245"/>
                  <a:pt x="24" y="240"/>
                </a:cubicBezTo>
                <a:cubicBezTo>
                  <a:pt x="24" y="240"/>
                  <a:pt x="27" y="238"/>
                  <a:pt x="29" y="236"/>
                </a:cubicBezTo>
                <a:cubicBezTo>
                  <a:pt x="38" y="240"/>
                  <a:pt x="60" y="250"/>
                  <a:pt x="60" y="250"/>
                </a:cubicBezTo>
                <a:cubicBezTo>
                  <a:pt x="65" y="253"/>
                  <a:pt x="71" y="251"/>
                  <a:pt x="74" y="247"/>
                </a:cubicBezTo>
                <a:cubicBezTo>
                  <a:pt x="162" y="145"/>
                  <a:pt x="162" y="145"/>
                  <a:pt x="162" y="145"/>
                </a:cubicBezTo>
                <a:cubicBezTo>
                  <a:pt x="164" y="143"/>
                  <a:pt x="165" y="140"/>
                  <a:pt x="165" y="137"/>
                </a:cubicBezTo>
                <a:cubicBezTo>
                  <a:pt x="165" y="136"/>
                  <a:pt x="165" y="136"/>
                  <a:pt x="165" y="135"/>
                </a:cubicBezTo>
                <a:cubicBezTo>
                  <a:pt x="165" y="132"/>
                  <a:pt x="163" y="129"/>
                  <a:pt x="160" y="127"/>
                </a:cubicBezTo>
                <a:cubicBezTo>
                  <a:pt x="53" y="56"/>
                  <a:pt x="53" y="56"/>
                  <a:pt x="53" y="56"/>
                </a:cubicBezTo>
                <a:cubicBezTo>
                  <a:pt x="52" y="55"/>
                  <a:pt x="51" y="54"/>
                  <a:pt x="49" y="54"/>
                </a:cubicBezTo>
                <a:cubicBezTo>
                  <a:pt x="49" y="54"/>
                  <a:pt x="43" y="52"/>
                  <a:pt x="36" y="51"/>
                </a:cubicBezTo>
                <a:cubicBezTo>
                  <a:pt x="43" y="44"/>
                  <a:pt x="46" y="41"/>
                  <a:pt x="49" y="37"/>
                </a:cubicBezTo>
                <a:cubicBezTo>
                  <a:pt x="62" y="41"/>
                  <a:pt x="212" y="86"/>
                  <a:pt x="212" y="86"/>
                </a:cubicBezTo>
                <a:cubicBezTo>
                  <a:pt x="216" y="87"/>
                  <a:pt x="221" y="86"/>
                  <a:pt x="224" y="83"/>
                </a:cubicBezTo>
                <a:cubicBezTo>
                  <a:pt x="273" y="34"/>
                  <a:pt x="273" y="34"/>
                  <a:pt x="273" y="34"/>
                </a:cubicBezTo>
                <a:cubicBezTo>
                  <a:pt x="277" y="30"/>
                  <a:pt x="296" y="28"/>
                  <a:pt x="303" y="31"/>
                </a:cubicBezTo>
                <a:cubicBezTo>
                  <a:pt x="304" y="32"/>
                  <a:pt x="304" y="35"/>
                  <a:pt x="304" y="38"/>
                </a:cubicBezTo>
                <a:cubicBezTo>
                  <a:pt x="304" y="47"/>
                  <a:pt x="302" y="58"/>
                  <a:pt x="300" y="61"/>
                </a:cubicBezTo>
                <a:cubicBezTo>
                  <a:pt x="251" y="109"/>
                  <a:pt x="251" y="109"/>
                  <a:pt x="251" y="109"/>
                </a:cubicBezTo>
                <a:cubicBezTo>
                  <a:pt x="248" y="112"/>
                  <a:pt x="247" y="115"/>
                  <a:pt x="247" y="118"/>
                </a:cubicBezTo>
                <a:cubicBezTo>
                  <a:pt x="247" y="119"/>
                  <a:pt x="247" y="120"/>
                  <a:pt x="248" y="122"/>
                </a:cubicBezTo>
                <a:cubicBezTo>
                  <a:pt x="248" y="122"/>
                  <a:pt x="292" y="271"/>
                  <a:pt x="296" y="284"/>
                </a:cubicBezTo>
                <a:cubicBezTo>
                  <a:pt x="293" y="288"/>
                  <a:pt x="290" y="291"/>
                  <a:pt x="283" y="297"/>
                </a:cubicBezTo>
                <a:cubicBezTo>
                  <a:pt x="281" y="291"/>
                  <a:pt x="280" y="284"/>
                  <a:pt x="280" y="284"/>
                </a:cubicBezTo>
                <a:cubicBezTo>
                  <a:pt x="279" y="283"/>
                  <a:pt x="279" y="282"/>
                  <a:pt x="278" y="280"/>
                </a:cubicBezTo>
                <a:cubicBezTo>
                  <a:pt x="207" y="174"/>
                  <a:pt x="207" y="174"/>
                  <a:pt x="207" y="174"/>
                </a:cubicBezTo>
                <a:cubicBezTo>
                  <a:pt x="205" y="171"/>
                  <a:pt x="202" y="169"/>
                  <a:pt x="198" y="169"/>
                </a:cubicBezTo>
                <a:cubicBezTo>
                  <a:pt x="195" y="168"/>
                  <a:pt x="191" y="169"/>
                  <a:pt x="189" y="171"/>
                </a:cubicBezTo>
                <a:cubicBezTo>
                  <a:pt x="86" y="260"/>
                  <a:pt x="86" y="260"/>
                  <a:pt x="86" y="260"/>
                </a:cubicBezTo>
                <a:cubicBezTo>
                  <a:pt x="84" y="262"/>
                  <a:pt x="82" y="265"/>
                  <a:pt x="82" y="269"/>
                </a:cubicBezTo>
                <a:cubicBezTo>
                  <a:pt x="82" y="271"/>
                  <a:pt x="83" y="272"/>
                  <a:pt x="83" y="274"/>
                </a:cubicBezTo>
                <a:cubicBezTo>
                  <a:pt x="83" y="274"/>
                  <a:pt x="93" y="295"/>
                  <a:pt x="98" y="305"/>
                </a:cubicBezTo>
                <a:cubicBezTo>
                  <a:pt x="96" y="307"/>
                  <a:pt x="94" y="309"/>
                  <a:pt x="94" y="309"/>
                </a:cubicBezTo>
                <a:cubicBezTo>
                  <a:pt x="91" y="312"/>
                  <a:pt x="90" y="315"/>
                  <a:pt x="90" y="318"/>
                </a:cubicBezTo>
                <a:cubicBezTo>
                  <a:pt x="90" y="321"/>
                  <a:pt x="91" y="324"/>
                  <a:pt x="94" y="327"/>
                </a:cubicBezTo>
                <a:cubicBezTo>
                  <a:pt x="99" y="331"/>
                  <a:pt x="106" y="331"/>
                  <a:pt x="111" y="327"/>
                </a:cubicBezTo>
                <a:cubicBezTo>
                  <a:pt x="121" y="316"/>
                  <a:pt x="121" y="316"/>
                  <a:pt x="121" y="316"/>
                </a:cubicBezTo>
                <a:cubicBezTo>
                  <a:pt x="124" y="314"/>
                  <a:pt x="125" y="311"/>
                  <a:pt x="125" y="308"/>
                </a:cubicBezTo>
                <a:cubicBezTo>
                  <a:pt x="125" y="306"/>
                  <a:pt x="125" y="304"/>
                  <a:pt x="124" y="302"/>
                </a:cubicBezTo>
                <a:cubicBezTo>
                  <a:pt x="124" y="302"/>
                  <a:pt x="114" y="282"/>
                  <a:pt x="110" y="272"/>
                </a:cubicBezTo>
                <a:cubicBezTo>
                  <a:pt x="120" y="263"/>
                  <a:pt x="179" y="212"/>
                  <a:pt x="194" y="199"/>
                </a:cubicBezTo>
                <a:cubicBezTo>
                  <a:pt x="206" y="217"/>
                  <a:pt x="254" y="289"/>
                  <a:pt x="256" y="292"/>
                </a:cubicBezTo>
                <a:cubicBezTo>
                  <a:pt x="257" y="296"/>
                  <a:pt x="264" y="324"/>
                  <a:pt x="264" y="324"/>
                </a:cubicBezTo>
                <a:cubicBezTo>
                  <a:pt x="266" y="329"/>
                  <a:pt x="269" y="332"/>
                  <a:pt x="273" y="333"/>
                </a:cubicBezTo>
                <a:cubicBezTo>
                  <a:pt x="277" y="334"/>
                  <a:pt x="282" y="333"/>
                  <a:pt x="285" y="330"/>
                </a:cubicBezTo>
                <a:cubicBezTo>
                  <a:pt x="319" y="296"/>
                  <a:pt x="319" y="296"/>
                  <a:pt x="319" y="296"/>
                </a:cubicBezTo>
                <a:cubicBezTo>
                  <a:pt x="321" y="294"/>
                  <a:pt x="322" y="291"/>
                  <a:pt x="322" y="288"/>
                </a:cubicBezTo>
                <a:cubicBezTo>
                  <a:pt x="322" y="287"/>
                  <a:pt x="322" y="285"/>
                  <a:pt x="322" y="284"/>
                </a:cubicBezTo>
                <a:cubicBezTo>
                  <a:pt x="322" y="284"/>
                  <a:pt x="277" y="134"/>
                  <a:pt x="273" y="122"/>
                </a:cubicBezTo>
                <a:cubicBezTo>
                  <a:pt x="282" y="113"/>
                  <a:pt x="317" y="78"/>
                  <a:pt x="317" y="78"/>
                </a:cubicBezTo>
                <a:cubicBezTo>
                  <a:pt x="324" y="71"/>
                  <a:pt x="329" y="54"/>
                  <a:pt x="329" y="39"/>
                </a:cubicBezTo>
                <a:cubicBezTo>
                  <a:pt x="329" y="28"/>
                  <a:pt x="326" y="18"/>
                  <a:pt x="321" y="13"/>
                </a:cubicBezTo>
                <a:cubicBezTo>
                  <a:pt x="308" y="0"/>
                  <a:pt x="268" y="4"/>
                  <a:pt x="256" y="1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userDrawn="1"/>
        </p:nvSpPr>
        <p:spPr bwMode="auto">
          <a:xfrm>
            <a:off x="447676" y="5857905"/>
            <a:ext cx="69731" cy="331422"/>
          </a:xfrm>
          <a:custGeom>
            <a:avLst/>
            <a:gdLst/>
            <a:ahLst/>
            <a:cxnLst>
              <a:cxn ang="0">
                <a:pos x="59" y="400"/>
              </a:cxn>
              <a:cxn ang="0">
                <a:pos x="50" y="380"/>
              </a:cxn>
              <a:cxn ang="0">
                <a:pos x="50" y="247"/>
              </a:cxn>
              <a:cxn ang="0">
                <a:pos x="34" y="213"/>
              </a:cxn>
              <a:cxn ang="0">
                <a:pos x="50" y="180"/>
              </a:cxn>
              <a:cxn ang="0">
                <a:pos x="50" y="46"/>
              </a:cxn>
              <a:cxn ang="0">
                <a:pos x="59" y="26"/>
              </a:cxn>
              <a:cxn ang="0">
                <a:pos x="72" y="13"/>
              </a:cxn>
              <a:cxn ang="0">
                <a:pos x="59" y="0"/>
              </a:cxn>
              <a:cxn ang="0">
                <a:pos x="23" y="46"/>
              </a:cxn>
              <a:cxn ang="0">
                <a:pos x="23" y="180"/>
              </a:cxn>
              <a:cxn ang="0">
                <a:pos x="6" y="202"/>
              </a:cxn>
              <a:cxn ang="0">
                <a:pos x="0" y="213"/>
              </a:cxn>
              <a:cxn ang="0">
                <a:pos x="6" y="224"/>
              </a:cxn>
              <a:cxn ang="0">
                <a:pos x="23" y="247"/>
              </a:cxn>
              <a:cxn ang="0">
                <a:pos x="23" y="380"/>
              </a:cxn>
              <a:cxn ang="0">
                <a:pos x="59" y="427"/>
              </a:cxn>
              <a:cxn ang="0">
                <a:pos x="72" y="414"/>
              </a:cxn>
              <a:cxn ang="0">
                <a:pos x="59" y="400"/>
              </a:cxn>
            </a:cxnLst>
            <a:rect l="0" t="0" r="r" b="b"/>
            <a:pathLst>
              <a:path w="72" h="427">
                <a:moveTo>
                  <a:pt x="59" y="400"/>
                </a:moveTo>
                <a:cubicBezTo>
                  <a:pt x="56" y="400"/>
                  <a:pt x="50" y="393"/>
                  <a:pt x="50" y="380"/>
                </a:cubicBezTo>
                <a:cubicBezTo>
                  <a:pt x="50" y="247"/>
                  <a:pt x="50" y="247"/>
                  <a:pt x="50" y="247"/>
                </a:cubicBezTo>
                <a:cubicBezTo>
                  <a:pt x="50" y="233"/>
                  <a:pt x="42" y="221"/>
                  <a:pt x="34" y="213"/>
                </a:cubicBezTo>
                <a:cubicBezTo>
                  <a:pt x="42" y="205"/>
                  <a:pt x="50" y="194"/>
                  <a:pt x="50" y="180"/>
                </a:cubicBezTo>
                <a:cubicBezTo>
                  <a:pt x="50" y="46"/>
                  <a:pt x="50" y="46"/>
                  <a:pt x="50" y="46"/>
                </a:cubicBezTo>
                <a:cubicBezTo>
                  <a:pt x="50" y="34"/>
                  <a:pt x="56" y="26"/>
                  <a:pt x="59" y="26"/>
                </a:cubicBezTo>
                <a:cubicBezTo>
                  <a:pt x="66" y="26"/>
                  <a:pt x="72" y="20"/>
                  <a:pt x="72" y="13"/>
                </a:cubicBezTo>
                <a:cubicBezTo>
                  <a:pt x="72" y="6"/>
                  <a:pt x="66" y="0"/>
                  <a:pt x="59" y="0"/>
                </a:cubicBezTo>
                <a:cubicBezTo>
                  <a:pt x="39" y="0"/>
                  <a:pt x="23" y="20"/>
                  <a:pt x="23" y="46"/>
                </a:cubicBezTo>
                <a:cubicBezTo>
                  <a:pt x="23" y="180"/>
                  <a:pt x="23" y="180"/>
                  <a:pt x="23" y="180"/>
                </a:cubicBezTo>
                <a:cubicBezTo>
                  <a:pt x="23" y="188"/>
                  <a:pt x="12" y="199"/>
                  <a:pt x="6" y="202"/>
                </a:cubicBezTo>
                <a:cubicBezTo>
                  <a:pt x="3" y="205"/>
                  <a:pt x="0" y="209"/>
                  <a:pt x="0" y="213"/>
                </a:cubicBezTo>
                <a:cubicBezTo>
                  <a:pt x="0" y="218"/>
                  <a:pt x="3" y="222"/>
                  <a:pt x="6" y="224"/>
                </a:cubicBezTo>
                <a:cubicBezTo>
                  <a:pt x="12" y="228"/>
                  <a:pt x="23" y="238"/>
                  <a:pt x="23" y="247"/>
                </a:cubicBezTo>
                <a:cubicBezTo>
                  <a:pt x="23" y="380"/>
                  <a:pt x="23" y="380"/>
                  <a:pt x="23" y="380"/>
                </a:cubicBezTo>
                <a:cubicBezTo>
                  <a:pt x="23" y="407"/>
                  <a:pt x="39" y="427"/>
                  <a:pt x="59" y="427"/>
                </a:cubicBezTo>
                <a:cubicBezTo>
                  <a:pt x="66" y="427"/>
                  <a:pt x="72" y="421"/>
                  <a:pt x="72" y="414"/>
                </a:cubicBezTo>
                <a:cubicBezTo>
                  <a:pt x="72" y="406"/>
                  <a:pt x="66" y="400"/>
                  <a:pt x="59" y="400"/>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userDrawn="1"/>
        </p:nvSpPr>
        <p:spPr bwMode="auto">
          <a:xfrm>
            <a:off x="611747" y="5857905"/>
            <a:ext cx="72465" cy="331422"/>
          </a:xfrm>
          <a:custGeom>
            <a:avLst/>
            <a:gdLst/>
            <a:ahLst/>
            <a:cxnLst>
              <a:cxn ang="0">
                <a:pos x="72" y="214"/>
              </a:cxn>
              <a:cxn ang="0">
                <a:pos x="66" y="202"/>
              </a:cxn>
              <a:cxn ang="0">
                <a:pos x="50" y="180"/>
              </a:cxn>
              <a:cxn ang="0">
                <a:pos x="50" y="46"/>
              </a:cxn>
              <a:cxn ang="0">
                <a:pos x="14" y="0"/>
              </a:cxn>
              <a:cxn ang="0">
                <a:pos x="0" y="13"/>
              </a:cxn>
              <a:cxn ang="0">
                <a:pos x="14" y="26"/>
              </a:cxn>
              <a:cxn ang="0">
                <a:pos x="23" y="46"/>
              </a:cxn>
              <a:cxn ang="0">
                <a:pos x="23" y="180"/>
              </a:cxn>
              <a:cxn ang="0">
                <a:pos x="39" y="213"/>
              </a:cxn>
              <a:cxn ang="0">
                <a:pos x="23" y="247"/>
              </a:cxn>
              <a:cxn ang="0">
                <a:pos x="23" y="380"/>
              </a:cxn>
              <a:cxn ang="0">
                <a:pos x="14" y="400"/>
              </a:cxn>
              <a:cxn ang="0">
                <a:pos x="0" y="414"/>
              </a:cxn>
              <a:cxn ang="0">
                <a:pos x="14" y="427"/>
              </a:cxn>
              <a:cxn ang="0">
                <a:pos x="50" y="380"/>
              </a:cxn>
              <a:cxn ang="0">
                <a:pos x="50" y="247"/>
              </a:cxn>
              <a:cxn ang="0">
                <a:pos x="66" y="224"/>
              </a:cxn>
              <a:cxn ang="0">
                <a:pos x="65" y="225"/>
              </a:cxn>
              <a:cxn ang="0">
                <a:pos x="72" y="214"/>
              </a:cxn>
            </a:cxnLst>
            <a:rect l="0" t="0" r="r" b="b"/>
            <a:pathLst>
              <a:path w="73" h="427">
                <a:moveTo>
                  <a:pt x="72" y="214"/>
                </a:moveTo>
                <a:cubicBezTo>
                  <a:pt x="73" y="209"/>
                  <a:pt x="70" y="205"/>
                  <a:pt x="66" y="202"/>
                </a:cubicBezTo>
                <a:cubicBezTo>
                  <a:pt x="61" y="199"/>
                  <a:pt x="50" y="188"/>
                  <a:pt x="50" y="180"/>
                </a:cubicBezTo>
                <a:cubicBezTo>
                  <a:pt x="50" y="46"/>
                  <a:pt x="50" y="46"/>
                  <a:pt x="50" y="46"/>
                </a:cubicBezTo>
                <a:cubicBezTo>
                  <a:pt x="50" y="20"/>
                  <a:pt x="34" y="0"/>
                  <a:pt x="14" y="0"/>
                </a:cubicBezTo>
                <a:cubicBezTo>
                  <a:pt x="6" y="0"/>
                  <a:pt x="0" y="6"/>
                  <a:pt x="0" y="13"/>
                </a:cubicBezTo>
                <a:cubicBezTo>
                  <a:pt x="0" y="20"/>
                  <a:pt x="6" y="26"/>
                  <a:pt x="14" y="26"/>
                </a:cubicBezTo>
                <a:cubicBezTo>
                  <a:pt x="17" y="26"/>
                  <a:pt x="23" y="34"/>
                  <a:pt x="23" y="46"/>
                </a:cubicBezTo>
                <a:cubicBezTo>
                  <a:pt x="23" y="180"/>
                  <a:pt x="23" y="180"/>
                  <a:pt x="23" y="180"/>
                </a:cubicBezTo>
                <a:cubicBezTo>
                  <a:pt x="23" y="194"/>
                  <a:pt x="31" y="205"/>
                  <a:pt x="39" y="213"/>
                </a:cubicBezTo>
                <a:cubicBezTo>
                  <a:pt x="31" y="221"/>
                  <a:pt x="23" y="233"/>
                  <a:pt x="23" y="247"/>
                </a:cubicBezTo>
                <a:cubicBezTo>
                  <a:pt x="23" y="380"/>
                  <a:pt x="23" y="380"/>
                  <a:pt x="23" y="380"/>
                </a:cubicBezTo>
                <a:cubicBezTo>
                  <a:pt x="23" y="393"/>
                  <a:pt x="17" y="400"/>
                  <a:pt x="14" y="400"/>
                </a:cubicBezTo>
                <a:cubicBezTo>
                  <a:pt x="6" y="400"/>
                  <a:pt x="0" y="406"/>
                  <a:pt x="0" y="414"/>
                </a:cubicBezTo>
                <a:cubicBezTo>
                  <a:pt x="0" y="421"/>
                  <a:pt x="6" y="427"/>
                  <a:pt x="14" y="427"/>
                </a:cubicBezTo>
                <a:cubicBezTo>
                  <a:pt x="34" y="427"/>
                  <a:pt x="50" y="407"/>
                  <a:pt x="50" y="380"/>
                </a:cubicBezTo>
                <a:cubicBezTo>
                  <a:pt x="50" y="247"/>
                  <a:pt x="50" y="247"/>
                  <a:pt x="50" y="247"/>
                </a:cubicBezTo>
                <a:cubicBezTo>
                  <a:pt x="50" y="238"/>
                  <a:pt x="61" y="228"/>
                  <a:pt x="66" y="224"/>
                </a:cubicBezTo>
                <a:cubicBezTo>
                  <a:pt x="66" y="225"/>
                  <a:pt x="65" y="225"/>
                  <a:pt x="65" y="225"/>
                </a:cubicBezTo>
                <a:cubicBezTo>
                  <a:pt x="69" y="223"/>
                  <a:pt x="72" y="219"/>
                  <a:pt x="72" y="21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noEditPoints="1"/>
          </p:cNvSpPr>
          <p:nvPr userDrawn="1"/>
        </p:nvSpPr>
        <p:spPr bwMode="auto">
          <a:xfrm>
            <a:off x="887413" y="6024563"/>
            <a:ext cx="174625" cy="92075"/>
          </a:xfrm>
          <a:custGeom>
            <a:avLst/>
            <a:gdLst/>
            <a:ahLst/>
            <a:cxnLst>
              <a:cxn ang="0">
                <a:pos x="149" y="6"/>
              </a:cxn>
              <a:cxn ang="0">
                <a:pos x="149" y="6"/>
              </a:cxn>
              <a:cxn ang="0">
                <a:pos x="149" y="6"/>
              </a:cxn>
              <a:cxn ang="0">
                <a:pos x="152" y="60"/>
              </a:cxn>
              <a:cxn ang="0">
                <a:pos x="153" y="53"/>
              </a:cxn>
              <a:cxn ang="0">
                <a:pos x="153" y="23"/>
              </a:cxn>
              <a:cxn ang="0">
                <a:pos x="153" y="14"/>
              </a:cxn>
              <a:cxn ang="0">
                <a:pos x="149" y="6"/>
              </a:cxn>
              <a:cxn ang="0">
                <a:pos x="140" y="2"/>
              </a:cxn>
              <a:cxn ang="0">
                <a:pos x="132" y="2"/>
              </a:cxn>
              <a:cxn ang="0">
                <a:pos x="103" y="3"/>
              </a:cxn>
              <a:cxn ang="0">
                <a:pos x="96" y="4"/>
              </a:cxn>
              <a:cxn ang="0">
                <a:pos x="88" y="16"/>
              </a:cxn>
              <a:cxn ang="0">
                <a:pos x="102" y="25"/>
              </a:cxn>
              <a:cxn ang="0">
                <a:pos x="114" y="24"/>
              </a:cxn>
              <a:cxn ang="0">
                <a:pos x="98" y="39"/>
              </a:cxn>
              <a:cxn ang="0">
                <a:pos x="77" y="48"/>
              </a:cxn>
              <a:cxn ang="0">
                <a:pos x="28" y="12"/>
              </a:cxn>
              <a:cxn ang="0">
                <a:pos x="12" y="1"/>
              </a:cxn>
              <a:cxn ang="0">
                <a:pos x="1" y="17"/>
              </a:cxn>
              <a:cxn ang="0">
                <a:pos x="82" y="75"/>
              </a:cxn>
              <a:cxn ang="0">
                <a:pos x="112" y="62"/>
              </a:cxn>
              <a:cxn ang="0">
                <a:pos x="132" y="43"/>
              </a:cxn>
              <a:cxn ang="0">
                <a:pos x="131" y="54"/>
              </a:cxn>
              <a:cxn ang="0">
                <a:pos x="140" y="68"/>
              </a:cxn>
              <a:cxn ang="0">
                <a:pos x="152" y="60"/>
              </a:cxn>
            </a:cxnLst>
            <a:rect l="0" t="0" r="r" b="b"/>
            <a:pathLst>
              <a:path w="154" h="81">
                <a:moveTo>
                  <a:pt x="149" y="6"/>
                </a:moveTo>
                <a:cubicBezTo>
                  <a:pt x="149" y="6"/>
                  <a:pt x="149" y="6"/>
                  <a:pt x="149" y="6"/>
                </a:cubicBezTo>
                <a:cubicBezTo>
                  <a:pt x="149" y="6"/>
                  <a:pt x="149" y="6"/>
                  <a:pt x="149" y="6"/>
                </a:cubicBezTo>
                <a:close/>
                <a:moveTo>
                  <a:pt x="152" y="60"/>
                </a:moveTo>
                <a:cubicBezTo>
                  <a:pt x="153" y="53"/>
                  <a:pt x="153" y="53"/>
                  <a:pt x="153" y="53"/>
                </a:cubicBezTo>
                <a:cubicBezTo>
                  <a:pt x="153" y="23"/>
                  <a:pt x="153" y="23"/>
                  <a:pt x="153" y="23"/>
                </a:cubicBezTo>
                <a:cubicBezTo>
                  <a:pt x="154" y="19"/>
                  <a:pt x="154" y="17"/>
                  <a:pt x="153" y="14"/>
                </a:cubicBezTo>
                <a:cubicBezTo>
                  <a:pt x="153" y="12"/>
                  <a:pt x="151" y="9"/>
                  <a:pt x="149" y="6"/>
                </a:cubicBezTo>
                <a:cubicBezTo>
                  <a:pt x="146" y="3"/>
                  <a:pt x="143" y="2"/>
                  <a:pt x="140" y="2"/>
                </a:cubicBezTo>
                <a:cubicBezTo>
                  <a:pt x="138" y="1"/>
                  <a:pt x="135" y="1"/>
                  <a:pt x="132" y="2"/>
                </a:cubicBezTo>
                <a:cubicBezTo>
                  <a:pt x="103" y="3"/>
                  <a:pt x="103" y="3"/>
                  <a:pt x="103" y="3"/>
                </a:cubicBezTo>
                <a:cubicBezTo>
                  <a:pt x="96" y="4"/>
                  <a:pt x="96" y="4"/>
                  <a:pt x="96" y="4"/>
                </a:cubicBezTo>
                <a:cubicBezTo>
                  <a:pt x="96" y="4"/>
                  <a:pt x="86" y="4"/>
                  <a:pt x="88" y="16"/>
                </a:cubicBezTo>
                <a:cubicBezTo>
                  <a:pt x="89" y="24"/>
                  <a:pt x="94" y="26"/>
                  <a:pt x="102" y="25"/>
                </a:cubicBezTo>
                <a:cubicBezTo>
                  <a:pt x="105" y="25"/>
                  <a:pt x="109" y="25"/>
                  <a:pt x="114" y="24"/>
                </a:cubicBezTo>
                <a:cubicBezTo>
                  <a:pt x="107" y="32"/>
                  <a:pt x="98" y="39"/>
                  <a:pt x="98" y="39"/>
                </a:cubicBezTo>
                <a:cubicBezTo>
                  <a:pt x="92" y="44"/>
                  <a:pt x="85" y="47"/>
                  <a:pt x="77" y="48"/>
                </a:cubicBezTo>
                <a:cubicBezTo>
                  <a:pt x="54" y="52"/>
                  <a:pt x="32" y="36"/>
                  <a:pt x="28" y="12"/>
                </a:cubicBezTo>
                <a:cubicBezTo>
                  <a:pt x="26" y="5"/>
                  <a:pt x="20" y="0"/>
                  <a:pt x="12" y="1"/>
                </a:cubicBezTo>
                <a:cubicBezTo>
                  <a:pt x="5" y="3"/>
                  <a:pt x="0" y="9"/>
                  <a:pt x="1" y="17"/>
                </a:cubicBezTo>
                <a:cubicBezTo>
                  <a:pt x="7" y="55"/>
                  <a:pt x="44" y="81"/>
                  <a:pt x="82" y="75"/>
                </a:cubicBezTo>
                <a:cubicBezTo>
                  <a:pt x="93" y="73"/>
                  <a:pt x="103" y="68"/>
                  <a:pt x="112" y="62"/>
                </a:cubicBezTo>
                <a:cubicBezTo>
                  <a:pt x="112" y="62"/>
                  <a:pt x="124" y="53"/>
                  <a:pt x="132" y="43"/>
                </a:cubicBezTo>
                <a:cubicBezTo>
                  <a:pt x="132" y="47"/>
                  <a:pt x="131" y="50"/>
                  <a:pt x="131" y="54"/>
                </a:cubicBezTo>
                <a:cubicBezTo>
                  <a:pt x="130" y="62"/>
                  <a:pt x="132" y="67"/>
                  <a:pt x="140" y="68"/>
                </a:cubicBezTo>
                <a:cubicBezTo>
                  <a:pt x="152" y="69"/>
                  <a:pt x="152" y="60"/>
                  <a:pt x="152" y="60"/>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noEditPoints="1"/>
          </p:cNvSpPr>
          <p:nvPr userDrawn="1"/>
        </p:nvSpPr>
        <p:spPr bwMode="auto">
          <a:xfrm>
            <a:off x="1243013" y="6003926"/>
            <a:ext cx="160337" cy="117475"/>
          </a:xfrm>
          <a:custGeom>
            <a:avLst/>
            <a:gdLst/>
            <a:ahLst/>
            <a:cxnLst>
              <a:cxn ang="0">
                <a:pos x="132" y="35"/>
              </a:cxn>
              <a:cxn ang="0">
                <a:pos x="107" y="12"/>
              </a:cxn>
              <a:cxn ang="0">
                <a:pos x="102" y="8"/>
              </a:cxn>
              <a:cxn ang="0">
                <a:pos x="86" y="11"/>
              </a:cxn>
              <a:cxn ang="0">
                <a:pos x="90" y="29"/>
              </a:cxn>
              <a:cxn ang="0">
                <a:pos x="100" y="38"/>
              </a:cxn>
              <a:cxn ang="0">
                <a:pos x="14" y="38"/>
              </a:cxn>
              <a:cxn ang="0">
                <a:pos x="0" y="51"/>
              </a:cxn>
              <a:cxn ang="0">
                <a:pos x="0" y="53"/>
              </a:cxn>
              <a:cxn ang="0">
                <a:pos x="14" y="65"/>
              </a:cxn>
              <a:cxn ang="0">
                <a:pos x="100" y="65"/>
              </a:cxn>
              <a:cxn ang="0">
                <a:pos x="90" y="74"/>
              </a:cxn>
              <a:cxn ang="0">
                <a:pos x="86" y="92"/>
              </a:cxn>
              <a:cxn ang="0">
                <a:pos x="102" y="95"/>
              </a:cxn>
              <a:cxn ang="0">
                <a:pos x="108" y="90"/>
              </a:cxn>
              <a:cxn ang="0">
                <a:pos x="132" y="68"/>
              </a:cxn>
              <a:cxn ang="0">
                <a:pos x="138" y="62"/>
              </a:cxn>
              <a:cxn ang="0">
                <a:pos x="141" y="52"/>
              </a:cxn>
              <a:cxn ang="0">
                <a:pos x="138" y="42"/>
              </a:cxn>
              <a:cxn ang="0">
                <a:pos x="132" y="35"/>
              </a:cxn>
              <a:cxn ang="0">
                <a:pos x="141" y="52"/>
              </a:cxn>
              <a:cxn ang="0">
                <a:pos x="141" y="52"/>
              </a:cxn>
              <a:cxn ang="0">
                <a:pos x="141" y="52"/>
              </a:cxn>
              <a:cxn ang="0">
                <a:pos x="141" y="52"/>
              </a:cxn>
            </a:cxnLst>
            <a:rect l="0" t="0" r="r" b="b"/>
            <a:pathLst>
              <a:path w="141" h="103">
                <a:moveTo>
                  <a:pt x="132" y="35"/>
                </a:moveTo>
                <a:cubicBezTo>
                  <a:pt x="107" y="12"/>
                  <a:pt x="107" y="12"/>
                  <a:pt x="107" y="12"/>
                </a:cubicBezTo>
                <a:cubicBezTo>
                  <a:pt x="102" y="8"/>
                  <a:pt x="102" y="8"/>
                  <a:pt x="102" y="8"/>
                </a:cubicBezTo>
                <a:cubicBezTo>
                  <a:pt x="102" y="8"/>
                  <a:pt x="94" y="0"/>
                  <a:pt x="86" y="11"/>
                </a:cubicBezTo>
                <a:cubicBezTo>
                  <a:pt x="80" y="18"/>
                  <a:pt x="83" y="23"/>
                  <a:pt x="90" y="29"/>
                </a:cubicBezTo>
                <a:cubicBezTo>
                  <a:pt x="92" y="31"/>
                  <a:pt x="96" y="35"/>
                  <a:pt x="100" y="38"/>
                </a:cubicBezTo>
                <a:cubicBezTo>
                  <a:pt x="14" y="38"/>
                  <a:pt x="14" y="38"/>
                  <a:pt x="14" y="38"/>
                </a:cubicBezTo>
                <a:cubicBezTo>
                  <a:pt x="4" y="38"/>
                  <a:pt x="0" y="43"/>
                  <a:pt x="0" y="51"/>
                </a:cubicBezTo>
                <a:cubicBezTo>
                  <a:pt x="0" y="53"/>
                  <a:pt x="0" y="53"/>
                  <a:pt x="0" y="53"/>
                </a:cubicBezTo>
                <a:cubicBezTo>
                  <a:pt x="0" y="60"/>
                  <a:pt x="4" y="65"/>
                  <a:pt x="14" y="65"/>
                </a:cubicBezTo>
                <a:cubicBezTo>
                  <a:pt x="100" y="65"/>
                  <a:pt x="100" y="65"/>
                  <a:pt x="100" y="65"/>
                </a:cubicBezTo>
                <a:cubicBezTo>
                  <a:pt x="96" y="68"/>
                  <a:pt x="93" y="71"/>
                  <a:pt x="90" y="74"/>
                </a:cubicBezTo>
                <a:cubicBezTo>
                  <a:pt x="83" y="80"/>
                  <a:pt x="81" y="85"/>
                  <a:pt x="86" y="92"/>
                </a:cubicBezTo>
                <a:cubicBezTo>
                  <a:pt x="94" y="103"/>
                  <a:pt x="102" y="95"/>
                  <a:pt x="102" y="95"/>
                </a:cubicBezTo>
                <a:cubicBezTo>
                  <a:pt x="108" y="90"/>
                  <a:pt x="108" y="90"/>
                  <a:pt x="108" y="90"/>
                </a:cubicBezTo>
                <a:cubicBezTo>
                  <a:pt x="132" y="68"/>
                  <a:pt x="132" y="68"/>
                  <a:pt x="132" y="68"/>
                </a:cubicBezTo>
                <a:cubicBezTo>
                  <a:pt x="135" y="66"/>
                  <a:pt x="137" y="64"/>
                  <a:pt x="138" y="62"/>
                </a:cubicBezTo>
                <a:cubicBezTo>
                  <a:pt x="140" y="59"/>
                  <a:pt x="141" y="56"/>
                  <a:pt x="141" y="52"/>
                </a:cubicBezTo>
                <a:cubicBezTo>
                  <a:pt x="141" y="48"/>
                  <a:pt x="140" y="44"/>
                  <a:pt x="138" y="42"/>
                </a:cubicBezTo>
                <a:cubicBezTo>
                  <a:pt x="137" y="39"/>
                  <a:pt x="135" y="38"/>
                  <a:pt x="132" y="35"/>
                </a:cubicBezTo>
                <a:close/>
                <a:moveTo>
                  <a:pt x="141" y="52"/>
                </a:moveTo>
                <a:cubicBezTo>
                  <a:pt x="141" y="52"/>
                  <a:pt x="141" y="52"/>
                  <a:pt x="141" y="52"/>
                </a:cubicBezTo>
                <a:cubicBezTo>
                  <a:pt x="141" y="52"/>
                  <a:pt x="141" y="52"/>
                  <a:pt x="141" y="52"/>
                </a:cubicBezTo>
                <a:cubicBezTo>
                  <a:pt x="141" y="52"/>
                  <a:pt x="141" y="52"/>
                  <a:pt x="141" y="5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p:cNvSpPr>
          <p:nvPr userDrawn="1"/>
        </p:nvSpPr>
        <p:spPr bwMode="auto">
          <a:xfrm>
            <a:off x="1579563" y="5995988"/>
            <a:ext cx="171450" cy="147637"/>
          </a:xfrm>
          <a:custGeom>
            <a:avLst/>
            <a:gdLst/>
            <a:ahLst/>
            <a:cxnLst>
              <a:cxn ang="0">
                <a:pos x="143" y="34"/>
              </a:cxn>
              <a:cxn ang="0">
                <a:pos x="138" y="30"/>
              </a:cxn>
              <a:cxn ang="0">
                <a:pos x="118" y="8"/>
              </a:cxn>
              <a:cxn ang="0">
                <a:pos x="112" y="2"/>
              </a:cxn>
              <a:cxn ang="0">
                <a:pos x="103" y="0"/>
              </a:cxn>
              <a:cxn ang="0">
                <a:pos x="94" y="2"/>
              </a:cxn>
              <a:cxn ang="0">
                <a:pos x="88" y="8"/>
              </a:cxn>
              <a:cxn ang="0">
                <a:pos x="69" y="30"/>
              </a:cxn>
              <a:cxn ang="0">
                <a:pos x="64" y="35"/>
              </a:cxn>
              <a:cxn ang="0">
                <a:pos x="67" y="49"/>
              </a:cxn>
              <a:cxn ang="0">
                <a:pos x="84" y="45"/>
              </a:cxn>
              <a:cxn ang="0">
                <a:pos x="91" y="37"/>
              </a:cxn>
              <a:cxn ang="0">
                <a:pos x="90" y="58"/>
              </a:cxn>
              <a:cxn ang="0">
                <a:pos x="82" y="79"/>
              </a:cxn>
              <a:cxn ang="0">
                <a:pos x="22" y="89"/>
              </a:cxn>
              <a:cxn ang="0">
                <a:pos x="4" y="92"/>
              </a:cxn>
              <a:cxn ang="0">
                <a:pos x="7" y="110"/>
              </a:cxn>
              <a:cxn ang="0">
                <a:pos x="104" y="94"/>
              </a:cxn>
              <a:cxn ang="0">
                <a:pos x="116" y="64"/>
              </a:cxn>
              <a:cxn ang="0">
                <a:pos x="117" y="37"/>
              </a:cxn>
              <a:cxn ang="0">
                <a:pos x="124" y="45"/>
              </a:cxn>
              <a:cxn ang="0">
                <a:pos x="140" y="49"/>
              </a:cxn>
              <a:cxn ang="0">
                <a:pos x="143" y="34"/>
              </a:cxn>
            </a:cxnLst>
            <a:rect l="0" t="0" r="r" b="b"/>
            <a:pathLst>
              <a:path w="150" h="132">
                <a:moveTo>
                  <a:pt x="143" y="34"/>
                </a:moveTo>
                <a:cubicBezTo>
                  <a:pt x="138" y="30"/>
                  <a:pt x="138" y="30"/>
                  <a:pt x="138" y="30"/>
                </a:cubicBezTo>
                <a:cubicBezTo>
                  <a:pt x="118" y="8"/>
                  <a:pt x="118" y="8"/>
                  <a:pt x="118" y="8"/>
                </a:cubicBezTo>
                <a:cubicBezTo>
                  <a:pt x="116" y="5"/>
                  <a:pt x="114" y="3"/>
                  <a:pt x="112" y="2"/>
                </a:cubicBezTo>
                <a:cubicBezTo>
                  <a:pt x="110" y="0"/>
                  <a:pt x="107" y="0"/>
                  <a:pt x="103" y="0"/>
                </a:cubicBezTo>
                <a:cubicBezTo>
                  <a:pt x="99" y="0"/>
                  <a:pt x="96" y="0"/>
                  <a:pt x="94" y="2"/>
                </a:cubicBezTo>
                <a:cubicBezTo>
                  <a:pt x="92" y="4"/>
                  <a:pt x="90" y="6"/>
                  <a:pt x="88" y="8"/>
                </a:cubicBezTo>
                <a:cubicBezTo>
                  <a:pt x="69" y="30"/>
                  <a:pt x="69" y="30"/>
                  <a:pt x="69" y="30"/>
                </a:cubicBezTo>
                <a:cubicBezTo>
                  <a:pt x="64" y="35"/>
                  <a:pt x="64" y="35"/>
                  <a:pt x="64" y="35"/>
                </a:cubicBezTo>
                <a:cubicBezTo>
                  <a:pt x="64" y="35"/>
                  <a:pt x="58" y="42"/>
                  <a:pt x="67" y="49"/>
                </a:cubicBezTo>
                <a:cubicBezTo>
                  <a:pt x="74" y="54"/>
                  <a:pt x="78" y="52"/>
                  <a:pt x="84" y="45"/>
                </a:cubicBezTo>
                <a:cubicBezTo>
                  <a:pt x="86" y="43"/>
                  <a:pt x="88" y="40"/>
                  <a:pt x="91" y="37"/>
                </a:cubicBezTo>
                <a:cubicBezTo>
                  <a:pt x="91" y="47"/>
                  <a:pt x="90" y="58"/>
                  <a:pt x="90" y="58"/>
                </a:cubicBezTo>
                <a:cubicBezTo>
                  <a:pt x="89" y="65"/>
                  <a:pt x="87" y="72"/>
                  <a:pt x="82" y="79"/>
                </a:cubicBezTo>
                <a:cubicBezTo>
                  <a:pt x="69" y="98"/>
                  <a:pt x="42" y="102"/>
                  <a:pt x="22" y="89"/>
                </a:cubicBezTo>
                <a:cubicBezTo>
                  <a:pt x="17" y="84"/>
                  <a:pt x="8" y="86"/>
                  <a:pt x="4" y="92"/>
                </a:cubicBezTo>
                <a:cubicBezTo>
                  <a:pt x="0" y="98"/>
                  <a:pt x="1" y="106"/>
                  <a:pt x="7" y="110"/>
                </a:cubicBezTo>
                <a:cubicBezTo>
                  <a:pt x="38" y="132"/>
                  <a:pt x="82" y="125"/>
                  <a:pt x="104" y="94"/>
                </a:cubicBezTo>
                <a:cubicBezTo>
                  <a:pt x="111" y="85"/>
                  <a:pt x="115" y="75"/>
                  <a:pt x="116" y="64"/>
                </a:cubicBezTo>
                <a:cubicBezTo>
                  <a:pt x="116" y="64"/>
                  <a:pt x="118" y="49"/>
                  <a:pt x="117" y="37"/>
                </a:cubicBezTo>
                <a:cubicBezTo>
                  <a:pt x="119" y="40"/>
                  <a:pt x="121" y="42"/>
                  <a:pt x="124" y="45"/>
                </a:cubicBezTo>
                <a:cubicBezTo>
                  <a:pt x="129" y="52"/>
                  <a:pt x="134" y="54"/>
                  <a:pt x="140" y="49"/>
                </a:cubicBezTo>
                <a:cubicBezTo>
                  <a:pt x="150" y="42"/>
                  <a:pt x="143" y="34"/>
                  <a:pt x="143" y="3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userDrawn="1"/>
        </p:nvSpPr>
        <p:spPr bwMode="auto">
          <a:xfrm>
            <a:off x="1920875" y="5983287"/>
            <a:ext cx="171450" cy="150813"/>
          </a:xfrm>
          <a:custGeom>
            <a:avLst/>
            <a:gdLst/>
            <a:ahLst/>
            <a:cxnLst>
              <a:cxn ang="0">
                <a:pos x="140" y="84"/>
              </a:cxn>
              <a:cxn ang="0">
                <a:pos x="124" y="87"/>
              </a:cxn>
              <a:cxn ang="0">
                <a:pos x="117" y="96"/>
              </a:cxn>
              <a:cxn ang="0">
                <a:pos x="116" y="68"/>
              </a:cxn>
              <a:cxn ang="0">
                <a:pos x="104" y="38"/>
              </a:cxn>
              <a:cxn ang="0">
                <a:pos x="7" y="23"/>
              </a:cxn>
              <a:cxn ang="0">
                <a:pos x="4" y="41"/>
              </a:cxn>
              <a:cxn ang="0">
                <a:pos x="22" y="44"/>
              </a:cxn>
              <a:cxn ang="0">
                <a:pos x="82" y="54"/>
              </a:cxn>
              <a:cxn ang="0">
                <a:pos x="90" y="75"/>
              </a:cxn>
              <a:cxn ang="0">
                <a:pos x="91" y="96"/>
              </a:cxn>
              <a:cxn ang="0">
                <a:pos x="84" y="87"/>
              </a:cxn>
              <a:cxn ang="0">
                <a:pos x="67" y="84"/>
              </a:cxn>
              <a:cxn ang="0">
                <a:pos x="64" y="98"/>
              </a:cxn>
              <a:cxn ang="0">
                <a:pos x="69" y="103"/>
              </a:cxn>
              <a:cxn ang="0">
                <a:pos x="88" y="125"/>
              </a:cxn>
              <a:cxn ang="0">
                <a:pos x="94" y="131"/>
              </a:cxn>
              <a:cxn ang="0">
                <a:pos x="103" y="133"/>
              </a:cxn>
              <a:cxn ang="0">
                <a:pos x="112" y="131"/>
              </a:cxn>
              <a:cxn ang="0">
                <a:pos x="118" y="125"/>
              </a:cxn>
              <a:cxn ang="0">
                <a:pos x="138" y="103"/>
              </a:cxn>
              <a:cxn ang="0">
                <a:pos x="143" y="98"/>
              </a:cxn>
              <a:cxn ang="0">
                <a:pos x="140" y="84"/>
              </a:cxn>
            </a:cxnLst>
            <a:rect l="0" t="0" r="r" b="b"/>
            <a:pathLst>
              <a:path w="150" h="133">
                <a:moveTo>
                  <a:pt x="140" y="84"/>
                </a:moveTo>
                <a:cubicBezTo>
                  <a:pt x="134" y="79"/>
                  <a:pt x="129" y="81"/>
                  <a:pt x="124" y="87"/>
                </a:cubicBezTo>
                <a:cubicBezTo>
                  <a:pt x="121" y="90"/>
                  <a:pt x="119" y="93"/>
                  <a:pt x="117" y="96"/>
                </a:cubicBezTo>
                <a:cubicBezTo>
                  <a:pt x="118" y="83"/>
                  <a:pt x="116" y="68"/>
                  <a:pt x="116" y="68"/>
                </a:cubicBezTo>
                <a:cubicBezTo>
                  <a:pt x="115" y="58"/>
                  <a:pt x="111" y="48"/>
                  <a:pt x="104" y="38"/>
                </a:cubicBezTo>
                <a:cubicBezTo>
                  <a:pt x="82" y="7"/>
                  <a:pt x="38" y="0"/>
                  <a:pt x="7" y="23"/>
                </a:cubicBezTo>
                <a:cubicBezTo>
                  <a:pt x="1" y="27"/>
                  <a:pt x="0" y="35"/>
                  <a:pt x="4" y="41"/>
                </a:cubicBezTo>
                <a:cubicBezTo>
                  <a:pt x="8" y="47"/>
                  <a:pt x="17" y="48"/>
                  <a:pt x="22" y="44"/>
                </a:cubicBezTo>
                <a:cubicBezTo>
                  <a:pt x="42" y="30"/>
                  <a:pt x="69" y="35"/>
                  <a:pt x="82" y="54"/>
                </a:cubicBezTo>
                <a:cubicBezTo>
                  <a:pt x="87" y="60"/>
                  <a:pt x="89" y="67"/>
                  <a:pt x="90" y="75"/>
                </a:cubicBezTo>
                <a:cubicBezTo>
                  <a:pt x="90" y="75"/>
                  <a:pt x="91" y="86"/>
                  <a:pt x="91" y="96"/>
                </a:cubicBezTo>
                <a:cubicBezTo>
                  <a:pt x="88" y="93"/>
                  <a:pt x="86" y="90"/>
                  <a:pt x="84" y="87"/>
                </a:cubicBezTo>
                <a:cubicBezTo>
                  <a:pt x="78" y="81"/>
                  <a:pt x="74" y="79"/>
                  <a:pt x="67" y="84"/>
                </a:cubicBezTo>
                <a:cubicBezTo>
                  <a:pt x="58" y="91"/>
                  <a:pt x="64" y="98"/>
                  <a:pt x="64" y="98"/>
                </a:cubicBezTo>
                <a:cubicBezTo>
                  <a:pt x="69" y="103"/>
                  <a:pt x="69" y="103"/>
                  <a:pt x="69" y="103"/>
                </a:cubicBezTo>
                <a:cubicBezTo>
                  <a:pt x="88" y="125"/>
                  <a:pt x="88" y="125"/>
                  <a:pt x="88" y="125"/>
                </a:cubicBezTo>
                <a:cubicBezTo>
                  <a:pt x="90" y="127"/>
                  <a:pt x="92" y="129"/>
                  <a:pt x="94" y="131"/>
                </a:cubicBezTo>
                <a:cubicBezTo>
                  <a:pt x="96" y="132"/>
                  <a:pt x="99" y="133"/>
                  <a:pt x="103" y="133"/>
                </a:cubicBezTo>
                <a:cubicBezTo>
                  <a:pt x="107" y="133"/>
                  <a:pt x="110" y="132"/>
                  <a:pt x="112" y="131"/>
                </a:cubicBezTo>
                <a:cubicBezTo>
                  <a:pt x="114" y="129"/>
                  <a:pt x="116" y="127"/>
                  <a:pt x="118" y="125"/>
                </a:cubicBezTo>
                <a:cubicBezTo>
                  <a:pt x="138" y="103"/>
                  <a:pt x="138" y="103"/>
                  <a:pt x="138" y="103"/>
                </a:cubicBezTo>
                <a:cubicBezTo>
                  <a:pt x="143" y="98"/>
                  <a:pt x="143" y="98"/>
                  <a:pt x="143" y="98"/>
                </a:cubicBezTo>
                <a:cubicBezTo>
                  <a:pt x="143" y="98"/>
                  <a:pt x="150" y="91"/>
                  <a:pt x="140" y="8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056" name="Group 32"/>
          <p:cNvGrpSpPr>
            <a:grpSpLocks noChangeAspect="1"/>
          </p:cNvGrpSpPr>
          <p:nvPr userDrawn="1"/>
        </p:nvGrpSpPr>
        <p:grpSpPr bwMode="auto">
          <a:xfrm>
            <a:off x="2262188" y="6015043"/>
            <a:ext cx="142875" cy="96838"/>
            <a:chOff x="1425" y="3789"/>
            <a:chExt cx="90" cy="61"/>
          </a:xfrm>
          <a:solidFill>
            <a:srgbClr val="009530"/>
          </a:solidFill>
        </p:grpSpPr>
        <p:sp>
          <p:nvSpPr>
            <p:cNvPr id="1057" name="Freeform 33"/>
            <p:cNvSpPr>
              <a:spLocks/>
            </p:cNvSpPr>
            <p:nvPr userDrawn="1"/>
          </p:nvSpPr>
          <p:spPr bwMode="auto">
            <a:xfrm>
              <a:off x="1425" y="3789"/>
              <a:ext cx="90" cy="2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2"/>
                    <a:pt x="0" y="15"/>
                  </a:cubicBezTo>
                  <a:cubicBezTo>
                    <a:pt x="0" y="13"/>
                    <a:pt x="0" y="13"/>
                    <a:pt x="0" y="13"/>
                  </a:cubicBezTo>
                  <a:cubicBezTo>
                    <a:pt x="0" y="5"/>
                    <a:pt x="5" y="0"/>
                    <a:pt x="16" y="0"/>
                  </a:cubicBezTo>
                  <a:cubicBezTo>
                    <a:pt x="49" y="0"/>
                    <a:pt x="49" y="0"/>
                    <a:pt x="49" y="0"/>
                  </a:cubicBezTo>
                  <a:cubicBezTo>
                    <a:pt x="78" y="0"/>
                    <a:pt x="78" y="0"/>
                    <a:pt x="78" y="0"/>
                  </a:cubicBezTo>
                  <a:cubicBezTo>
                    <a:pt x="111" y="0"/>
                    <a:pt x="111" y="0"/>
                    <a:pt x="111" y="0"/>
                  </a:cubicBezTo>
                  <a:cubicBezTo>
                    <a:pt x="122" y="0"/>
                    <a:pt x="126" y="5"/>
                    <a:pt x="126" y="13"/>
                  </a:cubicBezTo>
                  <a:cubicBezTo>
                    <a:pt x="126" y="15"/>
                    <a:pt x="126" y="15"/>
                    <a:pt x="126" y="15"/>
                  </a:cubicBezTo>
                  <a:cubicBezTo>
                    <a:pt x="126" y="22"/>
                    <a:pt x="122" y="28"/>
                    <a:pt x="111" y="28"/>
                  </a:cubicBezTo>
                  <a:cubicBezTo>
                    <a:pt x="78" y="28"/>
                    <a:pt x="78" y="28"/>
                    <a:pt x="78" y="28"/>
                  </a:cubicBezTo>
                  <a:lnTo>
                    <a:pt x="49"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Freeform 34"/>
            <p:cNvSpPr>
              <a:spLocks/>
            </p:cNvSpPr>
            <p:nvPr userDrawn="1"/>
          </p:nvSpPr>
          <p:spPr bwMode="auto">
            <a:xfrm>
              <a:off x="1425" y="3830"/>
              <a:ext cx="90" cy="2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2"/>
                    <a:pt x="0" y="15"/>
                  </a:cubicBezTo>
                  <a:cubicBezTo>
                    <a:pt x="0" y="13"/>
                    <a:pt x="0" y="13"/>
                    <a:pt x="0" y="13"/>
                  </a:cubicBezTo>
                  <a:cubicBezTo>
                    <a:pt x="0" y="5"/>
                    <a:pt x="5" y="0"/>
                    <a:pt x="16" y="0"/>
                  </a:cubicBezTo>
                  <a:cubicBezTo>
                    <a:pt x="49" y="0"/>
                    <a:pt x="49" y="0"/>
                    <a:pt x="49" y="0"/>
                  </a:cubicBezTo>
                  <a:cubicBezTo>
                    <a:pt x="78" y="0"/>
                    <a:pt x="78" y="0"/>
                    <a:pt x="78" y="0"/>
                  </a:cubicBezTo>
                  <a:cubicBezTo>
                    <a:pt x="111" y="0"/>
                    <a:pt x="111" y="0"/>
                    <a:pt x="111" y="0"/>
                  </a:cubicBezTo>
                  <a:cubicBezTo>
                    <a:pt x="122" y="0"/>
                    <a:pt x="126" y="5"/>
                    <a:pt x="126" y="13"/>
                  </a:cubicBezTo>
                  <a:cubicBezTo>
                    <a:pt x="126" y="15"/>
                    <a:pt x="126" y="15"/>
                    <a:pt x="126" y="15"/>
                  </a:cubicBezTo>
                  <a:cubicBezTo>
                    <a:pt x="126" y="22"/>
                    <a:pt x="122" y="28"/>
                    <a:pt x="111" y="28"/>
                  </a:cubicBezTo>
                  <a:cubicBezTo>
                    <a:pt x="78" y="28"/>
                    <a:pt x="78" y="28"/>
                    <a:pt x="78" y="28"/>
                  </a:cubicBezTo>
                  <a:lnTo>
                    <a:pt x="49"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62" name="Freeform 38"/>
          <p:cNvSpPr>
            <a:spLocks/>
          </p:cNvSpPr>
          <p:nvPr userDrawn="1"/>
        </p:nvSpPr>
        <p:spPr bwMode="auto">
          <a:xfrm>
            <a:off x="2584450" y="6048375"/>
            <a:ext cx="141288" cy="3175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3"/>
                  <a:pt x="0" y="15"/>
                </a:cubicBezTo>
                <a:cubicBezTo>
                  <a:pt x="0" y="13"/>
                  <a:pt x="0" y="13"/>
                  <a:pt x="0" y="13"/>
                </a:cubicBezTo>
                <a:cubicBezTo>
                  <a:pt x="0" y="6"/>
                  <a:pt x="5" y="0"/>
                  <a:pt x="16" y="0"/>
                </a:cubicBezTo>
                <a:cubicBezTo>
                  <a:pt x="49" y="0"/>
                  <a:pt x="49" y="0"/>
                  <a:pt x="49" y="0"/>
                </a:cubicBezTo>
                <a:cubicBezTo>
                  <a:pt x="78" y="0"/>
                  <a:pt x="78" y="0"/>
                  <a:pt x="78" y="0"/>
                </a:cubicBezTo>
                <a:cubicBezTo>
                  <a:pt x="111" y="0"/>
                  <a:pt x="111" y="0"/>
                  <a:pt x="111" y="0"/>
                </a:cubicBezTo>
                <a:cubicBezTo>
                  <a:pt x="122" y="0"/>
                  <a:pt x="126" y="6"/>
                  <a:pt x="126" y="13"/>
                </a:cubicBezTo>
                <a:cubicBezTo>
                  <a:pt x="126" y="15"/>
                  <a:pt x="126" y="15"/>
                  <a:pt x="126" y="15"/>
                </a:cubicBezTo>
                <a:cubicBezTo>
                  <a:pt x="126" y="23"/>
                  <a:pt x="122" y="28"/>
                  <a:pt x="111" y="28"/>
                </a:cubicBezTo>
                <a:cubicBezTo>
                  <a:pt x="78" y="28"/>
                  <a:pt x="78" y="28"/>
                  <a:pt x="78" y="28"/>
                </a:cubicBezTo>
                <a:lnTo>
                  <a:pt x="49" y="28"/>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p:cNvSpPr>
          <p:nvPr userDrawn="1"/>
        </p:nvSpPr>
        <p:spPr bwMode="auto">
          <a:xfrm>
            <a:off x="2901950" y="5992813"/>
            <a:ext cx="142875" cy="144462"/>
          </a:xfrm>
          <a:custGeom>
            <a:avLst/>
            <a:gdLst/>
            <a:ahLst/>
            <a:cxnLst>
              <a:cxn ang="0">
                <a:pos x="16" y="76"/>
              </a:cxn>
              <a:cxn ang="0">
                <a:pos x="0" y="63"/>
              </a:cxn>
              <a:cxn ang="0">
                <a:pos x="0" y="61"/>
              </a:cxn>
              <a:cxn ang="0">
                <a:pos x="16" y="49"/>
              </a:cxn>
              <a:cxn ang="0">
                <a:pos x="49" y="49"/>
              </a:cxn>
              <a:cxn ang="0">
                <a:pos x="49" y="15"/>
              </a:cxn>
              <a:cxn ang="0">
                <a:pos x="62" y="0"/>
              </a:cxn>
              <a:cxn ang="0">
                <a:pos x="65" y="0"/>
              </a:cxn>
              <a:cxn ang="0">
                <a:pos x="78" y="15"/>
              </a:cxn>
              <a:cxn ang="0">
                <a:pos x="78" y="49"/>
              </a:cxn>
              <a:cxn ang="0">
                <a:pos x="111" y="49"/>
              </a:cxn>
              <a:cxn ang="0">
                <a:pos x="126" y="61"/>
              </a:cxn>
              <a:cxn ang="0">
                <a:pos x="126" y="63"/>
              </a:cxn>
              <a:cxn ang="0">
                <a:pos x="111" y="76"/>
              </a:cxn>
              <a:cxn ang="0">
                <a:pos x="78" y="76"/>
              </a:cxn>
              <a:cxn ang="0">
                <a:pos x="78" y="112"/>
              </a:cxn>
              <a:cxn ang="0">
                <a:pos x="65" y="127"/>
              </a:cxn>
              <a:cxn ang="0">
                <a:pos x="62" y="127"/>
              </a:cxn>
              <a:cxn ang="0">
                <a:pos x="49" y="112"/>
              </a:cxn>
              <a:cxn ang="0">
                <a:pos x="49" y="76"/>
              </a:cxn>
              <a:cxn ang="0">
                <a:pos x="16" y="76"/>
              </a:cxn>
            </a:cxnLst>
            <a:rect l="0" t="0" r="r" b="b"/>
            <a:pathLst>
              <a:path w="126" h="127">
                <a:moveTo>
                  <a:pt x="16" y="76"/>
                </a:moveTo>
                <a:cubicBezTo>
                  <a:pt x="5" y="76"/>
                  <a:pt x="0" y="71"/>
                  <a:pt x="0" y="63"/>
                </a:cubicBezTo>
                <a:cubicBezTo>
                  <a:pt x="0" y="61"/>
                  <a:pt x="0" y="61"/>
                  <a:pt x="0" y="61"/>
                </a:cubicBezTo>
                <a:cubicBezTo>
                  <a:pt x="0" y="54"/>
                  <a:pt x="5" y="49"/>
                  <a:pt x="16" y="49"/>
                </a:cubicBezTo>
                <a:cubicBezTo>
                  <a:pt x="49" y="49"/>
                  <a:pt x="49" y="49"/>
                  <a:pt x="49" y="49"/>
                </a:cubicBezTo>
                <a:cubicBezTo>
                  <a:pt x="49" y="15"/>
                  <a:pt x="49" y="15"/>
                  <a:pt x="49" y="15"/>
                </a:cubicBezTo>
                <a:cubicBezTo>
                  <a:pt x="49" y="4"/>
                  <a:pt x="54" y="0"/>
                  <a:pt x="62" y="0"/>
                </a:cubicBezTo>
                <a:cubicBezTo>
                  <a:pt x="65" y="0"/>
                  <a:pt x="65" y="0"/>
                  <a:pt x="65" y="0"/>
                </a:cubicBezTo>
                <a:cubicBezTo>
                  <a:pt x="72" y="0"/>
                  <a:pt x="78" y="4"/>
                  <a:pt x="78" y="15"/>
                </a:cubicBezTo>
                <a:cubicBezTo>
                  <a:pt x="78" y="49"/>
                  <a:pt x="78" y="49"/>
                  <a:pt x="78" y="49"/>
                </a:cubicBezTo>
                <a:cubicBezTo>
                  <a:pt x="111" y="49"/>
                  <a:pt x="111" y="49"/>
                  <a:pt x="111" y="49"/>
                </a:cubicBezTo>
                <a:cubicBezTo>
                  <a:pt x="122" y="49"/>
                  <a:pt x="126" y="54"/>
                  <a:pt x="126" y="61"/>
                </a:cubicBezTo>
                <a:cubicBezTo>
                  <a:pt x="126" y="63"/>
                  <a:pt x="126" y="63"/>
                  <a:pt x="126" y="63"/>
                </a:cubicBezTo>
                <a:cubicBezTo>
                  <a:pt x="126" y="71"/>
                  <a:pt x="122" y="76"/>
                  <a:pt x="111" y="76"/>
                </a:cubicBezTo>
                <a:cubicBezTo>
                  <a:pt x="78" y="76"/>
                  <a:pt x="78" y="76"/>
                  <a:pt x="78" y="76"/>
                </a:cubicBezTo>
                <a:cubicBezTo>
                  <a:pt x="78" y="112"/>
                  <a:pt x="78" y="112"/>
                  <a:pt x="78" y="112"/>
                </a:cubicBezTo>
                <a:cubicBezTo>
                  <a:pt x="78" y="122"/>
                  <a:pt x="72" y="127"/>
                  <a:pt x="65" y="127"/>
                </a:cubicBezTo>
                <a:cubicBezTo>
                  <a:pt x="62" y="127"/>
                  <a:pt x="62" y="127"/>
                  <a:pt x="62" y="127"/>
                </a:cubicBezTo>
                <a:cubicBezTo>
                  <a:pt x="54" y="127"/>
                  <a:pt x="49" y="122"/>
                  <a:pt x="49" y="112"/>
                </a:cubicBezTo>
                <a:cubicBezTo>
                  <a:pt x="49" y="76"/>
                  <a:pt x="49" y="76"/>
                  <a:pt x="49" y="76"/>
                </a:cubicBezTo>
                <a:lnTo>
                  <a:pt x="16" y="76"/>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069" name="Group 45"/>
          <p:cNvGrpSpPr>
            <a:grpSpLocks noChangeAspect="1"/>
          </p:cNvGrpSpPr>
          <p:nvPr userDrawn="1"/>
        </p:nvGrpSpPr>
        <p:grpSpPr bwMode="auto">
          <a:xfrm>
            <a:off x="3222624" y="5999160"/>
            <a:ext cx="134937" cy="131762"/>
            <a:chOff x="2030" y="3779"/>
            <a:chExt cx="85" cy="83"/>
          </a:xfrm>
          <a:solidFill>
            <a:srgbClr val="009530"/>
          </a:solidFill>
        </p:grpSpPr>
        <p:sp>
          <p:nvSpPr>
            <p:cNvPr id="1070" name="Freeform 46"/>
            <p:cNvSpPr>
              <a:spLocks noEditPoints="1"/>
            </p:cNvSpPr>
            <p:nvPr userDrawn="1"/>
          </p:nvSpPr>
          <p:spPr bwMode="auto">
            <a:xfrm>
              <a:off x="2030" y="3780"/>
              <a:ext cx="85" cy="82"/>
            </a:xfrm>
            <a:custGeom>
              <a:avLst/>
              <a:gdLst/>
              <a:ahLst/>
              <a:cxnLst>
                <a:cxn ang="0">
                  <a:pos x="28" y="54"/>
                </a:cxn>
                <a:cxn ang="0">
                  <a:pos x="16" y="52"/>
                </a:cxn>
                <a:cxn ang="0">
                  <a:pos x="7" y="46"/>
                </a:cxn>
                <a:cxn ang="0">
                  <a:pos x="2" y="38"/>
                </a:cxn>
                <a:cxn ang="0">
                  <a:pos x="0" y="27"/>
                </a:cxn>
                <a:cxn ang="0">
                  <a:pos x="0" y="26"/>
                </a:cxn>
                <a:cxn ang="0">
                  <a:pos x="2" y="15"/>
                </a:cxn>
                <a:cxn ang="0">
                  <a:pos x="8" y="7"/>
                </a:cxn>
                <a:cxn ang="0">
                  <a:pos x="16" y="2"/>
                </a:cxn>
                <a:cxn ang="0">
                  <a:pos x="28" y="0"/>
                </a:cxn>
                <a:cxn ang="0">
                  <a:pos x="39" y="2"/>
                </a:cxn>
                <a:cxn ang="0">
                  <a:pos x="48" y="7"/>
                </a:cxn>
                <a:cxn ang="0">
                  <a:pos x="53" y="15"/>
                </a:cxn>
                <a:cxn ang="0">
                  <a:pos x="55" y="26"/>
                </a:cxn>
                <a:cxn ang="0">
                  <a:pos x="55" y="27"/>
                </a:cxn>
                <a:cxn ang="0">
                  <a:pos x="53" y="38"/>
                </a:cxn>
                <a:cxn ang="0">
                  <a:pos x="48" y="46"/>
                </a:cxn>
                <a:cxn ang="0">
                  <a:pos x="39" y="52"/>
                </a:cxn>
                <a:cxn ang="0">
                  <a:pos x="28" y="54"/>
                </a:cxn>
                <a:cxn ang="0">
                  <a:pos x="28" y="41"/>
                </a:cxn>
                <a:cxn ang="0">
                  <a:pos x="36" y="37"/>
                </a:cxn>
                <a:cxn ang="0">
                  <a:pos x="39" y="28"/>
                </a:cxn>
                <a:cxn ang="0">
                  <a:pos x="39" y="25"/>
                </a:cxn>
                <a:cxn ang="0">
                  <a:pos x="36" y="16"/>
                </a:cxn>
                <a:cxn ang="0">
                  <a:pos x="28" y="13"/>
                </a:cxn>
                <a:cxn ang="0">
                  <a:pos x="19" y="16"/>
                </a:cxn>
                <a:cxn ang="0">
                  <a:pos x="16" y="25"/>
                </a:cxn>
                <a:cxn ang="0">
                  <a:pos x="16" y="28"/>
                </a:cxn>
                <a:cxn ang="0">
                  <a:pos x="20" y="37"/>
                </a:cxn>
                <a:cxn ang="0">
                  <a:pos x="28" y="41"/>
                </a:cxn>
                <a:cxn ang="0">
                  <a:pos x="91" y="113"/>
                </a:cxn>
                <a:cxn ang="0">
                  <a:pos x="80" y="111"/>
                </a:cxn>
                <a:cxn ang="0">
                  <a:pos x="71" y="106"/>
                </a:cxn>
                <a:cxn ang="0">
                  <a:pos x="65" y="97"/>
                </a:cxn>
                <a:cxn ang="0">
                  <a:pos x="63" y="87"/>
                </a:cxn>
                <a:cxn ang="0">
                  <a:pos x="63" y="85"/>
                </a:cxn>
                <a:cxn ang="0">
                  <a:pos x="65" y="75"/>
                </a:cxn>
                <a:cxn ang="0">
                  <a:pos x="71" y="66"/>
                </a:cxn>
                <a:cxn ang="0">
                  <a:pos x="80" y="61"/>
                </a:cxn>
                <a:cxn ang="0">
                  <a:pos x="91" y="59"/>
                </a:cxn>
                <a:cxn ang="0">
                  <a:pos x="102" y="61"/>
                </a:cxn>
                <a:cxn ang="0">
                  <a:pos x="111" y="66"/>
                </a:cxn>
                <a:cxn ang="0">
                  <a:pos x="117" y="75"/>
                </a:cxn>
                <a:cxn ang="0">
                  <a:pos x="119" y="85"/>
                </a:cxn>
                <a:cxn ang="0">
                  <a:pos x="119" y="87"/>
                </a:cxn>
                <a:cxn ang="0">
                  <a:pos x="117" y="97"/>
                </a:cxn>
                <a:cxn ang="0">
                  <a:pos x="111" y="106"/>
                </a:cxn>
                <a:cxn ang="0">
                  <a:pos x="102" y="111"/>
                </a:cxn>
                <a:cxn ang="0">
                  <a:pos x="91" y="113"/>
                </a:cxn>
                <a:cxn ang="0">
                  <a:pos x="91" y="100"/>
                </a:cxn>
                <a:cxn ang="0">
                  <a:pos x="99" y="96"/>
                </a:cxn>
                <a:cxn ang="0">
                  <a:pos x="102" y="87"/>
                </a:cxn>
                <a:cxn ang="0">
                  <a:pos x="102" y="85"/>
                </a:cxn>
                <a:cxn ang="0">
                  <a:pos x="99" y="75"/>
                </a:cxn>
                <a:cxn ang="0">
                  <a:pos x="91" y="72"/>
                </a:cxn>
                <a:cxn ang="0">
                  <a:pos x="83" y="75"/>
                </a:cxn>
                <a:cxn ang="0">
                  <a:pos x="80" y="85"/>
                </a:cxn>
                <a:cxn ang="0">
                  <a:pos x="80" y="87"/>
                </a:cxn>
                <a:cxn ang="0">
                  <a:pos x="83" y="96"/>
                </a:cxn>
                <a:cxn ang="0">
                  <a:pos x="91" y="100"/>
                </a:cxn>
              </a:cxnLst>
              <a:rect l="0" t="0" r="r" b="b"/>
              <a:pathLst>
                <a:path w="119" h="113">
                  <a:moveTo>
                    <a:pt x="28" y="54"/>
                  </a:moveTo>
                  <a:cubicBezTo>
                    <a:pt x="23" y="54"/>
                    <a:pt x="20" y="53"/>
                    <a:pt x="16" y="52"/>
                  </a:cubicBezTo>
                  <a:cubicBezTo>
                    <a:pt x="13" y="50"/>
                    <a:pt x="10" y="49"/>
                    <a:pt x="7" y="46"/>
                  </a:cubicBezTo>
                  <a:cubicBezTo>
                    <a:pt x="5" y="44"/>
                    <a:pt x="3" y="41"/>
                    <a:pt x="2" y="38"/>
                  </a:cubicBezTo>
                  <a:cubicBezTo>
                    <a:pt x="0" y="35"/>
                    <a:pt x="0" y="31"/>
                    <a:pt x="0" y="27"/>
                  </a:cubicBezTo>
                  <a:cubicBezTo>
                    <a:pt x="0" y="26"/>
                    <a:pt x="0" y="26"/>
                    <a:pt x="0" y="26"/>
                  </a:cubicBezTo>
                  <a:cubicBezTo>
                    <a:pt x="0" y="22"/>
                    <a:pt x="0" y="19"/>
                    <a:pt x="2" y="15"/>
                  </a:cubicBezTo>
                  <a:cubicBezTo>
                    <a:pt x="3" y="12"/>
                    <a:pt x="5" y="9"/>
                    <a:pt x="8" y="7"/>
                  </a:cubicBezTo>
                  <a:cubicBezTo>
                    <a:pt x="10" y="5"/>
                    <a:pt x="13" y="3"/>
                    <a:pt x="16" y="2"/>
                  </a:cubicBezTo>
                  <a:cubicBezTo>
                    <a:pt x="20" y="0"/>
                    <a:pt x="24" y="0"/>
                    <a:pt x="28" y="0"/>
                  </a:cubicBezTo>
                  <a:cubicBezTo>
                    <a:pt x="32" y="0"/>
                    <a:pt x="36" y="0"/>
                    <a:pt x="39" y="2"/>
                  </a:cubicBezTo>
                  <a:cubicBezTo>
                    <a:pt x="42" y="3"/>
                    <a:pt x="45" y="5"/>
                    <a:pt x="48" y="7"/>
                  </a:cubicBezTo>
                  <a:cubicBezTo>
                    <a:pt x="50" y="9"/>
                    <a:pt x="52" y="12"/>
                    <a:pt x="53" y="15"/>
                  </a:cubicBezTo>
                  <a:cubicBezTo>
                    <a:pt x="55" y="19"/>
                    <a:pt x="55" y="22"/>
                    <a:pt x="55" y="26"/>
                  </a:cubicBezTo>
                  <a:cubicBezTo>
                    <a:pt x="55" y="27"/>
                    <a:pt x="55" y="27"/>
                    <a:pt x="55" y="27"/>
                  </a:cubicBezTo>
                  <a:cubicBezTo>
                    <a:pt x="55" y="31"/>
                    <a:pt x="55" y="35"/>
                    <a:pt x="53" y="38"/>
                  </a:cubicBezTo>
                  <a:cubicBezTo>
                    <a:pt x="52" y="41"/>
                    <a:pt x="50" y="44"/>
                    <a:pt x="48" y="46"/>
                  </a:cubicBezTo>
                  <a:cubicBezTo>
                    <a:pt x="45" y="49"/>
                    <a:pt x="42" y="50"/>
                    <a:pt x="39" y="52"/>
                  </a:cubicBezTo>
                  <a:cubicBezTo>
                    <a:pt x="35" y="53"/>
                    <a:pt x="32" y="54"/>
                    <a:pt x="28" y="54"/>
                  </a:cubicBezTo>
                  <a:close/>
                  <a:moveTo>
                    <a:pt x="28" y="41"/>
                  </a:moveTo>
                  <a:cubicBezTo>
                    <a:pt x="31" y="41"/>
                    <a:pt x="34" y="39"/>
                    <a:pt x="36" y="37"/>
                  </a:cubicBezTo>
                  <a:cubicBezTo>
                    <a:pt x="38" y="35"/>
                    <a:pt x="39" y="32"/>
                    <a:pt x="39" y="28"/>
                  </a:cubicBezTo>
                  <a:cubicBezTo>
                    <a:pt x="39" y="25"/>
                    <a:pt x="39" y="25"/>
                    <a:pt x="39" y="25"/>
                  </a:cubicBezTo>
                  <a:cubicBezTo>
                    <a:pt x="39" y="21"/>
                    <a:pt x="38" y="18"/>
                    <a:pt x="36" y="16"/>
                  </a:cubicBezTo>
                  <a:cubicBezTo>
                    <a:pt x="34" y="14"/>
                    <a:pt x="31" y="13"/>
                    <a:pt x="28" y="13"/>
                  </a:cubicBezTo>
                  <a:cubicBezTo>
                    <a:pt x="24" y="13"/>
                    <a:pt x="22" y="14"/>
                    <a:pt x="19" y="16"/>
                  </a:cubicBezTo>
                  <a:cubicBezTo>
                    <a:pt x="17" y="18"/>
                    <a:pt x="16" y="21"/>
                    <a:pt x="16" y="25"/>
                  </a:cubicBezTo>
                  <a:cubicBezTo>
                    <a:pt x="16" y="28"/>
                    <a:pt x="16" y="28"/>
                    <a:pt x="16" y="28"/>
                  </a:cubicBezTo>
                  <a:cubicBezTo>
                    <a:pt x="16" y="32"/>
                    <a:pt x="17" y="35"/>
                    <a:pt x="20" y="37"/>
                  </a:cubicBezTo>
                  <a:cubicBezTo>
                    <a:pt x="22" y="39"/>
                    <a:pt x="24" y="41"/>
                    <a:pt x="28" y="41"/>
                  </a:cubicBezTo>
                  <a:close/>
                  <a:moveTo>
                    <a:pt x="91" y="113"/>
                  </a:moveTo>
                  <a:cubicBezTo>
                    <a:pt x="87" y="113"/>
                    <a:pt x="83" y="112"/>
                    <a:pt x="80" y="111"/>
                  </a:cubicBezTo>
                  <a:cubicBezTo>
                    <a:pt x="76" y="110"/>
                    <a:pt x="73" y="108"/>
                    <a:pt x="71" y="106"/>
                  </a:cubicBezTo>
                  <a:cubicBezTo>
                    <a:pt x="69" y="103"/>
                    <a:pt x="67" y="101"/>
                    <a:pt x="65" y="97"/>
                  </a:cubicBezTo>
                  <a:cubicBezTo>
                    <a:pt x="64" y="94"/>
                    <a:pt x="63" y="91"/>
                    <a:pt x="63" y="87"/>
                  </a:cubicBezTo>
                  <a:cubicBezTo>
                    <a:pt x="63" y="85"/>
                    <a:pt x="63" y="85"/>
                    <a:pt x="63" y="85"/>
                  </a:cubicBezTo>
                  <a:cubicBezTo>
                    <a:pt x="63" y="82"/>
                    <a:pt x="64" y="78"/>
                    <a:pt x="65" y="75"/>
                  </a:cubicBezTo>
                  <a:cubicBezTo>
                    <a:pt x="67" y="72"/>
                    <a:pt x="69" y="69"/>
                    <a:pt x="71" y="66"/>
                  </a:cubicBezTo>
                  <a:cubicBezTo>
                    <a:pt x="74" y="64"/>
                    <a:pt x="77" y="62"/>
                    <a:pt x="80" y="61"/>
                  </a:cubicBezTo>
                  <a:cubicBezTo>
                    <a:pt x="83" y="60"/>
                    <a:pt x="87" y="59"/>
                    <a:pt x="91" y="59"/>
                  </a:cubicBezTo>
                  <a:cubicBezTo>
                    <a:pt x="95" y="59"/>
                    <a:pt x="99" y="60"/>
                    <a:pt x="102" y="61"/>
                  </a:cubicBezTo>
                  <a:cubicBezTo>
                    <a:pt x="106" y="62"/>
                    <a:pt x="109" y="64"/>
                    <a:pt x="111" y="66"/>
                  </a:cubicBezTo>
                  <a:cubicBezTo>
                    <a:pt x="114" y="69"/>
                    <a:pt x="116" y="71"/>
                    <a:pt x="117" y="75"/>
                  </a:cubicBezTo>
                  <a:cubicBezTo>
                    <a:pt x="118" y="78"/>
                    <a:pt x="119" y="81"/>
                    <a:pt x="119" y="85"/>
                  </a:cubicBezTo>
                  <a:cubicBezTo>
                    <a:pt x="119" y="87"/>
                    <a:pt x="119" y="87"/>
                    <a:pt x="119" y="87"/>
                  </a:cubicBezTo>
                  <a:cubicBezTo>
                    <a:pt x="119" y="90"/>
                    <a:pt x="118" y="94"/>
                    <a:pt x="117" y="97"/>
                  </a:cubicBezTo>
                  <a:cubicBezTo>
                    <a:pt x="116" y="100"/>
                    <a:pt x="114" y="103"/>
                    <a:pt x="111" y="106"/>
                  </a:cubicBezTo>
                  <a:cubicBezTo>
                    <a:pt x="109" y="108"/>
                    <a:pt x="106" y="110"/>
                    <a:pt x="102" y="111"/>
                  </a:cubicBezTo>
                  <a:cubicBezTo>
                    <a:pt x="99" y="112"/>
                    <a:pt x="95" y="113"/>
                    <a:pt x="91" y="113"/>
                  </a:cubicBezTo>
                  <a:close/>
                  <a:moveTo>
                    <a:pt x="91" y="100"/>
                  </a:moveTo>
                  <a:cubicBezTo>
                    <a:pt x="94" y="100"/>
                    <a:pt x="97" y="99"/>
                    <a:pt x="99" y="96"/>
                  </a:cubicBezTo>
                  <a:cubicBezTo>
                    <a:pt x="101" y="94"/>
                    <a:pt x="102" y="91"/>
                    <a:pt x="102" y="87"/>
                  </a:cubicBezTo>
                  <a:cubicBezTo>
                    <a:pt x="102" y="85"/>
                    <a:pt x="102" y="85"/>
                    <a:pt x="102" y="85"/>
                  </a:cubicBezTo>
                  <a:cubicBezTo>
                    <a:pt x="102" y="81"/>
                    <a:pt x="101" y="78"/>
                    <a:pt x="99" y="75"/>
                  </a:cubicBezTo>
                  <a:cubicBezTo>
                    <a:pt x="97" y="73"/>
                    <a:pt x="94" y="72"/>
                    <a:pt x="91" y="72"/>
                  </a:cubicBezTo>
                  <a:cubicBezTo>
                    <a:pt x="88" y="72"/>
                    <a:pt x="85" y="73"/>
                    <a:pt x="83" y="75"/>
                  </a:cubicBezTo>
                  <a:cubicBezTo>
                    <a:pt x="81" y="78"/>
                    <a:pt x="80" y="81"/>
                    <a:pt x="80" y="85"/>
                  </a:cubicBezTo>
                  <a:cubicBezTo>
                    <a:pt x="80" y="87"/>
                    <a:pt x="80" y="87"/>
                    <a:pt x="80" y="87"/>
                  </a:cubicBezTo>
                  <a:cubicBezTo>
                    <a:pt x="80" y="91"/>
                    <a:pt x="81" y="94"/>
                    <a:pt x="83" y="96"/>
                  </a:cubicBezTo>
                  <a:cubicBezTo>
                    <a:pt x="85" y="99"/>
                    <a:pt x="88" y="100"/>
                    <a:pt x="91" y="10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p:cNvSpPr>
            <p:nvPr userDrawn="1"/>
          </p:nvSpPr>
          <p:spPr bwMode="auto">
            <a:xfrm>
              <a:off x="2036" y="3779"/>
              <a:ext cx="74" cy="83"/>
            </a:xfrm>
            <a:custGeom>
              <a:avLst/>
              <a:gdLst/>
              <a:ahLst/>
              <a:cxnLst>
                <a:cxn ang="0">
                  <a:pos x="35" y="90"/>
                </a:cxn>
                <a:cxn ang="0">
                  <a:pos x="17" y="111"/>
                </a:cxn>
                <a:cxn ang="0">
                  <a:pos x="10" y="116"/>
                </a:cxn>
                <a:cxn ang="0">
                  <a:pos x="4" y="113"/>
                </a:cxn>
                <a:cxn ang="0">
                  <a:pos x="3" y="113"/>
                </a:cxn>
                <a:cxn ang="0">
                  <a:pos x="0" y="107"/>
                </a:cxn>
                <a:cxn ang="0">
                  <a:pos x="4" y="99"/>
                </a:cxn>
                <a:cxn ang="0">
                  <a:pos x="16" y="85"/>
                </a:cxn>
                <a:cxn ang="0">
                  <a:pos x="19" y="82"/>
                </a:cxn>
                <a:cxn ang="0">
                  <a:pos x="66" y="29"/>
                </a:cxn>
                <a:cxn ang="0">
                  <a:pos x="67" y="27"/>
                </a:cxn>
                <a:cxn ang="0">
                  <a:pos x="86" y="5"/>
                </a:cxn>
                <a:cxn ang="0">
                  <a:pos x="99" y="3"/>
                </a:cxn>
                <a:cxn ang="0">
                  <a:pos x="100" y="4"/>
                </a:cxn>
                <a:cxn ang="0">
                  <a:pos x="100" y="17"/>
                </a:cxn>
                <a:cxn ang="0">
                  <a:pos x="80" y="39"/>
                </a:cxn>
                <a:cxn ang="0">
                  <a:pos x="76" y="44"/>
                </a:cxn>
                <a:cxn ang="0">
                  <a:pos x="35" y="91"/>
                </a:cxn>
              </a:cxnLst>
              <a:rect l="0" t="0" r="r" b="b"/>
              <a:pathLst>
                <a:path w="104" h="116">
                  <a:moveTo>
                    <a:pt x="35" y="90"/>
                  </a:moveTo>
                  <a:cubicBezTo>
                    <a:pt x="17" y="111"/>
                    <a:pt x="17" y="111"/>
                    <a:pt x="17" y="111"/>
                  </a:cubicBezTo>
                  <a:cubicBezTo>
                    <a:pt x="15" y="114"/>
                    <a:pt x="12" y="115"/>
                    <a:pt x="10" y="116"/>
                  </a:cubicBezTo>
                  <a:cubicBezTo>
                    <a:pt x="8" y="116"/>
                    <a:pt x="6" y="115"/>
                    <a:pt x="4" y="113"/>
                  </a:cubicBezTo>
                  <a:cubicBezTo>
                    <a:pt x="3" y="113"/>
                    <a:pt x="3" y="113"/>
                    <a:pt x="3" y="113"/>
                  </a:cubicBezTo>
                  <a:cubicBezTo>
                    <a:pt x="1" y="111"/>
                    <a:pt x="0" y="109"/>
                    <a:pt x="0" y="107"/>
                  </a:cubicBezTo>
                  <a:cubicBezTo>
                    <a:pt x="0" y="105"/>
                    <a:pt x="1" y="102"/>
                    <a:pt x="4" y="99"/>
                  </a:cubicBezTo>
                  <a:cubicBezTo>
                    <a:pt x="16" y="85"/>
                    <a:pt x="16" y="85"/>
                    <a:pt x="16" y="85"/>
                  </a:cubicBezTo>
                  <a:cubicBezTo>
                    <a:pt x="16" y="85"/>
                    <a:pt x="16" y="85"/>
                    <a:pt x="19" y="82"/>
                  </a:cubicBezTo>
                  <a:cubicBezTo>
                    <a:pt x="66" y="29"/>
                    <a:pt x="66" y="29"/>
                    <a:pt x="66" y="29"/>
                  </a:cubicBezTo>
                  <a:cubicBezTo>
                    <a:pt x="68" y="26"/>
                    <a:pt x="67" y="27"/>
                    <a:pt x="67" y="27"/>
                  </a:cubicBezTo>
                  <a:cubicBezTo>
                    <a:pt x="86" y="5"/>
                    <a:pt x="86" y="5"/>
                    <a:pt x="86" y="5"/>
                  </a:cubicBezTo>
                  <a:cubicBezTo>
                    <a:pt x="91" y="0"/>
                    <a:pt x="95" y="0"/>
                    <a:pt x="99" y="3"/>
                  </a:cubicBezTo>
                  <a:cubicBezTo>
                    <a:pt x="100" y="4"/>
                    <a:pt x="100" y="4"/>
                    <a:pt x="100" y="4"/>
                  </a:cubicBezTo>
                  <a:cubicBezTo>
                    <a:pt x="104" y="7"/>
                    <a:pt x="104" y="11"/>
                    <a:pt x="100" y="17"/>
                  </a:cubicBezTo>
                  <a:cubicBezTo>
                    <a:pt x="80" y="39"/>
                    <a:pt x="80" y="39"/>
                    <a:pt x="80" y="39"/>
                  </a:cubicBezTo>
                  <a:cubicBezTo>
                    <a:pt x="76" y="44"/>
                    <a:pt x="76" y="44"/>
                    <a:pt x="76" y="44"/>
                  </a:cubicBezTo>
                  <a:cubicBezTo>
                    <a:pt x="35" y="91"/>
                    <a:pt x="35" y="91"/>
                    <a:pt x="35" y="9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74" name="Group 50"/>
          <p:cNvGrpSpPr>
            <a:grpSpLocks noChangeAspect="1"/>
          </p:cNvGrpSpPr>
          <p:nvPr userDrawn="1"/>
        </p:nvGrpSpPr>
        <p:grpSpPr bwMode="auto">
          <a:xfrm>
            <a:off x="3535351" y="5994402"/>
            <a:ext cx="136525" cy="141288"/>
            <a:chOff x="2227" y="3776"/>
            <a:chExt cx="86" cy="89"/>
          </a:xfrm>
          <a:solidFill>
            <a:srgbClr val="009530"/>
          </a:solidFill>
        </p:grpSpPr>
        <p:sp>
          <p:nvSpPr>
            <p:cNvPr id="1075" name="Freeform 51"/>
            <p:cNvSpPr>
              <a:spLocks/>
            </p:cNvSpPr>
            <p:nvPr userDrawn="1"/>
          </p:nvSpPr>
          <p:spPr bwMode="auto">
            <a:xfrm>
              <a:off x="2227" y="3811"/>
              <a:ext cx="86" cy="19"/>
            </a:xfrm>
            <a:custGeom>
              <a:avLst/>
              <a:gdLst/>
              <a:ahLst/>
              <a:cxnLst>
                <a:cxn ang="0">
                  <a:pos x="46" y="26"/>
                </a:cxn>
                <a:cxn ang="0">
                  <a:pos x="15" y="26"/>
                </a:cxn>
                <a:cxn ang="0">
                  <a:pos x="0" y="14"/>
                </a:cxn>
                <a:cxn ang="0">
                  <a:pos x="0" y="12"/>
                </a:cxn>
                <a:cxn ang="0">
                  <a:pos x="15" y="0"/>
                </a:cxn>
                <a:cxn ang="0">
                  <a:pos x="46" y="0"/>
                </a:cxn>
                <a:cxn ang="0">
                  <a:pos x="74" y="0"/>
                </a:cxn>
                <a:cxn ang="0">
                  <a:pos x="106" y="0"/>
                </a:cxn>
                <a:cxn ang="0">
                  <a:pos x="121" y="12"/>
                </a:cxn>
                <a:cxn ang="0">
                  <a:pos x="121" y="14"/>
                </a:cxn>
                <a:cxn ang="0">
                  <a:pos x="106" y="26"/>
                </a:cxn>
                <a:cxn ang="0">
                  <a:pos x="74" y="26"/>
                </a:cxn>
                <a:cxn ang="0">
                  <a:pos x="46" y="26"/>
                </a:cxn>
              </a:cxnLst>
              <a:rect l="0" t="0" r="r" b="b"/>
              <a:pathLst>
                <a:path w="121" h="26">
                  <a:moveTo>
                    <a:pt x="46" y="26"/>
                  </a:moveTo>
                  <a:cubicBezTo>
                    <a:pt x="15" y="26"/>
                    <a:pt x="15" y="26"/>
                    <a:pt x="15" y="26"/>
                  </a:cubicBezTo>
                  <a:cubicBezTo>
                    <a:pt x="5" y="26"/>
                    <a:pt x="0" y="21"/>
                    <a:pt x="0" y="14"/>
                  </a:cubicBezTo>
                  <a:cubicBezTo>
                    <a:pt x="0" y="12"/>
                    <a:pt x="0" y="12"/>
                    <a:pt x="0" y="12"/>
                  </a:cubicBezTo>
                  <a:cubicBezTo>
                    <a:pt x="0" y="5"/>
                    <a:pt x="5" y="0"/>
                    <a:pt x="15" y="0"/>
                  </a:cubicBezTo>
                  <a:cubicBezTo>
                    <a:pt x="46" y="0"/>
                    <a:pt x="46" y="0"/>
                    <a:pt x="46" y="0"/>
                  </a:cubicBezTo>
                  <a:cubicBezTo>
                    <a:pt x="74" y="0"/>
                    <a:pt x="74" y="0"/>
                    <a:pt x="74" y="0"/>
                  </a:cubicBezTo>
                  <a:cubicBezTo>
                    <a:pt x="106" y="0"/>
                    <a:pt x="106" y="0"/>
                    <a:pt x="106" y="0"/>
                  </a:cubicBezTo>
                  <a:cubicBezTo>
                    <a:pt x="116" y="0"/>
                    <a:pt x="121" y="5"/>
                    <a:pt x="121" y="12"/>
                  </a:cubicBezTo>
                  <a:cubicBezTo>
                    <a:pt x="121" y="14"/>
                    <a:pt x="121" y="14"/>
                    <a:pt x="121" y="14"/>
                  </a:cubicBezTo>
                  <a:cubicBezTo>
                    <a:pt x="121" y="21"/>
                    <a:pt x="116" y="26"/>
                    <a:pt x="106" y="26"/>
                  </a:cubicBezTo>
                  <a:cubicBezTo>
                    <a:pt x="74" y="26"/>
                    <a:pt x="74" y="26"/>
                    <a:pt x="74" y="26"/>
                  </a:cubicBezTo>
                  <a:lnTo>
                    <a:pt x="46" y="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Oval 52"/>
            <p:cNvSpPr>
              <a:spLocks noChangeArrowheads="1"/>
            </p:cNvSpPr>
            <p:nvPr userDrawn="1"/>
          </p:nvSpPr>
          <p:spPr bwMode="auto">
            <a:xfrm>
              <a:off x="2260" y="3776"/>
              <a:ext cx="21" cy="21"/>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Oval 53"/>
            <p:cNvSpPr>
              <a:spLocks noChangeArrowheads="1"/>
            </p:cNvSpPr>
            <p:nvPr userDrawn="1"/>
          </p:nvSpPr>
          <p:spPr bwMode="auto">
            <a:xfrm>
              <a:off x="2260" y="3845"/>
              <a:ext cx="21" cy="2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81" name="Freeform 57"/>
          <p:cNvSpPr>
            <a:spLocks/>
          </p:cNvSpPr>
          <p:nvPr userDrawn="1"/>
        </p:nvSpPr>
        <p:spPr bwMode="auto">
          <a:xfrm>
            <a:off x="3856038" y="5995988"/>
            <a:ext cx="109537" cy="138112"/>
          </a:xfrm>
          <a:custGeom>
            <a:avLst/>
            <a:gdLst/>
            <a:ahLst/>
            <a:cxnLst>
              <a:cxn ang="0">
                <a:pos x="11" y="73"/>
              </a:cxn>
              <a:cxn ang="0">
                <a:pos x="4" y="70"/>
              </a:cxn>
              <a:cxn ang="0">
                <a:pos x="1" y="65"/>
              </a:cxn>
              <a:cxn ang="0">
                <a:pos x="1" y="63"/>
              </a:cxn>
              <a:cxn ang="0">
                <a:pos x="4" y="58"/>
              </a:cxn>
              <a:cxn ang="0">
                <a:pos x="11" y="55"/>
              </a:cxn>
              <a:cxn ang="0">
                <a:pos x="29" y="55"/>
              </a:cxn>
              <a:cxn ang="0">
                <a:pos x="24" y="49"/>
              </a:cxn>
              <a:cxn ang="0">
                <a:pos x="20" y="41"/>
              </a:cxn>
              <a:cxn ang="0">
                <a:pos x="14" y="34"/>
              </a:cxn>
              <a:cxn ang="0">
                <a:pos x="0" y="12"/>
              </a:cxn>
              <a:cxn ang="0">
                <a:pos x="1" y="9"/>
              </a:cxn>
              <a:cxn ang="0">
                <a:pos x="3" y="6"/>
              </a:cxn>
              <a:cxn ang="0">
                <a:pos x="8" y="2"/>
              </a:cxn>
              <a:cxn ang="0">
                <a:pos x="16" y="1"/>
              </a:cxn>
              <a:cxn ang="0">
                <a:pos x="23" y="3"/>
              </a:cxn>
              <a:cxn ang="0">
                <a:pos x="28" y="10"/>
              </a:cxn>
              <a:cxn ang="0">
                <a:pos x="49" y="48"/>
              </a:cxn>
              <a:cxn ang="0">
                <a:pos x="69" y="10"/>
              </a:cxn>
              <a:cxn ang="0">
                <a:pos x="75" y="3"/>
              </a:cxn>
              <a:cxn ang="0">
                <a:pos x="82" y="0"/>
              </a:cxn>
              <a:cxn ang="0">
                <a:pos x="89" y="2"/>
              </a:cxn>
              <a:cxn ang="0">
                <a:pos x="94" y="6"/>
              </a:cxn>
              <a:cxn ang="0">
                <a:pos x="96" y="9"/>
              </a:cxn>
              <a:cxn ang="0">
                <a:pos x="96" y="12"/>
              </a:cxn>
              <a:cxn ang="0">
                <a:pos x="68" y="55"/>
              </a:cxn>
              <a:cxn ang="0">
                <a:pos x="86" y="55"/>
              </a:cxn>
              <a:cxn ang="0">
                <a:pos x="93" y="58"/>
              </a:cxn>
              <a:cxn ang="0">
                <a:pos x="95" y="63"/>
              </a:cxn>
              <a:cxn ang="0">
                <a:pos x="95" y="65"/>
              </a:cxn>
              <a:cxn ang="0">
                <a:pos x="93" y="70"/>
              </a:cxn>
              <a:cxn ang="0">
                <a:pos x="86" y="73"/>
              </a:cxn>
              <a:cxn ang="0">
                <a:pos x="60" y="73"/>
              </a:cxn>
              <a:cxn ang="0">
                <a:pos x="60" y="82"/>
              </a:cxn>
              <a:cxn ang="0">
                <a:pos x="86" y="82"/>
              </a:cxn>
              <a:cxn ang="0">
                <a:pos x="93" y="84"/>
              </a:cxn>
              <a:cxn ang="0">
                <a:pos x="95" y="90"/>
              </a:cxn>
              <a:cxn ang="0">
                <a:pos x="95" y="92"/>
              </a:cxn>
              <a:cxn ang="0">
                <a:pos x="93" y="97"/>
              </a:cxn>
              <a:cxn ang="0">
                <a:pos x="86" y="100"/>
              </a:cxn>
              <a:cxn ang="0">
                <a:pos x="60" y="100"/>
              </a:cxn>
              <a:cxn ang="0">
                <a:pos x="60" y="108"/>
              </a:cxn>
              <a:cxn ang="0">
                <a:pos x="58" y="117"/>
              </a:cxn>
              <a:cxn ang="0">
                <a:pos x="50" y="120"/>
              </a:cxn>
              <a:cxn ang="0">
                <a:pos x="47" y="120"/>
              </a:cxn>
              <a:cxn ang="0">
                <a:pos x="39" y="117"/>
              </a:cxn>
              <a:cxn ang="0">
                <a:pos x="37" y="108"/>
              </a:cxn>
              <a:cxn ang="0">
                <a:pos x="37" y="100"/>
              </a:cxn>
              <a:cxn ang="0">
                <a:pos x="11" y="100"/>
              </a:cxn>
              <a:cxn ang="0">
                <a:pos x="4" y="97"/>
              </a:cxn>
              <a:cxn ang="0">
                <a:pos x="1" y="92"/>
              </a:cxn>
              <a:cxn ang="0">
                <a:pos x="1" y="90"/>
              </a:cxn>
              <a:cxn ang="0">
                <a:pos x="4" y="84"/>
              </a:cxn>
              <a:cxn ang="0">
                <a:pos x="11" y="82"/>
              </a:cxn>
              <a:cxn ang="0">
                <a:pos x="37" y="82"/>
              </a:cxn>
              <a:cxn ang="0">
                <a:pos x="37" y="73"/>
              </a:cxn>
              <a:cxn ang="0">
                <a:pos x="11" y="73"/>
              </a:cxn>
            </a:cxnLst>
            <a:rect l="0" t="0" r="r" b="b"/>
            <a:pathLst>
              <a:path w="97" h="120">
                <a:moveTo>
                  <a:pt x="11" y="73"/>
                </a:moveTo>
                <a:cubicBezTo>
                  <a:pt x="8" y="73"/>
                  <a:pt x="5" y="72"/>
                  <a:pt x="4" y="70"/>
                </a:cubicBezTo>
                <a:cubicBezTo>
                  <a:pt x="2" y="69"/>
                  <a:pt x="1" y="67"/>
                  <a:pt x="1" y="65"/>
                </a:cubicBezTo>
                <a:cubicBezTo>
                  <a:pt x="1" y="63"/>
                  <a:pt x="1" y="63"/>
                  <a:pt x="1" y="63"/>
                </a:cubicBezTo>
                <a:cubicBezTo>
                  <a:pt x="1" y="61"/>
                  <a:pt x="2" y="59"/>
                  <a:pt x="4" y="58"/>
                </a:cubicBezTo>
                <a:cubicBezTo>
                  <a:pt x="5" y="56"/>
                  <a:pt x="8" y="55"/>
                  <a:pt x="11" y="55"/>
                </a:cubicBezTo>
                <a:cubicBezTo>
                  <a:pt x="29" y="55"/>
                  <a:pt x="29" y="55"/>
                  <a:pt x="29" y="55"/>
                </a:cubicBezTo>
                <a:cubicBezTo>
                  <a:pt x="27" y="53"/>
                  <a:pt x="26" y="51"/>
                  <a:pt x="24" y="49"/>
                </a:cubicBezTo>
                <a:cubicBezTo>
                  <a:pt x="23" y="46"/>
                  <a:pt x="21" y="44"/>
                  <a:pt x="20" y="41"/>
                </a:cubicBezTo>
                <a:cubicBezTo>
                  <a:pt x="18" y="39"/>
                  <a:pt x="16" y="36"/>
                  <a:pt x="14" y="34"/>
                </a:cubicBezTo>
                <a:cubicBezTo>
                  <a:pt x="0" y="12"/>
                  <a:pt x="0" y="12"/>
                  <a:pt x="0" y="12"/>
                </a:cubicBezTo>
                <a:cubicBezTo>
                  <a:pt x="0" y="11"/>
                  <a:pt x="0" y="11"/>
                  <a:pt x="1" y="9"/>
                </a:cubicBezTo>
                <a:cubicBezTo>
                  <a:pt x="1" y="8"/>
                  <a:pt x="2" y="7"/>
                  <a:pt x="3" y="6"/>
                </a:cubicBezTo>
                <a:cubicBezTo>
                  <a:pt x="4" y="4"/>
                  <a:pt x="6" y="3"/>
                  <a:pt x="8" y="2"/>
                </a:cubicBezTo>
                <a:cubicBezTo>
                  <a:pt x="10" y="1"/>
                  <a:pt x="13" y="1"/>
                  <a:pt x="16" y="1"/>
                </a:cubicBezTo>
                <a:cubicBezTo>
                  <a:pt x="18" y="1"/>
                  <a:pt x="21" y="1"/>
                  <a:pt x="23" y="3"/>
                </a:cubicBezTo>
                <a:cubicBezTo>
                  <a:pt x="25" y="4"/>
                  <a:pt x="27" y="7"/>
                  <a:pt x="28" y="10"/>
                </a:cubicBezTo>
                <a:cubicBezTo>
                  <a:pt x="49" y="48"/>
                  <a:pt x="49" y="48"/>
                  <a:pt x="49" y="48"/>
                </a:cubicBezTo>
                <a:cubicBezTo>
                  <a:pt x="69" y="10"/>
                  <a:pt x="69" y="10"/>
                  <a:pt x="69" y="10"/>
                </a:cubicBezTo>
                <a:cubicBezTo>
                  <a:pt x="71" y="6"/>
                  <a:pt x="73" y="4"/>
                  <a:pt x="75" y="3"/>
                </a:cubicBezTo>
                <a:cubicBezTo>
                  <a:pt x="77" y="1"/>
                  <a:pt x="80" y="0"/>
                  <a:pt x="82" y="0"/>
                </a:cubicBezTo>
                <a:cubicBezTo>
                  <a:pt x="85" y="0"/>
                  <a:pt x="87" y="1"/>
                  <a:pt x="89" y="2"/>
                </a:cubicBezTo>
                <a:cubicBezTo>
                  <a:pt x="91" y="3"/>
                  <a:pt x="93" y="4"/>
                  <a:pt x="94" y="6"/>
                </a:cubicBezTo>
                <a:cubicBezTo>
                  <a:pt x="95" y="7"/>
                  <a:pt x="96" y="8"/>
                  <a:pt x="96" y="9"/>
                </a:cubicBezTo>
                <a:cubicBezTo>
                  <a:pt x="97" y="11"/>
                  <a:pt x="97" y="11"/>
                  <a:pt x="96" y="12"/>
                </a:cubicBezTo>
                <a:cubicBezTo>
                  <a:pt x="68" y="55"/>
                  <a:pt x="68" y="55"/>
                  <a:pt x="68" y="55"/>
                </a:cubicBezTo>
                <a:cubicBezTo>
                  <a:pt x="86" y="55"/>
                  <a:pt x="86" y="55"/>
                  <a:pt x="86" y="55"/>
                </a:cubicBezTo>
                <a:cubicBezTo>
                  <a:pt x="89" y="55"/>
                  <a:pt x="92" y="56"/>
                  <a:pt x="93" y="58"/>
                </a:cubicBezTo>
                <a:cubicBezTo>
                  <a:pt x="95" y="59"/>
                  <a:pt x="95" y="61"/>
                  <a:pt x="95" y="63"/>
                </a:cubicBezTo>
                <a:cubicBezTo>
                  <a:pt x="95" y="65"/>
                  <a:pt x="95" y="65"/>
                  <a:pt x="95" y="65"/>
                </a:cubicBezTo>
                <a:cubicBezTo>
                  <a:pt x="95" y="67"/>
                  <a:pt x="95" y="69"/>
                  <a:pt x="93" y="70"/>
                </a:cubicBezTo>
                <a:cubicBezTo>
                  <a:pt x="92" y="72"/>
                  <a:pt x="89" y="73"/>
                  <a:pt x="86" y="73"/>
                </a:cubicBezTo>
                <a:cubicBezTo>
                  <a:pt x="60" y="73"/>
                  <a:pt x="60" y="73"/>
                  <a:pt x="60" y="73"/>
                </a:cubicBezTo>
                <a:cubicBezTo>
                  <a:pt x="60" y="82"/>
                  <a:pt x="60" y="82"/>
                  <a:pt x="60" y="82"/>
                </a:cubicBezTo>
                <a:cubicBezTo>
                  <a:pt x="86" y="82"/>
                  <a:pt x="86" y="82"/>
                  <a:pt x="86" y="82"/>
                </a:cubicBezTo>
                <a:cubicBezTo>
                  <a:pt x="89" y="82"/>
                  <a:pt x="92" y="83"/>
                  <a:pt x="93" y="84"/>
                </a:cubicBezTo>
                <a:cubicBezTo>
                  <a:pt x="95" y="86"/>
                  <a:pt x="95" y="88"/>
                  <a:pt x="95" y="90"/>
                </a:cubicBezTo>
                <a:cubicBezTo>
                  <a:pt x="95" y="92"/>
                  <a:pt x="95" y="92"/>
                  <a:pt x="95" y="92"/>
                </a:cubicBezTo>
                <a:cubicBezTo>
                  <a:pt x="95" y="94"/>
                  <a:pt x="95" y="96"/>
                  <a:pt x="93" y="97"/>
                </a:cubicBezTo>
                <a:cubicBezTo>
                  <a:pt x="92" y="99"/>
                  <a:pt x="89" y="100"/>
                  <a:pt x="86" y="100"/>
                </a:cubicBezTo>
                <a:cubicBezTo>
                  <a:pt x="60" y="100"/>
                  <a:pt x="60" y="100"/>
                  <a:pt x="60" y="100"/>
                </a:cubicBezTo>
                <a:cubicBezTo>
                  <a:pt x="60" y="108"/>
                  <a:pt x="60" y="108"/>
                  <a:pt x="60" y="108"/>
                </a:cubicBezTo>
                <a:cubicBezTo>
                  <a:pt x="60" y="112"/>
                  <a:pt x="59" y="115"/>
                  <a:pt x="58" y="117"/>
                </a:cubicBezTo>
                <a:cubicBezTo>
                  <a:pt x="56" y="119"/>
                  <a:pt x="53" y="120"/>
                  <a:pt x="50" y="120"/>
                </a:cubicBezTo>
                <a:cubicBezTo>
                  <a:pt x="47" y="120"/>
                  <a:pt x="47" y="120"/>
                  <a:pt x="47" y="120"/>
                </a:cubicBezTo>
                <a:cubicBezTo>
                  <a:pt x="43" y="120"/>
                  <a:pt x="40" y="119"/>
                  <a:pt x="39" y="117"/>
                </a:cubicBezTo>
                <a:cubicBezTo>
                  <a:pt x="37" y="115"/>
                  <a:pt x="37" y="112"/>
                  <a:pt x="37" y="108"/>
                </a:cubicBezTo>
                <a:cubicBezTo>
                  <a:pt x="37" y="100"/>
                  <a:pt x="37" y="100"/>
                  <a:pt x="37" y="100"/>
                </a:cubicBezTo>
                <a:cubicBezTo>
                  <a:pt x="11" y="100"/>
                  <a:pt x="11" y="100"/>
                  <a:pt x="11" y="100"/>
                </a:cubicBezTo>
                <a:cubicBezTo>
                  <a:pt x="8" y="100"/>
                  <a:pt x="5" y="99"/>
                  <a:pt x="4" y="97"/>
                </a:cubicBezTo>
                <a:cubicBezTo>
                  <a:pt x="2" y="96"/>
                  <a:pt x="1" y="94"/>
                  <a:pt x="1" y="92"/>
                </a:cubicBezTo>
                <a:cubicBezTo>
                  <a:pt x="1" y="90"/>
                  <a:pt x="1" y="90"/>
                  <a:pt x="1" y="90"/>
                </a:cubicBezTo>
                <a:cubicBezTo>
                  <a:pt x="1" y="88"/>
                  <a:pt x="2" y="86"/>
                  <a:pt x="4" y="84"/>
                </a:cubicBezTo>
                <a:cubicBezTo>
                  <a:pt x="5" y="83"/>
                  <a:pt x="8" y="82"/>
                  <a:pt x="11" y="82"/>
                </a:cubicBezTo>
                <a:cubicBezTo>
                  <a:pt x="37" y="82"/>
                  <a:pt x="37" y="82"/>
                  <a:pt x="37" y="82"/>
                </a:cubicBezTo>
                <a:cubicBezTo>
                  <a:pt x="37" y="73"/>
                  <a:pt x="37" y="73"/>
                  <a:pt x="37" y="73"/>
                </a:cubicBezTo>
                <a:lnTo>
                  <a:pt x="11" y="73"/>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p:cNvSpPr>
          <p:nvPr userDrawn="1"/>
        </p:nvSpPr>
        <p:spPr bwMode="auto">
          <a:xfrm>
            <a:off x="4160838" y="6000750"/>
            <a:ext cx="100013" cy="130175"/>
          </a:xfrm>
          <a:custGeom>
            <a:avLst/>
            <a:gdLst/>
            <a:ahLst/>
            <a:cxnLst>
              <a:cxn ang="0">
                <a:pos x="66" y="52"/>
              </a:cxn>
              <a:cxn ang="0">
                <a:pos x="81" y="63"/>
              </a:cxn>
              <a:cxn ang="0">
                <a:pos x="87" y="80"/>
              </a:cxn>
              <a:cxn ang="0">
                <a:pos x="75" y="104"/>
              </a:cxn>
              <a:cxn ang="0">
                <a:pos x="42" y="113"/>
              </a:cxn>
              <a:cxn ang="0">
                <a:pos x="24" y="111"/>
              </a:cxn>
              <a:cxn ang="0">
                <a:pos x="11" y="105"/>
              </a:cxn>
              <a:cxn ang="0">
                <a:pos x="3" y="97"/>
              </a:cxn>
              <a:cxn ang="0">
                <a:pos x="0" y="88"/>
              </a:cxn>
              <a:cxn ang="0">
                <a:pos x="2" y="81"/>
              </a:cxn>
              <a:cxn ang="0">
                <a:pos x="7" y="77"/>
              </a:cxn>
              <a:cxn ang="0">
                <a:pos x="12" y="76"/>
              </a:cxn>
              <a:cxn ang="0">
                <a:pos x="15" y="76"/>
              </a:cxn>
              <a:cxn ang="0">
                <a:pos x="24" y="89"/>
              </a:cxn>
              <a:cxn ang="0">
                <a:pos x="41" y="94"/>
              </a:cxn>
              <a:cxn ang="0">
                <a:pos x="57" y="90"/>
              </a:cxn>
              <a:cxn ang="0">
                <a:pos x="63" y="78"/>
              </a:cxn>
              <a:cxn ang="0">
                <a:pos x="44" y="63"/>
              </a:cxn>
              <a:cxn ang="0">
                <a:pos x="38" y="63"/>
              </a:cxn>
              <a:cxn ang="0">
                <a:pos x="29" y="61"/>
              </a:cxn>
              <a:cxn ang="0">
                <a:pos x="26" y="55"/>
              </a:cxn>
              <a:cxn ang="0">
                <a:pos x="26" y="54"/>
              </a:cxn>
              <a:cxn ang="0">
                <a:pos x="38" y="45"/>
              </a:cxn>
              <a:cxn ang="0">
                <a:pos x="46" y="45"/>
              </a:cxn>
              <a:cxn ang="0">
                <a:pos x="57" y="42"/>
              </a:cxn>
              <a:cxn ang="0">
                <a:pos x="61" y="33"/>
              </a:cxn>
              <a:cxn ang="0">
                <a:pos x="56" y="22"/>
              </a:cxn>
              <a:cxn ang="0">
                <a:pos x="41" y="19"/>
              </a:cxn>
              <a:cxn ang="0">
                <a:pos x="32" y="20"/>
              </a:cxn>
              <a:cxn ang="0">
                <a:pos x="25" y="24"/>
              </a:cxn>
              <a:cxn ang="0">
                <a:pos x="20" y="28"/>
              </a:cxn>
              <a:cxn ang="0">
                <a:pos x="17" y="34"/>
              </a:cxn>
              <a:cxn ang="0">
                <a:pos x="15" y="35"/>
              </a:cxn>
              <a:cxn ang="0">
                <a:pos x="10" y="33"/>
              </a:cxn>
              <a:cxn ang="0">
                <a:pos x="5" y="30"/>
              </a:cxn>
              <a:cxn ang="0">
                <a:pos x="3" y="23"/>
              </a:cxn>
              <a:cxn ang="0">
                <a:pos x="5" y="14"/>
              </a:cxn>
              <a:cxn ang="0">
                <a:pos x="13" y="7"/>
              </a:cxn>
              <a:cxn ang="0">
                <a:pos x="25" y="2"/>
              </a:cxn>
              <a:cxn ang="0">
                <a:pos x="42" y="0"/>
              </a:cxn>
              <a:cxn ang="0">
                <a:pos x="74" y="7"/>
              </a:cxn>
              <a:cxn ang="0">
                <a:pos x="85" y="29"/>
              </a:cxn>
              <a:cxn ang="0">
                <a:pos x="66" y="52"/>
              </a:cxn>
            </a:cxnLst>
            <a:rect l="0" t="0" r="r" b="b"/>
            <a:pathLst>
              <a:path w="87" h="113">
                <a:moveTo>
                  <a:pt x="66" y="52"/>
                </a:moveTo>
                <a:cubicBezTo>
                  <a:pt x="73" y="54"/>
                  <a:pt x="78" y="58"/>
                  <a:pt x="81" y="63"/>
                </a:cubicBezTo>
                <a:cubicBezTo>
                  <a:pt x="85" y="68"/>
                  <a:pt x="87" y="73"/>
                  <a:pt x="87" y="80"/>
                </a:cubicBezTo>
                <a:cubicBezTo>
                  <a:pt x="87" y="90"/>
                  <a:pt x="83" y="99"/>
                  <a:pt x="75" y="104"/>
                </a:cubicBezTo>
                <a:cubicBezTo>
                  <a:pt x="67" y="110"/>
                  <a:pt x="56" y="113"/>
                  <a:pt x="42" y="113"/>
                </a:cubicBezTo>
                <a:cubicBezTo>
                  <a:pt x="35" y="113"/>
                  <a:pt x="29" y="112"/>
                  <a:pt x="24" y="111"/>
                </a:cubicBezTo>
                <a:cubicBezTo>
                  <a:pt x="19" y="109"/>
                  <a:pt x="14" y="107"/>
                  <a:pt x="11" y="105"/>
                </a:cubicBezTo>
                <a:cubicBezTo>
                  <a:pt x="7" y="103"/>
                  <a:pt x="5" y="100"/>
                  <a:pt x="3" y="97"/>
                </a:cubicBezTo>
                <a:cubicBezTo>
                  <a:pt x="1" y="94"/>
                  <a:pt x="0" y="91"/>
                  <a:pt x="0" y="88"/>
                </a:cubicBezTo>
                <a:cubicBezTo>
                  <a:pt x="0" y="85"/>
                  <a:pt x="1" y="83"/>
                  <a:pt x="2" y="81"/>
                </a:cubicBezTo>
                <a:cubicBezTo>
                  <a:pt x="4" y="79"/>
                  <a:pt x="5" y="78"/>
                  <a:pt x="7" y="77"/>
                </a:cubicBezTo>
                <a:cubicBezTo>
                  <a:pt x="9" y="77"/>
                  <a:pt x="11" y="76"/>
                  <a:pt x="12" y="76"/>
                </a:cubicBezTo>
                <a:cubicBezTo>
                  <a:pt x="14" y="76"/>
                  <a:pt x="15" y="76"/>
                  <a:pt x="15" y="76"/>
                </a:cubicBezTo>
                <a:cubicBezTo>
                  <a:pt x="16" y="82"/>
                  <a:pt x="20" y="86"/>
                  <a:pt x="24" y="89"/>
                </a:cubicBezTo>
                <a:cubicBezTo>
                  <a:pt x="29" y="92"/>
                  <a:pt x="35" y="94"/>
                  <a:pt x="41" y="94"/>
                </a:cubicBezTo>
                <a:cubicBezTo>
                  <a:pt x="48" y="94"/>
                  <a:pt x="53" y="92"/>
                  <a:pt x="57" y="90"/>
                </a:cubicBezTo>
                <a:cubicBezTo>
                  <a:pt x="61" y="87"/>
                  <a:pt x="63" y="83"/>
                  <a:pt x="63" y="78"/>
                </a:cubicBezTo>
                <a:cubicBezTo>
                  <a:pt x="63" y="68"/>
                  <a:pt x="57" y="63"/>
                  <a:pt x="44" y="63"/>
                </a:cubicBezTo>
                <a:cubicBezTo>
                  <a:pt x="38" y="63"/>
                  <a:pt x="38" y="63"/>
                  <a:pt x="38" y="63"/>
                </a:cubicBezTo>
                <a:cubicBezTo>
                  <a:pt x="34" y="63"/>
                  <a:pt x="31" y="63"/>
                  <a:pt x="29" y="61"/>
                </a:cubicBezTo>
                <a:cubicBezTo>
                  <a:pt x="27" y="60"/>
                  <a:pt x="26" y="58"/>
                  <a:pt x="26" y="55"/>
                </a:cubicBezTo>
                <a:cubicBezTo>
                  <a:pt x="26" y="54"/>
                  <a:pt x="26" y="54"/>
                  <a:pt x="26" y="54"/>
                </a:cubicBezTo>
                <a:cubicBezTo>
                  <a:pt x="26" y="48"/>
                  <a:pt x="30" y="45"/>
                  <a:pt x="38" y="45"/>
                </a:cubicBezTo>
                <a:cubicBezTo>
                  <a:pt x="46" y="45"/>
                  <a:pt x="46" y="45"/>
                  <a:pt x="46" y="45"/>
                </a:cubicBezTo>
                <a:cubicBezTo>
                  <a:pt x="51" y="45"/>
                  <a:pt x="55" y="44"/>
                  <a:pt x="57" y="42"/>
                </a:cubicBezTo>
                <a:cubicBezTo>
                  <a:pt x="60" y="40"/>
                  <a:pt x="61" y="36"/>
                  <a:pt x="61" y="33"/>
                </a:cubicBezTo>
                <a:cubicBezTo>
                  <a:pt x="61" y="28"/>
                  <a:pt x="59" y="25"/>
                  <a:pt x="56" y="22"/>
                </a:cubicBezTo>
                <a:cubicBezTo>
                  <a:pt x="52" y="20"/>
                  <a:pt x="48" y="19"/>
                  <a:pt x="41" y="19"/>
                </a:cubicBezTo>
                <a:cubicBezTo>
                  <a:pt x="38" y="19"/>
                  <a:pt x="35" y="19"/>
                  <a:pt x="32" y="20"/>
                </a:cubicBezTo>
                <a:cubicBezTo>
                  <a:pt x="29" y="21"/>
                  <a:pt x="27" y="22"/>
                  <a:pt x="25" y="24"/>
                </a:cubicBezTo>
                <a:cubicBezTo>
                  <a:pt x="23" y="25"/>
                  <a:pt x="21" y="27"/>
                  <a:pt x="20" y="28"/>
                </a:cubicBezTo>
                <a:cubicBezTo>
                  <a:pt x="19" y="30"/>
                  <a:pt x="18" y="32"/>
                  <a:pt x="17" y="34"/>
                </a:cubicBezTo>
                <a:cubicBezTo>
                  <a:pt x="17" y="35"/>
                  <a:pt x="16" y="35"/>
                  <a:pt x="15" y="35"/>
                </a:cubicBezTo>
                <a:cubicBezTo>
                  <a:pt x="13" y="35"/>
                  <a:pt x="11" y="34"/>
                  <a:pt x="10" y="33"/>
                </a:cubicBezTo>
                <a:cubicBezTo>
                  <a:pt x="8" y="33"/>
                  <a:pt x="6" y="32"/>
                  <a:pt x="5" y="30"/>
                </a:cubicBezTo>
                <a:cubicBezTo>
                  <a:pt x="3" y="28"/>
                  <a:pt x="3" y="26"/>
                  <a:pt x="3" y="23"/>
                </a:cubicBezTo>
                <a:cubicBezTo>
                  <a:pt x="3" y="20"/>
                  <a:pt x="4" y="17"/>
                  <a:pt x="5" y="14"/>
                </a:cubicBezTo>
                <a:cubicBezTo>
                  <a:pt x="7" y="12"/>
                  <a:pt x="10" y="9"/>
                  <a:pt x="13" y="7"/>
                </a:cubicBezTo>
                <a:cubicBezTo>
                  <a:pt x="17" y="5"/>
                  <a:pt x="21" y="3"/>
                  <a:pt x="25" y="2"/>
                </a:cubicBezTo>
                <a:cubicBezTo>
                  <a:pt x="30" y="0"/>
                  <a:pt x="36" y="0"/>
                  <a:pt x="42" y="0"/>
                </a:cubicBezTo>
                <a:cubicBezTo>
                  <a:pt x="56" y="0"/>
                  <a:pt x="66" y="2"/>
                  <a:pt x="74" y="7"/>
                </a:cubicBezTo>
                <a:cubicBezTo>
                  <a:pt x="81" y="12"/>
                  <a:pt x="85" y="20"/>
                  <a:pt x="85" y="29"/>
                </a:cubicBezTo>
                <a:cubicBezTo>
                  <a:pt x="85" y="41"/>
                  <a:pt x="78" y="48"/>
                  <a:pt x="66" y="5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noEditPoints="1"/>
          </p:cNvSpPr>
          <p:nvPr userDrawn="1"/>
        </p:nvSpPr>
        <p:spPr bwMode="auto">
          <a:xfrm>
            <a:off x="4456113" y="6002338"/>
            <a:ext cx="109538" cy="127000"/>
          </a:xfrm>
          <a:custGeom>
            <a:avLst/>
            <a:gdLst/>
            <a:ahLst/>
            <a:cxnLst>
              <a:cxn ang="0">
                <a:pos x="86" y="64"/>
              </a:cxn>
              <a:cxn ang="0">
                <a:pos x="94" y="66"/>
              </a:cxn>
              <a:cxn ang="0">
                <a:pos x="96" y="73"/>
              </a:cxn>
              <a:cxn ang="0">
                <a:pos x="96" y="74"/>
              </a:cxn>
              <a:cxn ang="0">
                <a:pos x="94" y="81"/>
              </a:cxn>
              <a:cxn ang="0">
                <a:pos x="86" y="83"/>
              </a:cxn>
              <a:cxn ang="0">
                <a:pos x="77" y="83"/>
              </a:cxn>
              <a:cxn ang="0">
                <a:pos x="77" y="100"/>
              </a:cxn>
              <a:cxn ang="0">
                <a:pos x="67" y="111"/>
              </a:cxn>
              <a:cxn ang="0">
                <a:pos x="64" y="111"/>
              </a:cxn>
              <a:cxn ang="0">
                <a:pos x="57" y="108"/>
              </a:cxn>
              <a:cxn ang="0">
                <a:pos x="55" y="100"/>
              </a:cxn>
              <a:cxn ang="0">
                <a:pos x="55" y="83"/>
              </a:cxn>
              <a:cxn ang="0">
                <a:pos x="14" y="83"/>
              </a:cxn>
              <a:cxn ang="0">
                <a:pos x="4" y="80"/>
              </a:cxn>
              <a:cxn ang="0">
                <a:pos x="0" y="73"/>
              </a:cxn>
              <a:cxn ang="0">
                <a:pos x="0" y="68"/>
              </a:cxn>
              <a:cxn ang="0">
                <a:pos x="2" y="62"/>
              </a:cxn>
              <a:cxn ang="0">
                <a:pos x="6" y="55"/>
              </a:cxn>
              <a:cxn ang="0">
                <a:pos x="39" y="9"/>
              </a:cxn>
              <a:cxn ang="0">
                <a:pos x="42" y="4"/>
              </a:cxn>
              <a:cxn ang="0">
                <a:pos x="46" y="2"/>
              </a:cxn>
              <a:cxn ang="0">
                <a:pos x="52" y="0"/>
              </a:cxn>
              <a:cxn ang="0">
                <a:pos x="59" y="0"/>
              </a:cxn>
              <a:cxn ang="0">
                <a:pos x="73" y="3"/>
              </a:cxn>
              <a:cxn ang="0">
                <a:pos x="77" y="16"/>
              </a:cxn>
              <a:cxn ang="0">
                <a:pos x="77" y="64"/>
              </a:cxn>
              <a:cxn ang="0">
                <a:pos x="86" y="64"/>
              </a:cxn>
              <a:cxn ang="0">
                <a:pos x="56" y="65"/>
              </a:cxn>
              <a:cxn ang="0">
                <a:pos x="56" y="18"/>
              </a:cxn>
              <a:cxn ang="0">
                <a:pos x="22" y="65"/>
              </a:cxn>
              <a:cxn ang="0">
                <a:pos x="56" y="65"/>
              </a:cxn>
            </a:cxnLst>
            <a:rect l="0" t="0" r="r" b="b"/>
            <a:pathLst>
              <a:path w="96" h="111">
                <a:moveTo>
                  <a:pt x="86" y="64"/>
                </a:moveTo>
                <a:cubicBezTo>
                  <a:pt x="90" y="64"/>
                  <a:pt x="92" y="65"/>
                  <a:pt x="94" y="66"/>
                </a:cubicBezTo>
                <a:cubicBezTo>
                  <a:pt x="95" y="68"/>
                  <a:pt x="96" y="70"/>
                  <a:pt x="96" y="73"/>
                </a:cubicBezTo>
                <a:cubicBezTo>
                  <a:pt x="96" y="74"/>
                  <a:pt x="96" y="74"/>
                  <a:pt x="96" y="74"/>
                </a:cubicBezTo>
                <a:cubicBezTo>
                  <a:pt x="96" y="77"/>
                  <a:pt x="95" y="80"/>
                  <a:pt x="94" y="81"/>
                </a:cubicBezTo>
                <a:cubicBezTo>
                  <a:pt x="92" y="83"/>
                  <a:pt x="90" y="83"/>
                  <a:pt x="86" y="83"/>
                </a:cubicBezTo>
                <a:cubicBezTo>
                  <a:pt x="77" y="83"/>
                  <a:pt x="77" y="83"/>
                  <a:pt x="77" y="83"/>
                </a:cubicBezTo>
                <a:cubicBezTo>
                  <a:pt x="77" y="100"/>
                  <a:pt x="77" y="100"/>
                  <a:pt x="77" y="100"/>
                </a:cubicBezTo>
                <a:cubicBezTo>
                  <a:pt x="77" y="107"/>
                  <a:pt x="74" y="111"/>
                  <a:pt x="67" y="111"/>
                </a:cubicBezTo>
                <a:cubicBezTo>
                  <a:pt x="64" y="111"/>
                  <a:pt x="64" y="111"/>
                  <a:pt x="64" y="111"/>
                </a:cubicBezTo>
                <a:cubicBezTo>
                  <a:pt x="61" y="111"/>
                  <a:pt x="59" y="110"/>
                  <a:pt x="57" y="108"/>
                </a:cubicBezTo>
                <a:cubicBezTo>
                  <a:pt x="55" y="106"/>
                  <a:pt x="55" y="103"/>
                  <a:pt x="55" y="100"/>
                </a:cubicBezTo>
                <a:cubicBezTo>
                  <a:pt x="55" y="83"/>
                  <a:pt x="55" y="83"/>
                  <a:pt x="55" y="83"/>
                </a:cubicBezTo>
                <a:cubicBezTo>
                  <a:pt x="14" y="83"/>
                  <a:pt x="14" y="83"/>
                  <a:pt x="14" y="83"/>
                </a:cubicBezTo>
                <a:cubicBezTo>
                  <a:pt x="10" y="83"/>
                  <a:pt x="7" y="82"/>
                  <a:pt x="4" y="80"/>
                </a:cubicBezTo>
                <a:cubicBezTo>
                  <a:pt x="2" y="78"/>
                  <a:pt x="0" y="76"/>
                  <a:pt x="0" y="73"/>
                </a:cubicBezTo>
                <a:cubicBezTo>
                  <a:pt x="0" y="68"/>
                  <a:pt x="0" y="68"/>
                  <a:pt x="0" y="68"/>
                </a:cubicBezTo>
                <a:cubicBezTo>
                  <a:pt x="0" y="66"/>
                  <a:pt x="1" y="64"/>
                  <a:pt x="2" y="62"/>
                </a:cubicBezTo>
                <a:cubicBezTo>
                  <a:pt x="2" y="60"/>
                  <a:pt x="4" y="58"/>
                  <a:pt x="6" y="55"/>
                </a:cubicBezTo>
                <a:cubicBezTo>
                  <a:pt x="39" y="9"/>
                  <a:pt x="39" y="9"/>
                  <a:pt x="39" y="9"/>
                </a:cubicBezTo>
                <a:cubicBezTo>
                  <a:pt x="40" y="7"/>
                  <a:pt x="41" y="6"/>
                  <a:pt x="42" y="4"/>
                </a:cubicBezTo>
                <a:cubicBezTo>
                  <a:pt x="44" y="3"/>
                  <a:pt x="45" y="2"/>
                  <a:pt x="46" y="2"/>
                </a:cubicBezTo>
                <a:cubicBezTo>
                  <a:pt x="48" y="1"/>
                  <a:pt x="50" y="0"/>
                  <a:pt x="52" y="0"/>
                </a:cubicBezTo>
                <a:cubicBezTo>
                  <a:pt x="54" y="0"/>
                  <a:pt x="56" y="0"/>
                  <a:pt x="59" y="0"/>
                </a:cubicBezTo>
                <a:cubicBezTo>
                  <a:pt x="66" y="0"/>
                  <a:pt x="70" y="1"/>
                  <a:pt x="73" y="3"/>
                </a:cubicBezTo>
                <a:cubicBezTo>
                  <a:pt x="76" y="6"/>
                  <a:pt x="77" y="10"/>
                  <a:pt x="77" y="16"/>
                </a:cubicBezTo>
                <a:cubicBezTo>
                  <a:pt x="77" y="64"/>
                  <a:pt x="77" y="64"/>
                  <a:pt x="77" y="64"/>
                </a:cubicBezTo>
                <a:lnTo>
                  <a:pt x="86" y="64"/>
                </a:lnTo>
                <a:close/>
                <a:moveTo>
                  <a:pt x="56" y="65"/>
                </a:moveTo>
                <a:cubicBezTo>
                  <a:pt x="56" y="18"/>
                  <a:pt x="56" y="18"/>
                  <a:pt x="56" y="18"/>
                </a:cubicBezTo>
                <a:cubicBezTo>
                  <a:pt x="22" y="65"/>
                  <a:pt x="22" y="65"/>
                  <a:pt x="22" y="65"/>
                </a:cubicBezTo>
                <a:lnTo>
                  <a:pt x="56" y="65"/>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p:cNvSpPr>
          <p:nvPr userDrawn="1"/>
        </p:nvSpPr>
        <p:spPr bwMode="auto">
          <a:xfrm>
            <a:off x="4764088" y="6002338"/>
            <a:ext cx="96838" cy="127000"/>
          </a:xfrm>
          <a:custGeom>
            <a:avLst/>
            <a:gdLst/>
            <a:ahLst/>
            <a:cxnLst>
              <a:cxn ang="0">
                <a:pos x="34" y="41"/>
              </a:cxn>
              <a:cxn ang="0">
                <a:pos x="45" y="40"/>
              </a:cxn>
              <a:cxn ang="0">
                <a:pos x="61" y="43"/>
              </a:cxn>
              <a:cxn ang="0">
                <a:pos x="74" y="50"/>
              </a:cxn>
              <a:cxn ang="0">
                <a:pos x="82" y="60"/>
              </a:cxn>
              <a:cxn ang="0">
                <a:pos x="85" y="75"/>
              </a:cxn>
              <a:cxn ang="0">
                <a:pos x="82" y="90"/>
              </a:cxn>
              <a:cxn ang="0">
                <a:pos x="73" y="101"/>
              </a:cxn>
              <a:cxn ang="0">
                <a:pos x="59" y="108"/>
              </a:cxn>
              <a:cxn ang="0">
                <a:pos x="40" y="111"/>
              </a:cxn>
              <a:cxn ang="0">
                <a:pos x="23" y="109"/>
              </a:cxn>
              <a:cxn ang="0">
                <a:pos x="11" y="104"/>
              </a:cxn>
              <a:cxn ang="0">
                <a:pos x="3" y="97"/>
              </a:cxn>
              <a:cxn ang="0">
                <a:pos x="0" y="90"/>
              </a:cxn>
              <a:cxn ang="0">
                <a:pos x="1" y="85"/>
              </a:cxn>
              <a:cxn ang="0">
                <a:pos x="5" y="81"/>
              </a:cxn>
              <a:cxn ang="0">
                <a:pos x="8" y="78"/>
              </a:cxn>
              <a:cxn ang="0">
                <a:pos x="10" y="78"/>
              </a:cxn>
              <a:cxn ang="0">
                <a:pos x="23" y="89"/>
              </a:cxn>
              <a:cxn ang="0">
                <a:pos x="40" y="93"/>
              </a:cxn>
              <a:cxn ang="0">
                <a:pos x="57" y="88"/>
              </a:cxn>
              <a:cxn ang="0">
                <a:pos x="63" y="75"/>
              </a:cxn>
              <a:cxn ang="0">
                <a:pos x="57" y="62"/>
              </a:cxn>
              <a:cxn ang="0">
                <a:pos x="41" y="57"/>
              </a:cxn>
              <a:cxn ang="0">
                <a:pos x="28" y="59"/>
              </a:cxn>
              <a:cxn ang="0">
                <a:pos x="18" y="64"/>
              </a:cxn>
              <a:cxn ang="0">
                <a:pos x="7" y="60"/>
              </a:cxn>
              <a:cxn ang="0">
                <a:pos x="4" y="50"/>
              </a:cxn>
              <a:cxn ang="0">
                <a:pos x="4" y="14"/>
              </a:cxn>
              <a:cxn ang="0">
                <a:pos x="7" y="3"/>
              </a:cxn>
              <a:cxn ang="0">
                <a:pos x="16" y="0"/>
              </a:cxn>
              <a:cxn ang="0">
                <a:pos x="69" y="0"/>
              </a:cxn>
              <a:cxn ang="0">
                <a:pos x="80" y="10"/>
              </a:cxn>
              <a:cxn ang="0">
                <a:pos x="80" y="10"/>
              </a:cxn>
              <a:cxn ang="0">
                <a:pos x="69" y="20"/>
              </a:cxn>
              <a:cxn ang="0">
                <a:pos x="25" y="20"/>
              </a:cxn>
              <a:cxn ang="0">
                <a:pos x="25" y="44"/>
              </a:cxn>
              <a:cxn ang="0">
                <a:pos x="34" y="41"/>
              </a:cxn>
            </a:cxnLst>
            <a:rect l="0" t="0" r="r" b="b"/>
            <a:pathLst>
              <a:path w="85" h="111">
                <a:moveTo>
                  <a:pt x="34" y="41"/>
                </a:moveTo>
                <a:cubicBezTo>
                  <a:pt x="37" y="41"/>
                  <a:pt x="41" y="40"/>
                  <a:pt x="45" y="40"/>
                </a:cubicBezTo>
                <a:cubicBezTo>
                  <a:pt x="51" y="40"/>
                  <a:pt x="56" y="41"/>
                  <a:pt x="61" y="43"/>
                </a:cubicBezTo>
                <a:cubicBezTo>
                  <a:pt x="66" y="44"/>
                  <a:pt x="70" y="47"/>
                  <a:pt x="74" y="50"/>
                </a:cubicBezTo>
                <a:cubicBezTo>
                  <a:pt x="77" y="53"/>
                  <a:pt x="80" y="56"/>
                  <a:pt x="82" y="60"/>
                </a:cubicBezTo>
                <a:cubicBezTo>
                  <a:pt x="84" y="65"/>
                  <a:pt x="85" y="69"/>
                  <a:pt x="85" y="75"/>
                </a:cubicBezTo>
                <a:cubicBezTo>
                  <a:pt x="85" y="80"/>
                  <a:pt x="84" y="85"/>
                  <a:pt x="82" y="90"/>
                </a:cubicBezTo>
                <a:cubicBezTo>
                  <a:pt x="80" y="94"/>
                  <a:pt x="77" y="98"/>
                  <a:pt x="73" y="101"/>
                </a:cubicBezTo>
                <a:cubicBezTo>
                  <a:pt x="69" y="104"/>
                  <a:pt x="64" y="107"/>
                  <a:pt x="59" y="108"/>
                </a:cubicBezTo>
                <a:cubicBezTo>
                  <a:pt x="53" y="110"/>
                  <a:pt x="47" y="111"/>
                  <a:pt x="40" y="111"/>
                </a:cubicBezTo>
                <a:cubicBezTo>
                  <a:pt x="34" y="111"/>
                  <a:pt x="28" y="110"/>
                  <a:pt x="23" y="109"/>
                </a:cubicBezTo>
                <a:cubicBezTo>
                  <a:pt x="18" y="108"/>
                  <a:pt x="14" y="106"/>
                  <a:pt x="11" y="104"/>
                </a:cubicBezTo>
                <a:cubicBezTo>
                  <a:pt x="7" y="102"/>
                  <a:pt x="5" y="100"/>
                  <a:pt x="3" y="97"/>
                </a:cubicBezTo>
                <a:cubicBezTo>
                  <a:pt x="1" y="95"/>
                  <a:pt x="0" y="92"/>
                  <a:pt x="0" y="90"/>
                </a:cubicBezTo>
                <a:cubicBezTo>
                  <a:pt x="0" y="88"/>
                  <a:pt x="0" y="86"/>
                  <a:pt x="1" y="85"/>
                </a:cubicBezTo>
                <a:cubicBezTo>
                  <a:pt x="2" y="83"/>
                  <a:pt x="4" y="82"/>
                  <a:pt x="5" y="81"/>
                </a:cubicBezTo>
                <a:cubicBezTo>
                  <a:pt x="6" y="80"/>
                  <a:pt x="7" y="79"/>
                  <a:pt x="8" y="78"/>
                </a:cubicBezTo>
                <a:cubicBezTo>
                  <a:pt x="9" y="78"/>
                  <a:pt x="10" y="78"/>
                  <a:pt x="10" y="78"/>
                </a:cubicBezTo>
                <a:cubicBezTo>
                  <a:pt x="13" y="83"/>
                  <a:pt x="18" y="86"/>
                  <a:pt x="23" y="89"/>
                </a:cubicBezTo>
                <a:cubicBezTo>
                  <a:pt x="28" y="91"/>
                  <a:pt x="34" y="93"/>
                  <a:pt x="40" y="93"/>
                </a:cubicBezTo>
                <a:cubicBezTo>
                  <a:pt x="47" y="93"/>
                  <a:pt x="53" y="91"/>
                  <a:pt x="57" y="88"/>
                </a:cubicBezTo>
                <a:cubicBezTo>
                  <a:pt x="61" y="85"/>
                  <a:pt x="63" y="80"/>
                  <a:pt x="63" y="75"/>
                </a:cubicBezTo>
                <a:cubicBezTo>
                  <a:pt x="63" y="69"/>
                  <a:pt x="61" y="65"/>
                  <a:pt x="57" y="62"/>
                </a:cubicBezTo>
                <a:cubicBezTo>
                  <a:pt x="53" y="59"/>
                  <a:pt x="48" y="57"/>
                  <a:pt x="41" y="57"/>
                </a:cubicBezTo>
                <a:cubicBezTo>
                  <a:pt x="36" y="57"/>
                  <a:pt x="31" y="58"/>
                  <a:pt x="28" y="59"/>
                </a:cubicBezTo>
                <a:cubicBezTo>
                  <a:pt x="24" y="61"/>
                  <a:pt x="21" y="62"/>
                  <a:pt x="18" y="64"/>
                </a:cubicBezTo>
                <a:cubicBezTo>
                  <a:pt x="14" y="64"/>
                  <a:pt x="10" y="63"/>
                  <a:pt x="7" y="60"/>
                </a:cubicBezTo>
                <a:cubicBezTo>
                  <a:pt x="5" y="58"/>
                  <a:pt x="4" y="55"/>
                  <a:pt x="4" y="50"/>
                </a:cubicBezTo>
                <a:cubicBezTo>
                  <a:pt x="4" y="14"/>
                  <a:pt x="4" y="14"/>
                  <a:pt x="4" y="14"/>
                </a:cubicBezTo>
                <a:cubicBezTo>
                  <a:pt x="4" y="9"/>
                  <a:pt x="5" y="6"/>
                  <a:pt x="7" y="3"/>
                </a:cubicBezTo>
                <a:cubicBezTo>
                  <a:pt x="9" y="1"/>
                  <a:pt x="12" y="0"/>
                  <a:pt x="16" y="0"/>
                </a:cubicBezTo>
                <a:cubicBezTo>
                  <a:pt x="69" y="0"/>
                  <a:pt x="69" y="0"/>
                  <a:pt x="69" y="0"/>
                </a:cubicBezTo>
                <a:cubicBezTo>
                  <a:pt x="76" y="0"/>
                  <a:pt x="80" y="3"/>
                  <a:pt x="80" y="10"/>
                </a:cubicBezTo>
                <a:cubicBezTo>
                  <a:pt x="80" y="10"/>
                  <a:pt x="80" y="10"/>
                  <a:pt x="80" y="10"/>
                </a:cubicBezTo>
                <a:cubicBezTo>
                  <a:pt x="80" y="17"/>
                  <a:pt x="76" y="20"/>
                  <a:pt x="69" y="20"/>
                </a:cubicBezTo>
                <a:cubicBezTo>
                  <a:pt x="25" y="20"/>
                  <a:pt x="25" y="20"/>
                  <a:pt x="25" y="20"/>
                </a:cubicBezTo>
                <a:cubicBezTo>
                  <a:pt x="25" y="44"/>
                  <a:pt x="25" y="44"/>
                  <a:pt x="25" y="44"/>
                </a:cubicBezTo>
                <a:cubicBezTo>
                  <a:pt x="28" y="43"/>
                  <a:pt x="31" y="42"/>
                  <a:pt x="34" y="4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noEditPoints="1"/>
          </p:cNvSpPr>
          <p:nvPr userDrawn="1"/>
        </p:nvSpPr>
        <p:spPr bwMode="auto">
          <a:xfrm>
            <a:off x="5060950" y="6000750"/>
            <a:ext cx="103188" cy="130175"/>
          </a:xfrm>
          <a:custGeom>
            <a:avLst/>
            <a:gdLst/>
            <a:ahLst/>
            <a:cxnLst>
              <a:cxn ang="0">
                <a:pos x="37" y="45"/>
              </a:cxn>
              <a:cxn ang="0">
                <a:pos x="54" y="41"/>
              </a:cxn>
              <a:cxn ang="0">
                <a:pos x="69" y="44"/>
              </a:cxn>
              <a:cxn ang="0">
                <a:pos x="81" y="50"/>
              </a:cxn>
              <a:cxn ang="0">
                <a:pos x="88" y="60"/>
              </a:cxn>
              <a:cxn ang="0">
                <a:pos x="91" y="74"/>
              </a:cxn>
              <a:cxn ang="0">
                <a:pos x="91" y="75"/>
              </a:cxn>
              <a:cxn ang="0">
                <a:pos x="87" y="90"/>
              </a:cxn>
              <a:cxn ang="0">
                <a:pos x="78" y="102"/>
              </a:cxn>
              <a:cxn ang="0">
                <a:pos x="65" y="110"/>
              </a:cxn>
              <a:cxn ang="0">
                <a:pos x="47" y="113"/>
              </a:cxn>
              <a:cxn ang="0">
                <a:pos x="27" y="109"/>
              </a:cxn>
              <a:cxn ang="0">
                <a:pos x="13" y="99"/>
              </a:cxn>
              <a:cxn ang="0">
                <a:pos x="3" y="83"/>
              </a:cxn>
              <a:cxn ang="0">
                <a:pos x="0" y="62"/>
              </a:cxn>
              <a:cxn ang="0">
                <a:pos x="0" y="52"/>
              </a:cxn>
              <a:cxn ang="0">
                <a:pos x="4" y="30"/>
              </a:cxn>
              <a:cxn ang="0">
                <a:pos x="13" y="14"/>
              </a:cxn>
              <a:cxn ang="0">
                <a:pos x="29" y="3"/>
              </a:cxn>
              <a:cxn ang="0">
                <a:pos x="49" y="0"/>
              </a:cxn>
              <a:cxn ang="0">
                <a:pos x="65" y="1"/>
              </a:cxn>
              <a:cxn ang="0">
                <a:pos x="77" y="6"/>
              </a:cxn>
              <a:cxn ang="0">
                <a:pos x="84" y="13"/>
              </a:cxn>
              <a:cxn ang="0">
                <a:pos x="86" y="21"/>
              </a:cxn>
              <a:cxn ang="0">
                <a:pos x="84" y="27"/>
              </a:cxn>
              <a:cxn ang="0">
                <a:pos x="80" y="30"/>
              </a:cxn>
              <a:cxn ang="0">
                <a:pos x="76" y="32"/>
              </a:cxn>
              <a:cxn ang="0">
                <a:pos x="74" y="32"/>
              </a:cxn>
              <a:cxn ang="0">
                <a:pos x="65" y="23"/>
              </a:cxn>
              <a:cxn ang="0">
                <a:pos x="51" y="19"/>
              </a:cxn>
              <a:cxn ang="0">
                <a:pos x="25" y="51"/>
              </a:cxn>
              <a:cxn ang="0">
                <a:pos x="25" y="52"/>
              </a:cxn>
              <a:cxn ang="0">
                <a:pos x="37" y="45"/>
              </a:cxn>
              <a:cxn ang="0">
                <a:pos x="25" y="68"/>
              </a:cxn>
              <a:cxn ang="0">
                <a:pos x="31" y="87"/>
              </a:cxn>
              <a:cxn ang="0">
                <a:pos x="47" y="94"/>
              </a:cxn>
              <a:cxn ang="0">
                <a:pos x="61" y="89"/>
              </a:cxn>
              <a:cxn ang="0">
                <a:pos x="67" y="77"/>
              </a:cxn>
              <a:cxn ang="0">
                <a:pos x="67" y="76"/>
              </a:cxn>
              <a:cxn ang="0">
                <a:pos x="62" y="63"/>
              </a:cxn>
              <a:cxn ang="0">
                <a:pos x="47" y="59"/>
              </a:cxn>
              <a:cxn ang="0">
                <a:pos x="35" y="61"/>
              </a:cxn>
              <a:cxn ang="0">
                <a:pos x="25" y="68"/>
              </a:cxn>
            </a:cxnLst>
            <a:rect l="0" t="0" r="r" b="b"/>
            <a:pathLst>
              <a:path w="91" h="113">
                <a:moveTo>
                  <a:pt x="37" y="45"/>
                </a:moveTo>
                <a:cubicBezTo>
                  <a:pt x="42" y="43"/>
                  <a:pt x="48" y="41"/>
                  <a:pt x="54" y="41"/>
                </a:cubicBezTo>
                <a:cubicBezTo>
                  <a:pt x="60" y="41"/>
                  <a:pt x="65" y="42"/>
                  <a:pt x="69" y="44"/>
                </a:cubicBezTo>
                <a:cubicBezTo>
                  <a:pt x="73" y="45"/>
                  <a:pt x="77" y="47"/>
                  <a:pt x="81" y="50"/>
                </a:cubicBezTo>
                <a:cubicBezTo>
                  <a:pt x="84" y="53"/>
                  <a:pt x="86" y="56"/>
                  <a:pt x="88" y="60"/>
                </a:cubicBezTo>
                <a:cubicBezTo>
                  <a:pt x="90" y="64"/>
                  <a:pt x="91" y="69"/>
                  <a:pt x="91" y="74"/>
                </a:cubicBezTo>
                <a:cubicBezTo>
                  <a:pt x="91" y="75"/>
                  <a:pt x="91" y="75"/>
                  <a:pt x="91" y="75"/>
                </a:cubicBezTo>
                <a:cubicBezTo>
                  <a:pt x="91" y="81"/>
                  <a:pt x="89" y="86"/>
                  <a:pt x="87" y="90"/>
                </a:cubicBezTo>
                <a:cubicBezTo>
                  <a:pt x="85" y="95"/>
                  <a:pt x="82" y="99"/>
                  <a:pt x="78" y="102"/>
                </a:cubicBezTo>
                <a:cubicBezTo>
                  <a:pt x="75" y="106"/>
                  <a:pt x="70" y="108"/>
                  <a:pt x="65" y="110"/>
                </a:cubicBezTo>
                <a:cubicBezTo>
                  <a:pt x="60" y="112"/>
                  <a:pt x="54" y="113"/>
                  <a:pt x="47" y="113"/>
                </a:cubicBezTo>
                <a:cubicBezTo>
                  <a:pt x="40" y="113"/>
                  <a:pt x="33" y="112"/>
                  <a:pt x="27" y="109"/>
                </a:cubicBezTo>
                <a:cubicBezTo>
                  <a:pt x="22" y="107"/>
                  <a:pt x="17" y="103"/>
                  <a:pt x="13" y="99"/>
                </a:cubicBezTo>
                <a:cubicBezTo>
                  <a:pt x="9" y="94"/>
                  <a:pt x="5" y="89"/>
                  <a:pt x="3" y="83"/>
                </a:cubicBezTo>
                <a:cubicBezTo>
                  <a:pt x="1" y="77"/>
                  <a:pt x="0" y="70"/>
                  <a:pt x="0" y="62"/>
                </a:cubicBezTo>
                <a:cubicBezTo>
                  <a:pt x="0" y="52"/>
                  <a:pt x="0" y="52"/>
                  <a:pt x="0" y="52"/>
                </a:cubicBezTo>
                <a:cubicBezTo>
                  <a:pt x="0" y="44"/>
                  <a:pt x="1" y="37"/>
                  <a:pt x="4" y="30"/>
                </a:cubicBezTo>
                <a:cubicBezTo>
                  <a:pt x="6" y="24"/>
                  <a:pt x="9" y="18"/>
                  <a:pt x="13" y="14"/>
                </a:cubicBezTo>
                <a:cubicBezTo>
                  <a:pt x="18" y="9"/>
                  <a:pt x="23" y="6"/>
                  <a:pt x="29" y="3"/>
                </a:cubicBezTo>
                <a:cubicBezTo>
                  <a:pt x="35" y="1"/>
                  <a:pt x="42" y="0"/>
                  <a:pt x="49" y="0"/>
                </a:cubicBezTo>
                <a:cubicBezTo>
                  <a:pt x="55" y="0"/>
                  <a:pt x="61" y="0"/>
                  <a:pt x="65" y="1"/>
                </a:cubicBezTo>
                <a:cubicBezTo>
                  <a:pt x="70" y="3"/>
                  <a:pt x="74" y="4"/>
                  <a:pt x="77" y="6"/>
                </a:cubicBezTo>
                <a:cubicBezTo>
                  <a:pt x="80" y="8"/>
                  <a:pt x="82" y="10"/>
                  <a:pt x="84" y="13"/>
                </a:cubicBezTo>
                <a:cubicBezTo>
                  <a:pt x="85" y="15"/>
                  <a:pt x="86" y="18"/>
                  <a:pt x="86" y="21"/>
                </a:cubicBezTo>
                <a:cubicBezTo>
                  <a:pt x="86" y="23"/>
                  <a:pt x="86" y="25"/>
                  <a:pt x="84" y="27"/>
                </a:cubicBezTo>
                <a:cubicBezTo>
                  <a:pt x="83" y="28"/>
                  <a:pt x="82" y="29"/>
                  <a:pt x="80" y="30"/>
                </a:cubicBezTo>
                <a:cubicBezTo>
                  <a:pt x="79" y="31"/>
                  <a:pt x="77" y="31"/>
                  <a:pt x="76" y="32"/>
                </a:cubicBezTo>
                <a:cubicBezTo>
                  <a:pt x="75" y="32"/>
                  <a:pt x="74" y="32"/>
                  <a:pt x="74" y="32"/>
                </a:cubicBezTo>
                <a:cubicBezTo>
                  <a:pt x="72" y="28"/>
                  <a:pt x="69" y="26"/>
                  <a:pt x="65" y="23"/>
                </a:cubicBezTo>
                <a:cubicBezTo>
                  <a:pt x="62" y="21"/>
                  <a:pt x="57" y="19"/>
                  <a:pt x="51" y="19"/>
                </a:cubicBezTo>
                <a:cubicBezTo>
                  <a:pt x="33" y="19"/>
                  <a:pt x="25" y="30"/>
                  <a:pt x="25" y="51"/>
                </a:cubicBezTo>
                <a:cubicBezTo>
                  <a:pt x="25" y="52"/>
                  <a:pt x="25" y="52"/>
                  <a:pt x="25" y="52"/>
                </a:cubicBezTo>
                <a:cubicBezTo>
                  <a:pt x="28" y="49"/>
                  <a:pt x="32" y="47"/>
                  <a:pt x="37" y="45"/>
                </a:cubicBezTo>
                <a:close/>
                <a:moveTo>
                  <a:pt x="25" y="68"/>
                </a:moveTo>
                <a:cubicBezTo>
                  <a:pt x="26" y="76"/>
                  <a:pt x="28" y="83"/>
                  <a:pt x="31" y="87"/>
                </a:cubicBezTo>
                <a:cubicBezTo>
                  <a:pt x="35" y="92"/>
                  <a:pt x="40" y="94"/>
                  <a:pt x="47" y="94"/>
                </a:cubicBezTo>
                <a:cubicBezTo>
                  <a:pt x="53" y="94"/>
                  <a:pt x="57" y="93"/>
                  <a:pt x="61" y="89"/>
                </a:cubicBezTo>
                <a:cubicBezTo>
                  <a:pt x="65" y="86"/>
                  <a:pt x="67" y="82"/>
                  <a:pt x="67" y="77"/>
                </a:cubicBezTo>
                <a:cubicBezTo>
                  <a:pt x="67" y="76"/>
                  <a:pt x="67" y="76"/>
                  <a:pt x="67" y="76"/>
                </a:cubicBezTo>
                <a:cubicBezTo>
                  <a:pt x="67" y="70"/>
                  <a:pt x="65" y="66"/>
                  <a:pt x="62" y="63"/>
                </a:cubicBezTo>
                <a:cubicBezTo>
                  <a:pt x="58" y="60"/>
                  <a:pt x="53" y="59"/>
                  <a:pt x="47" y="59"/>
                </a:cubicBezTo>
                <a:cubicBezTo>
                  <a:pt x="43" y="59"/>
                  <a:pt x="39" y="60"/>
                  <a:pt x="35" y="61"/>
                </a:cubicBezTo>
                <a:cubicBezTo>
                  <a:pt x="31" y="63"/>
                  <a:pt x="28" y="65"/>
                  <a:pt x="25" y="6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p:cNvSpPr>
          <p:nvPr userDrawn="1"/>
        </p:nvSpPr>
        <p:spPr bwMode="auto">
          <a:xfrm>
            <a:off x="5365750" y="6002338"/>
            <a:ext cx="95250" cy="125412"/>
          </a:xfrm>
          <a:custGeom>
            <a:avLst/>
            <a:gdLst/>
            <a:ahLst/>
            <a:cxnLst>
              <a:cxn ang="0">
                <a:pos x="58" y="21"/>
              </a:cxn>
              <a:cxn ang="0">
                <a:pos x="11" y="21"/>
              </a:cxn>
              <a:cxn ang="0">
                <a:pos x="2" y="19"/>
              </a:cxn>
              <a:cxn ang="0">
                <a:pos x="0" y="11"/>
              </a:cxn>
              <a:cxn ang="0">
                <a:pos x="0" y="10"/>
              </a:cxn>
              <a:cxn ang="0">
                <a:pos x="2" y="3"/>
              </a:cxn>
              <a:cxn ang="0">
                <a:pos x="11" y="0"/>
              </a:cxn>
              <a:cxn ang="0">
                <a:pos x="69" y="0"/>
              </a:cxn>
              <a:cxn ang="0">
                <a:pos x="77" y="1"/>
              </a:cxn>
              <a:cxn ang="0">
                <a:pos x="82" y="4"/>
              </a:cxn>
              <a:cxn ang="0">
                <a:pos x="84" y="8"/>
              </a:cxn>
              <a:cxn ang="0">
                <a:pos x="85" y="13"/>
              </a:cxn>
              <a:cxn ang="0">
                <a:pos x="85" y="14"/>
              </a:cxn>
              <a:cxn ang="0">
                <a:pos x="82" y="24"/>
              </a:cxn>
              <a:cxn ang="0">
                <a:pos x="78" y="33"/>
              </a:cxn>
              <a:cxn ang="0">
                <a:pos x="40" y="102"/>
              </a:cxn>
              <a:cxn ang="0">
                <a:pos x="34" y="108"/>
              </a:cxn>
              <a:cxn ang="0">
                <a:pos x="27" y="110"/>
              </a:cxn>
              <a:cxn ang="0">
                <a:pos x="21" y="109"/>
              </a:cxn>
              <a:cxn ang="0">
                <a:pos x="17" y="107"/>
              </a:cxn>
              <a:cxn ang="0">
                <a:pos x="14" y="104"/>
              </a:cxn>
              <a:cxn ang="0">
                <a:pos x="13" y="101"/>
              </a:cxn>
              <a:cxn ang="0">
                <a:pos x="58" y="21"/>
              </a:cxn>
            </a:cxnLst>
            <a:rect l="0" t="0" r="r" b="b"/>
            <a:pathLst>
              <a:path w="85" h="110">
                <a:moveTo>
                  <a:pt x="58" y="21"/>
                </a:moveTo>
                <a:cubicBezTo>
                  <a:pt x="11" y="21"/>
                  <a:pt x="11" y="21"/>
                  <a:pt x="11" y="21"/>
                </a:cubicBezTo>
                <a:cubicBezTo>
                  <a:pt x="7" y="21"/>
                  <a:pt x="4" y="20"/>
                  <a:pt x="2" y="19"/>
                </a:cubicBezTo>
                <a:cubicBezTo>
                  <a:pt x="1" y="17"/>
                  <a:pt x="0" y="15"/>
                  <a:pt x="0" y="11"/>
                </a:cubicBezTo>
                <a:cubicBezTo>
                  <a:pt x="0" y="10"/>
                  <a:pt x="0" y="10"/>
                  <a:pt x="0" y="10"/>
                </a:cubicBezTo>
                <a:cubicBezTo>
                  <a:pt x="0" y="7"/>
                  <a:pt x="1" y="4"/>
                  <a:pt x="2" y="3"/>
                </a:cubicBezTo>
                <a:cubicBezTo>
                  <a:pt x="4" y="1"/>
                  <a:pt x="7" y="0"/>
                  <a:pt x="11" y="0"/>
                </a:cubicBezTo>
                <a:cubicBezTo>
                  <a:pt x="69" y="0"/>
                  <a:pt x="69" y="0"/>
                  <a:pt x="69" y="0"/>
                </a:cubicBezTo>
                <a:cubicBezTo>
                  <a:pt x="72" y="0"/>
                  <a:pt x="75" y="1"/>
                  <a:pt x="77" y="1"/>
                </a:cubicBezTo>
                <a:cubicBezTo>
                  <a:pt x="79" y="2"/>
                  <a:pt x="81" y="3"/>
                  <a:pt x="82" y="4"/>
                </a:cubicBezTo>
                <a:cubicBezTo>
                  <a:pt x="83" y="5"/>
                  <a:pt x="84" y="7"/>
                  <a:pt x="84" y="8"/>
                </a:cubicBezTo>
                <a:cubicBezTo>
                  <a:pt x="85" y="10"/>
                  <a:pt x="85" y="11"/>
                  <a:pt x="85" y="13"/>
                </a:cubicBezTo>
                <a:cubicBezTo>
                  <a:pt x="85" y="14"/>
                  <a:pt x="85" y="14"/>
                  <a:pt x="85" y="14"/>
                </a:cubicBezTo>
                <a:cubicBezTo>
                  <a:pt x="85" y="17"/>
                  <a:pt x="84" y="20"/>
                  <a:pt x="82" y="24"/>
                </a:cubicBezTo>
                <a:cubicBezTo>
                  <a:pt x="81" y="27"/>
                  <a:pt x="79" y="30"/>
                  <a:pt x="78" y="33"/>
                </a:cubicBezTo>
                <a:cubicBezTo>
                  <a:pt x="40" y="102"/>
                  <a:pt x="40" y="102"/>
                  <a:pt x="40" y="102"/>
                </a:cubicBezTo>
                <a:cubicBezTo>
                  <a:pt x="38" y="105"/>
                  <a:pt x="36" y="107"/>
                  <a:pt x="34" y="108"/>
                </a:cubicBezTo>
                <a:cubicBezTo>
                  <a:pt x="31" y="110"/>
                  <a:pt x="29" y="110"/>
                  <a:pt x="27" y="110"/>
                </a:cubicBezTo>
                <a:cubicBezTo>
                  <a:pt x="25" y="110"/>
                  <a:pt x="23" y="110"/>
                  <a:pt x="21" y="109"/>
                </a:cubicBezTo>
                <a:cubicBezTo>
                  <a:pt x="19" y="108"/>
                  <a:pt x="18" y="108"/>
                  <a:pt x="17" y="107"/>
                </a:cubicBezTo>
                <a:cubicBezTo>
                  <a:pt x="15" y="106"/>
                  <a:pt x="14" y="105"/>
                  <a:pt x="14" y="104"/>
                </a:cubicBezTo>
                <a:cubicBezTo>
                  <a:pt x="13" y="103"/>
                  <a:pt x="13" y="102"/>
                  <a:pt x="13" y="101"/>
                </a:cubicBezTo>
                <a:lnTo>
                  <a:pt x="58" y="21"/>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Freeform 81"/>
          <p:cNvSpPr>
            <a:spLocks noEditPoints="1"/>
          </p:cNvSpPr>
          <p:nvPr userDrawn="1"/>
        </p:nvSpPr>
        <p:spPr bwMode="auto">
          <a:xfrm>
            <a:off x="5662613" y="6000750"/>
            <a:ext cx="103188" cy="130175"/>
          </a:xfrm>
          <a:custGeom>
            <a:avLst/>
            <a:gdLst/>
            <a:ahLst/>
            <a:cxnLst>
              <a:cxn ang="0">
                <a:pos x="22" y="55"/>
              </a:cxn>
              <a:cxn ang="0">
                <a:pos x="8" y="46"/>
              </a:cxn>
              <a:cxn ang="0">
                <a:pos x="3" y="31"/>
              </a:cxn>
              <a:cxn ang="0">
                <a:pos x="6" y="18"/>
              </a:cxn>
              <a:cxn ang="0">
                <a:pos x="15" y="8"/>
              </a:cxn>
              <a:cxn ang="0">
                <a:pos x="28" y="2"/>
              </a:cxn>
              <a:cxn ang="0">
                <a:pos x="46" y="0"/>
              </a:cxn>
              <a:cxn ang="0">
                <a:pos x="63" y="2"/>
              </a:cxn>
              <a:cxn ang="0">
                <a:pos x="76" y="8"/>
              </a:cxn>
              <a:cxn ang="0">
                <a:pos x="84" y="18"/>
              </a:cxn>
              <a:cxn ang="0">
                <a:pos x="87" y="30"/>
              </a:cxn>
              <a:cxn ang="0">
                <a:pos x="83" y="45"/>
              </a:cxn>
              <a:cxn ang="0">
                <a:pos x="69" y="55"/>
              </a:cxn>
              <a:cxn ang="0">
                <a:pos x="85" y="65"/>
              </a:cxn>
              <a:cxn ang="0">
                <a:pos x="91" y="82"/>
              </a:cxn>
              <a:cxn ang="0">
                <a:pos x="88" y="94"/>
              </a:cxn>
              <a:cxn ang="0">
                <a:pos x="78" y="104"/>
              </a:cxn>
              <a:cxn ang="0">
                <a:pos x="64" y="111"/>
              </a:cxn>
              <a:cxn ang="0">
                <a:pos x="45" y="113"/>
              </a:cxn>
              <a:cxn ang="0">
                <a:pos x="12" y="105"/>
              </a:cxn>
              <a:cxn ang="0">
                <a:pos x="0" y="82"/>
              </a:cxn>
              <a:cxn ang="0">
                <a:pos x="5" y="65"/>
              </a:cxn>
              <a:cxn ang="0">
                <a:pos x="22" y="55"/>
              </a:cxn>
              <a:cxn ang="0">
                <a:pos x="45" y="95"/>
              </a:cxn>
              <a:cxn ang="0">
                <a:pos x="61" y="91"/>
              </a:cxn>
              <a:cxn ang="0">
                <a:pos x="67" y="79"/>
              </a:cxn>
              <a:cxn ang="0">
                <a:pos x="61" y="67"/>
              </a:cxn>
              <a:cxn ang="0">
                <a:pos x="45" y="63"/>
              </a:cxn>
              <a:cxn ang="0">
                <a:pos x="30" y="67"/>
              </a:cxn>
              <a:cxn ang="0">
                <a:pos x="24" y="79"/>
              </a:cxn>
              <a:cxn ang="0">
                <a:pos x="30" y="91"/>
              </a:cxn>
              <a:cxn ang="0">
                <a:pos x="45" y="95"/>
              </a:cxn>
              <a:cxn ang="0">
                <a:pos x="45" y="48"/>
              </a:cxn>
              <a:cxn ang="0">
                <a:pos x="59" y="44"/>
              </a:cxn>
              <a:cxn ang="0">
                <a:pos x="64" y="33"/>
              </a:cxn>
              <a:cxn ang="0">
                <a:pos x="59" y="22"/>
              </a:cxn>
              <a:cxn ang="0">
                <a:pos x="45" y="18"/>
              </a:cxn>
              <a:cxn ang="0">
                <a:pos x="31" y="22"/>
              </a:cxn>
              <a:cxn ang="0">
                <a:pos x="26" y="33"/>
              </a:cxn>
              <a:cxn ang="0">
                <a:pos x="32" y="43"/>
              </a:cxn>
              <a:cxn ang="0">
                <a:pos x="45" y="48"/>
              </a:cxn>
            </a:cxnLst>
            <a:rect l="0" t="0" r="r" b="b"/>
            <a:pathLst>
              <a:path w="91" h="113">
                <a:moveTo>
                  <a:pt x="22" y="55"/>
                </a:moveTo>
                <a:cubicBezTo>
                  <a:pt x="15" y="53"/>
                  <a:pt x="11" y="50"/>
                  <a:pt x="8" y="46"/>
                </a:cubicBezTo>
                <a:cubicBezTo>
                  <a:pt x="5" y="42"/>
                  <a:pt x="3" y="37"/>
                  <a:pt x="3" y="31"/>
                </a:cubicBezTo>
                <a:cubicBezTo>
                  <a:pt x="3" y="26"/>
                  <a:pt x="4" y="22"/>
                  <a:pt x="6" y="18"/>
                </a:cubicBezTo>
                <a:cubicBezTo>
                  <a:pt x="8" y="14"/>
                  <a:pt x="11" y="11"/>
                  <a:pt x="15" y="8"/>
                </a:cubicBezTo>
                <a:cubicBezTo>
                  <a:pt x="18" y="6"/>
                  <a:pt x="23" y="3"/>
                  <a:pt x="28" y="2"/>
                </a:cubicBezTo>
                <a:cubicBezTo>
                  <a:pt x="33" y="0"/>
                  <a:pt x="39" y="0"/>
                  <a:pt x="46" y="0"/>
                </a:cubicBezTo>
                <a:cubicBezTo>
                  <a:pt x="52" y="0"/>
                  <a:pt x="58" y="0"/>
                  <a:pt x="63" y="2"/>
                </a:cubicBezTo>
                <a:cubicBezTo>
                  <a:pt x="68" y="3"/>
                  <a:pt x="72" y="5"/>
                  <a:pt x="76" y="8"/>
                </a:cubicBezTo>
                <a:cubicBezTo>
                  <a:pt x="80" y="11"/>
                  <a:pt x="82" y="14"/>
                  <a:pt x="84" y="18"/>
                </a:cubicBezTo>
                <a:cubicBezTo>
                  <a:pt x="86" y="21"/>
                  <a:pt x="87" y="26"/>
                  <a:pt x="87" y="30"/>
                </a:cubicBezTo>
                <a:cubicBezTo>
                  <a:pt x="87" y="36"/>
                  <a:pt x="86" y="41"/>
                  <a:pt x="83" y="45"/>
                </a:cubicBezTo>
                <a:cubicBezTo>
                  <a:pt x="80" y="49"/>
                  <a:pt x="75" y="53"/>
                  <a:pt x="69" y="55"/>
                </a:cubicBezTo>
                <a:cubicBezTo>
                  <a:pt x="76" y="57"/>
                  <a:pt x="82" y="60"/>
                  <a:pt x="85" y="65"/>
                </a:cubicBezTo>
                <a:cubicBezTo>
                  <a:pt x="89" y="70"/>
                  <a:pt x="91" y="75"/>
                  <a:pt x="91" y="82"/>
                </a:cubicBezTo>
                <a:cubicBezTo>
                  <a:pt x="91" y="86"/>
                  <a:pt x="90" y="91"/>
                  <a:pt x="88" y="94"/>
                </a:cubicBezTo>
                <a:cubicBezTo>
                  <a:pt x="85" y="98"/>
                  <a:pt x="82" y="102"/>
                  <a:pt x="78" y="104"/>
                </a:cubicBezTo>
                <a:cubicBezTo>
                  <a:pt x="74" y="107"/>
                  <a:pt x="70" y="109"/>
                  <a:pt x="64" y="111"/>
                </a:cubicBezTo>
                <a:cubicBezTo>
                  <a:pt x="58" y="112"/>
                  <a:pt x="52" y="113"/>
                  <a:pt x="45" y="113"/>
                </a:cubicBezTo>
                <a:cubicBezTo>
                  <a:pt x="31" y="113"/>
                  <a:pt x="20" y="110"/>
                  <a:pt x="12" y="105"/>
                </a:cubicBezTo>
                <a:cubicBezTo>
                  <a:pt x="4" y="99"/>
                  <a:pt x="0" y="91"/>
                  <a:pt x="0" y="82"/>
                </a:cubicBezTo>
                <a:cubicBezTo>
                  <a:pt x="0" y="75"/>
                  <a:pt x="2" y="70"/>
                  <a:pt x="5" y="65"/>
                </a:cubicBezTo>
                <a:cubicBezTo>
                  <a:pt x="9" y="61"/>
                  <a:pt x="14" y="57"/>
                  <a:pt x="22" y="55"/>
                </a:cubicBezTo>
                <a:close/>
                <a:moveTo>
                  <a:pt x="45" y="95"/>
                </a:moveTo>
                <a:cubicBezTo>
                  <a:pt x="52" y="95"/>
                  <a:pt x="58" y="94"/>
                  <a:pt x="61" y="91"/>
                </a:cubicBezTo>
                <a:cubicBezTo>
                  <a:pt x="65" y="88"/>
                  <a:pt x="67" y="84"/>
                  <a:pt x="67" y="79"/>
                </a:cubicBezTo>
                <a:cubicBezTo>
                  <a:pt x="67" y="74"/>
                  <a:pt x="65" y="70"/>
                  <a:pt x="61" y="67"/>
                </a:cubicBezTo>
                <a:cubicBezTo>
                  <a:pt x="57" y="65"/>
                  <a:pt x="52" y="63"/>
                  <a:pt x="45" y="63"/>
                </a:cubicBezTo>
                <a:cubicBezTo>
                  <a:pt x="39" y="63"/>
                  <a:pt x="33" y="65"/>
                  <a:pt x="30" y="67"/>
                </a:cubicBezTo>
                <a:cubicBezTo>
                  <a:pt x="26" y="70"/>
                  <a:pt x="24" y="74"/>
                  <a:pt x="24" y="79"/>
                </a:cubicBezTo>
                <a:cubicBezTo>
                  <a:pt x="24" y="84"/>
                  <a:pt x="26" y="88"/>
                  <a:pt x="30" y="91"/>
                </a:cubicBezTo>
                <a:cubicBezTo>
                  <a:pt x="33" y="94"/>
                  <a:pt x="39" y="95"/>
                  <a:pt x="45" y="95"/>
                </a:cubicBezTo>
                <a:close/>
                <a:moveTo>
                  <a:pt x="45" y="48"/>
                </a:moveTo>
                <a:cubicBezTo>
                  <a:pt x="51" y="48"/>
                  <a:pt x="56" y="46"/>
                  <a:pt x="59" y="44"/>
                </a:cubicBezTo>
                <a:cubicBezTo>
                  <a:pt x="63" y="41"/>
                  <a:pt x="64" y="37"/>
                  <a:pt x="64" y="33"/>
                </a:cubicBezTo>
                <a:cubicBezTo>
                  <a:pt x="64" y="28"/>
                  <a:pt x="63" y="25"/>
                  <a:pt x="59" y="22"/>
                </a:cubicBezTo>
                <a:cubicBezTo>
                  <a:pt x="56" y="19"/>
                  <a:pt x="51" y="18"/>
                  <a:pt x="45" y="18"/>
                </a:cubicBezTo>
                <a:cubicBezTo>
                  <a:pt x="39" y="18"/>
                  <a:pt x="35" y="19"/>
                  <a:pt x="31" y="22"/>
                </a:cubicBezTo>
                <a:cubicBezTo>
                  <a:pt x="28" y="25"/>
                  <a:pt x="26" y="28"/>
                  <a:pt x="26" y="33"/>
                </a:cubicBezTo>
                <a:cubicBezTo>
                  <a:pt x="26" y="37"/>
                  <a:pt x="28" y="41"/>
                  <a:pt x="32" y="43"/>
                </a:cubicBezTo>
                <a:cubicBezTo>
                  <a:pt x="35" y="46"/>
                  <a:pt x="40" y="48"/>
                  <a:pt x="45" y="4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noEditPoints="1"/>
          </p:cNvSpPr>
          <p:nvPr userDrawn="1"/>
        </p:nvSpPr>
        <p:spPr bwMode="auto">
          <a:xfrm>
            <a:off x="5962650" y="6000750"/>
            <a:ext cx="103188" cy="130175"/>
          </a:xfrm>
          <a:custGeom>
            <a:avLst/>
            <a:gdLst/>
            <a:ahLst/>
            <a:cxnLst>
              <a:cxn ang="0">
                <a:pos x="54" y="69"/>
              </a:cxn>
              <a:cxn ang="0">
                <a:pos x="37" y="72"/>
              </a:cxn>
              <a:cxn ang="0">
                <a:pos x="22" y="70"/>
              </a:cxn>
              <a:cxn ang="0">
                <a:pos x="10" y="63"/>
              </a:cxn>
              <a:cxn ang="0">
                <a:pos x="3" y="53"/>
              </a:cxn>
              <a:cxn ang="0">
                <a:pos x="0" y="39"/>
              </a:cxn>
              <a:cxn ang="0">
                <a:pos x="0" y="38"/>
              </a:cxn>
              <a:cxn ang="0">
                <a:pos x="3" y="23"/>
              </a:cxn>
              <a:cxn ang="0">
                <a:pos x="12" y="11"/>
              </a:cxn>
              <a:cxn ang="0">
                <a:pos x="26" y="3"/>
              </a:cxn>
              <a:cxn ang="0">
                <a:pos x="43" y="0"/>
              </a:cxn>
              <a:cxn ang="0">
                <a:pos x="63" y="3"/>
              </a:cxn>
              <a:cxn ang="0">
                <a:pos x="78" y="13"/>
              </a:cxn>
              <a:cxn ang="0">
                <a:pos x="87" y="29"/>
              </a:cxn>
              <a:cxn ang="0">
                <a:pos x="90" y="51"/>
              </a:cxn>
              <a:cxn ang="0">
                <a:pos x="90" y="61"/>
              </a:cxn>
              <a:cxn ang="0">
                <a:pos x="78" y="100"/>
              </a:cxn>
              <a:cxn ang="0">
                <a:pos x="41" y="113"/>
              </a:cxn>
              <a:cxn ang="0">
                <a:pos x="25" y="111"/>
              </a:cxn>
              <a:cxn ang="0">
                <a:pos x="13" y="107"/>
              </a:cxn>
              <a:cxn ang="0">
                <a:pos x="6" y="101"/>
              </a:cxn>
              <a:cxn ang="0">
                <a:pos x="4" y="94"/>
              </a:cxn>
              <a:cxn ang="0">
                <a:pos x="5" y="88"/>
              </a:cxn>
              <a:cxn ang="0">
                <a:pos x="8" y="84"/>
              </a:cxn>
              <a:cxn ang="0">
                <a:pos x="11" y="82"/>
              </a:cxn>
              <a:cxn ang="0">
                <a:pos x="13" y="82"/>
              </a:cxn>
              <a:cxn ang="0">
                <a:pos x="24" y="90"/>
              </a:cxn>
              <a:cxn ang="0">
                <a:pos x="39" y="93"/>
              </a:cxn>
              <a:cxn ang="0">
                <a:pos x="60" y="86"/>
              </a:cxn>
              <a:cxn ang="0">
                <a:pos x="66" y="62"/>
              </a:cxn>
              <a:cxn ang="0">
                <a:pos x="66" y="61"/>
              </a:cxn>
              <a:cxn ang="0">
                <a:pos x="54" y="69"/>
              </a:cxn>
              <a:cxn ang="0">
                <a:pos x="66" y="45"/>
              </a:cxn>
              <a:cxn ang="0">
                <a:pos x="60" y="25"/>
              </a:cxn>
              <a:cxn ang="0">
                <a:pos x="44" y="18"/>
              </a:cxn>
              <a:cxn ang="0">
                <a:pos x="30" y="24"/>
              </a:cxn>
              <a:cxn ang="0">
                <a:pos x="24" y="37"/>
              </a:cxn>
              <a:cxn ang="0">
                <a:pos x="24" y="37"/>
              </a:cxn>
              <a:cxn ang="0">
                <a:pos x="29" y="50"/>
              </a:cxn>
              <a:cxn ang="0">
                <a:pos x="44" y="54"/>
              </a:cxn>
              <a:cxn ang="0">
                <a:pos x="56" y="52"/>
              </a:cxn>
              <a:cxn ang="0">
                <a:pos x="66" y="45"/>
              </a:cxn>
            </a:cxnLst>
            <a:rect l="0" t="0" r="r" b="b"/>
            <a:pathLst>
              <a:path w="90" h="113">
                <a:moveTo>
                  <a:pt x="54" y="69"/>
                </a:moveTo>
                <a:cubicBezTo>
                  <a:pt x="49" y="71"/>
                  <a:pt x="43" y="72"/>
                  <a:pt x="37" y="72"/>
                </a:cubicBezTo>
                <a:cubicBezTo>
                  <a:pt x="31" y="72"/>
                  <a:pt x="26" y="71"/>
                  <a:pt x="22" y="70"/>
                </a:cubicBezTo>
                <a:cubicBezTo>
                  <a:pt x="17" y="68"/>
                  <a:pt x="13" y="66"/>
                  <a:pt x="10" y="63"/>
                </a:cubicBezTo>
                <a:cubicBezTo>
                  <a:pt x="7" y="61"/>
                  <a:pt x="5" y="57"/>
                  <a:pt x="3" y="53"/>
                </a:cubicBezTo>
                <a:cubicBezTo>
                  <a:pt x="1" y="49"/>
                  <a:pt x="0" y="44"/>
                  <a:pt x="0" y="39"/>
                </a:cubicBezTo>
                <a:cubicBezTo>
                  <a:pt x="0" y="38"/>
                  <a:pt x="0" y="38"/>
                  <a:pt x="0" y="38"/>
                </a:cubicBezTo>
                <a:cubicBezTo>
                  <a:pt x="0" y="33"/>
                  <a:pt x="1" y="28"/>
                  <a:pt x="3" y="23"/>
                </a:cubicBezTo>
                <a:cubicBezTo>
                  <a:pt x="6" y="18"/>
                  <a:pt x="8" y="14"/>
                  <a:pt x="12" y="11"/>
                </a:cubicBezTo>
                <a:cubicBezTo>
                  <a:pt x="16" y="7"/>
                  <a:pt x="21" y="5"/>
                  <a:pt x="26" y="3"/>
                </a:cubicBezTo>
                <a:cubicBezTo>
                  <a:pt x="31" y="1"/>
                  <a:pt x="37" y="0"/>
                  <a:pt x="43" y="0"/>
                </a:cubicBezTo>
                <a:cubicBezTo>
                  <a:pt x="51" y="0"/>
                  <a:pt x="57" y="1"/>
                  <a:pt x="63" y="3"/>
                </a:cubicBezTo>
                <a:cubicBezTo>
                  <a:pt x="69" y="6"/>
                  <a:pt x="74" y="9"/>
                  <a:pt x="78" y="13"/>
                </a:cubicBezTo>
                <a:cubicBezTo>
                  <a:pt x="82" y="18"/>
                  <a:pt x="85" y="23"/>
                  <a:pt x="87" y="29"/>
                </a:cubicBezTo>
                <a:cubicBezTo>
                  <a:pt x="89" y="36"/>
                  <a:pt x="90" y="43"/>
                  <a:pt x="90" y="51"/>
                </a:cubicBezTo>
                <a:cubicBezTo>
                  <a:pt x="90" y="61"/>
                  <a:pt x="90" y="61"/>
                  <a:pt x="90" y="61"/>
                </a:cubicBezTo>
                <a:cubicBezTo>
                  <a:pt x="90" y="78"/>
                  <a:pt x="86" y="91"/>
                  <a:pt x="78" y="100"/>
                </a:cubicBezTo>
                <a:cubicBezTo>
                  <a:pt x="69" y="109"/>
                  <a:pt x="57" y="113"/>
                  <a:pt x="41" y="113"/>
                </a:cubicBezTo>
                <a:cubicBezTo>
                  <a:pt x="35" y="113"/>
                  <a:pt x="29" y="113"/>
                  <a:pt x="25" y="111"/>
                </a:cubicBezTo>
                <a:cubicBezTo>
                  <a:pt x="20" y="110"/>
                  <a:pt x="16" y="109"/>
                  <a:pt x="13" y="107"/>
                </a:cubicBezTo>
                <a:cubicBezTo>
                  <a:pt x="10" y="105"/>
                  <a:pt x="8" y="103"/>
                  <a:pt x="6" y="101"/>
                </a:cubicBezTo>
                <a:cubicBezTo>
                  <a:pt x="5" y="99"/>
                  <a:pt x="4" y="96"/>
                  <a:pt x="4" y="94"/>
                </a:cubicBezTo>
                <a:cubicBezTo>
                  <a:pt x="4" y="92"/>
                  <a:pt x="5" y="90"/>
                  <a:pt x="5" y="88"/>
                </a:cubicBezTo>
                <a:cubicBezTo>
                  <a:pt x="6" y="86"/>
                  <a:pt x="7" y="85"/>
                  <a:pt x="8" y="84"/>
                </a:cubicBezTo>
                <a:cubicBezTo>
                  <a:pt x="9" y="83"/>
                  <a:pt x="10" y="83"/>
                  <a:pt x="11" y="82"/>
                </a:cubicBezTo>
                <a:cubicBezTo>
                  <a:pt x="12" y="82"/>
                  <a:pt x="13" y="82"/>
                  <a:pt x="13" y="82"/>
                </a:cubicBezTo>
                <a:cubicBezTo>
                  <a:pt x="16" y="85"/>
                  <a:pt x="19" y="88"/>
                  <a:pt x="24" y="90"/>
                </a:cubicBezTo>
                <a:cubicBezTo>
                  <a:pt x="28" y="92"/>
                  <a:pt x="33" y="93"/>
                  <a:pt x="39" y="93"/>
                </a:cubicBezTo>
                <a:cubicBezTo>
                  <a:pt x="48" y="93"/>
                  <a:pt x="55" y="91"/>
                  <a:pt x="60" y="86"/>
                </a:cubicBezTo>
                <a:cubicBezTo>
                  <a:pt x="64" y="81"/>
                  <a:pt x="66" y="73"/>
                  <a:pt x="66" y="62"/>
                </a:cubicBezTo>
                <a:cubicBezTo>
                  <a:pt x="66" y="61"/>
                  <a:pt x="66" y="61"/>
                  <a:pt x="66" y="61"/>
                </a:cubicBezTo>
                <a:cubicBezTo>
                  <a:pt x="63" y="64"/>
                  <a:pt x="59" y="66"/>
                  <a:pt x="54" y="69"/>
                </a:cubicBezTo>
                <a:close/>
                <a:moveTo>
                  <a:pt x="66" y="45"/>
                </a:moveTo>
                <a:cubicBezTo>
                  <a:pt x="65" y="37"/>
                  <a:pt x="63" y="30"/>
                  <a:pt x="60" y="25"/>
                </a:cubicBezTo>
                <a:cubicBezTo>
                  <a:pt x="56" y="21"/>
                  <a:pt x="51" y="18"/>
                  <a:pt x="44" y="18"/>
                </a:cubicBezTo>
                <a:cubicBezTo>
                  <a:pt x="38" y="18"/>
                  <a:pt x="33" y="20"/>
                  <a:pt x="30" y="24"/>
                </a:cubicBezTo>
                <a:cubicBezTo>
                  <a:pt x="26" y="27"/>
                  <a:pt x="24" y="32"/>
                  <a:pt x="24" y="37"/>
                </a:cubicBezTo>
                <a:cubicBezTo>
                  <a:pt x="24" y="37"/>
                  <a:pt x="24" y="37"/>
                  <a:pt x="24" y="37"/>
                </a:cubicBezTo>
                <a:cubicBezTo>
                  <a:pt x="24" y="43"/>
                  <a:pt x="26" y="47"/>
                  <a:pt x="29" y="50"/>
                </a:cubicBezTo>
                <a:cubicBezTo>
                  <a:pt x="32" y="53"/>
                  <a:pt x="37" y="54"/>
                  <a:pt x="44" y="54"/>
                </a:cubicBezTo>
                <a:cubicBezTo>
                  <a:pt x="48" y="54"/>
                  <a:pt x="52" y="54"/>
                  <a:pt x="56" y="52"/>
                </a:cubicBezTo>
                <a:cubicBezTo>
                  <a:pt x="59" y="50"/>
                  <a:pt x="63" y="48"/>
                  <a:pt x="66" y="4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noEditPoints="1"/>
          </p:cNvSpPr>
          <p:nvPr userDrawn="1"/>
        </p:nvSpPr>
        <p:spPr bwMode="auto">
          <a:xfrm>
            <a:off x="6257925" y="5976938"/>
            <a:ext cx="117475" cy="160338"/>
          </a:xfrm>
          <a:custGeom>
            <a:avLst/>
            <a:gdLst/>
            <a:ahLst/>
            <a:cxnLst>
              <a:cxn ang="0">
                <a:pos x="67" y="132"/>
              </a:cxn>
              <a:cxn ang="0">
                <a:pos x="90" y="107"/>
              </a:cxn>
              <a:cxn ang="0">
                <a:pos x="95" y="102"/>
              </a:cxn>
              <a:cxn ang="0">
                <a:pos x="92" y="86"/>
              </a:cxn>
              <a:cxn ang="0">
                <a:pos x="74" y="90"/>
              </a:cxn>
              <a:cxn ang="0">
                <a:pos x="64" y="100"/>
              </a:cxn>
              <a:cxn ang="0">
                <a:pos x="64" y="14"/>
              </a:cxn>
              <a:cxn ang="0">
                <a:pos x="52" y="0"/>
              </a:cxn>
              <a:cxn ang="0">
                <a:pos x="50" y="0"/>
              </a:cxn>
              <a:cxn ang="0">
                <a:pos x="38" y="14"/>
              </a:cxn>
              <a:cxn ang="0">
                <a:pos x="38" y="100"/>
              </a:cxn>
              <a:cxn ang="0">
                <a:pos x="29" y="90"/>
              </a:cxn>
              <a:cxn ang="0">
                <a:pos x="11" y="86"/>
              </a:cxn>
              <a:cxn ang="0">
                <a:pos x="8" y="102"/>
              </a:cxn>
              <a:cxn ang="0">
                <a:pos x="12" y="108"/>
              </a:cxn>
              <a:cxn ang="0">
                <a:pos x="34" y="132"/>
              </a:cxn>
              <a:cxn ang="0">
                <a:pos x="41" y="138"/>
              </a:cxn>
              <a:cxn ang="0">
                <a:pos x="51" y="141"/>
              </a:cxn>
              <a:cxn ang="0">
                <a:pos x="61" y="138"/>
              </a:cxn>
              <a:cxn ang="0">
                <a:pos x="67" y="132"/>
              </a:cxn>
              <a:cxn ang="0">
                <a:pos x="51" y="141"/>
              </a:cxn>
              <a:cxn ang="0">
                <a:pos x="51" y="141"/>
              </a:cxn>
              <a:cxn ang="0">
                <a:pos x="51" y="141"/>
              </a:cxn>
              <a:cxn ang="0">
                <a:pos x="51" y="141"/>
              </a:cxn>
            </a:cxnLst>
            <a:rect l="0" t="0" r="r" b="b"/>
            <a:pathLst>
              <a:path w="103" h="141">
                <a:moveTo>
                  <a:pt x="67" y="132"/>
                </a:moveTo>
                <a:cubicBezTo>
                  <a:pt x="90" y="107"/>
                  <a:pt x="90" y="107"/>
                  <a:pt x="90" y="107"/>
                </a:cubicBezTo>
                <a:cubicBezTo>
                  <a:pt x="95" y="102"/>
                  <a:pt x="95" y="102"/>
                  <a:pt x="95" y="102"/>
                </a:cubicBezTo>
                <a:cubicBezTo>
                  <a:pt x="95" y="102"/>
                  <a:pt x="103" y="94"/>
                  <a:pt x="92" y="86"/>
                </a:cubicBezTo>
                <a:cubicBezTo>
                  <a:pt x="85" y="80"/>
                  <a:pt x="80" y="83"/>
                  <a:pt x="74" y="90"/>
                </a:cubicBezTo>
                <a:cubicBezTo>
                  <a:pt x="71" y="92"/>
                  <a:pt x="68" y="96"/>
                  <a:pt x="64" y="100"/>
                </a:cubicBezTo>
                <a:cubicBezTo>
                  <a:pt x="64" y="14"/>
                  <a:pt x="64" y="14"/>
                  <a:pt x="64" y="14"/>
                </a:cubicBezTo>
                <a:cubicBezTo>
                  <a:pt x="64" y="4"/>
                  <a:pt x="59" y="0"/>
                  <a:pt x="52" y="0"/>
                </a:cubicBezTo>
                <a:cubicBezTo>
                  <a:pt x="50" y="0"/>
                  <a:pt x="50" y="0"/>
                  <a:pt x="50" y="0"/>
                </a:cubicBezTo>
                <a:cubicBezTo>
                  <a:pt x="43" y="0"/>
                  <a:pt x="38" y="4"/>
                  <a:pt x="38" y="14"/>
                </a:cubicBezTo>
                <a:cubicBezTo>
                  <a:pt x="38" y="100"/>
                  <a:pt x="38" y="100"/>
                  <a:pt x="38" y="100"/>
                </a:cubicBezTo>
                <a:cubicBezTo>
                  <a:pt x="34" y="96"/>
                  <a:pt x="31" y="93"/>
                  <a:pt x="29" y="90"/>
                </a:cubicBezTo>
                <a:cubicBezTo>
                  <a:pt x="23" y="83"/>
                  <a:pt x="18" y="81"/>
                  <a:pt x="11" y="86"/>
                </a:cubicBezTo>
                <a:cubicBezTo>
                  <a:pt x="0" y="94"/>
                  <a:pt x="8" y="102"/>
                  <a:pt x="8" y="102"/>
                </a:cubicBezTo>
                <a:cubicBezTo>
                  <a:pt x="12" y="108"/>
                  <a:pt x="12" y="108"/>
                  <a:pt x="12" y="108"/>
                </a:cubicBezTo>
                <a:cubicBezTo>
                  <a:pt x="34" y="132"/>
                  <a:pt x="34" y="132"/>
                  <a:pt x="34" y="132"/>
                </a:cubicBezTo>
                <a:cubicBezTo>
                  <a:pt x="37" y="135"/>
                  <a:pt x="39" y="137"/>
                  <a:pt x="41" y="138"/>
                </a:cubicBezTo>
                <a:cubicBezTo>
                  <a:pt x="43" y="140"/>
                  <a:pt x="47" y="141"/>
                  <a:pt x="51" y="141"/>
                </a:cubicBezTo>
                <a:cubicBezTo>
                  <a:pt x="55" y="141"/>
                  <a:pt x="59" y="140"/>
                  <a:pt x="61" y="138"/>
                </a:cubicBezTo>
                <a:cubicBezTo>
                  <a:pt x="63" y="137"/>
                  <a:pt x="65" y="135"/>
                  <a:pt x="67" y="132"/>
                </a:cubicBezTo>
                <a:close/>
                <a:moveTo>
                  <a:pt x="51" y="141"/>
                </a:moveTo>
                <a:cubicBezTo>
                  <a:pt x="51" y="141"/>
                  <a:pt x="51" y="141"/>
                  <a:pt x="51" y="141"/>
                </a:cubicBezTo>
                <a:cubicBezTo>
                  <a:pt x="51" y="141"/>
                  <a:pt x="51" y="141"/>
                  <a:pt x="51" y="141"/>
                </a:cubicBezTo>
                <a:cubicBezTo>
                  <a:pt x="51" y="141"/>
                  <a:pt x="51" y="141"/>
                  <a:pt x="51" y="14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userDrawn="1"/>
        </p:nvSpPr>
        <p:spPr bwMode="auto">
          <a:xfrm>
            <a:off x="6559551" y="6000750"/>
            <a:ext cx="112713" cy="130175"/>
          </a:xfrm>
          <a:custGeom>
            <a:avLst/>
            <a:gdLst/>
            <a:ahLst/>
            <a:cxnLst>
              <a:cxn ang="0">
                <a:pos x="8" y="52"/>
              </a:cxn>
              <a:cxn ang="0">
                <a:pos x="2" y="50"/>
              </a:cxn>
              <a:cxn ang="0">
                <a:pos x="0" y="46"/>
              </a:cxn>
              <a:cxn ang="0">
                <a:pos x="0" y="44"/>
              </a:cxn>
              <a:cxn ang="0">
                <a:pos x="2" y="39"/>
              </a:cxn>
              <a:cxn ang="0">
                <a:pos x="8" y="37"/>
              </a:cxn>
              <a:cxn ang="0">
                <a:pos x="16" y="37"/>
              </a:cxn>
              <a:cxn ang="0">
                <a:pos x="32" y="10"/>
              </a:cxn>
              <a:cxn ang="0">
                <a:pos x="62" y="0"/>
              </a:cxn>
              <a:cxn ang="0">
                <a:pos x="77" y="2"/>
              </a:cxn>
              <a:cxn ang="0">
                <a:pos x="89" y="7"/>
              </a:cxn>
              <a:cxn ang="0">
                <a:pos x="96" y="14"/>
              </a:cxn>
              <a:cxn ang="0">
                <a:pos x="98" y="22"/>
              </a:cxn>
              <a:cxn ang="0">
                <a:pos x="97" y="28"/>
              </a:cxn>
              <a:cxn ang="0">
                <a:pos x="93" y="32"/>
              </a:cxn>
              <a:cxn ang="0">
                <a:pos x="89" y="34"/>
              </a:cxn>
              <a:cxn ang="0">
                <a:pos x="87" y="34"/>
              </a:cxn>
              <a:cxn ang="0">
                <a:pos x="77" y="24"/>
              </a:cxn>
              <a:cxn ang="0">
                <a:pos x="62" y="21"/>
              </a:cxn>
              <a:cxn ang="0">
                <a:pos x="48" y="25"/>
              </a:cxn>
              <a:cxn ang="0">
                <a:pos x="40" y="37"/>
              </a:cxn>
              <a:cxn ang="0">
                <a:pos x="67" y="37"/>
              </a:cxn>
              <a:cxn ang="0">
                <a:pos x="73" y="39"/>
              </a:cxn>
              <a:cxn ang="0">
                <a:pos x="75" y="44"/>
              </a:cxn>
              <a:cxn ang="0">
                <a:pos x="75" y="46"/>
              </a:cxn>
              <a:cxn ang="0">
                <a:pos x="73" y="50"/>
              </a:cxn>
              <a:cxn ang="0">
                <a:pos x="67" y="52"/>
              </a:cxn>
              <a:cxn ang="0">
                <a:pos x="38" y="52"/>
              </a:cxn>
              <a:cxn ang="0">
                <a:pos x="38" y="62"/>
              </a:cxn>
              <a:cxn ang="0">
                <a:pos x="67" y="62"/>
              </a:cxn>
              <a:cxn ang="0">
                <a:pos x="73" y="64"/>
              </a:cxn>
              <a:cxn ang="0">
                <a:pos x="75" y="69"/>
              </a:cxn>
              <a:cxn ang="0">
                <a:pos x="75" y="71"/>
              </a:cxn>
              <a:cxn ang="0">
                <a:pos x="73" y="75"/>
              </a:cxn>
              <a:cxn ang="0">
                <a:pos x="67" y="77"/>
              </a:cxn>
              <a:cxn ang="0">
                <a:pos x="40" y="77"/>
              </a:cxn>
              <a:cxn ang="0">
                <a:pos x="48" y="90"/>
              </a:cxn>
              <a:cxn ang="0">
                <a:pos x="63" y="94"/>
              </a:cxn>
              <a:cxn ang="0">
                <a:pos x="77" y="90"/>
              </a:cxn>
              <a:cxn ang="0">
                <a:pos x="87" y="80"/>
              </a:cxn>
              <a:cxn ang="0">
                <a:pos x="89" y="80"/>
              </a:cxn>
              <a:cxn ang="0">
                <a:pos x="93" y="82"/>
              </a:cxn>
              <a:cxn ang="0">
                <a:pos x="97" y="86"/>
              </a:cxn>
              <a:cxn ang="0">
                <a:pos x="99" y="92"/>
              </a:cxn>
              <a:cxn ang="0">
                <a:pos x="97" y="99"/>
              </a:cxn>
              <a:cxn ang="0">
                <a:pos x="90" y="107"/>
              </a:cxn>
              <a:cxn ang="0">
                <a:pos x="79" y="112"/>
              </a:cxn>
              <a:cxn ang="0">
                <a:pos x="62" y="115"/>
              </a:cxn>
              <a:cxn ang="0">
                <a:pos x="32" y="105"/>
              </a:cxn>
              <a:cxn ang="0">
                <a:pos x="16" y="77"/>
              </a:cxn>
              <a:cxn ang="0">
                <a:pos x="8" y="77"/>
              </a:cxn>
              <a:cxn ang="0">
                <a:pos x="2" y="75"/>
              </a:cxn>
              <a:cxn ang="0">
                <a:pos x="0" y="71"/>
              </a:cxn>
              <a:cxn ang="0">
                <a:pos x="0" y="69"/>
              </a:cxn>
              <a:cxn ang="0">
                <a:pos x="2" y="64"/>
              </a:cxn>
              <a:cxn ang="0">
                <a:pos x="8" y="62"/>
              </a:cxn>
              <a:cxn ang="0">
                <a:pos x="14" y="62"/>
              </a:cxn>
              <a:cxn ang="0">
                <a:pos x="14" y="52"/>
              </a:cxn>
              <a:cxn ang="0">
                <a:pos x="8" y="52"/>
              </a:cxn>
            </a:cxnLst>
            <a:rect l="0" t="0" r="r" b="b"/>
            <a:pathLst>
              <a:path w="99" h="115">
                <a:moveTo>
                  <a:pt x="8" y="52"/>
                </a:moveTo>
                <a:cubicBezTo>
                  <a:pt x="5" y="52"/>
                  <a:pt x="3" y="52"/>
                  <a:pt x="2" y="50"/>
                </a:cubicBezTo>
                <a:cubicBezTo>
                  <a:pt x="0" y="49"/>
                  <a:pt x="0" y="47"/>
                  <a:pt x="0" y="46"/>
                </a:cubicBezTo>
                <a:cubicBezTo>
                  <a:pt x="0" y="44"/>
                  <a:pt x="0" y="44"/>
                  <a:pt x="0" y="44"/>
                </a:cubicBezTo>
                <a:cubicBezTo>
                  <a:pt x="0" y="42"/>
                  <a:pt x="0" y="40"/>
                  <a:pt x="2" y="39"/>
                </a:cubicBezTo>
                <a:cubicBezTo>
                  <a:pt x="3" y="38"/>
                  <a:pt x="5" y="37"/>
                  <a:pt x="8" y="37"/>
                </a:cubicBezTo>
                <a:cubicBezTo>
                  <a:pt x="16" y="37"/>
                  <a:pt x="16" y="37"/>
                  <a:pt x="16" y="37"/>
                </a:cubicBezTo>
                <a:cubicBezTo>
                  <a:pt x="18" y="26"/>
                  <a:pt x="24" y="16"/>
                  <a:pt x="32" y="10"/>
                </a:cubicBezTo>
                <a:cubicBezTo>
                  <a:pt x="40" y="3"/>
                  <a:pt x="50" y="0"/>
                  <a:pt x="62" y="0"/>
                </a:cubicBezTo>
                <a:cubicBezTo>
                  <a:pt x="68" y="0"/>
                  <a:pt x="73" y="1"/>
                  <a:pt x="77" y="2"/>
                </a:cubicBezTo>
                <a:cubicBezTo>
                  <a:pt x="82" y="3"/>
                  <a:pt x="86" y="5"/>
                  <a:pt x="89" y="7"/>
                </a:cubicBezTo>
                <a:cubicBezTo>
                  <a:pt x="92" y="9"/>
                  <a:pt x="94" y="12"/>
                  <a:pt x="96" y="14"/>
                </a:cubicBezTo>
                <a:cubicBezTo>
                  <a:pt x="98" y="17"/>
                  <a:pt x="98" y="20"/>
                  <a:pt x="98" y="22"/>
                </a:cubicBezTo>
                <a:cubicBezTo>
                  <a:pt x="98" y="24"/>
                  <a:pt x="98" y="26"/>
                  <a:pt x="97" y="28"/>
                </a:cubicBezTo>
                <a:cubicBezTo>
                  <a:pt x="96" y="30"/>
                  <a:pt x="94" y="31"/>
                  <a:pt x="93" y="32"/>
                </a:cubicBezTo>
                <a:cubicBezTo>
                  <a:pt x="91" y="33"/>
                  <a:pt x="90" y="34"/>
                  <a:pt x="89" y="34"/>
                </a:cubicBezTo>
                <a:cubicBezTo>
                  <a:pt x="88" y="34"/>
                  <a:pt x="87" y="34"/>
                  <a:pt x="87" y="34"/>
                </a:cubicBezTo>
                <a:cubicBezTo>
                  <a:pt x="84" y="30"/>
                  <a:pt x="80" y="26"/>
                  <a:pt x="77" y="24"/>
                </a:cubicBezTo>
                <a:cubicBezTo>
                  <a:pt x="73" y="22"/>
                  <a:pt x="68" y="21"/>
                  <a:pt x="62" y="21"/>
                </a:cubicBezTo>
                <a:cubicBezTo>
                  <a:pt x="57" y="21"/>
                  <a:pt x="52" y="22"/>
                  <a:pt x="48" y="25"/>
                </a:cubicBezTo>
                <a:cubicBezTo>
                  <a:pt x="44" y="28"/>
                  <a:pt x="42" y="32"/>
                  <a:pt x="40" y="37"/>
                </a:cubicBezTo>
                <a:cubicBezTo>
                  <a:pt x="67" y="37"/>
                  <a:pt x="67" y="37"/>
                  <a:pt x="67" y="37"/>
                </a:cubicBezTo>
                <a:cubicBezTo>
                  <a:pt x="70" y="37"/>
                  <a:pt x="72" y="38"/>
                  <a:pt x="73" y="39"/>
                </a:cubicBezTo>
                <a:cubicBezTo>
                  <a:pt x="75" y="40"/>
                  <a:pt x="75" y="42"/>
                  <a:pt x="75" y="44"/>
                </a:cubicBezTo>
                <a:cubicBezTo>
                  <a:pt x="75" y="46"/>
                  <a:pt x="75" y="46"/>
                  <a:pt x="75" y="46"/>
                </a:cubicBezTo>
                <a:cubicBezTo>
                  <a:pt x="75" y="47"/>
                  <a:pt x="75" y="49"/>
                  <a:pt x="73" y="50"/>
                </a:cubicBezTo>
                <a:cubicBezTo>
                  <a:pt x="72" y="52"/>
                  <a:pt x="70" y="52"/>
                  <a:pt x="67" y="52"/>
                </a:cubicBezTo>
                <a:cubicBezTo>
                  <a:pt x="38" y="52"/>
                  <a:pt x="38" y="52"/>
                  <a:pt x="38" y="52"/>
                </a:cubicBezTo>
                <a:cubicBezTo>
                  <a:pt x="38" y="62"/>
                  <a:pt x="38" y="62"/>
                  <a:pt x="38" y="62"/>
                </a:cubicBezTo>
                <a:cubicBezTo>
                  <a:pt x="67" y="62"/>
                  <a:pt x="67" y="62"/>
                  <a:pt x="67" y="62"/>
                </a:cubicBezTo>
                <a:cubicBezTo>
                  <a:pt x="70" y="62"/>
                  <a:pt x="72" y="63"/>
                  <a:pt x="73" y="64"/>
                </a:cubicBezTo>
                <a:cubicBezTo>
                  <a:pt x="75" y="65"/>
                  <a:pt x="75" y="67"/>
                  <a:pt x="75" y="69"/>
                </a:cubicBezTo>
                <a:cubicBezTo>
                  <a:pt x="75" y="71"/>
                  <a:pt x="75" y="71"/>
                  <a:pt x="75" y="71"/>
                </a:cubicBezTo>
                <a:cubicBezTo>
                  <a:pt x="75" y="72"/>
                  <a:pt x="75" y="74"/>
                  <a:pt x="73" y="75"/>
                </a:cubicBezTo>
                <a:cubicBezTo>
                  <a:pt x="72" y="77"/>
                  <a:pt x="70" y="77"/>
                  <a:pt x="67" y="77"/>
                </a:cubicBezTo>
                <a:cubicBezTo>
                  <a:pt x="40" y="77"/>
                  <a:pt x="40" y="77"/>
                  <a:pt x="40" y="77"/>
                </a:cubicBezTo>
                <a:cubicBezTo>
                  <a:pt x="42" y="83"/>
                  <a:pt x="44" y="87"/>
                  <a:pt x="48" y="90"/>
                </a:cubicBezTo>
                <a:cubicBezTo>
                  <a:pt x="52" y="93"/>
                  <a:pt x="57" y="94"/>
                  <a:pt x="63" y="94"/>
                </a:cubicBezTo>
                <a:cubicBezTo>
                  <a:pt x="69" y="94"/>
                  <a:pt x="73" y="93"/>
                  <a:pt x="77" y="90"/>
                </a:cubicBezTo>
                <a:cubicBezTo>
                  <a:pt x="81" y="88"/>
                  <a:pt x="84" y="84"/>
                  <a:pt x="87" y="80"/>
                </a:cubicBezTo>
                <a:cubicBezTo>
                  <a:pt x="87" y="79"/>
                  <a:pt x="88" y="80"/>
                  <a:pt x="89" y="80"/>
                </a:cubicBezTo>
                <a:cubicBezTo>
                  <a:pt x="90" y="80"/>
                  <a:pt x="92" y="81"/>
                  <a:pt x="93" y="82"/>
                </a:cubicBezTo>
                <a:cubicBezTo>
                  <a:pt x="95" y="83"/>
                  <a:pt x="96" y="84"/>
                  <a:pt x="97" y="86"/>
                </a:cubicBezTo>
                <a:cubicBezTo>
                  <a:pt x="98" y="87"/>
                  <a:pt x="99" y="89"/>
                  <a:pt x="99" y="92"/>
                </a:cubicBezTo>
                <a:cubicBezTo>
                  <a:pt x="99" y="94"/>
                  <a:pt x="98" y="96"/>
                  <a:pt x="97" y="99"/>
                </a:cubicBezTo>
                <a:cubicBezTo>
                  <a:pt x="95" y="102"/>
                  <a:pt x="93" y="104"/>
                  <a:pt x="90" y="107"/>
                </a:cubicBezTo>
                <a:cubicBezTo>
                  <a:pt x="87" y="109"/>
                  <a:pt x="83" y="111"/>
                  <a:pt x="79" y="112"/>
                </a:cubicBezTo>
                <a:cubicBezTo>
                  <a:pt x="74" y="114"/>
                  <a:pt x="69" y="115"/>
                  <a:pt x="62" y="115"/>
                </a:cubicBezTo>
                <a:cubicBezTo>
                  <a:pt x="50" y="115"/>
                  <a:pt x="40" y="111"/>
                  <a:pt x="32" y="105"/>
                </a:cubicBezTo>
                <a:cubicBezTo>
                  <a:pt x="23" y="98"/>
                  <a:pt x="18" y="89"/>
                  <a:pt x="16" y="77"/>
                </a:cubicBezTo>
                <a:cubicBezTo>
                  <a:pt x="8" y="77"/>
                  <a:pt x="8" y="77"/>
                  <a:pt x="8" y="77"/>
                </a:cubicBezTo>
                <a:cubicBezTo>
                  <a:pt x="5" y="77"/>
                  <a:pt x="3" y="77"/>
                  <a:pt x="2" y="75"/>
                </a:cubicBezTo>
                <a:cubicBezTo>
                  <a:pt x="0" y="74"/>
                  <a:pt x="0" y="72"/>
                  <a:pt x="0" y="71"/>
                </a:cubicBezTo>
                <a:cubicBezTo>
                  <a:pt x="0" y="69"/>
                  <a:pt x="0" y="69"/>
                  <a:pt x="0" y="69"/>
                </a:cubicBezTo>
                <a:cubicBezTo>
                  <a:pt x="0" y="67"/>
                  <a:pt x="0" y="65"/>
                  <a:pt x="2" y="64"/>
                </a:cubicBezTo>
                <a:cubicBezTo>
                  <a:pt x="3" y="63"/>
                  <a:pt x="5" y="62"/>
                  <a:pt x="8" y="62"/>
                </a:cubicBezTo>
                <a:cubicBezTo>
                  <a:pt x="14" y="62"/>
                  <a:pt x="14" y="62"/>
                  <a:pt x="14" y="62"/>
                </a:cubicBezTo>
                <a:cubicBezTo>
                  <a:pt x="14" y="52"/>
                  <a:pt x="14" y="52"/>
                  <a:pt x="14" y="52"/>
                </a:cubicBezTo>
                <a:lnTo>
                  <a:pt x="8" y="52"/>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Freeform 97"/>
          <p:cNvSpPr>
            <a:spLocks noEditPoints="1"/>
          </p:cNvSpPr>
          <p:nvPr userDrawn="1"/>
        </p:nvSpPr>
        <p:spPr bwMode="auto">
          <a:xfrm>
            <a:off x="6850063" y="5997575"/>
            <a:ext cx="131762" cy="134938"/>
          </a:xfrm>
          <a:custGeom>
            <a:avLst/>
            <a:gdLst/>
            <a:ahLst/>
            <a:cxnLst>
              <a:cxn ang="0">
                <a:pos x="80" y="74"/>
              </a:cxn>
              <a:cxn ang="0">
                <a:pos x="83" y="65"/>
              </a:cxn>
              <a:cxn ang="0">
                <a:pos x="87" y="55"/>
              </a:cxn>
              <a:cxn ang="0">
                <a:pos x="92" y="46"/>
              </a:cxn>
              <a:cxn ang="0">
                <a:pos x="100" y="43"/>
              </a:cxn>
              <a:cxn ang="0">
                <a:pos x="105" y="44"/>
              </a:cxn>
              <a:cxn ang="0">
                <a:pos x="108" y="47"/>
              </a:cxn>
              <a:cxn ang="0">
                <a:pos x="110" y="49"/>
              </a:cxn>
              <a:cxn ang="0">
                <a:pos x="111" y="50"/>
              </a:cxn>
              <a:cxn ang="0">
                <a:pos x="104" y="70"/>
              </a:cxn>
              <a:cxn ang="0">
                <a:pos x="94" y="87"/>
              </a:cxn>
              <a:cxn ang="0">
                <a:pos x="117" y="107"/>
              </a:cxn>
              <a:cxn ang="0">
                <a:pos x="117" y="108"/>
              </a:cxn>
              <a:cxn ang="0">
                <a:pos x="114" y="112"/>
              </a:cxn>
              <a:cxn ang="0">
                <a:pos x="110" y="116"/>
              </a:cxn>
              <a:cxn ang="0">
                <a:pos x="104" y="117"/>
              </a:cxn>
              <a:cxn ang="0">
                <a:pos x="97" y="116"/>
              </a:cxn>
              <a:cxn ang="0">
                <a:pos x="89" y="110"/>
              </a:cxn>
              <a:cxn ang="0">
                <a:pos x="81" y="102"/>
              </a:cxn>
              <a:cxn ang="0">
                <a:pos x="64" y="114"/>
              </a:cxn>
              <a:cxn ang="0">
                <a:pos x="42" y="118"/>
              </a:cxn>
              <a:cxn ang="0">
                <a:pos x="11" y="110"/>
              </a:cxn>
              <a:cxn ang="0">
                <a:pos x="0" y="84"/>
              </a:cxn>
              <a:cxn ang="0">
                <a:pos x="7" y="64"/>
              </a:cxn>
              <a:cxn ang="0">
                <a:pos x="26" y="52"/>
              </a:cxn>
              <a:cxn ang="0">
                <a:pos x="19" y="42"/>
              </a:cxn>
              <a:cxn ang="0">
                <a:pos x="16" y="30"/>
              </a:cxn>
              <a:cxn ang="0">
                <a:pos x="18" y="18"/>
              </a:cxn>
              <a:cxn ang="0">
                <a:pos x="25" y="9"/>
              </a:cxn>
              <a:cxn ang="0">
                <a:pos x="36" y="3"/>
              </a:cxn>
              <a:cxn ang="0">
                <a:pos x="51" y="0"/>
              </a:cxn>
              <a:cxn ang="0">
                <a:pos x="64" y="2"/>
              </a:cxn>
              <a:cxn ang="0">
                <a:pos x="74" y="8"/>
              </a:cxn>
              <a:cxn ang="0">
                <a:pos x="81" y="17"/>
              </a:cxn>
              <a:cxn ang="0">
                <a:pos x="83" y="28"/>
              </a:cxn>
              <a:cxn ang="0">
                <a:pos x="76" y="44"/>
              </a:cxn>
              <a:cxn ang="0">
                <a:pos x="58" y="55"/>
              </a:cxn>
              <a:cxn ang="0">
                <a:pos x="80" y="74"/>
              </a:cxn>
              <a:cxn ang="0">
                <a:pos x="37" y="63"/>
              </a:cxn>
              <a:cxn ang="0">
                <a:pos x="26" y="70"/>
              </a:cxn>
              <a:cxn ang="0">
                <a:pos x="22" y="82"/>
              </a:cxn>
              <a:cxn ang="0">
                <a:pos x="28" y="96"/>
              </a:cxn>
              <a:cxn ang="0">
                <a:pos x="44" y="101"/>
              </a:cxn>
              <a:cxn ang="0">
                <a:pos x="57" y="98"/>
              </a:cxn>
              <a:cxn ang="0">
                <a:pos x="68" y="90"/>
              </a:cxn>
              <a:cxn ang="0">
                <a:pos x="37" y="63"/>
              </a:cxn>
              <a:cxn ang="0">
                <a:pos x="46" y="46"/>
              </a:cxn>
              <a:cxn ang="0">
                <a:pos x="59" y="39"/>
              </a:cxn>
              <a:cxn ang="0">
                <a:pos x="63" y="30"/>
              </a:cxn>
              <a:cxn ang="0">
                <a:pos x="60" y="21"/>
              </a:cxn>
              <a:cxn ang="0">
                <a:pos x="51" y="17"/>
              </a:cxn>
              <a:cxn ang="0">
                <a:pos x="41" y="21"/>
              </a:cxn>
              <a:cxn ang="0">
                <a:pos x="38" y="30"/>
              </a:cxn>
              <a:cxn ang="0">
                <a:pos x="40" y="39"/>
              </a:cxn>
              <a:cxn ang="0">
                <a:pos x="46" y="46"/>
              </a:cxn>
            </a:cxnLst>
            <a:rect l="0" t="0" r="r" b="b"/>
            <a:pathLst>
              <a:path w="117" h="118">
                <a:moveTo>
                  <a:pt x="80" y="74"/>
                </a:moveTo>
                <a:cubicBezTo>
                  <a:pt x="81" y="71"/>
                  <a:pt x="82" y="68"/>
                  <a:pt x="83" y="65"/>
                </a:cubicBezTo>
                <a:cubicBezTo>
                  <a:pt x="85" y="62"/>
                  <a:pt x="86" y="59"/>
                  <a:pt x="87" y="55"/>
                </a:cubicBezTo>
                <a:cubicBezTo>
                  <a:pt x="89" y="51"/>
                  <a:pt x="90" y="48"/>
                  <a:pt x="92" y="46"/>
                </a:cubicBezTo>
                <a:cubicBezTo>
                  <a:pt x="94" y="44"/>
                  <a:pt x="97" y="43"/>
                  <a:pt x="100" y="43"/>
                </a:cubicBezTo>
                <a:cubicBezTo>
                  <a:pt x="102" y="43"/>
                  <a:pt x="103" y="44"/>
                  <a:pt x="105" y="44"/>
                </a:cubicBezTo>
                <a:cubicBezTo>
                  <a:pt x="106" y="45"/>
                  <a:pt x="107" y="46"/>
                  <a:pt x="108" y="47"/>
                </a:cubicBezTo>
                <a:cubicBezTo>
                  <a:pt x="109" y="47"/>
                  <a:pt x="110" y="48"/>
                  <a:pt x="110" y="49"/>
                </a:cubicBezTo>
                <a:cubicBezTo>
                  <a:pt x="111" y="49"/>
                  <a:pt x="111" y="50"/>
                  <a:pt x="111" y="50"/>
                </a:cubicBezTo>
                <a:cubicBezTo>
                  <a:pt x="109" y="57"/>
                  <a:pt x="107" y="64"/>
                  <a:pt x="104" y="70"/>
                </a:cubicBezTo>
                <a:cubicBezTo>
                  <a:pt x="101" y="76"/>
                  <a:pt x="98" y="81"/>
                  <a:pt x="94" y="87"/>
                </a:cubicBezTo>
                <a:cubicBezTo>
                  <a:pt x="117" y="107"/>
                  <a:pt x="117" y="107"/>
                  <a:pt x="117" y="107"/>
                </a:cubicBezTo>
                <a:cubicBezTo>
                  <a:pt x="117" y="107"/>
                  <a:pt x="117" y="107"/>
                  <a:pt x="117" y="108"/>
                </a:cubicBezTo>
                <a:cubicBezTo>
                  <a:pt x="116" y="110"/>
                  <a:pt x="115" y="111"/>
                  <a:pt x="114" y="112"/>
                </a:cubicBezTo>
                <a:cubicBezTo>
                  <a:pt x="113" y="113"/>
                  <a:pt x="112" y="114"/>
                  <a:pt x="110" y="116"/>
                </a:cubicBezTo>
                <a:cubicBezTo>
                  <a:pt x="108" y="117"/>
                  <a:pt x="106" y="117"/>
                  <a:pt x="104" y="117"/>
                </a:cubicBezTo>
                <a:cubicBezTo>
                  <a:pt x="102" y="117"/>
                  <a:pt x="99" y="117"/>
                  <a:pt x="97" y="116"/>
                </a:cubicBezTo>
                <a:cubicBezTo>
                  <a:pt x="94" y="115"/>
                  <a:pt x="92" y="113"/>
                  <a:pt x="89" y="110"/>
                </a:cubicBezTo>
                <a:cubicBezTo>
                  <a:pt x="81" y="102"/>
                  <a:pt x="81" y="102"/>
                  <a:pt x="81" y="102"/>
                </a:cubicBezTo>
                <a:cubicBezTo>
                  <a:pt x="76" y="107"/>
                  <a:pt x="70" y="111"/>
                  <a:pt x="64" y="114"/>
                </a:cubicBezTo>
                <a:cubicBezTo>
                  <a:pt x="57" y="117"/>
                  <a:pt x="50" y="118"/>
                  <a:pt x="42" y="118"/>
                </a:cubicBezTo>
                <a:cubicBezTo>
                  <a:pt x="29" y="118"/>
                  <a:pt x="19" y="115"/>
                  <a:pt x="11" y="110"/>
                </a:cubicBezTo>
                <a:cubicBezTo>
                  <a:pt x="3" y="104"/>
                  <a:pt x="0" y="95"/>
                  <a:pt x="0" y="84"/>
                </a:cubicBezTo>
                <a:cubicBezTo>
                  <a:pt x="0" y="76"/>
                  <a:pt x="2" y="70"/>
                  <a:pt x="7" y="64"/>
                </a:cubicBezTo>
                <a:cubicBezTo>
                  <a:pt x="11" y="59"/>
                  <a:pt x="18" y="55"/>
                  <a:pt x="26" y="52"/>
                </a:cubicBezTo>
                <a:cubicBezTo>
                  <a:pt x="23" y="49"/>
                  <a:pt x="20" y="46"/>
                  <a:pt x="19" y="42"/>
                </a:cubicBezTo>
                <a:cubicBezTo>
                  <a:pt x="17" y="38"/>
                  <a:pt x="16" y="34"/>
                  <a:pt x="16" y="30"/>
                </a:cubicBezTo>
                <a:cubicBezTo>
                  <a:pt x="16" y="25"/>
                  <a:pt x="16" y="22"/>
                  <a:pt x="18" y="18"/>
                </a:cubicBezTo>
                <a:cubicBezTo>
                  <a:pt x="20" y="14"/>
                  <a:pt x="22" y="11"/>
                  <a:pt x="25" y="9"/>
                </a:cubicBezTo>
                <a:cubicBezTo>
                  <a:pt x="28" y="6"/>
                  <a:pt x="32" y="4"/>
                  <a:pt x="36" y="3"/>
                </a:cubicBezTo>
                <a:cubicBezTo>
                  <a:pt x="41" y="1"/>
                  <a:pt x="46" y="0"/>
                  <a:pt x="51" y="0"/>
                </a:cubicBezTo>
                <a:cubicBezTo>
                  <a:pt x="56" y="0"/>
                  <a:pt x="60" y="1"/>
                  <a:pt x="64" y="2"/>
                </a:cubicBezTo>
                <a:cubicBezTo>
                  <a:pt x="68" y="4"/>
                  <a:pt x="71" y="6"/>
                  <a:pt x="74" y="8"/>
                </a:cubicBezTo>
                <a:cubicBezTo>
                  <a:pt x="77" y="10"/>
                  <a:pt x="79" y="13"/>
                  <a:pt x="81" y="17"/>
                </a:cubicBezTo>
                <a:cubicBezTo>
                  <a:pt x="82" y="20"/>
                  <a:pt x="83" y="24"/>
                  <a:pt x="83" y="28"/>
                </a:cubicBezTo>
                <a:cubicBezTo>
                  <a:pt x="83" y="34"/>
                  <a:pt x="81" y="40"/>
                  <a:pt x="76" y="44"/>
                </a:cubicBezTo>
                <a:cubicBezTo>
                  <a:pt x="72" y="49"/>
                  <a:pt x="66" y="52"/>
                  <a:pt x="58" y="55"/>
                </a:cubicBezTo>
                <a:lnTo>
                  <a:pt x="80" y="74"/>
                </a:lnTo>
                <a:close/>
                <a:moveTo>
                  <a:pt x="37" y="63"/>
                </a:moveTo>
                <a:cubicBezTo>
                  <a:pt x="32" y="64"/>
                  <a:pt x="29" y="67"/>
                  <a:pt x="26" y="70"/>
                </a:cubicBezTo>
                <a:cubicBezTo>
                  <a:pt x="23" y="73"/>
                  <a:pt x="22" y="77"/>
                  <a:pt x="22" y="82"/>
                </a:cubicBezTo>
                <a:cubicBezTo>
                  <a:pt x="22" y="88"/>
                  <a:pt x="24" y="92"/>
                  <a:pt x="28" y="96"/>
                </a:cubicBezTo>
                <a:cubicBezTo>
                  <a:pt x="32" y="99"/>
                  <a:pt x="37" y="101"/>
                  <a:pt x="44" y="101"/>
                </a:cubicBezTo>
                <a:cubicBezTo>
                  <a:pt x="48" y="101"/>
                  <a:pt x="53" y="100"/>
                  <a:pt x="57" y="98"/>
                </a:cubicBezTo>
                <a:cubicBezTo>
                  <a:pt x="61" y="96"/>
                  <a:pt x="64" y="93"/>
                  <a:pt x="68" y="90"/>
                </a:cubicBezTo>
                <a:lnTo>
                  <a:pt x="37" y="63"/>
                </a:lnTo>
                <a:close/>
                <a:moveTo>
                  <a:pt x="46" y="46"/>
                </a:moveTo>
                <a:cubicBezTo>
                  <a:pt x="52" y="44"/>
                  <a:pt x="57" y="42"/>
                  <a:pt x="59" y="39"/>
                </a:cubicBezTo>
                <a:cubicBezTo>
                  <a:pt x="62" y="37"/>
                  <a:pt x="63" y="33"/>
                  <a:pt x="63" y="30"/>
                </a:cubicBezTo>
                <a:cubicBezTo>
                  <a:pt x="63" y="26"/>
                  <a:pt x="62" y="23"/>
                  <a:pt x="60" y="21"/>
                </a:cubicBezTo>
                <a:cubicBezTo>
                  <a:pt x="57" y="18"/>
                  <a:pt x="54" y="17"/>
                  <a:pt x="51" y="17"/>
                </a:cubicBezTo>
                <a:cubicBezTo>
                  <a:pt x="47" y="17"/>
                  <a:pt x="43" y="18"/>
                  <a:pt x="41" y="21"/>
                </a:cubicBezTo>
                <a:cubicBezTo>
                  <a:pt x="39" y="23"/>
                  <a:pt x="38" y="26"/>
                  <a:pt x="38" y="30"/>
                </a:cubicBezTo>
                <a:cubicBezTo>
                  <a:pt x="38" y="33"/>
                  <a:pt x="39" y="36"/>
                  <a:pt x="40" y="39"/>
                </a:cubicBezTo>
                <a:cubicBezTo>
                  <a:pt x="42" y="41"/>
                  <a:pt x="44" y="43"/>
                  <a:pt x="46" y="46"/>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noEditPoints="1"/>
          </p:cNvSpPr>
          <p:nvPr userDrawn="1"/>
        </p:nvSpPr>
        <p:spPr bwMode="auto">
          <a:xfrm>
            <a:off x="7158038" y="6000750"/>
            <a:ext cx="106363" cy="127000"/>
          </a:xfrm>
          <a:custGeom>
            <a:avLst/>
            <a:gdLst/>
            <a:ahLst/>
            <a:cxnLst>
              <a:cxn ang="0">
                <a:pos x="47" y="113"/>
              </a:cxn>
              <a:cxn ang="0">
                <a:pos x="27" y="109"/>
              </a:cxn>
              <a:cxn ang="0">
                <a:pos x="12" y="99"/>
              </a:cxn>
              <a:cxn ang="0">
                <a:pos x="3" y="83"/>
              </a:cxn>
              <a:cxn ang="0">
                <a:pos x="0" y="62"/>
              </a:cxn>
              <a:cxn ang="0">
                <a:pos x="0" y="51"/>
              </a:cxn>
              <a:cxn ang="0">
                <a:pos x="3" y="30"/>
              </a:cxn>
              <a:cxn ang="0">
                <a:pos x="12" y="14"/>
              </a:cxn>
              <a:cxn ang="0">
                <a:pos x="27" y="3"/>
              </a:cxn>
              <a:cxn ang="0">
                <a:pos x="47" y="0"/>
              </a:cxn>
              <a:cxn ang="0">
                <a:pos x="67" y="3"/>
              </a:cxn>
              <a:cxn ang="0">
                <a:pos x="82" y="13"/>
              </a:cxn>
              <a:cxn ang="0">
                <a:pos x="92" y="30"/>
              </a:cxn>
              <a:cxn ang="0">
                <a:pos x="95" y="51"/>
              </a:cxn>
              <a:cxn ang="0">
                <a:pos x="95" y="62"/>
              </a:cxn>
              <a:cxn ang="0">
                <a:pos x="92" y="83"/>
              </a:cxn>
              <a:cxn ang="0">
                <a:pos x="82" y="99"/>
              </a:cxn>
              <a:cxn ang="0">
                <a:pos x="67" y="109"/>
              </a:cxn>
              <a:cxn ang="0">
                <a:pos x="47" y="113"/>
              </a:cxn>
              <a:cxn ang="0">
                <a:pos x="47" y="93"/>
              </a:cxn>
              <a:cxn ang="0">
                <a:pos x="64" y="85"/>
              </a:cxn>
              <a:cxn ang="0">
                <a:pos x="70" y="63"/>
              </a:cxn>
              <a:cxn ang="0">
                <a:pos x="70" y="49"/>
              </a:cxn>
              <a:cxn ang="0">
                <a:pos x="64" y="27"/>
              </a:cxn>
              <a:cxn ang="0">
                <a:pos x="47" y="20"/>
              </a:cxn>
              <a:cxn ang="0">
                <a:pos x="30" y="27"/>
              </a:cxn>
              <a:cxn ang="0">
                <a:pos x="25" y="49"/>
              </a:cxn>
              <a:cxn ang="0">
                <a:pos x="25" y="63"/>
              </a:cxn>
              <a:cxn ang="0">
                <a:pos x="30" y="85"/>
              </a:cxn>
              <a:cxn ang="0">
                <a:pos x="47" y="93"/>
              </a:cxn>
            </a:cxnLst>
            <a:rect l="0" t="0" r="r" b="b"/>
            <a:pathLst>
              <a:path w="95" h="113">
                <a:moveTo>
                  <a:pt x="47" y="113"/>
                </a:moveTo>
                <a:cubicBezTo>
                  <a:pt x="40" y="113"/>
                  <a:pt x="33" y="112"/>
                  <a:pt x="27" y="109"/>
                </a:cubicBezTo>
                <a:cubicBezTo>
                  <a:pt x="21" y="107"/>
                  <a:pt x="16" y="104"/>
                  <a:pt x="12" y="99"/>
                </a:cubicBezTo>
                <a:cubicBezTo>
                  <a:pt x="8" y="95"/>
                  <a:pt x="5" y="89"/>
                  <a:pt x="3" y="83"/>
                </a:cubicBezTo>
                <a:cubicBezTo>
                  <a:pt x="1" y="77"/>
                  <a:pt x="0" y="70"/>
                  <a:pt x="0" y="62"/>
                </a:cubicBezTo>
                <a:cubicBezTo>
                  <a:pt x="0" y="51"/>
                  <a:pt x="0" y="51"/>
                  <a:pt x="0" y="51"/>
                </a:cubicBezTo>
                <a:cubicBezTo>
                  <a:pt x="0" y="43"/>
                  <a:pt x="1" y="36"/>
                  <a:pt x="3" y="30"/>
                </a:cubicBezTo>
                <a:cubicBezTo>
                  <a:pt x="5" y="23"/>
                  <a:pt x="8" y="18"/>
                  <a:pt x="12" y="14"/>
                </a:cubicBezTo>
                <a:cubicBezTo>
                  <a:pt x="17" y="9"/>
                  <a:pt x="22" y="6"/>
                  <a:pt x="27" y="3"/>
                </a:cubicBezTo>
                <a:cubicBezTo>
                  <a:pt x="33" y="1"/>
                  <a:pt x="40" y="0"/>
                  <a:pt x="47" y="0"/>
                </a:cubicBezTo>
                <a:cubicBezTo>
                  <a:pt x="55" y="0"/>
                  <a:pt x="61" y="1"/>
                  <a:pt x="67" y="3"/>
                </a:cubicBezTo>
                <a:cubicBezTo>
                  <a:pt x="73" y="6"/>
                  <a:pt x="78" y="9"/>
                  <a:pt x="82" y="13"/>
                </a:cubicBezTo>
                <a:cubicBezTo>
                  <a:pt x="86" y="18"/>
                  <a:pt x="90" y="23"/>
                  <a:pt x="92" y="30"/>
                </a:cubicBezTo>
                <a:cubicBezTo>
                  <a:pt x="94" y="36"/>
                  <a:pt x="95" y="43"/>
                  <a:pt x="95" y="51"/>
                </a:cubicBezTo>
                <a:cubicBezTo>
                  <a:pt x="95" y="62"/>
                  <a:pt x="95" y="62"/>
                  <a:pt x="95" y="62"/>
                </a:cubicBezTo>
                <a:cubicBezTo>
                  <a:pt x="95" y="69"/>
                  <a:pt x="94" y="77"/>
                  <a:pt x="92" y="83"/>
                </a:cubicBezTo>
                <a:cubicBezTo>
                  <a:pt x="90" y="89"/>
                  <a:pt x="86" y="95"/>
                  <a:pt x="82" y="99"/>
                </a:cubicBezTo>
                <a:cubicBezTo>
                  <a:pt x="78" y="104"/>
                  <a:pt x="73" y="107"/>
                  <a:pt x="67" y="109"/>
                </a:cubicBezTo>
                <a:cubicBezTo>
                  <a:pt x="61" y="112"/>
                  <a:pt x="55" y="113"/>
                  <a:pt x="47" y="113"/>
                </a:cubicBezTo>
                <a:close/>
                <a:moveTo>
                  <a:pt x="47" y="93"/>
                </a:moveTo>
                <a:cubicBezTo>
                  <a:pt x="55" y="93"/>
                  <a:pt x="60" y="90"/>
                  <a:pt x="64" y="85"/>
                </a:cubicBezTo>
                <a:cubicBezTo>
                  <a:pt x="68" y="80"/>
                  <a:pt x="70" y="73"/>
                  <a:pt x="70" y="63"/>
                </a:cubicBezTo>
                <a:cubicBezTo>
                  <a:pt x="70" y="49"/>
                  <a:pt x="70" y="49"/>
                  <a:pt x="70" y="49"/>
                </a:cubicBezTo>
                <a:cubicBezTo>
                  <a:pt x="70" y="40"/>
                  <a:pt x="68" y="32"/>
                  <a:pt x="64" y="27"/>
                </a:cubicBezTo>
                <a:cubicBezTo>
                  <a:pt x="60" y="22"/>
                  <a:pt x="55" y="20"/>
                  <a:pt x="47" y="20"/>
                </a:cubicBezTo>
                <a:cubicBezTo>
                  <a:pt x="40" y="20"/>
                  <a:pt x="34" y="22"/>
                  <a:pt x="30" y="27"/>
                </a:cubicBezTo>
                <a:cubicBezTo>
                  <a:pt x="27" y="32"/>
                  <a:pt x="25" y="39"/>
                  <a:pt x="25" y="49"/>
                </a:cubicBezTo>
                <a:cubicBezTo>
                  <a:pt x="25" y="63"/>
                  <a:pt x="25" y="63"/>
                  <a:pt x="25" y="63"/>
                </a:cubicBezTo>
                <a:cubicBezTo>
                  <a:pt x="25" y="73"/>
                  <a:pt x="27" y="80"/>
                  <a:pt x="30" y="85"/>
                </a:cubicBezTo>
                <a:cubicBezTo>
                  <a:pt x="34" y="90"/>
                  <a:pt x="40" y="93"/>
                  <a:pt x="47" y="9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9" name="Freeform 105"/>
          <p:cNvSpPr>
            <a:spLocks/>
          </p:cNvSpPr>
          <p:nvPr userDrawn="1"/>
        </p:nvSpPr>
        <p:spPr bwMode="auto">
          <a:xfrm>
            <a:off x="7453313" y="6000750"/>
            <a:ext cx="95250" cy="125412"/>
          </a:xfrm>
          <a:custGeom>
            <a:avLst/>
            <a:gdLst/>
            <a:ahLst/>
            <a:cxnLst>
              <a:cxn ang="0">
                <a:pos x="23" y="91"/>
              </a:cxn>
              <a:cxn ang="0">
                <a:pos x="37" y="91"/>
              </a:cxn>
              <a:cxn ang="0">
                <a:pos x="51" y="91"/>
              </a:cxn>
              <a:cxn ang="0">
                <a:pos x="64" y="91"/>
              </a:cxn>
              <a:cxn ang="0">
                <a:pos x="73" y="91"/>
              </a:cxn>
              <a:cxn ang="0">
                <a:pos x="82" y="93"/>
              </a:cxn>
              <a:cxn ang="0">
                <a:pos x="84" y="100"/>
              </a:cxn>
              <a:cxn ang="0">
                <a:pos x="84" y="101"/>
              </a:cxn>
              <a:cxn ang="0">
                <a:pos x="82" y="108"/>
              </a:cxn>
              <a:cxn ang="0">
                <a:pos x="73" y="111"/>
              </a:cxn>
              <a:cxn ang="0">
                <a:pos x="15" y="111"/>
              </a:cxn>
              <a:cxn ang="0">
                <a:pos x="4" y="108"/>
              </a:cxn>
              <a:cxn ang="0">
                <a:pos x="0" y="98"/>
              </a:cxn>
              <a:cxn ang="0">
                <a:pos x="0" y="93"/>
              </a:cxn>
              <a:cxn ang="0">
                <a:pos x="3" y="79"/>
              </a:cxn>
              <a:cxn ang="0">
                <a:pos x="11" y="69"/>
              </a:cxn>
              <a:cxn ang="0">
                <a:pos x="22" y="61"/>
              </a:cxn>
              <a:cxn ang="0">
                <a:pos x="34" y="55"/>
              </a:cxn>
              <a:cxn ang="0">
                <a:pos x="43" y="50"/>
              </a:cxn>
              <a:cxn ang="0">
                <a:pos x="51" y="46"/>
              </a:cxn>
              <a:cxn ang="0">
                <a:pos x="57" y="41"/>
              </a:cxn>
              <a:cxn ang="0">
                <a:pos x="59" y="34"/>
              </a:cxn>
              <a:cxn ang="0">
                <a:pos x="54" y="24"/>
              </a:cxn>
              <a:cxn ang="0">
                <a:pos x="40" y="20"/>
              </a:cxn>
              <a:cxn ang="0">
                <a:pos x="31" y="21"/>
              </a:cxn>
              <a:cxn ang="0">
                <a:pos x="24" y="26"/>
              </a:cxn>
              <a:cxn ang="0">
                <a:pos x="20" y="32"/>
              </a:cxn>
              <a:cxn ang="0">
                <a:pos x="17" y="39"/>
              </a:cxn>
              <a:cxn ang="0">
                <a:pos x="14" y="39"/>
              </a:cxn>
              <a:cxn ang="0">
                <a:pos x="9" y="38"/>
              </a:cxn>
              <a:cxn ang="0">
                <a:pos x="3" y="35"/>
              </a:cxn>
              <a:cxn ang="0">
                <a:pos x="1" y="27"/>
              </a:cxn>
              <a:cxn ang="0">
                <a:pos x="3" y="17"/>
              </a:cxn>
              <a:cxn ang="0">
                <a:pos x="11" y="9"/>
              </a:cxn>
              <a:cxn ang="0">
                <a:pos x="24" y="2"/>
              </a:cxn>
              <a:cxn ang="0">
                <a:pos x="42" y="0"/>
              </a:cxn>
              <a:cxn ang="0">
                <a:pos x="72" y="9"/>
              </a:cxn>
              <a:cxn ang="0">
                <a:pos x="83" y="34"/>
              </a:cxn>
              <a:cxn ang="0">
                <a:pos x="80" y="46"/>
              </a:cxn>
              <a:cxn ang="0">
                <a:pos x="73" y="56"/>
              </a:cxn>
              <a:cxn ang="0">
                <a:pos x="63" y="62"/>
              </a:cxn>
              <a:cxn ang="0">
                <a:pos x="52" y="68"/>
              </a:cxn>
              <a:cxn ang="0">
                <a:pos x="41" y="72"/>
              </a:cxn>
              <a:cxn ang="0">
                <a:pos x="33" y="77"/>
              </a:cxn>
              <a:cxn ang="0">
                <a:pos x="26" y="83"/>
              </a:cxn>
              <a:cxn ang="0">
                <a:pos x="23" y="91"/>
              </a:cxn>
            </a:cxnLst>
            <a:rect l="0" t="0" r="r" b="b"/>
            <a:pathLst>
              <a:path w="84" h="111">
                <a:moveTo>
                  <a:pt x="23" y="91"/>
                </a:moveTo>
                <a:cubicBezTo>
                  <a:pt x="27" y="91"/>
                  <a:pt x="32" y="91"/>
                  <a:pt x="37" y="91"/>
                </a:cubicBezTo>
                <a:cubicBezTo>
                  <a:pt x="42" y="91"/>
                  <a:pt x="47" y="91"/>
                  <a:pt x="51" y="91"/>
                </a:cubicBezTo>
                <a:cubicBezTo>
                  <a:pt x="56" y="91"/>
                  <a:pt x="60" y="91"/>
                  <a:pt x="64" y="91"/>
                </a:cubicBezTo>
                <a:cubicBezTo>
                  <a:pt x="68" y="91"/>
                  <a:pt x="71" y="91"/>
                  <a:pt x="73" y="91"/>
                </a:cubicBezTo>
                <a:cubicBezTo>
                  <a:pt x="77" y="91"/>
                  <a:pt x="80" y="91"/>
                  <a:pt x="82" y="93"/>
                </a:cubicBezTo>
                <a:cubicBezTo>
                  <a:pt x="83" y="95"/>
                  <a:pt x="84" y="97"/>
                  <a:pt x="84" y="100"/>
                </a:cubicBezTo>
                <a:cubicBezTo>
                  <a:pt x="84" y="101"/>
                  <a:pt x="84" y="101"/>
                  <a:pt x="84" y="101"/>
                </a:cubicBezTo>
                <a:cubicBezTo>
                  <a:pt x="84" y="104"/>
                  <a:pt x="83" y="107"/>
                  <a:pt x="82" y="108"/>
                </a:cubicBezTo>
                <a:cubicBezTo>
                  <a:pt x="80" y="110"/>
                  <a:pt x="77" y="111"/>
                  <a:pt x="73" y="111"/>
                </a:cubicBezTo>
                <a:cubicBezTo>
                  <a:pt x="15" y="111"/>
                  <a:pt x="15" y="111"/>
                  <a:pt x="15" y="111"/>
                </a:cubicBezTo>
                <a:cubicBezTo>
                  <a:pt x="10" y="111"/>
                  <a:pt x="6" y="110"/>
                  <a:pt x="4" y="108"/>
                </a:cubicBezTo>
                <a:cubicBezTo>
                  <a:pt x="1" y="107"/>
                  <a:pt x="0" y="103"/>
                  <a:pt x="0" y="98"/>
                </a:cubicBezTo>
                <a:cubicBezTo>
                  <a:pt x="0" y="93"/>
                  <a:pt x="0" y="93"/>
                  <a:pt x="0" y="93"/>
                </a:cubicBezTo>
                <a:cubicBezTo>
                  <a:pt x="0" y="88"/>
                  <a:pt x="1" y="83"/>
                  <a:pt x="3" y="79"/>
                </a:cubicBezTo>
                <a:cubicBezTo>
                  <a:pt x="5" y="75"/>
                  <a:pt x="8" y="72"/>
                  <a:pt x="11" y="69"/>
                </a:cubicBezTo>
                <a:cubicBezTo>
                  <a:pt x="15" y="66"/>
                  <a:pt x="18" y="63"/>
                  <a:pt x="22" y="61"/>
                </a:cubicBezTo>
                <a:cubicBezTo>
                  <a:pt x="26" y="59"/>
                  <a:pt x="30" y="56"/>
                  <a:pt x="34" y="55"/>
                </a:cubicBezTo>
                <a:cubicBezTo>
                  <a:pt x="37" y="53"/>
                  <a:pt x="40" y="52"/>
                  <a:pt x="43" y="50"/>
                </a:cubicBezTo>
                <a:cubicBezTo>
                  <a:pt x="46" y="49"/>
                  <a:pt x="49" y="47"/>
                  <a:pt x="51" y="46"/>
                </a:cubicBezTo>
                <a:cubicBezTo>
                  <a:pt x="54" y="44"/>
                  <a:pt x="55" y="43"/>
                  <a:pt x="57" y="41"/>
                </a:cubicBezTo>
                <a:cubicBezTo>
                  <a:pt x="58" y="39"/>
                  <a:pt x="59" y="37"/>
                  <a:pt x="59" y="34"/>
                </a:cubicBezTo>
                <a:cubicBezTo>
                  <a:pt x="59" y="30"/>
                  <a:pt x="57" y="26"/>
                  <a:pt x="54" y="24"/>
                </a:cubicBezTo>
                <a:cubicBezTo>
                  <a:pt x="51" y="21"/>
                  <a:pt x="46" y="20"/>
                  <a:pt x="40" y="20"/>
                </a:cubicBezTo>
                <a:cubicBezTo>
                  <a:pt x="37" y="20"/>
                  <a:pt x="34" y="20"/>
                  <a:pt x="31" y="21"/>
                </a:cubicBezTo>
                <a:cubicBezTo>
                  <a:pt x="29" y="22"/>
                  <a:pt x="26" y="24"/>
                  <a:pt x="24" y="26"/>
                </a:cubicBezTo>
                <a:cubicBezTo>
                  <a:pt x="22" y="27"/>
                  <a:pt x="21" y="29"/>
                  <a:pt x="20" y="32"/>
                </a:cubicBezTo>
                <a:cubicBezTo>
                  <a:pt x="18" y="34"/>
                  <a:pt x="18" y="36"/>
                  <a:pt x="17" y="39"/>
                </a:cubicBezTo>
                <a:cubicBezTo>
                  <a:pt x="17" y="39"/>
                  <a:pt x="16" y="39"/>
                  <a:pt x="14" y="39"/>
                </a:cubicBezTo>
                <a:cubicBezTo>
                  <a:pt x="13" y="39"/>
                  <a:pt x="11" y="39"/>
                  <a:pt x="9" y="38"/>
                </a:cubicBezTo>
                <a:cubicBezTo>
                  <a:pt x="7" y="37"/>
                  <a:pt x="5" y="36"/>
                  <a:pt x="3" y="35"/>
                </a:cubicBezTo>
                <a:cubicBezTo>
                  <a:pt x="2" y="33"/>
                  <a:pt x="1" y="31"/>
                  <a:pt x="1" y="27"/>
                </a:cubicBezTo>
                <a:cubicBezTo>
                  <a:pt x="1" y="24"/>
                  <a:pt x="2" y="21"/>
                  <a:pt x="3" y="17"/>
                </a:cubicBezTo>
                <a:cubicBezTo>
                  <a:pt x="5" y="14"/>
                  <a:pt x="8" y="11"/>
                  <a:pt x="11" y="9"/>
                </a:cubicBezTo>
                <a:cubicBezTo>
                  <a:pt x="15" y="6"/>
                  <a:pt x="19" y="4"/>
                  <a:pt x="24" y="2"/>
                </a:cubicBezTo>
                <a:cubicBezTo>
                  <a:pt x="29" y="1"/>
                  <a:pt x="35" y="0"/>
                  <a:pt x="42" y="0"/>
                </a:cubicBezTo>
                <a:cubicBezTo>
                  <a:pt x="55" y="0"/>
                  <a:pt x="65" y="3"/>
                  <a:pt x="72" y="9"/>
                </a:cubicBezTo>
                <a:cubicBezTo>
                  <a:pt x="79" y="15"/>
                  <a:pt x="83" y="23"/>
                  <a:pt x="83" y="34"/>
                </a:cubicBezTo>
                <a:cubicBezTo>
                  <a:pt x="83" y="39"/>
                  <a:pt x="82" y="43"/>
                  <a:pt x="80" y="46"/>
                </a:cubicBezTo>
                <a:cubicBezTo>
                  <a:pt x="78" y="50"/>
                  <a:pt x="76" y="53"/>
                  <a:pt x="73" y="56"/>
                </a:cubicBezTo>
                <a:cubicBezTo>
                  <a:pt x="70" y="58"/>
                  <a:pt x="67" y="60"/>
                  <a:pt x="63" y="62"/>
                </a:cubicBezTo>
                <a:cubicBezTo>
                  <a:pt x="60" y="64"/>
                  <a:pt x="56" y="66"/>
                  <a:pt x="52" y="68"/>
                </a:cubicBezTo>
                <a:cubicBezTo>
                  <a:pt x="48" y="69"/>
                  <a:pt x="44" y="71"/>
                  <a:pt x="41" y="72"/>
                </a:cubicBezTo>
                <a:cubicBezTo>
                  <a:pt x="38" y="74"/>
                  <a:pt x="35" y="75"/>
                  <a:pt x="33" y="77"/>
                </a:cubicBezTo>
                <a:cubicBezTo>
                  <a:pt x="30" y="79"/>
                  <a:pt x="28" y="81"/>
                  <a:pt x="26" y="83"/>
                </a:cubicBezTo>
                <a:cubicBezTo>
                  <a:pt x="25" y="85"/>
                  <a:pt x="24" y="88"/>
                  <a:pt x="23" y="9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3" name="Freeform 109"/>
          <p:cNvSpPr>
            <a:spLocks/>
          </p:cNvSpPr>
          <p:nvPr userDrawn="1"/>
        </p:nvSpPr>
        <p:spPr bwMode="auto">
          <a:xfrm>
            <a:off x="7732713" y="6010275"/>
            <a:ext cx="112713" cy="112712"/>
          </a:xfrm>
          <a:custGeom>
            <a:avLst/>
            <a:gdLst/>
            <a:ahLst/>
            <a:cxnLst>
              <a:cxn ang="0">
                <a:pos x="72" y="7"/>
              </a:cxn>
              <a:cxn ang="0">
                <a:pos x="49" y="30"/>
              </a:cxn>
              <a:cxn ang="0">
                <a:pos x="26" y="7"/>
              </a:cxn>
              <a:cxn ang="0">
                <a:pos x="7" y="6"/>
              </a:cxn>
              <a:cxn ang="0">
                <a:pos x="6" y="7"/>
              </a:cxn>
              <a:cxn ang="0">
                <a:pos x="7" y="26"/>
              </a:cxn>
              <a:cxn ang="0">
                <a:pos x="30" y="49"/>
              </a:cxn>
              <a:cxn ang="0">
                <a:pos x="7" y="72"/>
              </a:cxn>
              <a:cxn ang="0">
                <a:pos x="6" y="92"/>
              </a:cxn>
              <a:cxn ang="0">
                <a:pos x="7" y="93"/>
              </a:cxn>
              <a:cxn ang="0">
                <a:pos x="26" y="92"/>
              </a:cxn>
              <a:cxn ang="0">
                <a:pos x="49" y="68"/>
              </a:cxn>
              <a:cxn ang="0">
                <a:pos x="72" y="92"/>
              </a:cxn>
              <a:cxn ang="0">
                <a:pos x="92" y="93"/>
              </a:cxn>
              <a:cxn ang="0">
                <a:pos x="93" y="92"/>
              </a:cxn>
              <a:cxn ang="0">
                <a:pos x="91" y="73"/>
              </a:cxn>
              <a:cxn ang="0">
                <a:pos x="68" y="49"/>
              </a:cxn>
              <a:cxn ang="0">
                <a:pos x="91" y="26"/>
              </a:cxn>
              <a:cxn ang="0">
                <a:pos x="93" y="7"/>
              </a:cxn>
              <a:cxn ang="0">
                <a:pos x="92" y="6"/>
              </a:cxn>
              <a:cxn ang="0">
                <a:pos x="72" y="7"/>
              </a:cxn>
            </a:cxnLst>
            <a:rect l="0" t="0" r="r" b="b"/>
            <a:pathLst>
              <a:path w="99" h="99">
                <a:moveTo>
                  <a:pt x="72" y="7"/>
                </a:moveTo>
                <a:cubicBezTo>
                  <a:pt x="49" y="30"/>
                  <a:pt x="49" y="30"/>
                  <a:pt x="49" y="30"/>
                </a:cubicBezTo>
                <a:cubicBezTo>
                  <a:pt x="26" y="7"/>
                  <a:pt x="26" y="7"/>
                  <a:pt x="26" y="7"/>
                </a:cubicBezTo>
                <a:cubicBezTo>
                  <a:pt x="19" y="0"/>
                  <a:pt x="12" y="0"/>
                  <a:pt x="7" y="6"/>
                </a:cubicBezTo>
                <a:cubicBezTo>
                  <a:pt x="6" y="7"/>
                  <a:pt x="6" y="7"/>
                  <a:pt x="6" y="7"/>
                </a:cubicBezTo>
                <a:cubicBezTo>
                  <a:pt x="0" y="12"/>
                  <a:pt x="0" y="19"/>
                  <a:pt x="7" y="26"/>
                </a:cubicBezTo>
                <a:cubicBezTo>
                  <a:pt x="30" y="49"/>
                  <a:pt x="30" y="49"/>
                  <a:pt x="30" y="49"/>
                </a:cubicBezTo>
                <a:cubicBezTo>
                  <a:pt x="7" y="72"/>
                  <a:pt x="7" y="72"/>
                  <a:pt x="7" y="72"/>
                </a:cubicBezTo>
                <a:cubicBezTo>
                  <a:pt x="0" y="80"/>
                  <a:pt x="0" y="86"/>
                  <a:pt x="6" y="92"/>
                </a:cubicBezTo>
                <a:cubicBezTo>
                  <a:pt x="7" y="93"/>
                  <a:pt x="7" y="93"/>
                  <a:pt x="7" y="93"/>
                </a:cubicBezTo>
                <a:cubicBezTo>
                  <a:pt x="12" y="98"/>
                  <a:pt x="19" y="99"/>
                  <a:pt x="26" y="92"/>
                </a:cubicBezTo>
                <a:cubicBezTo>
                  <a:pt x="49" y="68"/>
                  <a:pt x="49" y="68"/>
                  <a:pt x="49" y="68"/>
                </a:cubicBezTo>
                <a:cubicBezTo>
                  <a:pt x="72" y="92"/>
                  <a:pt x="72" y="92"/>
                  <a:pt x="72" y="92"/>
                </a:cubicBezTo>
                <a:cubicBezTo>
                  <a:pt x="80" y="99"/>
                  <a:pt x="86" y="98"/>
                  <a:pt x="92" y="93"/>
                </a:cubicBezTo>
                <a:cubicBezTo>
                  <a:pt x="93" y="92"/>
                  <a:pt x="93" y="92"/>
                  <a:pt x="93" y="92"/>
                </a:cubicBezTo>
                <a:cubicBezTo>
                  <a:pt x="98" y="86"/>
                  <a:pt x="99" y="80"/>
                  <a:pt x="91" y="73"/>
                </a:cubicBezTo>
                <a:cubicBezTo>
                  <a:pt x="68" y="49"/>
                  <a:pt x="68" y="49"/>
                  <a:pt x="68" y="49"/>
                </a:cubicBezTo>
                <a:cubicBezTo>
                  <a:pt x="91" y="26"/>
                  <a:pt x="91" y="26"/>
                  <a:pt x="91" y="26"/>
                </a:cubicBezTo>
                <a:cubicBezTo>
                  <a:pt x="99" y="19"/>
                  <a:pt x="98" y="12"/>
                  <a:pt x="93" y="7"/>
                </a:cubicBezTo>
                <a:cubicBezTo>
                  <a:pt x="92" y="6"/>
                  <a:pt x="92" y="6"/>
                  <a:pt x="92" y="6"/>
                </a:cubicBezTo>
                <a:cubicBezTo>
                  <a:pt x="86" y="0"/>
                  <a:pt x="80" y="0"/>
                  <a:pt x="72" y="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Freeform 113"/>
          <p:cNvSpPr>
            <a:spLocks/>
          </p:cNvSpPr>
          <p:nvPr userDrawn="1"/>
        </p:nvSpPr>
        <p:spPr bwMode="auto">
          <a:xfrm>
            <a:off x="8024813" y="5999163"/>
            <a:ext cx="107950" cy="127000"/>
          </a:xfrm>
          <a:custGeom>
            <a:avLst/>
            <a:gdLst/>
            <a:ahLst/>
            <a:cxnLst>
              <a:cxn ang="0">
                <a:pos x="37" y="93"/>
              </a:cxn>
              <a:cxn ang="0">
                <a:pos x="83" y="93"/>
              </a:cxn>
              <a:cxn ang="0">
                <a:pos x="91" y="95"/>
              </a:cxn>
              <a:cxn ang="0">
                <a:pos x="94" y="102"/>
              </a:cxn>
              <a:cxn ang="0">
                <a:pos x="94" y="103"/>
              </a:cxn>
              <a:cxn ang="0">
                <a:pos x="91" y="110"/>
              </a:cxn>
              <a:cxn ang="0">
                <a:pos x="83" y="112"/>
              </a:cxn>
              <a:cxn ang="0">
                <a:pos x="11" y="112"/>
              </a:cxn>
              <a:cxn ang="0">
                <a:pos x="3" y="110"/>
              </a:cxn>
              <a:cxn ang="0">
                <a:pos x="0" y="103"/>
              </a:cxn>
              <a:cxn ang="0">
                <a:pos x="0" y="102"/>
              </a:cxn>
              <a:cxn ang="0">
                <a:pos x="11" y="93"/>
              </a:cxn>
              <a:cxn ang="0">
                <a:pos x="15" y="93"/>
              </a:cxn>
              <a:cxn ang="0">
                <a:pos x="19" y="70"/>
              </a:cxn>
              <a:cxn ang="0">
                <a:pos x="12" y="70"/>
              </a:cxn>
              <a:cxn ang="0">
                <a:pos x="6" y="68"/>
              </a:cxn>
              <a:cxn ang="0">
                <a:pos x="4" y="62"/>
              </a:cxn>
              <a:cxn ang="0">
                <a:pos x="4" y="60"/>
              </a:cxn>
              <a:cxn ang="0">
                <a:pos x="6" y="54"/>
              </a:cxn>
              <a:cxn ang="0">
                <a:pos x="12" y="52"/>
              </a:cxn>
              <a:cxn ang="0">
                <a:pos x="22" y="52"/>
              </a:cxn>
              <a:cxn ang="0">
                <a:pos x="26" y="34"/>
              </a:cxn>
              <a:cxn ang="0">
                <a:pos x="38" y="9"/>
              </a:cxn>
              <a:cxn ang="0">
                <a:pos x="63" y="0"/>
              </a:cxn>
              <a:cxn ang="0">
                <a:pos x="77" y="2"/>
              </a:cxn>
              <a:cxn ang="0">
                <a:pos x="86" y="7"/>
              </a:cxn>
              <a:cxn ang="0">
                <a:pos x="93" y="14"/>
              </a:cxn>
              <a:cxn ang="0">
                <a:pos x="95" y="23"/>
              </a:cxn>
              <a:cxn ang="0">
                <a:pos x="93" y="30"/>
              </a:cxn>
              <a:cxn ang="0">
                <a:pos x="88" y="34"/>
              </a:cxn>
              <a:cxn ang="0">
                <a:pos x="83" y="35"/>
              </a:cxn>
              <a:cxn ang="0">
                <a:pos x="81" y="35"/>
              </a:cxn>
              <a:cxn ang="0">
                <a:pos x="75" y="24"/>
              </a:cxn>
              <a:cxn ang="0">
                <a:pos x="64" y="20"/>
              </a:cxn>
              <a:cxn ang="0">
                <a:pos x="52" y="24"/>
              </a:cxn>
              <a:cxn ang="0">
                <a:pos x="47" y="37"/>
              </a:cxn>
              <a:cxn ang="0">
                <a:pos x="44" y="52"/>
              </a:cxn>
              <a:cxn ang="0">
                <a:pos x="66" y="52"/>
              </a:cxn>
              <a:cxn ang="0">
                <a:pos x="73" y="54"/>
              </a:cxn>
              <a:cxn ang="0">
                <a:pos x="75" y="60"/>
              </a:cxn>
              <a:cxn ang="0">
                <a:pos x="75" y="62"/>
              </a:cxn>
              <a:cxn ang="0">
                <a:pos x="73" y="68"/>
              </a:cxn>
              <a:cxn ang="0">
                <a:pos x="66" y="70"/>
              </a:cxn>
              <a:cxn ang="0">
                <a:pos x="41" y="70"/>
              </a:cxn>
              <a:cxn ang="0">
                <a:pos x="37" y="93"/>
              </a:cxn>
            </a:cxnLst>
            <a:rect l="0" t="0" r="r" b="b"/>
            <a:pathLst>
              <a:path w="95" h="112">
                <a:moveTo>
                  <a:pt x="37" y="93"/>
                </a:moveTo>
                <a:cubicBezTo>
                  <a:pt x="83" y="93"/>
                  <a:pt x="83" y="93"/>
                  <a:pt x="83" y="93"/>
                </a:cubicBezTo>
                <a:cubicBezTo>
                  <a:pt x="87" y="93"/>
                  <a:pt x="89" y="94"/>
                  <a:pt x="91" y="95"/>
                </a:cubicBezTo>
                <a:cubicBezTo>
                  <a:pt x="93" y="96"/>
                  <a:pt x="94" y="99"/>
                  <a:pt x="94" y="102"/>
                </a:cubicBezTo>
                <a:cubicBezTo>
                  <a:pt x="94" y="103"/>
                  <a:pt x="94" y="103"/>
                  <a:pt x="94" y="103"/>
                </a:cubicBezTo>
                <a:cubicBezTo>
                  <a:pt x="94" y="106"/>
                  <a:pt x="93" y="109"/>
                  <a:pt x="91" y="110"/>
                </a:cubicBezTo>
                <a:cubicBezTo>
                  <a:pt x="89" y="112"/>
                  <a:pt x="87" y="112"/>
                  <a:pt x="83" y="112"/>
                </a:cubicBezTo>
                <a:cubicBezTo>
                  <a:pt x="11" y="112"/>
                  <a:pt x="11" y="112"/>
                  <a:pt x="11" y="112"/>
                </a:cubicBezTo>
                <a:cubicBezTo>
                  <a:pt x="7" y="112"/>
                  <a:pt x="4" y="112"/>
                  <a:pt x="3" y="110"/>
                </a:cubicBezTo>
                <a:cubicBezTo>
                  <a:pt x="1" y="109"/>
                  <a:pt x="0" y="106"/>
                  <a:pt x="0" y="103"/>
                </a:cubicBezTo>
                <a:cubicBezTo>
                  <a:pt x="0" y="102"/>
                  <a:pt x="0" y="102"/>
                  <a:pt x="0" y="102"/>
                </a:cubicBezTo>
                <a:cubicBezTo>
                  <a:pt x="0" y="96"/>
                  <a:pt x="4" y="93"/>
                  <a:pt x="11" y="93"/>
                </a:cubicBezTo>
                <a:cubicBezTo>
                  <a:pt x="15" y="93"/>
                  <a:pt x="15" y="93"/>
                  <a:pt x="15" y="93"/>
                </a:cubicBezTo>
                <a:cubicBezTo>
                  <a:pt x="19" y="70"/>
                  <a:pt x="19" y="70"/>
                  <a:pt x="19" y="70"/>
                </a:cubicBezTo>
                <a:cubicBezTo>
                  <a:pt x="12" y="70"/>
                  <a:pt x="12" y="70"/>
                  <a:pt x="12" y="70"/>
                </a:cubicBezTo>
                <a:cubicBezTo>
                  <a:pt x="10" y="70"/>
                  <a:pt x="7" y="69"/>
                  <a:pt x="6" y="68"/>
                </a:cubicBezTo>
                <a:cubicBezTo>
                  <a:pt x="4" y="67"/>
                  <a:pt x="4" y="65"/>
                  <a:pt x="4" y="62"/>
                </a:cubicBezTo>
                <a:cubicBezTo>
                  <a:pt x="4" y="60"/>
                  <a:pt x="4" y="60"/>
                  <a:pt x="4" y="60"/>
                </a:cubicBezTo>
                <a:cubicBezTo>
                  <a:pt x="4" y="58"/>
                  <a:pt x="4" y="56"/>
                  <a:pt x="6" y="54"/>
                </a:cubicBezTo>
                <a:cubicBezTo>
                  <a:pt x="7" y="53"/>
                  <a:pt x="10" y="52"/>
                  <a:pt x="12" y="52"/>
                </a:cubicBezTo>
                <a:cubicBezTo>
                  <a:pt x="22" y="52"/>
                  <a:pt x="22" y="52"/>
                  <a:pt x="22" y="52"/>
                </a:cubicBezTo>
                <a:cubicBezTo>
                  <a:pt x="26" y="34"/>
                  <a:pt x="26" y="34"/>
                  <a:pt x="26" y="34"/>
                </a:cubicBezTo>
                <a:cubicBezTo>
                  <a:pt x="28" y="23"/>
                  <a:pt x="32" y="14"/>
                  <a:pt x="38" y="9"/>
                </a:cubicBezTo>
                <a:cubicBezTo>
                  <a:pt x="44" y="3"/>
                  <a:pt x="53" y="0"/>
                  <a:pt x="63" y="0"/>
                </a:cubicBezTo>
                <a:cubicBezTo>
                  <a:pt x="68" y="0"/>
                  <a:pt x="73" y="1"/>
                  <a:pt x="77" y="2"/>
                </a:cubicBezTo>
                <a:cubicBezTo>
                  <a:pt x="81" y="3"/>
                  <a:pt x="84" y="5"/>
                  <a:pt x="86" y="7"/>
                </a:cubicBezTo>
                <a:cubicBezTo>
                  <a:pt x="89" y="9"/>
                  <a:pt x="91" y="12"/>
                  <a:pt x="93" y="14"/>
                </a:cubicBezTo>
                <a:cubicBezTo>
                  <a:pt x="94" y="17"/>
                  <a:pt x="95" y="20"/>
                  <a:pt x="95" y="23"/>
                </a:cubicBezTo>
                <a:cubicBezTo>
                  <a:pt x="95" y="26"/>
                  <a:pt x="94" y="29"/>
                  <a:pt x="93" y="30"/>
                </a:cubicBezTo>
                <a:cubicBezTo>
                  <a:pt x="91" y="32"/>
                  <a:pt x="90" y="33"/>
                  <a:pt x="88" y="34"/>
                </a:cubicBezTo>
                <a:cubicBezTo>
                  <a:pt x="86" y="34"/>
                  <a:pt x="84" y="35"/>
                  <a:pt x="83" y="35"/>
                </a:cubicBezTo>
                <a:cubicBezTo>
                  <a:pt x="82" y="35"/>
                  <a:pt x="81" y="35"/>
                  <a:pt x="81" y="35"/>
                </a:cubicBezTo>
                <a:cubicBezTo>
                  <a:pt x="80" y="30"/>
                  <a:pt x="78" y="26"/>
                  <a:pt x="75" y="24"/>
                </a:cubicBezTo>
                <a:cubicBezTo>
                  <a:pt x="73" y="21"/>
                  <a:pt x="69" y="20"/>
                  <a:pt x="64" y="20"/>
                </a:cubicBezTo>
                <a:cubicBezTo>
                  <a:pt x="59" y="20"/>
                  <a:pt x="55" y="21"/>
                  <a:pt x="52" y="24"/>
                </a:cubicBezTo>
                <a:cubicBezTo>
                  <a:pt x="50" y="26"/>
                  <a:pt x="48" y="31"/>
                  <a:pt x="47" y="37"/>
                </a:cubicBezTo>
                <a:cubicBezTo>
                  <a:pt x="44" y="52"/>
                  <a:pt x="44" y="52"/>
                  <a:pt x="44" y="52"/>
                </a:cubicBezTo>
                <a:cubicBezTo>
                  <a:pt x="66" y="52"/>
                  <a:pt x="66" y="52"/>
                  <a:pt x="66" y="52"/>
                </a:cubicBezTo>
                <a:cubicBezTo>
                  <a:pt x="69" y="52"/>
                  <a:pt x="71" y="53"/>
                  <a:pt x="73" y="54"/>
                </a:cubicBezTo>
                <a:cubicBezTo>
                  <a:pt x="74" y="56"/>
                  <a:pt x="75" y="58"/>
                  <a:pt x="75" y="60"/>
                </a:cubicBezTo>
                <a:cubicBezTo>
                  <a:pt x="75" y="62"/>
                  <a:pt x="75" y="62"/>
                  <a:pt x="75" y="62"/>
                </a:cubicBezTo>
                <a:cubicBezTo>
                  <a:pt x="75" y="65"/>
                  <a:pt x="74" y="67"/>
                  <a:pt x="73" y="68"/>
                </a:cubicBezTo>
                <a:cubicBezTo>
                  <a:pt x="71" y="69"/>
                  <a:pt x="69" y="70"/>
                  <a:pt x="66" y="70"/>
                </a:cubicBezTo>
                <a:cubicBezTo>
                  <a:pt x="41" y="70"/>
                  <a:pt x="41" y="70"/>
                  <a:pt x="41" y="70"/>
                </a:cubicBezTo>
                <a:lnTo>
                  <a:pt x="37" y="93"/>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1" name="Freeform 117"/>
          <p:cNvSpPr>
            <a:spLocks/>
          </p:cNvSpPr>
          <p:nvPr userDrawn="1"/>
        </p:nvSpPr>
        <p:spPr bwMode="auto">
          <a:xfrm>
            <a:off x="8310563" y="6000750"/>
            <a:ext cx="107950" cy="130175"/>
          </a:xfrm>
          <a:custGeom>
            <a:avLst/>
            <a:gdLst/>
            <a:ahLst/>
            <a:cxnLst>
              <a:cxn ang="0">
                <a:pos x="3" y="47"/>
              </a:cxn>
              <a:cxn ang="0">
                <a:pos x="10" y="41"/>
              </a:cxn>
              <a:cxn ang="0">
                <a:pos x="65" y="11"/>
              </a:cxn>
              <a:cxn ang="0">
                <a:pos x="73" y="7"/>
              </a:cxn>
              <a:cxn ang="0">
                <a:pos x="90" y="12"/>
              </a:cxn>
              <a:cxn ang="0">
                <a:pos x="84" y="30"/>
              </a:cxn>
              <a:cxn ang="0">
                <a:pos x="74" y="36"/>
              </a:cxn>
              <a:cxn ang="0">
                <a:pos x="32" y="57"/>
              </a:cxn>
              <a:cxn ang="0">
                <a:pos x="32" y="57"/>
              </a:cxn>
              <a:cxn ang="0">
                <a:pos x="33" y="58"/>
              </a:cxn>
              <a:cxn ang="0">
                <a:pos x="74" y="79"/>
              </a:cxn>
              <a:cxn ang="0">
                <a:pos x="85" y="84"/>
              </a:cxn>
              <a:cxn ang="0">
                <a:pos x="90" y="103"/>
              </a:cxn>
              <a:cxn ang="0">
                <a:pos x="73" y="108"/>
              </a:cxn>
              <a:cxn ang="0">
                <a:pos x="65" y="103"/>
              </a:cxn>
              <a:cxn ang="0">
                <a:pos x="10" y="73"/>
              </a:cxn>
              <a:cxn ang="0">
                <a:pos x="3" y="68"/>
              </a:cxn>
              <a:cxn ang="0">
                <a:pos x="3" y="67"/>
              </a:cxn>
              <a:cxn ang="0">
                <a:pos x="0" y="57"/>
              </a:cxn>
              <a:cxn ang="0">
                <a:pos x="3" y="47"/>
              </a:cxn>
            </a:cxnLst>
            <a:rect l="0" t="0" r="r" b="b"/>
            <a:pathLst>
              <a:path w="95" h="114">
                <a:moveTo>
                  <a:pt x="3" y="47"/>
                </a:moveTo>
                <a:cubicBezTo>
                  <a:pt x="5" y="45"/>
                  <a:pt x="7" y="43"/>
                  <a:pt x="10" y="41"/>
                </a:cubicBezTo>
                <a:cubicBezTo>
                  <a:pt x="65" y="11"/>
                  <a:pt x="65" y="11"/>
                  <a:pt x="65" y="11"/>
                </a:cubicBezTo>
                <a:cubicBezTo>
                  <a:pt x="73" y="7"/>
                  <a:pt x="73" y="7"/>
                  <a:pt x="73" y="7"/>
                </a:cubicBezTo>
                <a:cubicBezTo>
                  <a:pt x="73" y="7"/>
                  <a:pt x="84" y="0"/>
                  <a:pt x="90" y="12"/>
                </a:cubicBezTo>
                <a:cubicBezTo>
                  <a:pt x="95" y="20"/>
                  <a:pt x="92" y="26"/>
                  <a:pt x="84" y="30"/>
                </a:cubicBezTo>
                <a:cubicBezTo>
                  <a:pt x="76" y="35"/>
                  <a:pt x="74" y="36"/>
                  <a:pt x="74" y="36"/>
                </a:cubicBezTo>
                <a:cubicBezTo>
                  <a:pt x="32" y="57"/>
                  <a:pt x="32" y="57"/>
                  <a:pt x="32" y="57"/>
                </a:cubicBezTo>
                <a:cubicBezTo>
                  <a:pt x="32" y="57"/>
                  <a:pt x="32" y="57"/>
                  <a:pt x="32" y="57"/>
                </a:cubicBezTo>
                <a:cubicBezTo>
                  <a:pt x="33" y="58"/>
                  <a:pt x="33" y="58"/>
                  <a:pt x="33" y="58"/>
                </a:cubicBezTo>
                <a:cubicBezTo>
                  <a:pt x="74" y="79"/>
                  <a:pt x="74" y="79"/>
                  <a:pt x="74" y="79"/>
                </a:cubicBezTo>
                <a:cubicBezTo>
                  <a:pt x="74" y="79"/>
                  <a:pt x="76" y="80"/>
                  <a:pt x="85" y="84"/>
                </a:cubicBezTo>
                <a:cubicBezTo>
                  <a:pt x="92" y="89"/>
                  <a:pt x="95" y="94"/>
                  <a:pt x="90" y="103"/>
                </a:cubicBezTo>
                <a:cubicBezTo>
                  <a:pt x="84" y="114"/>
                  <a:pt x="73" y="108"/>
                  <a:pt x="73" y="108"/>
                </a:cubicBezTo>
                <a:cubicBezTo>
                  <a:pt x="65" y="103"/>
                  <a:pt x="65" y="103"/>
                  <a:pt x="65" y="103"/>
                </a:cubicBezTo>
                <a:cubicBezTo>
                  <a:pt x="10" y="73"/>
                  <a:pt x="10" y="73"/>
                  <a:pt x="10" y="73"/>
                </a:cubicBezTo>
                <a:cubicBezTo>
                  <a:pt x="7" y="72"/>
                  <a:pt x="5" y="70"/>
                  <a:pt x="3" y="68"/>
                </a:cubicBezTo>
                <a:cubicBezTo>
                  <a:pt x="3" y="67"/>
                  <a:pt x="3" y="67"/>
                  <a:pt x="3" y="67"/>
                </a:cubicBezTo>
                <a:cubicBezTo>
                  <a:pt x="1" y="65"/>
                  <a:pt x="0" y="62"/>
                  <a:pt x="0" y="57"/>
                </a:cubicBezTo>
                <a:cubicBezTo>
                  <a:pt x="0" y="53"/>
                  <a:pt x="1" y="49"/>
                  <a:pt x="3" y="4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5" name="Freeform 121"/>
          <p:cNvSpPr>
            <a:spLocks/>
          </p:cNvSpPr>
          <p:nvPr userDrawn="1"/>
        </p:nvSpPr>
        <p:spPr bwMode="auto">
          <a:xfrm>
            <a:off x="8596313" y="5983288"/>
            <a:ext cx="96838" cy="163513"/>
          </a:xfrm>
          <a:custGeom>
            <a:avLst/>
            <a:gdLst/>
            <a:ahLst/>
            <a:cxnLst>
              <a:cxn ang="0">
                <a:pos x="75" y="24"/>
              </a:cxn>
              <a:cxn ang="0">
                <a:pos x="82" y="36"/>
              </a:cxn>
              <a:cxn ang="0">
                <a:pos x="81" y="42"/>
              </a:cxn>
              <a:cxn ang="0">
                <a:pos x="78" y="46"/>
              </a:cxn>
              <a:cxn ang="0">
                <a:pos x="75" y="48"/>
              </a:cxn>
              <a:cxn ang="0">
                <a:pos x="73" y="49"/>
              </a:cxn>
              <a:cxn ang="0">
                <a:pos x="60" y="39"/>
              </a:cxn>
              <a:cxn ang="0">
                <a:pos x="44" y="36"/>
              </a:cxn>
              <a:cxn ang="0">
                <a:pos x="31" y="39"/>
              </a:cxn>
              <a:cxn ang="0">
                <a:pos x="26" y="48"/>
              </a:cxn>
              <a:cxn ang="0">
                <a:pos x="28" y="54"/>
              </a:cxn>
              <a:cxn ang="0">
                <a:pos x="32" y="58"/>
              </a:cxn>
              <a:cxn ang="0">
                <a:pos x="39" y="60"/>
              </a:cxn>
              <a:cxn ang="0">
                <a:pos x="48" y="63"/>
              </a:cxn>
              <a:cxn ang="0">
                <a:pos x="61" y="66"/>
              </a:cxn>
              <a:cxn ang="0">
                <a:pos x="72" y="71"/>
              </a:cxn>
              <a:cxn ang="0">
                <a:pos x="81" y="81"/>
              </a:cxn>
              <a:cxn ang="0">
                <a:pos x="85" y="95"/>
              </a:cxn>
              <a:cxn ang="0">
                <a:pos x="76" y="116"/>
              </a:cxn>
              <a:cxn ang="0">
                <a:pos x="53" y="127"/>
              </a:cxn>
              <a:cxn ang="0">
                <a:pos x="53" y="133"/>
              </a:cxn>
              <a:cxn ang="0">
                <a:pos x="43" y="145"/>
              </a:cxn>
              <a:cxn ang="0">
                <a:pos x="42" y="145"/>
              </a:cxn>
              <a:cxn ang="0">
                <a:pos x="35" y="142"/>
              </a:cxn>
              <a:cxn ang="0">
                <a:pos x="32" y="133"/>
              </a:cxn>
              <a:cxn ang="0">
                <a:pos x="32" y="127"/>
              </a:cxn>
              <a:cxn ang="0">
                <a:pos x="19" y="124"/>
              </a:cxn>
              <a:cxn ang="0">
                <a:pos x="9" y="119"/>
              </a:cxn>
              <a:cxn ang="0">
                <a:pos x="2" y="113"/>
              </a:cxn>
              <a:cxn ang="0">
                <a:pos x="0" y="106"/>
              </a:cxn>
              <a:cxn ang="0">
                <a:pos x="1" y="101"/>
              </a:cxn>
              <a:cxn ang="0">
                <a:pos x="4" y="97"/>
              </a:cxn>
              <a:cxn ang="0">
                <a:pos x="7" y="95"/>
              </a:cxn>
              <a:cxn ang="0">
                <a:pos x="9" y="94"/>
              </a:cxn>
              <a:cxn ang="0">
                <a:pos x="23" y="104"/>
              </a:cxn>
              <a:cxn ang="0">
                <a:pos x="41" y="108"/>
              </a:cxn>
              <a:cxn ang="0">
                <a:pos x="55" y="105"/>
              </a:cxn>
              <a:cxn ang="0">
                <a:pos x="60" y="96"/>
              </a:cxn>
              <a:cxn ang="0">
                <a:pos x="58" y="90"/>
              </a:cxn>
              <a:cxn ang="0">
                <a:pos x="53" y="86"/>
              </a:cxn>
              <a:cxn ang="0">
                <a:pos x="46" y="83"/>
              </a:cxn>
              <a:cxn ang="0">
                <a:pos x="37" y="81"/>
              </a:cxn>
              <a:cxn ang="0">
                <a:pos x="26" y="78"/>
              </a:cxn>
              <a:cxn ang="0">
                <a:pos x="14" y="72"/>
              </a:cxn>
              <a:cxn ang="0">
                <a:pos x="6" y="63"/>
              </a:cxn>
              <a:cxn ang="0">
                <a:pos x="3" y="49"/>
              </a:cxn>
              <a:cxn ang="0">
                <a:pos x="11" y="29"/>
              </a:cxn>
              <a:cxn ang="0">
                <a:pos x="33" y="18"/>
              </a:cxn>
              <a:cxn ang="0">
                <a:pos x="33" y="11"/>
              </a:cxn>
              <a:cxn ang="0">
                <a:pos x="35" y="3"/>
              </a:cxn>
              <a:cxn ang="0">
                <a:pos x="42" y="0"/>
              </a:cxn>
              <a:cxn ang="0">
                <a:pos x="43" y="0"/>
              </a:cxn>
              <a:cxn ang="0">
                <a:pos x="51" y="3"/>
              </a:cxn>
              <a:cxn ang="0">
                <a:pos x="53" y="11"/>
              </a:cxn>
              <a:cxn ang="0">
                <a:pos x="53" y="17"/>
              </a:cxn>
              <a:cxn ang="0">
                <a:pos x="75" y="24"/>
              </a:cxn>
            </a:cxnLst>
            <a:rect l="0" t="0" r="r" b="b"/>
            <a:pathLst>
              <a:path w="85" h="145">
                <a:moveTo>
                  <a:pt x="75" y="24"/>
                </a:moveTo>
                <a:cubicBezTo>
                  <a:pt x="80" y="28"/>
                  <a:pt x="82" y="32"/>
                  <a:pt x="82" y="36"/>
                </a:cubicBezTo>
                <a:cubicBezTo>
                  <a:pt x="82" y="38"/>
                  <a:pt x="82" y="40"/>
                  <a:pt x="81" y="42"/>
                </a:cubicBezTo>
                <a:cubicBezTo>
                  <a:pt x="80" y="43"/>
                  <a:pt x="79" y="45"/>
                  <a:pt x="78" y="46"/>
                </a:cubicBezTo>
                <a:cubicBezTo>
                  <a:pt x="77" y="47"/>
                  <a:pt x="76" y="48"/>
                  <a:pt x="75" y="48"/>
                </a:cubicBezTo>
                <a:cubicBezTo>
                  <a:pt x="74" y="49"/>
                  <a:pt x="73" y="49"/>
                  <a:pt x="73" y="49"/>
                </a:cubicBezTo>
                <a:cubicBezTo>
                  <a:pt x="70" y="45"/>
                  <a:pt x="66" y="42"/>
                  <a:pt x="60" y="39"/>
                </a:cubicBezTo>
                <a:cubicBezTo>
                  <a:pt x="55" y="37"/>
                  <a:pt x="50" y="36"/>
                  <a:pt x="44" y="36"/>
                </a:cubicBezTo>
                <a:cubicBezTo>
                  <a:pt x="39" y="36"/>
                  <a:pt x="34" y="37"/>
                  <a:pt x="31" y="39"/>
                </a:cubicBezTo>
                <a:cubicBezTo>
                  <a:pt x="28" y="42"/>
                  <a:pt x="26" y="45"/>
                  <a:pt x="26" y="48"/>
                </a:cubicBezTo>
                <a:cubicBezTo>
                  <a:pt x="26" y="51"/>
                  <a:pt x="27" y="52"/>
                  <a:pt x="28" y="54"/>
                </a:cubicBezTo>
                <a:cubicBezTo>
                  <a:pt x="29" y="56"/>
                  <a:pt x="30" y="57"/>
                  <a:pt x="32" y="58"/>
                </a:cubicBezTo>
                <a:cubicBezTo>
                  <a:pt x="34" y="59"/>
                  <a:pt x="37" y="60"/>
                  <a:pt x="39" y="60"/>
                </a:cubicBezTo>
                <a:cubicBezTo>
                  <a:pt x="42" y="61"/>
                  <a:pt x="45" y="62"/>
                  <a:pt x="48" y="63"/>
                </a:cubicBezTo>
                <a:cubicBezTo>
                  <a:pt x="52" y="63"/>
                  <a:pt x="56" y="64"/>
                  <a:pt x="61" y="66"/>
                </a:cubicBezTo>
                <a:cubicBezTo>
                  <a:pt x="65" y="67"/>
                  <a:pt x="69" y="69"/>
                  <a:pt x="72" y="71"/>
                </a:cubicBezTo>
                <a:cubicBezTo>
                  <a:pt x="76" y="74"/>
                  <a:pt x="79" y="77"/>
                  <a:pt x="81" y="81"/>
                </a:cubicBezTo>
                <a:cubicBezTo>
                  <a:pt x="83" y="84"/>
                  <a:pt x="85" y="89"/>
                  <a:pt x="85" y="95"/>
                </a:cubicBezTo>
                <a:cubicBezTo>
                  <a:pt x="85" y="103"/>
                  <a:pt x="82" y="110"/>
                  <a:pt x="76" y="116"/>
                </a:cubicBezTo>
                <a:cubicBezTo>
                  <a:pt x="71" y="121"/>
                  <a:pt x="63" y="125"/>
                  <a:pt x="53" y="127"/>
                </a:cubicBezTo>
                <a:cubicBezTo>
                  <a:pt x="53" y="133"/>
                  <a:pt x="53" y="133"/>
                  <a:pt x="53" y="133"/>
                </a:cubicBezTo>
                <a:cubicBezTo>
                  <a:pt x="53" y="141"/>
                  <a:pt x="49" y="145"/>
                  <a:pt x="43" y="145"/>
                </a:cubicBezTo>
                <a:cubicBezTo>
                  <a:pt x="42" y="145"/>
                  <a:pt x="42" y="145"/>
                  <a:pt x="42" y="145"/>
                </a:cubicBezTo>
                <a:cubicBezTo>
                  <a:pt x="38" y="145"/>
                  <a:pt x="36" y="144"/>
                  <a:pt x="35" y="142"/>
                </a:cubicBezTo>
                <a:cubicBezTo>
                  <a:pt x="33" y="140"/>
                  <a:pt x="32" y="137"/>
                  <a:pt x="32" y="133"/>
                </a:cubicBezTo>
                <a:cubicBezTo>
                  <a:pt x="32" y="127"/>
                  <a:pt x="32" y="127"/>
                  <a:pt x="32" y="127"/>
                </a:cubicBezTo>
                <a:cubicBezTo>
                  <a:pt x="27" y="126"/>
                  <a:pt x="23" y="125"/>
                  <a:pt x="19" y="124"/>
                </a:cubicBezTo>
                <a:cubicBezTo>
                  <a:pt x="15" y="123"/>
                  <a:pt x="11" y="121"/>
                  <a:pt x="9" y="119"/>
                </a:cubicBezTo>
                <a:cubicBezTo>
                  <a:pt x="6" y="117"/>
                  <a:pt x="4" y="115"/>
                  <a:pt x="2" y="113"/>
                </a:cubicBezTo>
                <a:cubicBezTo>
                  <a:pt x="1" y="111"/>
                  <a:pt x="0" y="108"/>
                  <a:pt x="0" y="106"/>
                </a:cubicBezTo>
                <a:cubicBezTo>
                  <a:pt x="0" y="104"/>
                  <a:pt x="1" y="102"/>
                  <a:pt x="1" y="101"/>
                </a:cubicBezTo>
                <a:cubicBezTo>
                  <a:pt x="2" y="99"/>
                  <a:pt x="3" y="98"/>
                  <a:pt x="4" y="97"/>
                </a:cubicBezTo>
                <a:cubicBezTo>
                  <a:pt x="5" y="96"/>
                  <a:pt x="6" y="95"/>
                  <a:pt x="7" y="95"/>
                </a:cubicBezTo>
                <a:cubicBezTo>
                  <a:pt x="8" y="94"/>
                  <a:pt x="9" y="94"/>
                  <a:pt x="9" y="94"/>
                </a:cubicBezTo>
                <a:cubicBezTo>
                  <a:pt x="12" y="98"/>
                  <a:pt x="17" y="101"/>
                  <a:pt x="23" y="104"/>
                </a:cubicBezTo>
                <a:cubicBezTo>
                  <a:pt x="28" y="107"/>
                  <a:pt x="35" y="108"/>
                  <a:pt x="41" y="108"/>
                </a:cubicBezTo>
                <a:cubicBezTo>
                  <a:pt x="47" y="108"/>
                  <a:pt x="52" y="107"/>
                  <a:pt x="55" y="105"/>
                </a:cubicBezTo>
                <a:cubicBezTo>
                  <a:pt x="59" y="102"/>
                  <a:pt x="60" y="99"/>
                  <a:pt x="60" y="96"/>
                </a:cubicBezTo>
                <a:cubicBezTo>
                  <a:pt x="60" y="93"/>
                  <a:pt x="60" y="91"/>
                  <a:pt x="58" y="90"/>
                </a:cubicBezTo>
                <a:cubicBezTo>
                  <a:pt x="57" y="88"/>
                  <a:pt x="55" y="87"/>
                  <a:pt x="53" y="86"/>
                </a:cubicBezTo>
                <a:cubicBezTo>
                  <a:pt x="51" y="85"/>
                  <a:pt x="49" y="84"/>
                  <a:pt x="46" y="83"/>
                </a:cubicBezTo>
                <a:cubicBezTo>
                  <a:pt x="43" y="82"/>
                  <a:pt x="40" y="81"/>
                  <a:pt x="37" y="81"/>
                </a:cubicBezTo>
                <a:cubicBezTo>
                  <a:pt x="34" y="80"/>
                  <a:pt x="30" y="79"/>
                  <a:pt x="26" y="78"/>
                </a:cubicBezTo>
                <a:cubicBezTo>
                  <a:pt x="22" y="76"/>
                  <a:pt x="18" y="74"/>
                  <a:pt x="14" y="72"/>
                </a:cubicBezTo>
                <a:cubicBezTo>
                  <a:pt x="11" y="70"/>
                  <a:pt x="8" y="67"/>
                  <a:pt x="6" y="63"/>
                </a:cubicBezTo>
                <a:cubicBezTo>
                  <a:pt x="4" y="59"/>
                  <a:pt x="3" y="55"/>
                  <a:pt x="3" y="49"/>
                </a:cubicBezTo>
                <a:cubicBezTo>
                  <a:pt x="3" y="41"/>
                  <a:pt x="5" y="34"/>
                  <a:pt x="11" y="29"/>
                </a:cubicBezTo>
                <a:cubicBezTo>
                  <a:pt x="16" y="23"/>
                  <a:pt x="23" y="19"/>
                  <a:pt x="33" y="18"/>
                </a:cubicBezTo>
                <a:cubicBezTo>
                  <a:pt x="33" y="11"/>
                  <a:pt x="33" y="11"/>
                  <a:pt x="33" y="11"/>
                </a:cubicBezTo>
                <a:cubicBezTo>
                  <a:pt x="33" y="7"/>
                  <a:pt x="33" y="5"/>
                  <a:pt x="35" y="3"/>
                </a:cubicBezTo>
                <a:cubicBezTo>
                  <a:pt x="36" y="1"/>
                  <a:pt x="39" y="0"/>
                  <a:pt x="42" y="0"/>
                </a:cubicBezTo>
                <a:cubicBezTo>
                  <a:pt x="43" y="0"/>
                  <a:pt x="43" y="0"/>
                  <a:pt x="43" y="0"/>
                </a:cubicBezTo>
                <a:cubicBezTo>
                  <a:pt x="47" y="0"/>
                  <a:pt x="49" y="1"/>
                  <a:pt x="51" y="3"/>
                </a:cubicBezTo>
                <a:cubicBezTo>
                  <a:pt x="52" y="5"/>
                  <a:pt x="53" y="7"/>
                  <a:pt x="53" y="11"/>
                </a:cubicBezTo>
                <a:cubicBezTo>
                  <a:pt x="53" y="17"/>
                  <a:pt x="53" y="17"/>
                  <a:pt x="53" y="17"/>
                </a:cubicBezTo>
                <a:cubicBezTo>
                  <a:pt x="62" y="18"/>
                  <a:pt x="70" y="21"/>
                  <a:pt x="75" y="2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9" name="Freeform 125"/>
          <p:cNvSpPr>
            <a:spLocks/>
          </p:cNvSpPr>
          <p:nvPr userDrawn="1"/>
        </p:nvSpPr>
        <p:spPr bwMode="auto">
          <a:xfrm>
            <a:off x="8861385" y="6003926"/>
            <a:ext cx="107949" cy="130174"/>
          </a:xfrm>
          <a:custGeom>
            <a:avLst/>
            <a:gdLst/>
            <a:ahLst/>
            <a:cxnLst>
              <a:cxn ang="0">
                <a:pos x="92" y="47"/>
              </a:cxn>
              <a:cxn ang="0">
                <a:pos x="85" y="41"/>
              </a:cxn>
              <a:cxn ang="0">
                <a:pos x="30" y="11"/>
              </a:cxn>
              <a:cxn ang="0">
                <a:pos x="22" y="7"/>
              </a:cxn>
              <a:cxn ang="0">
                <a:pos x="5" y="12"/>
              </a:cxn>
              <a:cxn ang="0">
                <a:pos x="10" y="30"/>
              </a:cxn>
              <a:cxn ang="0">
                <a:pos x="20" y="36"/>
              </a:cxn>
              <a:cxn ang="0">
                <a:pos x="62" y="57"/>
              </a:cxn>
              <a:cxn ang="0">
                <a:pos x="63" y="57"/>
              </a:cxn>
              <a:cxn ang="0">
                <a:pos x="62" y="58"/>
              </a:cxn>
              <a:cxn ang="0">
                <a:pos x="20" y="79"/>
              </a:cxn>
              <a:cxn ang="0">
                <a:pos x="10" y="84"/>
              </a:cxn>
              <a:cxn ang="0">
                <a:pos x="4" y="103"/>
              </a:cxn>
              <a:cxn ang="0">
                <a:pos x="22" y="108"/>
              </a:cxn>
              <a:cxn ang="0">
                <a:pos x="30" y="103"/>
              </a:cxn>
              <a:cxn ang="0">
                <a:pos x="85" y="73"/>
              </a:cxn>
              <a:cxn ang="0">
                <a:pos x="92" y="68"/>
              </a:cxn>
              <a:cxn ang="0">
                <a:pos x="92" y="67"/>
              </a:cxn>
              <a:cxn ang="0">
                <a:pos x="95" y="57"/>
              </a:cxn>
              <a:cxn ang="0">
                <a:pos x="92" y="47"/>
              </a:cxn>
            </a:cxnLst>
            <a:rect l="0" t="0" r="r" b="b"/>
            <a:pathLst>
              <a:path w="95" h="114">
                <a:moveTo>
                  <a:pt x="92" y="47"/>
                </a:moveTo>
                <a:cubicBezTo>
                  <a:pt x="90" y="45"/>
                  <a:pt x="88" y="43"/>
                  <a:pt x="85" y="41"/>
                </a:cubicBezTo>
                <a:cubicBezTo>
                  <a:pt x="30" y="11"/>
                  <a:pt x="30" y="11"/>
                  <a:pt x="30" y="11"/>
                </a:cubicBezTo>
                <a:cubicBezTo>
                  <a:pt x="22" y="7"/>
                  <a:pt x="22" y="7"/>
                  <a:pt x="22" y="7"/>
                </a:cubicBezTo>
                <a:cubicBezTo>
                  <a:pt x="22" y="7"/>
                  <a:pt x="11" y="0"/>
                  <a:pt x="5" y="12"/>
                </a:cubicBezTo>
                <a:cubicBezTo>
                  <a:pt x="0" y="20"/>
                  <a:pt x="3" y="26"/>
                  <a:pt x="10" y="30"/>
                </a:cubicBezTo>
                <a:cubicBezTo>
                  <a:pt x="19" y="35"/>
                  <a:pt x="20" y="36"/>
                  <a:pt x="20" y="36"/>
                </a:cubicBezTo>
                <a:cubicBezTo>
                  <a:pt x="62" y="57"/>
                  <a:pt x="62" y="57"/>
                  <a:pt x="62" y="57"/>
                </a:cubicBezTo>
                <a:cubicBezTo>
                  <a:pt x="63" y="57"/>
                  <a:pt x="63" y="57"/>
                  <a:pt x="63" y="57"/>
                </a:cubicBezTo>
                <a:cubicBezTo>
                  <a:pt x="62" y="58"/>
                  <a:pt x="62" y="58"/>
                  <a:pt x="62" y="58"/>
                </a:cubicBezTo>
                <a:cubicBezTo>
                  <a:pt x="20" y="79"/>
                  <a:pt x="20" y="79"/>
                  <a:pt x="20" y="79"/>
                </a:cubicBezTo>
                <a:cubicBezTo>
                  <a:pt x="20" y="79"/>
                  <a:pt x="19" y="80"/>
                  <a:pt x="10" y="84"/>
                </a:cubicBezTo>
                <a:cubicBezTo>
                  <a:pt x="2" y="89"/>
                  <a:pt x="0" y="94"/>
                  <a:pt x="4" y="103"/>
                </a:cubicBezTo>
                <a:cubicBezTo>
                  <a:pt x="11" y="114"/>
                  <a:pt x="22" y="108"/>
                  <a:pt x="22" y="108"/>
                </a:cubicBezTo>
                <a:cubicBezTo>
                  <a:pt x="30" y="103"/>
                  <a:pt x="30" y="103"/>
                  <a:pt x="30" y="103"/>
                </a:cubicBezTo>
                <a:cubicBezTo>
                  <a:pt x="85" y="73"/>
                  <a:pt x="85" y="73"/>
                  <a:pt x="85" y="73"/>
                </a:cubicBezTo>
                <a:cubicBezTo>
                  <a:pt x="88" y="72"/>
                  <a:pt x="90" y="70"/>
                  <a:pt x="92" y="68"/>
                </a:cubicBezTo>
                <a:cubicBezTo>
                  <a:pt x="92" y="67"/>
                  <a:pt x="92" y="67"/>
                  <a:pt x="92" y="67"/>
                </a:cubicBezTo>
                <a:cubicBezTo>
                  <a:pt x="94" y="65"/>
                  <a:pt x="95" y="62"/>
                  <a:pt x="95" y="57"/>
                </a:cubicBezTo>
                <a:cubicBezTo>
                  <a:pt x="95" y="53"/>
                  <a:pt x="94" y="49"/>
                  <a:pt x="92" y="4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3" name="Freeform 129"/>
          <p:cNvSpPr>
            <a:spLocks noEditPoints="1"/>
          </p:cNvSpPr>
          <p:nvPr userDrawn="1"/>
        </p:nvSpPr>
        <p:spPr bwMode="auto">
          <a:xfrm>
            <a:off x="9142413" y="6002338"/>
            <a:ext cx="85725" cy="128587"/>
          </a:xfrm>
          <a:custGeom>
            <a:avLst/>
            <a:gdLst/>
            <a:ahLst/>
            <a:cxnLst>
              <a:cxn ang="0">
                <a:pos x="34" y="79"/>
              </a:cxn>
              <a:cxn ang="0">
                <a:pos x="27" y="77"/>
              </a:cxn>
              <a:cxn ang="0">
                <a:pos x="24" y="70"/>
              </a:cxn>
              <a:cxn ang="0">
                <a:pos x="27" y="59"/>
              </a:cxn>
              <a:cxn ang="0">
                <a:pos x="32" y="51"/>
              </a:cxn>
              <a:cxn ang="0">
                <a:pos x="39" y="46"/>
              </a:cxn>
              <a:cxn ang="0">
                <a:pos x="46" y="42"/>
              </a:cxn>
              <a:cxn ang="0">
                <a:pos x="52" y="38"/>
              </a:cxn>
              <a:cxn ang="0">
                <a:pos x="54" y="32"/>
              </a:cxn>
              <a:cxn ang="0">
                <a:pos x="50" y="23"/>
              </a:cxn>
              <a:cxn ang="0">
                <a:pos x="38" y="19"/>
              </a:cxn>
              <a:cxn ang="0">
                <a:pos x="29" y="21"/>
              </a:cxn>
              <a:cxn ang="0">
                <a:pos x="22" y="26"/>
              </a:cxn>
              <a:cxn ang="0">
                <a:pos x="18" y="32"/>
              </a:cxn>
              <a:cxn ang="0">
                <a:pos x="16" y="39"/>
              </a:cxn>
              <a:cxn ang="0">
                <a:pos x="14" y="39"/>
              </a:cxn>
              <a:cxn ang="0">
                <a:pos x="8" y="38"/>
              </a:cxn>
              <a:cxn ang="0">
                <a:pos x="2" y="34"/>
              </a:cxn>
              <a:cxn ang="0">
                <a:pos x="0" y="27"/>
              </a:cxn>
              <a:cxn ang="0">
                <a:pos x="2" y="18"/>
              </a:cxn>
              <a:cxn ang="0">
                <a:pos x="10" y="9"/>
              </a:cxn>
              <a:cxn ang="0">
                <a:pos x="22" y="2"/>
              </a:cxn>
              <a:cxn ang="0">
                <a:pos x="39" y="0"/>
              </a:cxn>
              <a:cxn ang="0">
                <a:pos x="55" y="2"/>
              </a:cxn>
              <a:cxn ang="0">
                <a:pos x="67" y="8"/>
              </a:cxn>
              <a:cxn ang="0">
                <a:pos x="74" y="18"/>
              </a:cxn>
              <a:cxn ang="0">
                <a:pos x="77" y="30"/>
              </a:cxn>
              <a:cxn ang="0">
                <a:pos x="75" y="42"/>
              </a:cxn>
              <a:cxn ang="0">
                <a:pos x="69" y="50"/>
              </a:cxn>
              <a:cxn ang="0">
                <a:pos x="61" y="55"/>
              </a:cxn>
              <a:cxn ang="0">
                <a:pos x="53" y="60"/>
              </a:cxn>
              <a:cxn ang="0">
                <a:pos x="47" y="66"/>
              </a:cxn>
              <a:cxn ang="0">
                <a:pos x="44" y="74"/>
              </a:cxn>
              <a:cxn ang="0">
                <a:pos x="34" y="79"/>
              </a:cxn>
              <a:cxn ang="0">
                <a:pos x="22" y="102"/>
              </a:cxn>
              <a:cxn ang="0">
                <a:pos x="22" y="99"/>
              </a:cxn>
              <a:cxn ang="0">
                <a:pos x="33" y="88"/>
              </a:cxn>
              <a:cxn ang="0">
                <a:pos x="36" y="88"/>
              </a:cxn>
              <a:cxn ang="0">
                <a:pos x="48" y="99"/>
              </a:cxn>
              <a:cxn ang="0">
                <a:pos x="48" y="102"/>
              </a:cxn>
              <a:cxn ang="0">
                <a:pos x="36" y="113"/>
              </a:cxn>
              <a:cxn ang="0">
                <a:pos x="33" y="113"/>
              </a:cxn>
              <a:cxn ang="0">
                <a:pos x="22" y="102"/>
              </a:cxn>
            </a:cxnLst>
            <a:rect l="0" t="0" r="r" b="b"/>
            <a:pathLst>
              <a:path w="77" h="113">
                <a:moveTo>
                  <a:pt x="34" y="79"/>
                </a:moveTo>
                <a:cubicBezTo>
                  <a:pt x="31" y="79"/>
                  <a:pt x="29" y="78"/>
                  <a:pt x="27" y="77"/>
                </a:cubicBezTo>
                <a:cubicBezTo>
                  <a:pt x="25" y="75"/>
                  <a:pt x="24" y="73"/>
                  <a:pt x="24" y="70"/>
                </a:cubicBezTo>
                <a:cubicBezTo>
                  <a:pt x="25" y="66"/>
                  <a:pt x="25" y="62"/>
                  <a:pt x="27" y="59"/>
                </a:cubicBezTo>
                <a:cubicBezTo>
                  <a:pt x="28" y="56"/>
                  <a:pt x="30" y="53"/>
                  <a:pt x="32" y="51"/>
                </a:cubicBezTo>
                <a:cubicBezTo>
                  <a:pt x="35" y="49"/>
                  <a:pt x="37" y="47"/>
                  <a:pt x="39" y="46"/>
                </a:cubicBezTo>
                <a:cubicBezTo>
                  <a:pt x="42" y="45"/>
                  <a:pt x="44" y="43"/>
                  <a:pt x="46" y="42"/>
                </a:cubicBezTo>
                <a:cubicBezTo>
                  <a:pt x="49" y="41"/>
                  <a:pt x="50" y="39"/>
                  <a:pt x="52" y="38"/>
                </a:cubicBezTo>
                <a:cubicBezTo>
                  <a:pt x="53" y="36"/>
                  <a:pt x="54" y="34"/>
                  <a:pt x="54" y="32"/>
                </a:cubicBezTo>
                <a:cubicBezTo>
                  <a:pt x="54" y="28"/>
                  <a:pt x="53" y="25"/>
                  <a:pt x="50" y="23"/>
                </a:cubicBezTo>
                <a:cubicBezTo>
                  <a:pt x="47" y="20"/>
                  <a:pt x="43" y="19"/>
                  <a:pt x="38" y="19"/>
                </a:cubicBezTo>
                <a:cubicBezTo>
                  <a:pt x="35" y="19"/>
                  <a:pt x="32" y="20"/>
                  <a:pt x="29" y="21"/>
                </a:cubicBezTo>
                <a:cubicBezTo>
                  <a:pt x="26" y="22"/>
                  <a:pt x="24" y="24"/>
                  <a:pt x="22" y="26"/>
                </a:cubicBezTo>
                <a:cubicBezTo>
                  <a:pt x="21" y="27"/>
                  <a:pt x="19" y="29"/>
                  <a:pt x="18" y="32"/>
                </a:cubicBezTo>
                <a:cubicBezTo>
                  <a:pt x="17" y="34"/>
                  <a:pt x="16" y="37"/>
                  <a:pt x="16" y="39"/>
                </a:cubicBezTo>
                <a:cubicBezTo>
                  <a:pt x="16" y="39"/>
                  <a:pt x="15" y="39"/>
                  <a:pt x="14" y="39"/>
                </a:cubicBezTo>
                <a:cubicBezTo>
                  <a:pt x="12" y="39"/>
                  <a:pt x="10" y="39"/>
                  <a:pt x="8" y="38"/>
                </a:cubicBezTo>
                <a:cubicBezTo>
                  <a:pt x="6" y="37"/>
                  <a:pt x="4" y="36"/>
                  <a:pt x="2" y="34"/>
                </a:cubicBezTo>
                <a:cubicBezTo>
                  <a:pt x="1" y="33"/>
                  <a:pt x="0" y="30"/>
                  <a:pt x="0" y="27"/>
                </a:cubicBezTo>
                <a:cubicBezTo>
                  <a:pt x="0" y="24"/>
                  <a:pt x="1" y="21"/>
                  <a:pt x="2" y="18"/>
                </a:cubicBezTo>
                <a:cubicBezTo>
                  <a:pt x="4" y="14"/>
                  <a:pt x="6" y="11"/>
                  <a:pt x="10" y="9"/>
                </a:cubicBezTo>
                <a:cubicBezTo>
                  <a:pt x="13" y="6"/>
                  <a:pt x="17" y="4"/>
                  <a:pt x="22" y="2"/>
                </a:cubicBezTo>
                <a:cubicBezTo>
                  <a:pt x="26" y="1"/>
                  <a:pt x="32" y="0"/>
                  <a:pt x="39" y="0"/>
                </a:cubicBezTo>
                <a:cubicBezTo>
                  <a:pt x="45" y="0"/>
                  <a:pt x="50" y="0"/>
                  <a:pt x="55" y="2"/>
                </a:cubicBezTo>
                <a:cubicBezTo>
                  <a:pt x="59" y="3"/>
                  <a:pt x="63" y="5"/>
                  <a:pt x="67" y="8"/>
                </a:cubicBezTo>
                <a:cubicBezTo>
                  <a:pt x="70" y="11"/>
                  <a:pt x="73" y="14"/>
                  <a:pt x="74" y="18"/>
                </a:cubicBezTo>
                <a:cubicBezTo>
                  <a:pt x="76" y="21"/>
                  <a:pt x="77" y="26"/>
                  <a:pt x="77" y="30"/>
                </a:cubicBezTo>
                <a:cubicBezTo>
                  <a:pt x="77" y="35"/>
                  <a:pt x="76" y="39"/>
                  <a:pt x="75" y="42"/>
                </a:cubicBezTo>
                <a:cubicBezTo>
                  <a:pt x="73" y="45"/>
                  <a:pt x="71" y="47"/>
                  <a:pt x="69" y="50"/>
                </a:cubicBezTo>
                <a:cubicBezTo>
                  <a:pt x="67" y="52"/>
                  <a:pt x="64" y="54"/>
                  <a:pt x="61" y="55"/>
                </a:cubicBezTo>
                <a:cubicBezTo>
                  <a:pt x="58" y="57"/>
                  <a:pt x="56" y="58"/>
                  <a:pt x="53" y="60"/>
                </a:cubicBezTo>
                <a:cubicBezTo>
                  <a:pt x="51" y="62"/>
                  <a:pt x="49" y="64"/>
                  <a:pt x="47" y="66"/>
                </a:cubicBezTo>
                <a:cubicBezTo>
                  <a:pt x="45" y="68"/>
                  <a:pt x="45" y="71"/>
                  <a:pt x="44" y="74"/>
                </a:cubicBezTo>
                <a:cubicBezTo>
                  <a:pt x="43" y="77"/>
                  <a:pt x="40" y="79"/>
                  <a:pt x="34" y="79"/>
                </a:cubicBezTo>
                <a:close/>
                <a:moveTo>
                  <a:pt x="22" y="102"/>
                </a:moveTo>
                <a:cubicBezTo>
                  <a:pt x="22" y="99"/>
                  <a:pt x="22" y="99"/>
                  <a:pt x="22" y="99"/>
                </a:cubicBezTo>
                <a:cubicBezTo>
                  <a:pt x="22" y="92"/>
                  <a:pt x="26" y="88"/>
                  <a:pt x="33" y="88"/>
                </a:cubicBezTo>
                <a:cubicBezTo>
                  <a:pt x="36" y="88"/>
                  <a:pt x="36" y="88"/>
                  <a:pt x="36" y="88"/>
                </a:cubicBezTo>
                <a:cubicBezTo>
                  <a:pt x="44" y="88"/>
                  <a:pt x="48" y="92"/>
                  <a:pt x="48" y="99"/>
                </a:cubicBezTo>
                <a:cubicBezTo>
                  <a:pt x="48" y="102"/>
                  <a:pt x="48" y="102"/>
                  <a:pt x="48" y="102"/>
                </a:cubicBezTo>
                <a:cubicBezTo>
                  <a:pt x="48" y="109"/>
                  <a:pt x="44" y="113"/>
                  <a:pt x="36" y="113"/>
                </a:cubicBezTo>
                <a:cubicBezTo>
                  <a:pt x="33" y="113"/>
                  <a:pt x="33" y="113"/>
                  <a:pt x="33" y="113"/>
                </a:cubicBezTo>
                <a:cubicBezTo>
                  <a:pt x="26" y="113"/>
                  <a:pt x="22" y="109"/>
                  <a:pt x="22" y="102"/>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7" name="Freeform 133"/>
          <p:cNvSpPr>
            <a:spLocks noEditPoints="1"/>
          </p:cNvSpPr>
          <p:nvPr userDrawn="1"/>
        </p:nvSpPr>
        <p:spPr bwMode="auto">
          <a:xfrm>
            <a:off x="9405938" y="6034088"/>
            <a:ext cx="87312" cy="58738"/>
          </a:xfrm>
          <a:custGeom>
            <a:avLst/>
            <a:gdLst/>
            <a:ahLst/>
            <a:cxnLst>
              <a:cxn ang="0">
                <a:pos x="10" y="51"/>
              </a:cxn>
              <a:cxn ang="0">
                <a:pos x="5" y="50"/>
              </a:cxn>
              <a:cxn ang="0">
                <a:pos x="2" y="48"/>
              </a:cxn>
              <a:cxn ang="0">
                <a:pos x="1" y="43"/>
              </a:cxn>
              <a:cxn ang="0">
                <a:pos x="10" y="11"/>
              </a:cxn>
              <a:cxn ang="0">
                <a:pos x="14" y="2"/>
              </a:cxn>
              <a:cxn ang="0">
                <a:pos x="23" y="0"/>
              </a:cxn>
              <a:cxn ang="0">
                <a:pos x="26" y="0"/>
              </a:cxn>
              <a:cxn ang="0">
                <a:pos x="34" y="2"/>
              </a:cxn>
              <a:cxn ang="0">
                <a:pos x="37" y="11"/>
              </a:cxn>
              <a:cxn ang="0">
                <a:pos x="37" y="13"/>
              </a:cxn>
              <a:cxn ang="0">
                <a:pos x="30" y="27"/>
              </a:cxn>
              <a:cxn ang="0">
                <a:pos x="15" y="49"/>
              </a:cxn>
              <a:cxn ang="0">
                <a:pos x="10" y="51"/>
              </a:cxn>
              <a:cxn ang="0">
                <a:pos x="50" y="51"/>
              </a:cxn>
              <a:cxn ang="0">
                <a:pos x="45" y="50"/>
              </a:cxn>
              <a:cxn ang="0">
                <a:pos x="41" y="48"/>
              </a:cxn>
              <a:cxn ang="0">
                <a:pos x="40" y="43"/>
              </a:cxn>
              <a:cxn ang="0">
                <a:pos x="49" y="11"/>
              </a:cxn>
              <a:cxn ang="0">
                <a:pos x="53" y="2"/>
              </a:cxn>
              <a:cxn ang="0">
                <a:pos x="62" y="0"/>
              </a:cxn>
              <a:cxn ang="0">
                <a:pos x="65" y="0"/>
              </a:cxn>
              <a:cxn ang="0">
                <a:pos x="73" y="2"/>
              </a:cxn>
              <a:cxn ang="0">
                <a:pos x="76" y="11"/>
              </a:cxn>
              <a:cxn ang="0">
                <a:pos x="76" y="13"/>
              </a:cxn>
              <a:cxn ang="0">
                <a:pos x="70" y="27"/>
              </a:cxn>
              <a:cxn ang="0">
                <a:pos x="54" y="49"/>
              </a:cxn>
              <a:cxn ang="0">
                <a:pos x="50" y="51"/>
              </a:cxn>
            </a:cxnLst>
            <a:rect l="0" t="0" r="r" b="b"/>
            <a:pathLst>
              <a:path w="76" h="51">
                <a:moveTo>
                  <a:pt x="10" y="51"/>
                </a:moveTo>
                <a:cubicBezTo>
                  <a:pt x="9" y="51"/>
                  <a:pt x="7" y="51"/>
                  <a:pt x="5" y="50"/>
                </a:cubicBezTo>
                <a:cubicBezTo>
                  <a:pt x="4" y="50"/>
                  <a:pt x="3" y="49"/>
                  <a:pt x="2" y="48"/>
                </a:cubicBezTo>
                <a:cubicBezTo>
                  <a:pt x="1" y="46"/>
                  <a:pt x="0" y="44"/>
                  <a:pt x="1" y="43"/>
                </a:cubicBezTo>
                <a:cubicBezTo>
                  <a:pt x="10" y="11"/>
                  <a:pt x="10" y="11"/>
                  <a:pt x="10" y="11"/>
                </a:cubicBezTo>
                <a:cubicBezTo>
                  <a:pt x="11" y="7"/>
                  <a:pt x="12" y="4"/>
                  <a:pt x="14" y="2"/>
                </a:cubicBezTo>
                <a:cubicBezTo>
                  <a:pt x="15" y="1"/>
                  <a:pt x="18" y="0"/>
                  <a:pt x="23" y="0"/>
                </a:cubicBezTo>
                <a:cubicBezTo>
                  <a:pt x="26" y="0"/>
                  <a:pt x="26" y="0"/>
                  <a:pt x="26" y="0"/>
                </a:cubicBezTo>
                <a:cubicBezTo>
                  <a:pt x="29" y="0"/>
                  <a:pt x="32" y="1"/>
                  <a:pt x="34" y="2"/>
                </a:cubicBezTo>
                <a:cubicBezTo>
                  <a:pt x="36" y="4"/>
                  <a:pt x="37" y="7"/>
                  <a:pt x="37" y="11"/>
                </a:cubicBezTo>
                <a:cubicBezTo>
                  <a:pt x="37" y="13"/>
                  <a:pt x="37" y="13"/>
                  <a:pt x="37" y="13"/>
                </a:cubicBezTo>
                <a:cubicBezTo>
                  <a:pt x="37" y="18"/>
                  <a:pt x="34" y="22"/>
                  <a:pt x="30" y="27"/>
                </a:cubicBezTo>
                <a:cubicBezTo>
                  <a:pt x="15" y="49"/>
                  <a:pt x="15" y="49"/>
                  <a:pt x="15" y="49"/>
                </a:cubicBezTo>
                <a:cubicBezTo>
                  <a:pt x="14" y="50"/>
                  <a:pt x="12" y="51"/>
                  <a:pt x="10" y="51"/>
                </a:cubicBezTo>
                <a:close/>
                <a:moveTo>
                  <a:pt x="50" y="51"/>
                </a:moveTo>
                <a:cubicBezTo>
                  <a:pt x="48" y="51"/>
                  <a:pt x="46" y="51"/>
                  <a:pt x="45" y="50"/>
                </a:cubicBezTo>
                <a:cubicBezTo>
                  <a:pt x="43" y="50"/>
                  <a:pt x="42" y="49"/>
                  <a:pt x="41" y="48"/>
                </a:cubicBezTo>
                <a:cubicBezTo>
                  <a:pt x="40" y="46"/>
                  <a:pt x="40" y="44"/>
                  <a:pt x="40" y="43"/>
                </a:cubicBezTo>
                <a:cubicBezTo>
                  <a:pt x="49" y="11"/>
                  <a:pt x="49" y="11"/>
                  <a:pt x="49" y="11"/>
                </a:cubicBezTo>
                <a:cubicBezTo>
                  <a:pt x="50" y="7"/>
                  <a:pt x="51" y="4"/>
                  <a:pt x="53" y="2"/>
                </a:cubicBezTo>
                <a:cubicBezTo>
                  <a:pt x="55" y="1"/>
                  <a:pt x="58" y="0"/>
                  <a:pt x="62" y="0"/>
                </a:cubicBezTo>
                <a:cubicBezTo>
                  <a:pt x="65" y="0"/>
                  <a:pt x="65" y="0"/>
                  <a:pt x="65" y="0"/>
                </a:cubicBezTo>
                <a:cubicBezTo>
                  <a:pt x="68" y="0"/>
                  <a:pt x="71" y="1"/>
                  <a:pt x="73" y="2"/>
                </a:cubicBezTo>
                <a:cubicBezTo>
                  <a:pt x="75" y="4"/>
                  <a:pt x="76" y="7"/>
                  <a:pt x="76" y="11"/>
                </a:cubicBezTo>
                <a:cubicBezTo>
                  <a:pt x="76" y="13"/>
                  <a:pt x="76" y="13"/>
                  <a:pt x="76" y="13"/>
                </a:cubicBezTo>
                <a:cubicBezTo>
                  <a:pt x="76" y="17"/>
                  <a:pt x="74" y="22"/>
                  <a:pt x="70" y="27"/>
                </a:cubicBezTo>
                <a:cubicBezTo>
                  <a:pt x="54" y="49"/>
                  <a:pt x="54" y="49"/>
                  <a:pt x="54" y="49"/>
                </a:cubicBezTo>
                <a:cubicBezTo>
                  <a:pt x="53" y="50"/>
                  <a:pt x="52" y="51"/>
                  <a:pt x="50" y="5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userDrawn="1"/>
        </p:nvSpPr>
        <p:spPr bwMode="auto">
          <a:xfrm>
            <a:off x="9667875" y="5981700"/>
            <a:ext cx="74613" cy="165100"/>
          </a:xfrm>
          <a:custGeom>
            <a:avLst/>
            <a:gdLst/>
            <a:ahLst/>
            <a:cxnLst>
              <a:cxn ang="0">
                <a:pos x="57" y="110"/>
              </a:cxn>
              <a:cxn ang="0">
                <a:pos x="64" y="130"/>
              </a:cxn>
              <a:cxn ang="0">
                <a:pos x="65" y="140"/>
              </a:cxn>
              <a:cxn ang="0">
                <a:pos x="58" y="145"/>
              </a:cxn>
              <a:cxn ang="0">
                <a:pos x="57" y="145"/>
              </a:cxn>
              <a:cxn ang="0">
                <a:pos x="48" y="145"/>
              </a:cxn>
              <a:cxn ang="0">
                <a:pos x="43" y="137"/>
              </a:cxn>
              <a:cxn ang="0">
                <a:pos x="39" y="125"/>
              </a:cxn>
              <a:cxn ang="0">
                <a:pos x="38" y="121"/>
              </a:cxn>
              <a:cxn ang="0">
                <a:pos x="11" y="42"/>
              </a:cxn>
              <a:cxn ang="0">
                <a:pos x="10" y="40"/>
              </a:cxn>
              <a:cxn ang="0">
                <a:pos x="2" y="16"/>
              </a:cxn>
              <a:cxn ang="0">
                <a:pos x="8" y="2"/>
              </a:cxn>
              <a:cxn ang="0">
                <a:pos x="10" y="1"/>
              </a:cxn>
              <a:cxn ang="0">
                <a:pos x="23" y="9"/>
              </a:cxn>
              <a:cxn ang="0">
                <a:pos x="32" y="34"/>
              </a:cxn>
              <a:cxn ang="0">
                <a:pos x="34" y="41"/>
              </a:cxn>
              <a:cxn ang="0">
                <a:pos x="57" y="110"/>
              </a:cxn>
            </a:cxnLst>
            <a:rect l="0" t="0" r="r" b="b"/>
            <a:pathLst>
              <a:path w="66" h="146">
                <a:moveTo>
                  <a:pt x="57" y="110"/>
                </a:moveTo>
                <a:cubicBezTo>
                  <a:pt x="64" y="130"/>
                  <a:pt x="64" y="130"/>
                  <a:pt x="64" y="130"/>
                </a:cubicBezTo>
                <a:cubicBezTo>
                  <a:pt x="66" y="134"/>
                  <a:pt x="66" y="138"/>
                  <a:pt x="65" y="140"/>
                </a:cubicBezTo>
                <a:cubicBezTo>
                  <a:pt x="64" y="142"/>
                  <a:pt x="62" y="144"/>
                  <a:pt x="58" y="145"/>
                </a:cubicBezTo>
                <a:cubicBezTo>
                  <a:pt x="57" y="145"/>
                  <a:pt x="57" y="145"/>
                  <a:pt x="57" y="145"/>
                </a:cubicBezTo>
                <a:cubicBezTo>
                  <a:pt x="54" y="146"/>
                  <a:pt x="51" y="146"/>
                  <a:pt x="48" y="145"/>
                </a:cubicBezTo>
                <a:cubicBezTo>
                  <a:pt x="46" y="143"/>
                  <a:pt x="44" y="141"/>
                  <a:pt x="43" y="137"/>
                </a:cubicBezTo>
                <a:cubicBezTo>
                  <a:pt x="39" y="125"/>
                  <a:pt x="39" y="125"/>
                  <a:pt x="39" y="125"/>
                </a:cubicBezTo>
                <a:cubicBezTo>
                  <a:pt x="39" y="125"/>
                  <a:pt x="39" y="125"/>
                  <a:pt x="38" y="121"/>
                </a:cubicBezTo>
                <a:cubicBezTo>
                  <a:pt x="11" y="42"/>
                  <a:pt x="11" y="42"/>
                  <a:pt x="11" y="42"/>
                </a:cubicBezTo>
                <a:cubicBezTo>
                  <a:pt x="10" y="38"/>
                  <a:pt x="10" y="40"/>
                  <a:pt x="10" y="40"/>
                </a:cubicBezTo>
                <a:cubicBezTo>
                  <a:pt x="2" y="16"/>
                  <a:pt x="2" y="16"/>
                  <a:pt x="2" y="16"/>
                </a:cubicBezTo>
                <a:cubicBezTo>
                  <a:pt x="0" y="8"/>
                  <a:pt x="2" y="4"/>
                  <a:pt x="8" y="2"/>
                </a:cubicBezTo>
                <a:cubicBezTo>
                  <a:pt x="10" y="1"/>
                  <a:pt x="10" y="1"/>
                  <a:pt x="10" y="1"/>
                </a:cubicBezTo>
                <a:cubicBezTo>
                  <a:pt x="16" y="0"/>
                  <a:pt x="21" y="2"/>
                  <a:pt x="23" y="9"/>
                </a:cubicBezTo>
                <a:cubicBezTo>
                  <a:pt x="32" y="34"/>
                  <a:pt x="32" y="34"/>
                  <a:pt x="32" y="34"/>
                </a:cubicBezTo>
                <a:cubicBezTo>
                  <a:pt x="34" y="41"/>
                  <a:pt x="34" y="41"/>
                  <a:pt x="34" y="41"/>
                </a:cubicBezTo>
                <a:cubicBezTo>
                  <a:pt x="57" y="110"/>
                  <a:pt x="57" y="110"/>
                  <a:pt x="57" y="110"/>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5" name="Freeform 141"/>
          <p:cNvSpPr>
            <a:spLocks/>
          </p:cNvSpPr>
          <p:nvPr userDrawn="1"/>
        </p:nvSpPr>
        <p:spPr bwMode="auto">
          <a:xfrm>
            <a:off x="9923463" y="5980113"/>
            <a:ext cx="74612" cy="165100"/>
          </a:xfrm>
          <a:custGeom>
            <a:avLst/>
            <a:gdLst/>
            <a:ahLst/>
            <a:cxnLst>
              <a:cxn ang="0">
                <a:pos x="8" y="110"/>
              </a:cxn>
              <a:cxn ang="0">
                <a:pos x="32" y="41"/>
              </a:cxn>
              <a:cxn ang="0">
                <a:pos x="34" y="34"/>
              </a:cxn>
              <a:cxn ang="0">
                <a:pos x="42" y="9"/>
              </a:cxn>
              <a:cxn ang="0">
                <a:pos x="56" y="1"/>
              </a:cxn>
              <a:cxn ang="0">
                <a:pos x="57" y="2"/>
              </a:cxn>
              <a:cxn ang="0">
                <a:pos x="64" y="16"/>
              </a:cxn>
              <a:cxn ang="0">
                <a:pos x="55" y="40"/>
              </a:cxn>
              <a:cxn ang="0">
                <a:pos x="55" y="42"/>
              </a:cxn>
              <a:cxn ang="0">
                <a:pos x="28" y="121"/>
              </a:cxn>
              <a:cxn ang="0">
                <a:pos x="26" y="125"/>
              </a:cxn>
              <a:cxn ang="0">
                <a:pos x="23" y="137"/>
              </a:cxn>
              <a:cxn ang="0">
                <a:pos x="17" y="145"/>
              </a:cxn>
              <a:cxn ang="0">
                <a:pos x="8" y="145"/>
              </a:cxn>
              <a:cxn ang="0">
                <a:pos x="7" y="145"/>
              </a:cxn>
              <a:cxn ang="0">
                <a:pos x="1" y="140"/>
              </a:cxn>
              <a:cxn ang="0">
                <a:pos x="1" y="130"/>
              </a:cxn>
              <a:cxn ang="0">
                <a:pos x="8" y="110"/>
              </a:cxn>
            </a:cxnLst>
            <a:rect l="0" t="0" r="r" b="b"/>
            <a:pathLst>
              <a:path w="66" h="146">
                <a:moveTo>
                  <a:pt x="8" y="110"/>
                </a:moveTo>
                <a:cubicBezTo>
                  <a:pt x="32" y="41"/>
                  <a:pt x="32" y="41"/>
                  <a:pt x="32" y="41"/>
                </a:cubicBezTo>
                <a:cubicBezTo>
                  <a:pt x="34" y="34"/>
                  <a:pt x="34" y="34"/>
                  <a:pt x="34" y="34"/>
                </a:cubicBezTo>
                <a:cubicBezTo>
                  <a:pt x="42" y="9"/>
                  <a:pt x="42" y="9"/>
                  <a:pt x="42" y="9"/>
                </a:cubicBezTo>
                <a:cubicBezTo>
                  <a:pt x="45" y="2"/>
                  <a:pt x="50" y="0"/>
                  <a:pt x="56" y="1"/>
                </a:cubicBezTo>
                <a:cubicBezTo>
                  <a:pt x="57" y="2"/>
                  <a:pt x="57" y="2"/>
                  <a:pt x="57" y="2"/>
                </a:cubicBezTo>
                <a:cubicBezTo>
                  <a:pt x="63" y="4"/>
                  <a:pt x="66" y="8"/>
                  <a:pt x="64" y="16"/>
                </a:cubicBezTo>
                <a:cubicBezTo>
                  <a:pt x="55" y="40"/>
                  <a:pt x="55" y="40"/>
                  <a:pt x="55" y="40"/>
                </a:cubicBezTo>
                <a:cubicBezTo>
                  <a:pt x="55" y="40"/>
                  <a:pt x="56" y="38"/>
                  <a:pt x="55" y="42"/>
                </a:cubicBezTo>
                <a:cubicBezTo>
                  <a:pt x="28" y="121"/>
                  <a:pt x="28" y="121"/>
                  <a:pt x="28" y="121"/>
                </a:cubicBezTo>
                <a:cubicBezTo>
                  <a:pt x="26" y="125"/>
                  <a:pt x="26" y="125"/>
                  <a:pt x="26" y="125"/>
                </a:cubicBezTo>
                <a:cubicBezTo>
                  <a:pt x="23" y="137"/>
                  <a:pt x="23" y="137"/>
                  <a:pt x="23" y="137"/>
                </a:cubicBezTo>
                <a:cubicBezTo>
                  <a:pt x="21" y="141"/>
                  <a:pt x="19" y="143"/>
                  <a:pt x="17" y="145"/>
                </a:cubicBezTo>
                <a:cubicBezTo>
                  <a:pt x="15" y="146"/>
                  <a:pt x="12" y="146"/>
                  <a:pt x="8" y="145"/>
                </a:cubicBezTo>
                <a:cubicBezTo>
                  <a:pt x="7" y="145"/>
                  <a:pt x="7" y="145"/>
                  <a:pt x="7" y="145"/>
                </a:cubicBezTo>
                <a:cubicBezTo>
                  <a:pt x="4" y="144"/>
                  <a:pt x="2" y="142"/>
                  <a:pt x="1" y="140"/>
                </a:cubicBezTo>
                <a:cubicBezTo>
                  <a:pt x="0" y="138"/>
                  <a:pt x="0" y="134"/>
                  <a:pt x="1" y="130"/>
                </a:cubicBezTo>
                <a:cubicBezTo>
                  <a:pt x="8" y="110"/>
                  <a:pt x="8" y="110"/>
                  <a:pt x="8" y="110"/>
                </a:cubicBezTo>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userDrawn="1"/>
        </p:nvSpPr>
        <p:spPr bwMode="auto">
          <a:xfrm>
            <a:off x="10174288" y="6002338"/>
            <a:ext cx="55563" cy="125412"/>
          </a:xfrm>
          <a:custGeom>
            <a:avLst/>
            <a:gdLst/>
            <a:ahLst/>
            <a:cxnLst>
              <a:cxn ang="0">
                <a:pos x="20" y="34"/>
              </a:cxn>
              <a:cxn ang="0">
                <a:pos x="15" y="34"/>
              </a:cxn>
              <a:cxn ang="0">
                <a:pos x="4" y="31"/>
              </a:cxn>
              <a:cxn ang="0">
                <a:pos x="0" y="20"/>
              </a:cxn>
              <a:cxn ang="0">
                <a:pos x="1" y="15"/>
              </a:cxn>
              <a:cxn ang="0">
                <a:pos x="3" y="11"/>
              </a:cxn>
              <a:cxn ang="0">
                <a:pos x="5" y="9"/>
              </a:cxn>
              <a:cxn ang="0">
                <a:pos x="6" y="9"/>
              </a:cxn>
              <a:cxn ang="0">
                <a:pos x="11" y="11"/>
              </a:cxn>
              <a:cxn ang="0">
                <a:pos x="17" y="12"/>
              </a:cxn>
              <a:cxn ang="0">
                <a:pos x="26" y="9"/>
              </a:cxn>
              <a:cxn ang="0">
                <a:pos x="31" y="0"/>
              </a:cxn>
              <a:cxn ang="0">
                <a:pos x="38" y="0"/>
              </a:cxn>
              <a:cxn ang="0">
                <a:pos x="49" y="11"/>
              </a:cxn>
              <a:cxn ang="0">
                <a:pos x="49" y="100"/>
              </a:cxn>
              <a:cxn ang="0">
                <a:pos x="38" y="111"/>
              </a:cxn>
              <a:cxn ang="0">
                <a:pos x="35" y="111"/>
              </a:cxn>
              <a:cxn ang="0">
                <a:pos x="24" y="100"/>
              </a:cxn>
              <a:cxn ang="0">
                <a:pos x="24" y="31"/>
              </a:cxn>
              <a:cxn ang="0">
                <a:pos x="20" y="34"/>
              </a:cxn>
            </a:cxnLst>
            <a:rect l="0" t="0" r="r" b="b"/>
            <a:pathLst>
              <a:path w="49" h="111">
                <a:moveTo>
                  <a:pt x="20" y="34"/>
                </a:moveTo>
                <a:cubicBezTo>
                  <a:pt x="18" y="34"/>
                  <a:pt x="17" y="34"/>
                  <a:pt x="15" y="34"/>
                </a:cubicBezTo>
                <a:cubicBezTo>
                  <a:pt x="10" y="34"/>
                  <a:pt x="7" y="33"/>
                  <a:pt x="4" y="31"/>
                </a:cubicBezTo>
                <a:cubicBezTo>
                  <a:pt x="1" y="28"/>
                  <a:pt x="0" y="25"/>
                  <a:pt x="0" y="20"/>
                </a:cubicBezTo>
                <a:cubicBezTo>
                  <a:pt x="0" y="18"/>
                  <a:pt x="0" y="17"/>
                  <a:pt x="1" y="15"/>
                </a:cubicBezTo>
                <a:cubicBezTo>
                  <a:pt x="1" y="14"/>
                  <a:pt x="2" y="12"/>
                  <a:pt x="3" y="11"/>
                </a:cubicBezTo>
                <a:cubicBezTo>
                  <a:pt x="3" y="10"/>
                  <a:pt x="4" y="10"/>
                  <a:pt x="5" y="9"/>
                </a:cubicBezTo>
                <a:cubicBezTo>
                  <a:pt x="6" y="9"/>
                  <a:pt x="6" y="9"/>
                  <a:pt x="6" y="9"/>
                </a:cubicBezTo>
                <a:cubicBezTo>
                  <a:pt x="8" y="10"/>
                  <a:pt x="9" y="11"/>
                  <a:pt x="11" y="11"/>
                </a:cubicBezTo>
                <a:cubicBezTo>
                  <a:pt x="13" y="12"/>
                  <a:pt x="14" y="12"/>
                  <a:pt x="17" y="12"/>
                </a:cubicBezTo>
                <a:cubicBezTo>
                  <a:pt x="20" y="12"/>
                  <a:pt x="23" y="11"/>
                  <a:pt x="26" y="9"/>
                </a:cubicBezTo>
                <a:cubicBezTo>
                  <a:pt x="29" y="7"/>
                  <a:pt x="30" y="4"/>
                  <a:pt x="31" y="0"/>
                </a:cubicBezTo>
                <a:cubicBezTo>
                  <a:pt x="38" y="0"/>
                  <a:pt x="38" y="0"/>
                  <a:pt x="38" y="0"/>
                </a:cubicBezTo>
                <a:cubicBezTo>
                  <a:pt x="45" y="0"/>
                  <a:pt x="49" y="4"/>
                  <a:pt x="49" y="11"/>
                </a:cubicBezTo>
                <a:cubicBezTo>
                  <a:pt x="49" y="100"/>
                  <a:pt x="49" y="100"/>
                  <a:pt x="49" y="100"/>
                </a:cubicBezTo>
                <a:cubicBezTo>
                  <a:pt x="49" y="107"/>
                  <a:pt x="45" y="111"/>
                  <a:pt x="38" y="111"/>
                </a:cubicBezTo>
                <a:cubicBezTo>
                  <a:pt x="35" y="111"/>
                  <a:pt x="35" y="111"/>
                  <a:pt x="35" y="111"/>
                </a:cubicBezTo>
                <a:cubicBezTo>
                  <a:pt x="28" y="111"/>
                  <a:pt x="24" y="107"/>
                  <a:pt x="24" y="100"/>
                </a:cubicBezTo>
                <a:cubicBezTo>
                  <a:pt x="24" y="31"/>
                  <a:pt x="24" y="31"/>
                  <a:pt x="24" y="31"/>
                </a:cubicBezTo>
                <a:cubicBezTo>
                  <a:pt x="23" y="32"/>
                  <a:pt x="21" y="33"/>
                  <a:pt x="20" y="34"/>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49"/>
          <p:cNvSpPr>
            <a:spLocks/>
          </p:cNvSpPr>
          <p:nvPr userDrawn="1"/>
        </p:nvSpPr>
        <p:spPr bwMode="auto">
          <a:xfrm>
            <a:off x="10418763" y="5983288"/>
            <a:ext cx="52388" cy="163512"/>
          </a:xfrm>
          <a:custGeom>
            <a:avLst/>
            <a:gdLst/>
            <a:ahLst/>
            <a:cxnLst>
              <a:cxn ang="0">
                <a:pos x="33" y="145"/>
              </a:cxn>
              <a:cxn ang="0">
                <a:pos x="13" y="145"/>
              </a:cxn>
              <a:cxn ang="0">
                <a:pos x="3" y="141"/>
              </a:cxn>
              <a:cxn ang="0">
                <a:pos x="0" y="131"/>
              </a:cxn>
              <a:cxn ang="0">
                <a:pos x="0" y="14"/>
              </a:cxn>
              <a:cxn ang="0">
                <a:pos x="3" y="4"/>
              </a:cxn>
              <a:cxn ang="0">
                <a:pos x="13" y="0"/>
              </a:cxn>
              <a:cxn ang="0">
                <a:pos x="33" y="0"/>
              </a:cxn>
              <a:cxn ang="0">
                <a:pos x="42" y="2"/>
              </a:cxn>
              <a:cxn ang="0">
                <a:pos x="45" y="9"/>
              </a:cxn>
              <a:cxn ang="0">
                <a:pos x="45" y="10"/>
              </a:cxn>
              <a:cxn ang="0">
                <a:pos x="42" y="17"/>
              </a:cxn>
              <a:cxn ang="0">
                <a:pos x="33" y="20"/>
              </a:cxn>
              <a:cxn ang="0">
                <a:pos x="22" y="20"/>
              </a:cxn>
              <a:cxn ang="0">
                <a:pos x="22" y="125"/>
              </a:cxn>
              <a:cxn ang="0">
                <a:pos x="33" y="125"/>
              </a:cxn>
              <a:cxn ang="0">
                <a:pos x="42" y="127"/>
              </a:cxn>
              <a:cxn ang="0">
                <a:pos x="45" y="134"/>
              </a:cxn>
              <a:cxn ang="0">
                <a:pos x="45" y="135"/>
              </a:cxn>
              <a:cxn ang="0">
                <a:pos x="42" y="143"/>
              </a:cxn>
              <a:cxn ang="0">
                <a:pos x="33" y="145"/>
              </a:cxn>
            </a:cxnLst>
            <a:rect l="0" t="0" r="r" b="b"/>
            <a:pathLst>
              <a:path w="45" h="145">
                <a:moveTo>
                  <a:pt x="33" y="145"/>
                </a:moveTo>
                <a:cubicBezTo>
                  <a:pt x="13" y="145"/>
                  <a:pt x="13" y="145"/>
                  <a:pt x="13" y="145"/>
                </a:cubicBezTo>
                <a:cubicBezTo>
                  <a:pt x="9" y="145"/>
                  <a:pt x="6" y="144"/>
                  <a:pt x="3" y="141"/>
                </a:cubicBezTo>
                <a:cubicBezTo>
                  <a:pt x="1" y="139"/>
                  <a:pt x="0" y="135"/>
                  <a:pt x="0" y="131"/>
                </a:cubicBezTo>
                <a:cubicBezTo>
                  <a:pt x="0" y="14"/>
                  <a:pt x="0" y="14"/>
                  <a:pt x="0" y="14"/>
                </a:cubicBezTo>
                <a:cubicBezTo>
                  <a:pt x="0" y="9"/>
                  <a:pt x="1" y="6"/>
                  <a:pt x="3" y="4"/>
                </a:cubicBezTo>
                <a:cubicBezTo>
                  <a:pt x="6" y="1"/>
                  <a:pt x="9" y="0"/>
                  <a:pt x="13" y="0"/>
                </a:cubicBezTo>
                <a:cubicBezTo>
                  <a:pt x="33" y="0"/>
                  <a:pt x="33" y="0"/>
                  <a:pt x="33" y="0"/>
                </a:cubicBezTo>
                <a:cubicBezTo>
                  <a:pt x="37" y="0"/>
                  <a:pt x="40" y="1"/>
                  <a:pt x="42" y="2"/>
                </a:cubicBezTo>
                <a:cubicBezTo>
                  <a:pt x="44" y="4"/>
                  <a:pt x="45" y="6"/>
                  <a:pt x="45" y="9"/>
                </a:cubicBezTo>
                <a:cubicBezTo>
                  <a:pt x="45" y="10"/>
                  <a:pt x="45" y="10"/>
                  <a:pt x="45" y="10"/>
                </a:cubicBezTo>
                <a:cubicBezTo>
                  <a:pt x="45" y="14"/>
                  <a:pt x="44" y="16"/>
                  <a:pt x="42" y="17"/>
                </a:cubicBezTo>
                <a:cubicBezTo>
                  <a:pt x="40" y="19"/>
                  <a:pt x="37" y="20"/>
                  <a:pt x="33" y="20"/>
                </a:cubicBezTo>
                <a:cubicBezTo>
                  <a:pt x="22" y="20"/>
                  <a:pt x="22" y="20"/>
                  <a:pt x="22" y="20"/>
                </a:cubicBezTo>
                <a:cubicBezTo>
                  <a:pt x="22" y="125"/>
                  <a:pt x="22" y="125"/>
                  <a:pt x="22" y="125"/>
                </a:cubicBezTo>
                <a:cubicBezTo>
                  <a:pt x="33" y="125"/>
                  <a:pt x="33" y="125"/>
                  <a:pt x="33" y="125"/>
                </a:cubicBezTo>
                <a:cubicBezTo>
                  <a:pt x="37" y="125"/>
                  <a:pt x="40" y="126"/>
                  <a:pt x="42" y="127"/>
                </a:cubicBezTo>
                <a:cubicBezTo>
                  <a:pt x="44" y="129"/>
                  <a:pt x="45" y="131"/>
                  <a:pt x="45" y="134"/>
                </a:cubicBezTo>
                <a:cubicBezTo>
                  <a:pt x="45" y="135"/>
                  <a:pt x="45" y="135"/>
                  <a:pt x="45" y="135"/>
                </a:cubicBezTo>
                <a:cubicBezTo>
                  <a:pt x="45" y="139"/>
                  <a:pt x="44" y="141"/>
                  <a:pt x="42" y="143"/>
                </a:cubicBezTo>
                <a:cubicBezTo>
                  <a:pt x="40" y="144"/>
                  <a:pt x="37" y="145"/>
                  <a:pt x="33" y="145"/>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7" name="Freeform 153"/>
          <p:cNvSpPr>
            <a:spLocks/>
          </p:cNvSpPr>
          <p:nvPr userDrawn="1"/>
        </p:nvSpPr>
        <p:spPr bwMode="auto">
          <a:xfrm>
            <a:off x="10650538" y="5981700"/>
            <a:ext cx="52388" cy="165100"/>
          </a:xfrm>
          <a:custGeom>
            <a:avLst/>
            <a:gdLst/>
            <a:ahLst/>
            <a:cxnLst>
              <a:cxn ang="0">
                <a:pos x="2" y="143"/>
              </a:cxn>
              <a:cxn ang="0">
                <a:pos x="0" y="135"/>
              </a:cxn>
              <a:cxn ang="0">
                <a:pos x="0" y="134"/>
              </a:cxn>
              <a:cxn ang="0">
                <a:pos x="2" y="127"/>
              </a:cxn>
              <a:cxn ang="0">
                <a:pos x="11" y="125"/>
              </a:cxn>
              <a:cxn ang="0">
                <a:pos x="23" y="125"/>
              </a:cxn>
              <a:cxn ang="0">
                <a:pos x="23" y="20"/>
              </a:cxn>
              <a:cxn ang="0">
                <a:pos x="12" y="20"/>
              </a:cxn>
              <a:cxn ang="0">
                <a:pos x="3" y="17"/>
              </a:cxn>
              <a:cxn ang="0">
                <a:pos x="0" y="10"/>
              </a:cxn>
              <a:cxn ang="0">
                <a:pos x="0" y="9"/>
              </a:cxn>
              <a:cxn ang="0">
                <a:pos x="3" y="2"/>
              </a:cxn>
              <a:cxn ang="0">
                <a:pos x="12" y="0"/>
              </a:cxn>
              <a:cxn ang="0">
                <a:pos x="32" y="0"/>
              </a:cxn>
              <a:cxn ang="0">
                <a:pos x="41" y="4"/>
              </a:cxn>
              <a:cxn ang="0">
                <a:pos x="45" y="14"/>
              </a:cxn>
              <a:cxn ang="0">
                <a:pos x="45" y="131"/>
              </a:cxn>
              <a:cxn ang="0">
                <a:pos x="41" y="141"/>
              </a:cxn>
              <a:cxn ang="0">
                <a:pos x="32" y="145"/>
              </a:cxn>
              <a:cxn ang="0">
                <a:pos x="11" y="145"/>
              </a:cxn>
              <a:cxn ang="0">
                <a:pos x="2" y="143"/>
              </a:cxn>
            </a:cxnLst>
            <a:rect l="0" t="0" r="r" b="b"/>
            <a:pathLst>
              <a:path w="45" h="145">
                <a:moveTo>
                  <a:pt x="2" y="143"/>
                </a:moveTo>
                <a:cubicBezTo>
                  <a:pt x="1" y="141"/>
                  <a:pt x="0" y="139"/>
                  <a:pt x="0" y="135"/>
                </a:cubicBezTo>
                <a:cubicBezTo>
                  <a:pt x="0" y="134"/>
                  <a:pt x="0" y="134"/>
                  <a:pt x="0" y="134"/>
                </a:cubicBezTo>
                <a:cubicBezTo>
                  <a:pt x="0" y="131"/>
                  <a:pt x="1" y="129"/>
                  <a:pt x="2" y="127"/>
                </a:cubicBezTo>
                <a:cubicBezTo>
                  <a:pt x="4" y="126"/>
                  <a:pt x="7" y="125"/>
                  <a:pt x="11" y="125"/>
                </a:cubicBezTo>
                <a:cubicBezTo>
                  <a:pt x="23" y="125"/>
                  <a:pt x="23" y="125"/>
                  <a:pt x="23" y="125"/>
                </a:cubicBezTo>
                <a:cubicBezTo>
                  <a:pt x="23" y="20"/>
                  <a:pt x="23" y="20"/>
                  <a:pt x="23" y="20"/>
                </a:cubicBezTo>
                <a:cubicBezTo>
                  <a:pt x="12" y="20"/>
                  <a:pt x="12" y="20"/>
                  <a:pt x="12" y="20"/>
                </a:cubicBezTo>
                <a:cubicBezTo>
                  <a:pt x="8" y="20"/>
                  <a:pt x="5" y="19"/>
                  <a:pt x="3" y="17"/>
                </a:cubicBezTo>
                <a:cubicBezTo>
                  <a:pt x="1" y="16"/>
                  <a:pt x="0" y="14"/>
                  <a:pt x="0" y="10"/>
                </a:cubicBezTo>
                <a:cubicBezTo>
                  <a:pt x="0" y="9"/>
                  <a:pt x="0" y="9"/>
                  <a:pt x="0" y="9"/>
                </a:cubicBezTo>
                <a:cubicBezTo>
                  <a:pt x="0" y="6"/>
                  <a:pt x="1" y="4"/>
                  <a:pt x="3" y="2"/>
                </a:cubicBezTo>
                <a:cubicBezTo>
                  <a:pt x="5" y="1"/>
                  <a:pt x="8" y="0"/>
                  <a:pt x="12" y="0"/>
                </a:cubicBezTo>
                <a:cubicBezTo>
                  <a:pt x="32" y="0"/>
                  <a:pt x="32" y="0"/>
                  <a:pt x="32" y="0"/>
                </a:cubicBezTo>
                <a:cubicBezTo>
                  <a:pt x="36" y="0"/>
                  <a:pt x="39" y="1"/>
                  <a:pt x="41" y="4"/>
                </a:cubicBezTo>
                <a:cubicBezTo>
                  <a:pt x="44" y="6"/>
                  <a:pt x="45" y="9"/>
                  <a:pt x="45" y="14"/>
                </a:cubicBezTo>
                <a:cubicBezTo>
                  <a:pt x="45" y="131"/>
                  <a:pt x="45" y="131"/>
                  <a:pt x="45" y="131"/>
                </a:cubicBezTo>
                <a:cubicBezTo>
                  <a:pt x="45" y="135"/>
                  <a:pt x="44" y="139"/>
                  <a:pt x="41" y="141"/>
                </a:cubicBezTo>
                <a:cubicBezTo>
                  <a:pt x="39" y="144"/>
                  <a:pt x="36" y="145"/>
                  <a:pt x="32" y="145"/>
                </a:cubicBezTo>
                <a:cubicBezTo>
                  <a:pt x="11" y="145"/>
                  <a:pt x="11" y="145"/>
                  <a:pt x="11" y="145"/>
                </a:cubicBezTo>
                <a:cubicBezTo>
                  <a:pt x="7" y="145"/>
                  <a:pt x="4" y="144"/>
                  <a:pt x="2" y="14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157"/>
          <p:cNvSpPr>
            <a:spLocks/>
          </p:cNvSpPr>
          <p:nvPr userDrawn="1"/>
        </p:nvSpPr>
        <p:spPr bwMode="auto">
          <a:xfrm>
            <a:off x="10887075" y="5992813"/>
            <a:ext cx="34925" cy="146050"/>
          </a:xfrm>
          <a:custGeom>
            <a:avLst/>
            <a:gdLst/>
            <a:ahLst/>
            <a:cxnLst>
              <a:cxn ang="0">
                <a:pos x="25" y="8"/>
              </a:cxn>
              <a:cxn ang="0">
                <a:pos x="14" y="0"/>
              </a:cxn>
              <a:cxn ang="0">
                <a:pos x="0" y="14"/>
              </a:cxn>
              <a:cxn ang="0">
                <a:pos x="4" y="26"/>
              </a:cxn>
              <a:cxn ang="0">
                <a:pos x="9" y="63"/>
              </a:cxn>
              <a:cxn ang="0">
                <a:pos x="3" y="103"/>
              </a:cxn>
              <a:cxn ang="0">
                <a:pos x="0" y="114"/>
              </a:cxn>
              <a:cxn ang="0">
                <a:pos x="14" y="127"/>
              </a:cxn>
              <a:cxn ang="0">
                <a:pos x="22" y="123"/>
              </a:cxn>
              <a:cxn ang="0">
                <a:pos x="37" y="63"/>
              </a:cxn>
              <a:cxn ang="0">
                <a:pos x="25" y="8"/>
              </a:cxn>
            </a:cxnLst>
            <a:rect l="0" t="0" r="r" b="b"/>
            <a:pathLst>
              <a:path w="37" h="127">
                <a:moveTo>
                  <a:pt x="25" y="8"/>
                </a:moveTo>
                <a:cubicBezTo>
                  <a:pt x="22" y="2"/>
                  <a:pt x="18" y="0"/>
                  <a:pt x="14" y="0"/>
                </a:cubicBezTo>
                <a:cubicBezTo>
                  <a:pt x="6" y="0"/>
                  <a:pt x="0" y="6"/>
                  <a:pt x="0" y="14"/>
                </a:cubicBezTo>
                <a:cubicBezTo>
                  <a:pt x="0" y="16"/>
                  <a:pt x="4" y="26"/>
                  <a:pt x="4" y="26"/>
                </a:cubicBezTo>
                <a:cubicBezTo>
                  <a:pt x="7" y="37"/>
                  <a:pt x="9" y="50"/>
                  <a:pt x="9" y="63"/>
                </a:cubicBezTo>
                <a:cubicBezTo>
                  <a:pt x="9" y="76"/>
                  <a:pt x="7" y="90"/>
                  <a:pt x="3" y="103"/>
                </a:cubicBezTo>
                <a:cubicBezTo>
                  <a:pt x="2" y="104"/>
                  <a:pt x="0" y="111"/>
                  <a:pt x="0" y="114"/>
                </a:cubicBezTo>
                <a:cubicBezTo>
                  <a:pt x="0" y="121"/>
                  <a:pt x="6" y="127"/>
                  <a:pt x="14" y="127"/>
                </a:cubicBezTo>
                <a:cubicBezTo>
                  <a:pt x="17" y="127"/>
                  <a:pt x="20" y="125"/>
                  <a:pt x="22" y="123"/>
                </a:cubicBezTo>
                <a:cubicBezTo>
                  <a:pt x="33" y="112"/>
                  <a:pt x="37" y="73"/>
                  <a:pt x="37" y="63"/>
                </a:cubicBezTo>
                <a:cubicBezTo>
                  <a:pt x="37" y="48"/>
                  <a:pt x="33" y="21"/>
                  <a:pt x="25" y="8"/>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5" name="Freeform 161"/>
          <p:cNvSpPr>
            <a:spLocks/>
          </p:cNvSpPr>
          <p:nvPr userDrawn="1"/>
        </p:nvSpPr>
        <p:spPr bwMode="auto">
          <a:xfrm>
            <a:off x="11114088" y="5992813"/>
            <a:ext cx="41275" cy="146050"/>
          </a:xfrm>
          <a:custGeom>
            <a:avLst/>
            <a:gdLst/>
            <a:ahLst/>
            <a:cxnLst>
              <a:cxn ang="0">
                <a:pos x="27" y="63"/>
              </a:cxn>
              <a:cxn ang="0">
                <a:pos x="33" y="26"/>
              </a:cxn>
              <a:cxn ang="0">
                <a:pos x="37" y="14"/>
              </a:cxn>
              <a:cxn ang="0">
                <a:pos x="23" y="0"/>
              </a:cxn>
              <a:cxn ang="0">
                <a:pos x="11" y="8"/>
              </a:cxn>
              <a:cxn ang="0">
                <a:pos x="0" y="63"/>
              </a:cxn>
              <a:cxn ang="0">
                <a:pos x="15" y="123"/>
              </a:cxn>
              <a:cxn ang="0">
                <a:pos x="23" y="127"/>
              </a:cxn>
              <a:cxn ang="0">
                <a:pos x="37" y="114"/>
              </a:cxn>
              <a:cxn ang="0">
                <a:pos x="34" y="103"/>
              </a:cxn>
              <a:cxn ang="0">
                <a:pos x="27" y="63"/>
              </a:cxn>
            </a:cxnLst>
            <a:rect l="0" t="0" r="r" b="b"/>
            <a:pathLst>
              <a:path w="37" h="127">
                <a:moveTo>
                  <a:pt x="27" y="63"/>
                </a:moveTo>
                <a:cubicBezTo>
                  <a:pt x="27" y="50"/>
                  <a:pt x="29" y="37"/>
                  <a:pt x="33" y="26"/>
                </a:cubicBezTo>
                <a:cubicBezTo>
                  <a:pt x="34" y="23"/>
                  <a:pt x="37" y="16"/>
                  <a:pt x="37" y="14"/>
                </a:cubicBezTo>
                <a:cubicBezTo>
                  <a:pt x="37" y="6"/>
                  <a:pt x="31" y="0"/>
                  <a:pt x="23" y="0"/>
                </a:cubicBezTo>
                <a:cubicBezTo>
                  <a:pt x="18" y="0"/>
                  <a:pt x="14" y="3"/>
                  <a:pt x="11" y="8"/>
                </a:cubicBezTo>
                <a:cubicBezTo>
                  <a:pt x="4" y="21"/>
                  <a:pt x="0" y="48"/>
                  <a:pt x="0" y="63"/>
                </a:cubicBezTo>
                <a:cubicBezTo>
                  <a:pt x="0" y="73"/>
                  <a:pt x="4" y="112"/>
                  <a:pt x="15" y="123"/>
                </a:cubicBezTo>
                <a:cubicBezTo>
                  <a:pt x="17" y="125"/>
                  <a:pt x="20" y="127"/>
                  <a:pt x="23" y="127"/>
                </a:cubicBezTo>
                <a:cubicBezTo>
                  <a:pt x="31" y="127"/>
                  <a:pt x="37" y="121"/>
                  <a:pt x="37" y="114"/>
                </a:cubicBezTo>
                <a:cubicBezTo>
                  <a:pt x="37" y="111"/>
                  <a:pt x="34" y="104"/>
                  <a:pt x="34" y="103"/>
                </a:cubicBezTo>
                <a:cubicBezTo>
                  <a:pt x="29" y="90"/>
                  <a:pt x="27" y="76"/>
                  <a:pt x="27" y="63"/>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9" name="Freeform 165"/>
          <p:cNvSpPr>
            <a:spLocks noEditPoints="1"/>
          </p:cNvSpPr>
          <p:nvPr userDrawn="1"/>
        </p:nvSpPr>
        <p:spPr bwMode="auto">
          <a:xfrm>
            <a:off x="11333163" y="6000750"/>
            <a:ext cx="34925" cy="127000"/>
          </a:xfrm>
          <a:custGeom>
            <a:avLst/>
            <a:gdLst/>
            <a:ahLst/>
            <a:cxnLst>
              <a:cxn ang="0">
                <a:pos x="10" y="76"/>
              </a:cxn>
              <a:cxn ang="0">
                <a:pos x="8" y="70"/>
              </a:cxn>
              <a:cxn ang="0">
                <a:pos x="1" y="15"/>
              </a:cxn>
              <a:cxn ang="0">
                <a:pos x="3" y="4"/>
              </a:cxn>
              <a:cxn ang="0">
                <a:pos x="13" y="0"/>
              </a:cxn>
              <a:cxn ang="0">
                <a:pos x="17" y="0"/>
              </a:cxn>
              <a:cxn ang="0">
                <a:pos x="27" y="4"/>
              </a:cxn>
              <a:cxn ang="0">
                <a:pos x="29" y="15"/>
              </a:cxn>
              <a:cxn ang="0">
                <a:pos x="23" y="70"/>
              </a:cxn>
              <a:cxn ang="0">
                <a:pos x="21" y="76"/>
              </a:cxn>
              <a:cxn ang="0">
                <a:pos x="16" y="77"/>
              </a:cxn>
              <a:cxn ang="0">
                <a:pos x="14" y="77"/>
              </a:cxn>
              <a:cxn ang="0">
                <a:pos x="10" y="76"/>
              </a:cxn>
              <a:cxn ang="0">
                <a:pos x="2" y="101"/>
              </a:cxn>
              <a:cxn ang="0">
                <a:pos x="2" y="99"/>
              </a:cxn>
              <a:cxn ang="0">
                <a:pos x="14" y="88"/>
              </a:cxn>
              <a:cxn ang="0">
                <a:pos x="17" y="88"/>
              </a:cxn>
              <a:cxn ang="0">
                <a:pos x="28" y="99"/>
              </a:cxn>
              <a:cxn ang="0">
                <a:pos x="28" y="101"/>
              </a:cxn>
              <a:cxn ang="0">
                <a:pos x="17" y="113"/>
              </a:cxn>
              <a:cxn ang="0">
                <a:pos x="14" y="113"/>
              </a:cxn>
              <a:cxn ang="0">
                <a:pos x="2" y="101"/>
              </a:cxn>
            </a:cxnLst>
            <a:rect l="0" t="0" r="r" b="b"/>
            <a:pathLst>
              <a:path w="30" h="113">
                <a:moveTo>
                  <a:pt x="10" y="76"/>
                </a:moveTo>
                <a:cubicBezTo>
                  <a:pt x="9" y="74"/>
                  <a:pt x="9" y="72"/>
                  <a:pt x="8" y="70"/>
                </a:cubicBezTo>
                <a:cubicBezTo>
                  <a:pt x="1" y="15"/>
                  <a:pt x="1" y="15"/>
                  <a:pt x="1" y="15"/>
                </a:cubicBezTo>
                <a:cubicBezTo>
                  <a:pt x="0" y="10"/>
                  <a:pt x="1" y="7"/>
                  <a:pt x="3" y="4"/>
                </a:cubicBezTo>
                <a:cubicBezTo>
                  <a:pt x="5" y="1"/>
                  <a:pt x="9" y="0"/>
                  <a:pt x="13" y="0"/>
                </a:cubicBezTo>
                <a:cubicBezTo>
                  <a:pt x="17" y="0"/>
                  <a:pt x="17" y="0"/>
                  <a:pt x="17" y="0"/>
                </a:cubicBezTo>
                <a:cubicBezTo>
                  <a:pt x="22" y="0"/>
                  <a:pt x="25" y="1"/>
                  <a:pt x="27" y="4"/>
                </a:cubicBezTo>
                <a:cubicBezTo>
                  <a:pt x="30" y="7"/>
                  <a:pt x="30" y="10"/>
                  <a:pt x="29" y="15"/>
                </a:cubicBezTo>
                <a:cubicBezTo>
                  <a:pt x="23" y="70"/>
                  <a:pt x="23" y="70"/>
                  <a:pt x="23" y="70"/>
                </a:cubicBezTo>
                <a:cubicBezTo>
                  <a:pt x="22" y="72"/>
                  <a:pt x="21" y="74"/>
                  <a:pt x="21" y="76"/>
                </a:cubicBezTo>
                <a:cubicBezTo>
                  <a:pt x="20" y="77"/>
                  <a:pt x="18" y="77"/>
                  <a:pt x="16" y="77"/>
                </a:cubicBezTo>
                <a:cubicBezTo>
                  <a:pt x="14" y="77"/>
                  <a:pt x="14" y="77"/>
                  <a:pt x="14" y="77"/>
                </a:cubicBezTo>
                <a:cubicBezTo>
                  <a:pt x="12" y="77"/>
                  <a:pt x="11" y="77"/>
                  <a:pt x="10" y="76"/>
                </a:cubicBezTo>
                <a:close/>
                <a:moveTo>
                  <a:pt x="2" y="101"/>
                </a:moveTo>
                <a:cubicBezTo>
                  <a:pt x="2" y="99"/>
                  <a:pt x="2" y="99"/>
                  <a:pt x="2" y="99"/>
                </a:cubicBezTo>
                <a:cubicBezTo>
                  <a:pt x="2" y="92"/>
                  <a:pt x="6" y="88"/>
                  <a:pt x="14" y="88"/>
                </a:cubicBezTo>
                <a:cubicBezTo>
                  <a:pt x="17" y="88"/>
                  <a:pt x="17" y="88"/>
                  <a:pt x="17" y="88"/>
                </a:cubicBezTo>
                <a:cubicBezTo>
                  <a:pt x="24" y="88"/>
                  <a:pt x="28" y="92"/>
                  <a:pt x="28" y="99"/>
                </a:cubicBezTo>
                <a:cubicBezTo>
                  <a:pt x="28" y="101"/>
                  <a:pt x="28" y="101"/>
                  <a:pt x="28" y="101"/>
                </a:cubicBezTo>
                <a:cubicBezTo>
                  <a:pt x="28" y="109"/>
                  <a:pt x="24" y="113"/>
                  <a:pt x="17" y="113"/>
                </a:cubicBezTo>
                <a:cubicBezTo>
                  <a:pt x="14" y="113"/>
                  <a:pt x="14" y="113"/>
                  <a:pt x="14" y="113"/>
                </a:cubicBezTo>
                <a:cubicBezTo>
                  <a:pt x="6" y="113"/>
                  <a:pt x="2" y="109"/>
                  <a:pt x="2" y="101"/>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3" name="Freeform 169"/>
          <p:cNvSpPr>
            <a:spLocks/>
          </p:cNvSpPr>
          <p:nvPr userDrawn="1"/>
        </p:nvSpPr>
        <p:spPr bwMode="auto">
          <a:xfrm>
            <a:off x="11542713" y="6030913"/>
            <a:ext cx="74612" cy="68262"/>
          </a:xfrm>
          <a:custGeom>
            <a:avLst/>
            <a:gdLst/>
            <a:ahLst/>
            <a:cxnLst>
              <a:cxn ang="0">
                <a:pos x="26" y="6"/>
              </a:cxn>
              <a:cxn ang="0">
                <a:pos x="28" y="1"/>
              </a:cxn>
              <a:cxn ang="0">
                <a:pos x="32" y="0"/>
              </a:cxn>
              <a:cxn ang="0">
                <a:pos x="33" y="0"/>
              </a:cxn>
              <a:cxn ang="0">
                <a:pos x="37" y="1"/>
              </a:cxn>
              <a:cxn ang="0">
                <a:pos x="39" y="6"/>
              </a:cxn>
              <a:cxn ang="0">
                <a:pos x="41" y="20"/>
              </a:cxn>
              <a:cxn ang="0">
                <a:pos x="55" y="17"/>
              </a:cxn>
              <a:cxn ang="0">
                <a:pos x="61" y="18"/>
              </a:cxn>
              <a:cxn ang="0">
                <a:pos x="64" y="22"/>
              </a:cxn>
              <a:cxn ang="0">
                <a:pos x="64" y="22"/>
              </a:cxn>
              <a:cxn ang="0">
                <a:pos x="64" y="27"/>
              </a:cxn>
              <a:cxn ang="0">
                <a:pos x="60" y="31"/>
              </a:cxn>
              <a:cxn ang="0">
                <a:pos x="46" y="37"/>
              </a:cxn>
              <a:cxn ang="0">
                <a:pos x="54" y="50"/>
              </a:cxn>
              <a:cxn ang="0">
                <a:pos x="55" y="56"/>
              </a:cxn>
              <a:cxn ang="0">
                <a:pos x="52" y="59"/>
              </a:cxn>
              <a:cxn ang="0">
                <a:pos x="52" y="60"/>
              </a:cxn>
              <a:cxn ang="0">
                <a:pos x="48" y="61"/>
              </a:cxn>
              <a:cxn ang="0">
                <a:pos x="43" y="58"/>
              </a:cxn>
              <a:cxn ang="0">
                <a:pos x="32" y="47"/>
              </a:cxn>
              <a:cxn ang="0">
                <a:pos x="22" y="58"/>
              </a:cxn>
              <a:cxn ang="0">
                <a:pos x="17" y="61"/>
              </a:cxn>
              <a:cxn ang="0">
                <a:pos x="13" y="60"/>
              </a:cxn>
              <a:cxn ang="0">
                <a:pos x="12" y="59"/>
              </a:cxn>
              <a:cxn ang="0">
                <a:pos x="9" y="56"/>
              </a:cxn>
              <a:cxn ang="0">
                <a:pos x="11" y="50"/>
              </a:cxn>
              <a:cxn ang="0">
                <a:pos x="18" y="37"/>
              </a:cxn>
              <a:cxn ang="0">
                <a:pos x="5" y="31"/>
              </a:cxn>
              <a:cxn ang="0">
                <a:pos x="1" y="27"/>
              </a:cxn>
              <a:cxn ang="0">
                <a:pos x="1" y="22"/>
              </a:cxn>
              <a:cxn ang="0">
                <a:pos x="1" y="22"/>
              </a:cxn>
              <a:cxn ang="0">
                <a:pos x="3" y="18"/>
              </a:cxn>
              <a:cxn ang="0">
                <a:pos x="9" y="17"/>
              </a:cxn>
              <a:cxn ang="0">
                <a:pos x="24" y="20"/>
              </a:cxn>
              <a:cxn ang="0">
                <a:pos x="26" y="6"/>
              </a:cxn>
            </a:cxnLst>
            <a:rect l="0" t="0" r="r" b="b"/>
            <a:pathLst>
              <a:path w="65" h="61">
                <a:moveTo>
                  <a:pt x="26" y="6"/>
                </a:moveTo>
                <a:cubicBezTo>
                  <a:pt x="26" y="3"/>
                  <a:pt x="27" y="2"/>
                  <a:pt x="28" y="1"/>
                </a:cubicBezTo>
                <a:cubicBezTo>
                  <a:pt x="29" y="0"/>
                  <a:pt x="30" y="0"/>
                  <a:pt x="32" y="0"/>
                </a:cubicBezTo>
                <a:cubicBezTo>
                  <a:pt x="33" y="0"/>
                  <a:pt x="33" y="0"/>
                  <a:pt x="33" y="0"/>
                </a:cubicBezTo>
                <a:cubicBezTo>
                  <a:pt x="35" y="0"/>
                  <a:pt x="36" y="0"/>
                  <a:pt x="37" y="1"/>
                </a:cubicBezTo>
                <a:cubicBezTo>
                  <a:pt x="38" y="2"/>
                  <a:pt x="39" y="3"/>
                  <a:pt x="39" y="6"/>
                </a:cubicBezTo>
                <a:cubicBezTo>
                  <a:pt x="41" y="20"/>
                  <a:pt x="41" y="20"/>
                  <a:pt x="41" y="20"/>
                </a:cubicBezTo>
                <a:cubicBezTo>
                  <a:pt x="55" y="17"/>
                  <a:pt x="55" y="17"/>
                  <a:pt x="55" y="17"/>
                </a:cubicBezTo>
                <a:cubicBezTo>
                  <a:pt x="58" y="17"/>
                  <a:pt x="60" y="17"/>
                  <a:pt x="61" y="18"/>
                </a:cubicBezTo>
                <a:cubicBezTo>
                  <a:pt x="62" y="19"/>
                  <a:pt x="63" y="20"/>
                  <a:pt x="64" y="22"/>
                </a:cubicBezTo>
                <a:cubicBezTo>
                  <a:pt x="64" y="22"/>
                  <a:pt x="64" y="22"/>
                  <a:pt x="64" y="22"/>
                </a:cubicBezTo>
                <a:cubicBezTo>
                  <a:pt x="65" y="24"/>
                  <a:pt x="65" y="26"/>
                  <a:pt x="64" y="27"/>
                </a:cubicBezTo>
                <a:cubicBezTo>
                  <a:pt x="64" y="28"/>
                  <a:pt x="62" y="29"/>
                  <a:pt x="60" y="31"/>
                </a:cubicBezTo>
                <a:cubicBezTo>
                  <a:pt x="46" y="37"/>
                  <a:pt x="46" y="37"/>
                  <a:pt x="46" y="37"/>
                </a:cubicBezTo>
                <a:cubicBezTo>
                  <a:pt x="54" y="50"/>
                  <a:pt x="54" y="50"/>
                  <a:pt x="54" y="50"/>
                </a:cubicBezTo>
                <a:cubicBezTo>
                  <a:pt x="55" y="52"/>
                  <a:pt x="56" y="54"/>
                  <a:pt x="55" y="56"/>
                </a:cubicBezTo>
                <a:cubicBezTo>
                  <a:pt x="55" y="57"/>
                  <a:pt x="54" y="58"/>
                  <a:pt x="52" y="59"/>
                </a:cubicBezTo>
                <a:cubicBezTo>
                  <a:pt x="52" y="60"/>
                  <a:pt x="52" y="60"/>
                  <a:pt x="52" y="60"/>
                </a:cubicBezTo>
                <a:cubicBezTo>
                  <a:pt x="51" y="60"/>
                  <a:pt x="49" y="61"/>
                  <a:pt x="48" y="61"/>
                </a:cubicBezTo>
                <a:cubicBezTo>
                  <a:pt x="46" y="61"/>
                  <a:pt x="45" y="60"/>
                  <a:pt x="43" y="58"/>
                </a:cubicBezTo>
                <a:cubicBezTo>
                  <a:pt x="32" y="47"/>
                  <a:pt x="32" y="47"/>
                  <a:pt x="32" y="47"/>
                </a:cubicBezTo>
                <a:cubicBezTo>
                  <a:pt x="22" y="58"/>
                  <a:pt x="22" y="58"/>
                  <a:pt x="22" y="58"/>
                </a:cubicBezTo>
                <a:cubicBezTo>
                  <a:pt x="20" y="60"/>
                  <a:pt x="18" y="61"/>
                  <a:pt x="17" y="61"/>
                </a:cubicBezTo>
                <a:cubicBezTo>
                  <a:pt x="16" y="61"/>
                  <a:pt x="14" y="60"/>
                  <a:pt x="13" y="60"/>
                </a:cubicBezTo>
                <a:cubicBezTo>
                  <a:pt x="12" y="59"/>
                  <a:pt x="12" y="59"/>
                  <a:pt x="12" y="59"/>
                </a:cubicBezTo>
                <a:cubicBezTo>
                  <a:pt x="11" y="58"/>
                  <a:pt x="10" y="57"/>
                  <a:pt x="9" y="56"/>
                </a:cubicBezTo>
                <a:cubicBezTo>
                  <a:pt x="9" y="54"/>
                  <a:pt x="9" y="52"/>
                  <a:pt x="11" y="50"/>
                </a:cubicBezTo>
                <a:cubicBezTo>
                  <a:pt x="18" y="37"/>
                  <a:pt x="18" y="37"/>
                  <a:pt x="18" y="37"/>
                </a:cubicBezTo>
                <a:cubicBezTo>
                  <a:pt x="5" y="31"/>
                  <a:pt x="5" y="31"/>
                  <a:pt x="5" y="31"/>
                </a:cubicBezTo>
                <a:cubicBezTo>
                  <a:pt x="2" y="29"/>
                  <a:pt x="1" y="28"/>
                  <a:pt x="1" y="27"/>
                </a:cubicBezTo>
                <a:cubicBezTo>
                  <a:pt x="0" y="26"/>
                  <a:pt x="0" y="24"/>
                  <a:pt x="1" y="22"/>
                </a:cubicBezTo>
                <a:cubicBezTo>
                  <a:pt x="1" y="22"/>
                  <a:pt x="1" y="22"/>
                  <a:pt x="1" y="22"/>
                </a:cubicBezTo>
                <a:cubicBezTo>
                  <a:pt x="1" y="20"/>
                  <a:pt x="2" y="18"/>
                  <a:pt x="3" y="18"/>
                </a:cubicBezTo>
                <a:cubicBezTo>
                  <a:pt x="5" y="17"/>
                  <a:pt x="6" y="17"/>
                  <a:pt x="9" y="17"/>
                </a:cubicBezTo>
                <a:cubicBezTo>
                  <a:pt x="24" y="20"/>
                  <a:pt x="24" y="20"/>
                  <a:pt x="24" y="20"/>
                </a:cubicBezTo>
                <a:lnTo>
                  <a:pt x="26" y="6"/>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6"/>
          <p:cNvSpPr>
            <a:spLocks/>
          </p:cNvSpPr>
          <p:nvPr userDrawn="1"/>
        </p:nvSpPr>
        <p:spPr bwMode="auto">
          <a:xfrm>
            <a:off x="1828056" y="5070678"/>
            <a:ext cx="509315" cy="554783"/>
          </a:xfrm>
          <a:custGeom>
            <a:avLst/>
            <a:gdLst/>
            <a:ahLst/>
            <a:cxnLst>
              <a:cxn ang="0">
                <a:pos x="306" y="419"/>
              </a:cxn>
              <a:cxn ang="0">
                <a:pos x="363" y="378"/>
              </a:cxn>
              <a:cxn ang="0">
                <a:pos x="314" y="231"/>
              </a:cxn>
              <a:cxn ang="0">
                <a:pos x="294" y="233"/>
              </a:cxn>
              <a:cxn ang="0">
                <a:pos x="273" y="235"/>
              </a:cxn>
              <a:cxn ang="0">
                <a:pos x="261" y="241"/>
              </a:cxn>
              <a:cxn ang="0">
                <a:pos x="242" y="245"/>
              </a:cxn>
              <a:cxn ang="0">
                <a:pos x="227" y="250"/>
              </a:cxn>
              <a:cxn ang="0">
                <a:pos x="202" y="254"/>
              </a:cxn>
              <a:cxn ang="0">
                <a:pos x="168" y="199"/>
              </a:cxn>
              <a:cxn ang="0">
                <a:pos x="216" y="320"/>
              </a:cxn>
              <a:cxn ang="0">
                <a:pos x="199" y="338"/>
              </a:cxn>
              <a:cxn ang="0">
                <a:pos x="154" y="331"/>
              </a:cxn>
              <a:cxn ang="0">
                <a:pos x="158" y="337"/>
              </a:cxn>
              <a:cxn ang="0">
                <a:pos x="148" y="362"/>
              </a:cxn>
              <a:cxn ang="0">
                <a:pos x="178" y="3"/>
              </a:cxn>
              <a:cxn ang="0">
                <a:pos x="368" y="176"/>
              </a:cxn>
              <a:cxn ang="0">
                <a:pos x="353" y="190"/>
              </a:cxn>
              <a:cxn ang="0">
                <a:pos x="273" y="173"/>
              </a:cxn>
              <a:cxn ang="0">
                <a:pos x="161" y="102"/>
              </a:cxn>
              <a:cxn ang="0">
                <a:pos x="134" y="252"/>
              </a:cxn>
              <a:cxn ang="0">
                <a:pos x="118" y="273"/>
              </a:cxn>
              <a:cxn ang="0">
                <a:pos x="153" y="77"/>
              </a:cxn>
              <a:cxn ang="0">
                <a:pos x="298" y="159"/>
              </a:cxn>
              <a:cxn ang="0">
                <a:pos x="291" y="70"/>
              </a:cxn>
              <a:cxn ang="0">
                <a:pos x="31" y="191"/>
              </a:cxn>
              <a:cxn ang="0">
                <a:pos x="131" y="318"/>
              </a:cxn>
              <a:cxn ang="0">
                <a:pos x="180" y="304"/>
              </a:cxn>
              <a:cxn ang="0">
                <a:pos x="136" y="204"/>
              </a:cxn>
              <a:cxn ang="0">
                <a:pos x="193" y="177"/>
              </a:cxn>
              <a:cxn ang="0">
                <a:pos x="215" y="219"/>
              </a:cxn>
              <a:cxn ang="0">
                <a:pos x="246" y="217"/>
              </a:cxn>
              <a:cxn ang="0">
                <a:pos x="281" y="208"/>
              </a:cxn>
              <a:cxn ang="0">
                <a:pos x="333" y="213"/>
              </a:cxn>
              <a:cxn ang="0">
                <a:pos x="391" y="385"/>
              </a:cxn>
              <a:cxn ang="0">
                <a:pos x="324" y="425"/>
              </a:cxn>
            </a:cxnLst>
            <a:rect l="0" t="0" r="r" b="b"/>
            <a:pathLst>
              <a:path w="392" h="427">
                <a:moveTo>
                  <a:pt x="318" y="427"/>
                </a:moveTo>
                <a:cubicBezTo>
                  <a:pt x="313" y="427"/>
                  <a:pt x="308" y="424"/>
                  <a:pt x="306" y="419"/>
                </a:cubicBezTo>
                <a:cubicBezTo>
                  <a:pt x="303" y="412"/>
                  <a:pt x="306" y="404"/>
                  <a:pt x="313" y="401"/>
                </a:cubicBezTo>
                <a:cubicBezTo>
                  <a:pt x="363" y="378"/>
                  <a:pt x="363" y="378"/>
                  <a:pt x="363" y="378"/>
                </a:cubicBezTo>
                <a:cubicBezTo>
                  <a:pt x="351" y="267"/>
                  <a:pt x="339" y="255"/>
                  <a:pt x="323" y="239"/>
                </a:cubicBezTo>
                <a:cubicBezTo>
                  <a:pt x="320" y="237"/>
                  <a:pt x="317" y="234"/>
                  <a:pt x="314" y="231"/>
                </a:cubicBezTo>
                <a:cubicBezTo>
                  <a:pt x="311" y="228"/>
                  <a:pt x="308" y="225"/>
                  <a:pt x="304" y="225"/>
                </a:cubicBezTo>
                <a:cubicBezTo>
                  <a:pt x="300" y="225"/>
                  <a:pt x="296" y="230"/>
                  <a:pt x="294" y="233"/>
                </a:cubicBezTo>
                <a:cubicBezTo>
                  <a:pt x="292" y="236"/>
                  <a:pt x="288" y="238"/>
                  <a:pt x="284" y="239"/>
                </a:cubicBezTo>
                <a:cubicBezTo>
                  <a:pt x="280" y="239"/>
                  <a:pt x="276" y="238"/>
                  <a:pt x="273" y="235"/>
                </a:cubicBezTo>
                <a:cubicBezTo>
                  <a:pt x="272" y="233"/>
                  <a:pt x="270" y="232"/>
                  <a:pt x="270" y="232"/>
                </a:cubicBezTo>
                <a:cubicBezTo>
                  <a:pt x="267" y="233"/>
                  <a:pt x="263" y="238"/>
                  <a:pt x="261" y="241"/>
                </a:cubicBezTo>
                <a:cubicBezTo>
                  <a:pt x="259" y="244"/>
                  <a:pt x="256" y="246"/>
                  <a:pt x="252" y="247"/>
                </a:cubicBezTo>
                <a:cubicBezTo>
                  <a:pt x="248" y="248"/>
                  <a:pt x="245" y="247"/>
                  <a:pt x="242" y="245"/>
                </a:cubicBezTo>
                <a:cubicBezTo>
                  <a:pt x="234" y="240"/>
                  <a:pt x="231" y="240"/>
                  <a:pt x="231" y="240"/>
                </a:cubicBezTo>
                <a:cubicBezTo>
                  <a:pt x="229" y="241"/>
                  <a:pt x="228" y="247"/>
                  <a:pt x="227" y="250"/>
                </a:cubicBezTo>
                <a:cubicBezTo>
                  <a:pt x="227" y="256"/>
                  <a:pt x="222" y="261"/>
                  <a:pt x="216" y="262"/>
                </a:cubicBezTo>
                <a:cubicBezTo>
                  <a:pt x="210" y="263"/>
                  <a:pt x="204" y="260"/>
                  <a:pt x="202" y="254"/>
                </a:cubicBezTo>
                <a:cubicBezTo>
                  <a:pt x="177" y="199"/>
                  <a:pt x="177" y="199"/>
                  <a:pt x="177" y="199"/>
                </a:cubicBezTo>
                <a:cubicBezTo>
                  <a:pt x="174" y="198"/>
                  <a:pt x="171" y="198"/>
                  <a:pt x="168" y="199"/>
                </a:cubicBezTo>
                <a:cubicBezTo>
                  <a:pt x="166" y="200"/>
                  <a:pt x="164" y="203"/>
                  <a:pt x="163" y="205"/>
                </a:cubicBezTo>
                <a:cubicBezTo>
                  <a:pt x="216" y="320"/>
                  <a:pt x="216" y="320"/>
                  <a:pt x="216" y="320"/>
                </a:cubicBezTo>
                <a:cubicBezTo>
                  <a:pt x="219" y="325"/>
                  <a:pt x="218" y="331"/>
                  <a:pt x="214" y="335"/>
                </a:cubicBezTo>
                <a:cubicBezTo>
                  <a:pt x="210" y="339"/>
                  <a:pt x="204" y="340"/>
                  <a:pt x="199" y="338"/>
                </a:cubicBezTo>
                <a:cubicBezTo>
                  <a:pt x="199" y="338"/>
                  <a:pt x="191" y="335"/>
                  <a:pt x="167" y="329"/>
                </a:cubicBezTo>
                <a:cubicBezTo>
                  <a:pt x="160" y="327"/>
                  <a:pt x="155" y="329"/>
                  <a:pt x="154" y="331"/>
                </a:cubicBezTo>
                <a:cubicBezTo>
                  <a:pt x="153" y="333"/>
                  <a:pt x="153" y="334"/>
                  <a:pt x="154" y="335"/>
                </a:cubicBezTo>
                <a:cubicBezTo>
                  <a:pt x="158" y="337"/>
                  <a:pt x="158" y="337"/>
                  <a:pt x="158" y="337"/>
                </a:cubicBezTo>
                <a:cubicBezTo>
                  <a:pt x="163" y="341"/>
                  <a:pt x="165" y="347"/>
                  <a:pt x="163" y="353"/>
                </a:cubicBezTo>
                <a:cubicBezTo>
                  <a:pt x="161" y="359"/>
                  <a:pt x="154" y="363"/>
                  <a:pt x="148" y="362"/>
                </a:cubicBezTo>
                <a:cubicBezTo>
                  <a:pt x="67" y="344"/>
                  <a:pt x="8" y="274"/>
                  <a:pt x="5" y="192"/>
                </a:cubicBezTo>
                <a:cubicBezTo>
                  <a:pt x="0" y="92"/>
                  <a:pt x="78" y="7"/>
                  <a:pt x="178" y="3"/>
                </a:cubicBezTo>
                <a:cubicBezTo>
                  <a:pt x="227" y="0"/>
                  <a:pt x="273" y="17"/>
                  <a:pt x="309" y="50"/>
                </a:cubicBezTo>
                <a:cubicBezTo>
                  <a:pt x="345" y="83"/>
                  <a:pt x="366" y="128"/>
                  <a:pt x="368" y="176"/>
                </a:cubicBezTo>
                <a:cubicBezTo>
                  <a:pt x="368" y="180"/>
                  <a:pt x="366" y="183"/>
                  <a:pt x="364" y="186"/>
                </a:cubicBezTo>
                <a:cubicBezTo>
                  <a:pt x="361" y="189"/>
                  <a:pt x="357" y="190"/>
                  <a:pt x="353" y="190"/>
                </a:cubicBezTo>
                <a:cubicBezTo>
                  <a:pt x="285" y="185"/>
                  <a:pt x="285" y="185"/>
                  <a:pt x="285" y="185"/>
                </a:cubicBezTo>
                <a:cubicBezTo>
                  <a:pt x="279" y="184"/>
                  <a:pt x="274" y="179"/>
                  <a:pt x="273" y="173"/>
                </a:cubicBezTo>
                <a:cubicBezTo>
                  <a:pt x="270" y="145"/>
                  <a:pt x="252" y="120"/>
                  <a:pt x="227" y="107"/>
                </a:cubicBezTo>
                <a:cubicBezTo>
                  <a:pt x="206" y="97"/>
                  <a:pt x="183" y="95"/>
                  <a:pt x="161" y="102"/>
                </a:cubicBezTo>
                <a:cubicBezTo>
                  <a:pt x="139" y="109"/>
                  <a:pt x="121" y="124"/>
                  <a:pt x="111" y="145"/>
                </a:cubicBezTo>
                <a:cubicBezTo>
                  <a:pt x="92" y="181"/>
                  <a:pt x="102" y="226"/>
                  <a:pt x="134" y="252"/>
                </a:cubicBezTo>
                <a:cubicBezTo>
                  <a:pt x="140" y="256"/>
                  <a:pt x="141" y="265"/>
                  <a:pt x="137" y="270"/>
                </a:cubicBezTo>
                <a:cubicBezTo>
                  <a:pt x="132" y="276"/>
                  <a:pt x="124" y="277"/>
                  <a:pt x="118" y="273"/>
                </a:cubicBezTo>
                <a:cubicBezTo>
                  <a:pt x="76" y="239"/>
                  <a:pt x="63" y="181"/>
                  <a:pt x="87" y="133"/>
                </a:cubicBezTo>
                <a:cubicBezTo>
                  <a:pt x="101" y="106"/>
                  <a:pt x="124" y="86"/>
                  <a:pt x="153" y="77"/>
                </a:cubicBezTo>
                <a:cubicBezTo>
                  <a:pt x="182" y="67"/>
                  <a:pt x="212" y="70"/>
                  <a:pt x="239" y="83"/>
                </a:cubicBezTo>
                <a:cubicBezTo>
                  <a:pt x="269" y="99"/>
                  <a:pt x="290" y="126"/>
                  <a:pt x="298" y="159"/>
                </a:cubicBezTo>
                <a:cubicBezTo>
                  <a:pt x="340" y="162"/>
                  <a:pt x="340" y="162"/>
                  <a:pt x="340" y="162"/>
                </a:cubicBezTo>
                <a:cubicBezTo>
                  <a:pt x="335" y="127"/>
                  <a:pt x="318" y="94"/>
                  <a:pt x="291" y="70"/>
                </a:cubicBezTo>
                <a:cubicBezTo>
                  <a:pt x="260" y="42"/>
                  <a:pt x="221" y="27"/>
                  <a:pt x="179" y="29"/>
                </a:cubicBezTo>
                <a:cubicBezTo>
                  <a:pt x="94" y="33"/>
                  <a:pt x="28" y="105"/>
                  <a:pt x="31" y="191"/>
                </a:cubicBezTo>
                <a:cubicBezTo>
                  <a:pt x="34" y="252"/>
                  <a:pt x="72" y="305"/>
                  <a:pt x="127" y="327"/>
                </a:cubicBezTo>
                <a:cubicBezTo>
                  <a:pt x="128" y="324"/>
                  <a:pt x="129" y="321"/>
                  <a:pt x="131" y="318"/>
                </a:cubicBezTo>
                <a:cubicBezTo>
                  <a:pt x="139" y="304"/>
                  <a:pt x="155" y="298"/>
                  <a:pt x="174" y="303"/>
                </a:cubicBezTo>
                <a:cubicBezTo>
                  <a:pt x="176" y="303"/>
                  <a:pt x="178" y="304"/>
                  <a:pt x="180" y="304"/>
                </a:cubicBezTo>
                <a:cubicBezTo>
                  <a:pt x="137" y="212"/>
                  <a:pt x="137" y="212"/>
                  <a:pt x="137" y="212"/>
                </a:cubicBezTo>
                <a:cubicBezTo>
                  <a:pt x="136" y="210"/>
                  <a:pt x="136" y="207"/>
                  <a:pt x="136" y="204"/>
                </a:cubicBezTo>
                <a:cubicBezTo>
                  <a:pt x="136" y="202"/>
                  <a:pt x="140" y="183"/>
                  <a:pt x="156" y="175"/>
                </a:cubicBezTo>
                <a:cubicBezTo>
                  <a:pt x="163" y="172"/>
                  <a:pt x="176" y="169"/>
                  <a:pt x="193" y="177"/>
                </a:cubicBezTo>
                <a:cubicBezTo>
                  <a:pt x="195" y="179"/>
                  <a:pt x="198" y="181"/>
                  <a:pt x="199" y="184"/>
                </a:cubicBezTo>
                <a:cubicBezTo>
                  <a:pt x="215" y="219"/>
                  <a:pt x="215" y="219"/>
                  <a:pt x="215" y="219"/>
                </a:cubicBezTo>
                <a:cubicBezTo>
                  <a:pt x="216" y="218"/>
                  <a:pt x="218" y="217"/>
                  <a:pt x="219" y="216"/>
                </a:cubicBezTo>
                <a:cubicBezTo>
                  <a:pt x="227" y="213"/>
                  <a:pt x="236" y="213"/>
                  <a:pt x="246" y="217"/>
                </a:cubicBezTo>
                <a:cubicBezTo>
                  <a:pt x="251" y="212"/>
                  <a:pt x="258" y="207"/>
                  <a:pt x="267" y="206"/>
                </a:cubicBezTo>
                <a:cubicBezTo>
                  <a:pt x="270" y="205"/>
                  <a:pt x="275" y="206"/>
                  <a:pt x="281" y="208"/>
                </a:cubicBezTo>
                <a:cubicBezTo>
                  <a:pt x="286" y="203"/>
                  <a:pt x="293" y="199"/>
                  <a:pt x="302" y="198"/>
                </a:cubicBezTo>
                <a:cubicBezTo>
                  <a:pt x="310" y="198"/>
                  <a:pt x="322" y="200"/>
                  <a:pt x="333" y="213"/>
                </a:cubicBezTo>
                <a:cubicBezTo>
                  <a:pt x="336" y="215"/>
                  <a:pt x="339" y="218"/>
                  <a:pt x="341" y="220"/>
                </a:cubicBezTo>
                <a:cubicBezTo>
                  <a:pt x="362" y="240"/>
                  <a:pt x="378" y="256"/>
                  <a:pt x="391" y="385"/>
                </a:cubicBezTo>
                <a:cubicBezTo>
                  <a:pt x="392" y="390"/>
                  <a:pt x="388" y="396"/>
                  <a:pt x="383" y="398"/>
                </a:cubicBezTo>
                <a:cubicBezTo>
                  <a:pt x="324" y="425"/>
                  <a:pt x="324" y="425"/>
                  <a:pt x="324" y="425"/>
                </a:cubicBezTo>
                <a:cubicBezTo>
                  <a:pt x="322" y="426"/>
                  <a:pt x="320" y="427"/>
                  <a:pt x="318" y="427"/>
                </a:cubicBez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6"/>
          <p:cNvSpPr>
            <a:spLocks/>
          </p:cNvSpPr>
          <p:nvPr userDrawn="1"/>
        </p:nvSpPr>
        <p:spPr bwMode="auto">
          <a:xfrm>
            <a:off x="6935213" y="3718379"/>
            <a:ext cx="544462" cy="353600"/>
          </a:xfrm>
          <a:custGeom>
            <a:avLst/>
            <a:gdLst/>
            <a:ahLst/>
            <a:cxnLst>
              <a:cxn ang="0">
                <a:pos x="175" y="236"/>
              </a:cxn>
              <a:cxn ang="0">
                <a:pos x="157" y="291"/>
              </a:cxn>
              <a:cxn ang="0">
                <a:pos x="0" y="278"/>
              </a:cxn>
              <a:cxn ang="0">
                <a:pos x="36" y="141"/>
              </a:cxn>
              <a:cxn ang="0">
                <a:pos x="27" y="80"/>
              </a:cxn>
              <a:cxn ang="0">
                <a:pos x="103" y="1"/>
              </a:cxn>
              <a:cxn ang="0">
                <a:pos x="182" y="77"/>
              </a:cxn>
              <a:cxn ang="0">
                <a:pos x="182" y="167"/>
              </a:cxn>
              <a:cxn ang="0">
                <a:pos x="219" y="182"/>
              </a:cxn>
              <a:cxn ang="0">
                <a:pos x="180" y="194"/>
              </a:cxn>
              <a:cxn ang="0">
                <a:pos x="119" y="141"/>
              </a:cxn>
              <a:cxn ang="0">
                <a:pos x="155" y="77"/>
              </a:cxn>
              <a:cxn ang="0">
                <a:pos x="104" y="27"/>
              </a:cxn>
              <a:cxn ang="0">
                <a:pos x="54" y="79"/>
              </a:cxn>
              <a:cxn ang="0">
                <a:pos x="86" y="125"/>
              </a:cxn>
              <a:cxn ang="0">
                <a:pos x="81" y="151"/>
              </a:cxn>
              <a:cxn ang="0">
                <a:pos x="55" y="160"/>
              </a:cxn>
              <a:cxn ang="0">
                <a:pos x="147" y="264"/>
              </a:cxn>
              <a:cxn ang="0">
                <a:pos x="146" y="216"/>
              </a:cxn>
              <a:cxn ang="0">
                <a:pos x="221" y="210"/>
              </a:cxn>
              <a:cxn ang="0">
                <a:pos x="291" y="210"/>
              </a:cxn>
              <a:cxn ang="0">
                <a:pos x="303" y="229"/>
              </a:cxn>
              <a:cxn ang="0">
                <a:pos x="421" y="264"/>
              </a:cxn>
              <a:cxn ang="0">
                <a:pos x="373" y="151"/>
              </a:cxn>
              <a:cxn ang="0">
                <a:pos x="354" y="140"/>
              </a:cxn>
              <a:cxn ang="0">
                <a:pos x="366" y="124"/>
              </a:cxn>
              <a:cxn ang="0">
                <a:pos x="380" y="43"/>
              </a:cxn>
              <a:cxn ang="0">
                <a:pos x="308" y="42"/>
              </a:cxn>
              <a:cxn ang="0">
                <a:pos x="322" y="124"/>
              </a:cxn>
              <a:cxn ang="0">
                <a:pos x="327" y="145"/>
              </a:cxn>
              <a:cxn ang="0">
                <a:pos x="243" y="195"/>
              </a:cxn>
              <a:cxn ang="0">
                <a:pos x="242" y="169"/>
              </a:cxn>
              <a:cxn ang="0">
                <a:pos x="300" y="143"/>
              </a:cxn>
              <a:cxn ang="0">
                <a:pos x="289" y="22"/>
              </a:cxn>
              <a:cxn ang="0">
                <a:pos x="399" y="24"/>
              </a:cxn>
              <a:cxn ang="0">
                <a:pos x="399" y="131"/>
              </a:cxn>
              <a:cxn ang="0">
                <a:pos x="444" y="225"/>
              </a:cxn>
              <a:cxn ang="0">
                <a:pos x="434" y="291"/>
              </a:cxn>
              <a:cxn ang="0">
                <a:pos x="278" y="283"/>
              </a:cxn>
              <a:cxn ang="0">
                <a:pos x="227" y="236"/>
              </a:cxn>
            </a:cxnLst>
            <a:rect l="0" t="0" r="r" b="b"/>
            <a:pathLst>
              <a:path w="448" h="291">
                <a:moveTo>
                  <a:pt x="221" y="236"/>
                </a:moveTo>
                <a:cubicBezTo>
                  <a:pt x="175" y="236"/>
                  <a:pt x="175" y="236"/>
                  <a:pt x="175" y="236"/>
                </a:cubicBezTo>
                <a:cubicBezTo>
                  <a:pt x="178" y="260"/>
                  <a:pt x="170" y="281"/>
                  <a:pt x="169" y="283"/>
                </a:cubicBezTo>
                <a:cubicBezTo>
                  <a:pt x="167" y="288"/>
                  <a:pt x="163" y="291"/>
                  <a:pt x="157" y="291"/>
                </a:cubicBezTo>
                <a:cubicBezTo>
                  <a:pt x="14" y="291"/>
                  <a:pt x="14" y="291"/>
                  <a:pt x="14" y="291"/>
                </a:cubicBezTo>
                <a:cubicBezTo>
                  <a:pt x="6" y="291"/>
                  <a:pt x="0" y="285"/>
                  <a:pt x="0" y="278"/>
                </a:cubicBezTo>
                <a:cubicBezTo>
                  <a:pt x="0" y="277"/>
                  <a:pt x="0" y="253"/>
                  <a:pt x="4" y="225"/>
                </a:cubicBezTo>
                <a:cubicBezTo>
                  <a:pt x="9" y="185"/>
                  <a:pt x="20" y="157"/>
                  <a:pt x="36" y="141"/>
                </a:cubicBezTo>
                <a:cubicBezTo>
                  <a:pt x="40" y="137"/>
                  <a:pt x="44" y="134"/>
                  <a:pt x="48" y="131"/>
                </a:cubicBezTo>
                <a:cubicBezTo>
                  <a:pt x="35" y="118"/>
                  <a:pt x="27" y="99"/>
                  <a:pt x="27" y="80"/>
                </a:cubicBezTo>
                <a:cubicBezTo>
                  <a:pt x="27" y="59"/>
                  <a:pt x="34" y="39"/>
                  <a:pt x="49" y="24"/>
                </a:cubicBezTo>
                <a:cubicBezTo>
                  <a:pt x="63" y="9"/>
                  <a:pt x="82" y="1"/>
                  <a:pt x="103" y="1"/>
                </a:cubicBezTo>
                <a:cubicBezTo>
                  <a:pt x="124" y="0"/>
                  <a:pt x="143" y="8"/>
                  <a:pt x="158" y="22"/>
                </a:cubicBezTo>
                <a:cubicBezTo>
                  <a:pt x="173" y="37"/>
                  <a:pt x="182" y="56"/>
                  <a:pt x="182" y="77"/>
                </a:cubicBezTo>
                <a:cubicBezTo>
                  <a:pt x="183" y="103"/>
                  <a:pt x="169" y="128"/>
                  <a:pt x="148" y="142"/>
                </a:cubicBezTo>
                <a:cubicBezTo>
                  <a:pt x="151" y="150"/>
                  <a:pt x="161" y="166"/>
                  <a:pt x="182" y="167"/>
                </a:cubicBezTo>
                <a:cubicBezTo>
                  <a:pt x="196" y="168"/>
                  <a:pt x="206" y="168"/>
                  <a:pt x="206" y="168"/>
                </a:cubicBezTo>
                <a:cubicBezTo>
                  <a:pt x="213" y="169"/>
                  <a:pt x="219" y="175"/>
                  <a:pt x="219" y="182"/>
                </a:cubicBezTo>
                <a:cubicBezTo>
                  <a:pt x="218" y="190"/>
                  <a:pt x="212" y="195"/>
                  <a:pt x="205" y="195"/>
                </a:cubicBezTo>
                <a:cubicBezTo>
                  <a:pt x="205" y="195"/>
                  <a:pt x="195" y="195"/>
                  <a:pt x="180" y="194"/>
                </a:cubicBezTo>
                <a:cubicBezTo>
                  <a:pt x="143" y="191"/>
                  <a:pt x="125" y="161"/>
                  <a:pt x="121" y="145"/>
                </a:cubicBezTo>
                <a:cubicBezTo>
                  <a:pt x="119" y="141"/>
                  <a:pt x="119" y="141"/>
                  <a:pt x="119" y="141"/>
                </a:cubicBezTo>
                <a:cubicBezTo>
                  <a:pt x="117" y="134"/>
                  <a:pt x="120" y="127"/>
                  <a:pt x="126" y="124"/>
                </a:cubicBezTo>
                <a:cubicBezTo>
                  <a:pt x="144" y="116"/>
                  <a:pt x="156" y="97"/>
                  <a:pt x="155" y="77"/>
                </a:cubicBezTo>
                <a:cubicBezTo>
                  <a:pt x="155" y="64"/>
                  <a:pt x="150" y="51"/>
                  <a:pt x="140" y="42"/>
                </a:cubicBezTo>
                <a:cubicBezTo>
                  <a:pt x="130" y="32"/>
                  <a:pt x="117" y="27"/>
                  <a:pt x="104" y="27"/>
                </a:cubicBezTo>
                <a:cubicBezTo>
                  <a:pt x="90" y="28"/>
                  <a:pt x="77" y="33"/>
                  <a:pt x="68" y="43"/>
                </a:cubicBezTo>
                <a:cubicBezTo>
                  <a:pt x="59" y="53"/>
                  <a:pt x="53" y="66"/>
                  <a:pt x="54" y="79"/>
                </a:cubicBezTo>
                <a:cubicBezTo>
                  <a:pt x="54" y="98"/>
                  <a:pt x="65" y="115"/>
                  <a:pt x="82" y="124"/>
                </a:cubicBezTo>
                <a:cubicBezTo>
                  <a:pt x="86" y="125"/>
                  <a:pt x="86" y="125"/>
                  <a:pt x="86" y="125"/>
                </a:cubicBezTo>
                <a:cubicBezTo>
                  <a:pt x="92" y="128"/>
                  <a:pt x="95" y="134"/>
                  <a:pt x="94" y="140"/>
                </a:cubicBezTo>
                <a:cubicBezTo>
                  <a:pt x="93" y="147"/>
                  <a:pt x="87" y="151"/>
                  <a:pt x="81" y="151"/>
                </a:cubicBezTo>
                <a:cubicBezTo>
                  <a:pt x="74" y="151"/>
                  <a:pt x="74" y="151"/>
                  <a:pt x="74" y="151"/>
                </a:cubicBezTo>
                <a:cubicBezTo>
                  <a:pt x="67" y="151"/>
                  <a:pt x="61" y="154"/>
                  <a:pt x="55" y="160"/>
                </a:cubicBezTo>
                <a:cubicBezTo>
                  <a:pt x="34" y="181"/>
                  <a:pt x="28" y="234"/>
                  <a:pt x="27" y="264"/>
                </a:cubicBezTo>
                <a:cubicBezTo>
                  <a:pt x="147" y="264"/>
                  <a:pt x="147" y="264"/>
                  <a:pt x="147" y="264"/>
                </a:cubicBezTo>
                <a:cubicBezTo>
                  <a:pt x="149" y="255"/>
                  <a:pt x="151" y="241"/>
                  <a:pt x="145" y="229"/>
                </a:cubicBezTo>
                <a:cubicBezTo>
                  <a:pt x="143" y="225"/>
                  <a:pt x="143" y="220"/>
                  <a:pt x="146" y="216"/>
                </a:cubicBezTo>
                <a:cubicBezTo>
                  <a:pt x="148" y="212"/>
                  <a:pt x="152" y="210"/>
                  <a:pt x="157" y="210"/>
                </a:cubicBezTo>
                <a:cubicBezTo>
                  <a:pt x="221" y="210"/>
                  <a:pt x="221" y="210"/>
                  <a:pt x="221" y="210"/>
                </a:cubicBezTo>
                <a:cubicBezTo>
                  <a:pt x="227" y="210"/>
                  <a:pt x="227" y="210"/>
                  <a:pt x="227" y="210"/>
                </a:cubicBezTo>
                <a:cubicBezTo>
                  <a:pt x="291" y="210"/>
                  <a:pt x="291" y="210"/>
                  <a:pt x="291" y="210"/>
                </a:cubicBezTo>
                <a:cubicBezTo>
                  <a:pt x="295" y="210"/>
                  <a:pt x="299" y="212"/>
                  <a:pt x="302" y="216"/>
                </a:cubicBezTo>
                <a:cubicBezTo>
                  <a:pt x="304" y="220"/>
                  <a:pt x="305" y="225"/>
                  <a:pt x="303" y="229"/>
                </a:cubicBezTo>
                <a:cubicBezTo>
                  <a:pt x="297" y="241"/>
                  <a:pt x="299" y="256"/>
                  <a:pt x="301" y="264"/>
                </a:cubicBezTo>
                <a:cubicBezTo>
                  <a:pt x="421" y="264"/>
                  <a:pt x="421" y="264"/>
                  <a:pt x="421" y="264"/>
                </a:cubicBezTo>
                <a:cubicBezTo>
                  <a:pt x="419" y="234"/>
                  <a:pt x="413" y="181"/>
                  <a:pt x="392" y="160"/>
                </a:cubicBezTo>
                <a:cubicBezTo>
                  <a:pt x="387" y="154"/>
                  <a:pt x="381" y="151"/>
                  <a:pt x="373" y="151"/>
                </a:cubicBezTo>
                <a:cubicBezTo>
                  <a:pt x="367" y="151"/>
                  <a:pt x="367" y="151"/>
                  <a:pt x="367" y="151"/>
                </a:cubicBezTo>
                <a:cubicBezTo>
                  <a:pt x="360" y="151"/>
                  <a:pt x="355" y="147"/>
                  <a:pt x="354" y="140"/>
                </a:cubicBezTo>
                <a:cubicBezTo>
                  <a:pt x="353" y="134"/>
                  <a:pt x="356" y="128"/>
                  <a:pt x="362" y="126"/>
                </a:cubicBezTo>
                <a:cubicBezTo>
                  <a:pt x="366" y="124"/>
                  <a:pt x="366" y="124"/>
                  <a:pt x="366" y="124"/>
                </a:cubicBezTo>
                <a:cubicBezTo>
                  <a:pt x="383" y="115"/>
                  <a:pt x="394" y="98"/>
                  <a:pt x="394" y="79"/>
                </a:cubicBezTo>
                <a:cubicBezTo>
                  <a:pt x="394" y="66"/>
                  <a:pt x="389" y="53"/>
                  <a:pt x="380" y="43"/>
                </a:cubicBezTo>
                <a:cubicBezTo>
                  <a:pt x="370" y="33"/>
                  <a:pt x="358" y="28"/>
                  <a:pt x="344" y="27"/>
                </a:cubicBezTo>
                <a:cubicBezTo>
                  <a:pt x="330" y="27"/>
                  <a:pt x="318" y="32"/>
                  <a:pt x="308" y="42"/>
                </a:cubicBezTo>
                <a:cubicBezTo>
                  <a:pt x="298" y="51"/>
                  <a:pt x="292" y="64"/>
                  <a:pt x="292" y="77"/>
                </a:cubicBezTo>
                <a:cubicBezTo>
                  <a:pt x="292" y="97"/>
                  <a:pt x="303" y="116"/>
                  <a:pt x="322" y="124"/>
                </a:cubicBezTo>
                <a:cubicBezTo>
                  <a:pt x="328" y="127"/>
                  <a:pt x="331" y="134"/>
                  <a:pt x="328" y="141"/>
                </a:cubicBezTo>
                <a:cubicBezTo>
                  <a:pt x="327" y="145"/>
                  <a:pt x="327" y="145"/>
                  <a:pt x="327" y="145"/>
                </a:cubicBezTo>
                <a:cubicBezTo>
                  <a:pt x="323" y="162"/>
                  <a:pt x="305" y="192"/>
                  <a:pt x="267" y="194"/>
                </a:cubicBezTo>
                <a:cubicBezTo>
                  <a:pt x="253" y="195"/>
                  <a:pt x="243" y="195"/>
                  <a:pt x="243" y="195"/>
                </a:cubicBezTo>
                <a:cubicBezTo>
                  <a:pt x="235" y="196"/>
                  <a:pt x="229" y="190"/>
                  <a:pt x="229" y="183"/>
                </a:cubicBezTo>
                <a:cubicBezTo>
                  <a:pt x="229" y="175"/>
                  <a:pt x="234" y="169"/>
                  <a:pt x="242" y="169"/>
                </a:cubicBezTo>
                <a:cubicBezTo>
                  <a:pt x="242" y="169"/>
                  <a:pt x="251" y="168"/>
                  <a:pt x="266" y="167"/>
                </a:cubicBezTo>
                <a:cubicBezTo>
                  <a:pt x="287" y="166"/>
                  <a:pt x="296" y="150"/>
                  <a:pt x="300" y="143"/>
                </a:cubicBezTo>
                <a:cubicBezTo>
                  <a:pt x="278" y="128"/>
                  <a:pt x="265" y="103"/>
                  <a:pt x="266" y="77"/>
                </a:cubicBezTo>
                <a:cubicBezTo>
                  <a:pt x="266" y="56"/>
                  <a:pt x="274" y="37"/>
                  <a:pt x="289" y="22"/>
                </a:cubicBezTo>
                <a:cubicBezTo>
                  <a:pt x="304" y="8"/>
                  <a:pt x="324" y="0"/>
                  <a:pt x="344" y="1"/>
                </a:cubicBezTo>
                <a:cubicBezTo>
                  <a:pt x="365" y="1"/>
                  <a:pt x="384" y="10"/>
                  <a:pt x="399" y="24"/>
                </a:cubicBezTo>
                <a:cubicBezTo>
                  <a:pt x="413" y="39"/>
                  <a:pt x="421" y="59"/>
                  <a:pt x="421" y="80"/>
                </a:cubicBezTo>
                <a:cubicBezTo>
                  <a:pt x="420" y="99"/>
                  <a:pt x="412" y="118"/>
                  <a:pt x="399" y="131"/>
                </a:cubicBezTo>
                <a:cubicBezTo>
                  <a:pt x="404" y="134"/>
                  <a:pt x="408" y="137"/>
                  <a:pt x="411" y="141"/>
                </a:cubicBezTo>
                <a:cubicBezTo>
                  <a:pt x="428" y="157"/>
                  <a:pt x="438" y="186"/>
                  <a:pt x="444" y="225"/>
                </a:cubicBezTo>
                <a:cubicBezTo>
                  <a:pt x="448" y="253"/>
                  <a:pt x="447" y="277"/>
                  <a:pt x="447" y="278"/>
                </a:cubicBezTo>
                <a:cubicBezTo>
                  <a:pt x="447" y="285"/>
                  <a:pt x="441" y="291"/>
                  <a:pt x="434" y="291"/>
                </a:cubicBezTo>
                <a:cubicBezTo>
                  <a:pt x="291" y="291"/>
                  <a:pt x="291" y="291"/>
                  <a:pt x="291" y="291"/>
                </a:cubicBezTo>
                <a:cubicBezTo>
                  <a:pt x="285" y="291"/>
                  <a:pt x="280" y="288"/>
                  <a:pt x="278" y="283"/>
                </a:cubicBezTo>
                <a:cubicBezTo>
                  <a:pt x="278" y="282"/>
                  <a:pt x="269" y="260"/>
                  <a:pt x="273" y="236"/>
                </a:cubicBezTo>
                <a:cubicBezTo>
                  <a:pt x="227" y="236"/>
                  <a:pt x="227" y="236"/>
                  <a:pt x="227" y="236"/>
                </a:cubicBezTo>
                <a:lnTo>
                  <a:pt x="221" y="236"/>
                </a:lnTo>
                <a:close/>
              </a:path>
            </a:pathLst>
          </a:custGeom>
          <a:solidFill>
            <a:srgbClr val="00953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009530"/>
              </a:solidFill>
            </a:endParaRPr>
          </a:p>
        </p:txBody>
      </p:sp>
      <p:sp>
        <p:nvSpPr>
          <p:cNvPr id="194" name="TextBox 193"/>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eneric Pictos_White">
    <p:bg>
      <p:bgPr>
        <a:solidFill>
          <a:srgbClr val="00953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a:solidFill>
                  <a:srgbClr val="FFFFFF"/>
                </a:solidFill>
              </a:defRPr>
            </a:lvl1pPr>
          </a:lstStyle>
          <a:p>
            <a:r>
              <a:rPr lang="en-US" dirty="0" smtClean="0"/>
              <a:t>Generic Pictograms and symbols</a:t>
            </a:r>
            <a:endParaRPr lang="en-US" noProof="0" dirty="0"/>
          </a:p>
        </p:txBody>
      </p:sp>
      <p:sp>
        <p:nvSpPr>
          <p:cNvPr id="5" name="Freeform 171"/>
          <p:cNvSpPr>
            <a:spLocks/>
          </p:cNvSpPr>
          <p:nvPr userDrawn="1"/>
        </p:nvSpPr>
        <p:spPr bwMode="auto">
          <a:xfrm>
            <a:off x="553108" y="1163244"/>
            <a:ext cx="466725" cy="517525"/>
          </a:xfrm>
          <a:custGeom>
            <a:avLst/>
            <a:gdLst/>
            <a:ahLst/>
            <a:cxnLst>
              <a:cxn ang="0">
                <a:pos x="201" y="427"/>
              </a:cxn>
              <a:cxn ang="0">
                <a:pos x="166" y="301"/>
              </a:cxn>
              <a:cxn ang="0">
                <a:pos x="141" y="194"/>
              </a:cxn>
              <a:cxn ang="0">
                <a:pos x="128" y="238"/>
              </a:cxn>
              <a:cxn ang="0">
                <a:pos x="50" y="224"/>
              </a:cxn>
              <a:cxn ang="0">
                <a:pos x="63" y="122"/>
              </a:cxn>
              <a:cxn ang="0">
                <a:pos x="166" y="106"/>
              </a:cxn>
              <a:cxn ang="0">
                <a:pos x="39" y="97"/>
              </a:cxn>
              <a:cxn ang="0">
                <a:pos x="27" y="106"/>
              </a:cxn>
              <a:cxn ang="0">
                <a:pos x="115" y="416"/>
              </a:cxn>
              <a:cxn ang="0">
                <a:pos x="142" y="323"/>
              </a:cxn>
              <a:cxn ang="0">
                <a:pos x="129" y="442"/>
              </a:cxn>
              <a:cxn ang="0">
                <a:pos x="0" y="429"/>
              </a:cxn>
              <a:cxn ang="0">
                <a:pos x="39" y="70"/>
              </a:cxn>
              <a:cxn ang="0">
                <a:pos x="183" y="81"/>
              </a:cxn>
              <a:cxn ang="0">
                <a:pos x="179" y="148"/>
              </a:cxn>
              <a:cxn ang="0">
                <a:pos x="115" y="180"/>
              </a:cxn>
              <a:cxn ang="0">
                <a:pos x="179" y="167"/>
              </a:cxn>
              <a:cxn ang="0">
                <a:pos x="193" y="290"/>
              </a:cxn>
              <a:cxn ang="0">
                <a:pos x="193" y="346"/>
              </a:cxn>
              <a:cxn ang="0">
                <a:pos x="284" y="432"/>
              </a:cxn>
              <a:cxn ang="0">
                <a:pos x="333" y="422"/>
              </a:cxn>
              <a:cxn ang="0">
                <a:pos x="365" y="259"/>
              </a:cxn>
              <a:cxn ang="0">
                <a:pos x="303" y="179"/>
              </a:cxn>
              <a:cxn ang="0">
                <a:pos x="312" y="168"/>
              </a:cxn>
              <a:cxn ang="0">
                <a:pos x="321" y="164"/>
              </a:cxn>
              <a:cxn ang="0">
                <a:pos x="348" y="132"/>
              </a:cxn>
              <a:cxn ang="0">
                <a:pos x="349" y="95"/>
              </a:cxn>
              <a:cxn ang="0">
                <a:pos x="344" y="95"/>
              </a:cxn>
              <a:cxn ang="0">
                <a:pos x="330" y="32"/>
              </a:cxn>
              <a:cxn ang="0">
                <a:pos x="326" y="27"/>
              </a:cxn>
              <a:cxn ang="0">
                <a:pos x="321" y="81"/>
              </a:cxn>
              <a:cxn ang="0">
                <a:pos x="308" y="94"/>
              </a:cxn>
              <a:cxn ang="0">
                <a:pos x="261" y="81"/>
              </a:cxn>
              <a:cxn ang="0">
                <a:pos x="257" y="27"/>
              </a:cxn>
              <a:cxn ang="0">
                <a:pos x="252" y="32"/>
              </a:cxn>
              <a:cxn ang="0">
                <a:pos x="237" y="95"/>
              </a:cxn>
              <a:cxn ang="0">
                <a:pos x="233" y="95"/>
              </a:cxn>
              <a:cxn ang="0">
                <a:pos x="234" y="139"/>
              </a:cxn>
              <a:cxn ang="0">
                <a:pos x="240" y="152"/>
              </a:cxn>
              <a:cxn ang="0">
                <a:pos x="271" y="167"/>
              </a:cxn>
              <a:cxn ang="0">
                <a:pos x="264" y="192"/>
              </a:cxn>
              <a:cxn ang="0">
                <a:pos x="209" y="150"/>
              </a:cxn>
              <a:cxn ang="0">
                <a:pos x="207" y="132"/>
              </a:cxn>
              <a:cxn ang="0">
                <a:pos x="210" y="80"/>
              </a:cxn>
              <a:cxn ang="0">
                <a:pos x="225" y="70"/>
              </a:cxn>
              <a:cxn ang="0">
                <a:pos x="257" y="0"/>
              </a:cxn>
              <a:cxn ang="0">
                <a:pos x="287" y="32"/>
              </a:cxn>
              <a:cxn ang="0">
                <a:pos x="295" y="32"/>
              </a:cxn>
              <a:cxn ang="0">
                <a:pos x="348" y="10"/>
              </a:cxn>
              <a:cxn ang="0">
                <a:pos x="356" y="70"/>
              </a:cxn>
              <a:cxn ang="0">
                <a:pos x="375" y="111"/>
              </a:cxn>
              <a:cxn ang="0">
                <a:pos x="368" y="160"/>
              </a:cxn>
              <a:cxn ang="0">
                <a:pos x="388" y="246"/>
              </a:cxn>
              <a:cxn ang="0">
                <a:pos x="398" y="394"/>
              </a:cxn>
              <a:cxn ang="0">
                <a:pos x="285" y="459"/>
              </a:cxn>
            </a:cxnLst>
            <a:rect l="0" t="0" r="r" b="b"/>
            <a:pathLst>
              <a:path w="413" h="459">
                <a:moveTo>
                  <a:pt x="285" y="459"/>
                </a:moveTo>
                <a:cubicBezTo>
                  <a:pt x="285" y="459"/>
                  <a:pt x="284" y="459"/>
                  <a:pt x="284" y="459"/>
                </a:cubicBezTo>
                <a:cubicBezTo>
                  <a:pt x="284" y="459"/>
                  <a:pt x="284" y="459"/>
                  <a:pt x="284" y="459"/>
                </a:cubicBezTo>
                <a:cubicBezTo>
                  <a:pt x="246" y="459"/>
                  <a:pt x="219" y="445"/>
                  <a:pt x="201" y="427"/>
                </a:cubicBezTo>
                <a:cubicBezTo>
                  <a:pt x="201" y="427"/>
                  <a:pt x="201" y="427"/>
                  <a:pt x="201" y="427"/>
                </a:cubicBezTo>
                <a:cubicBezTo>
                  <a:pt x="183" y="409"/>
                  <a:pt x="175" y="388"/>
                  <a:pt x="171" y="372"/>
                </a:cubicBezTo>
                <a:cubicBezTo>
                  <a:pt x="171" y="372"/>
                  <a:pt x="171" y="372"/>
                  <a:pt x="171" y="372"/>
                </a:cubicBezTo>
                <a:cubicBezTo>
                  <a:pt x="168" y="361"/>
                  <a:pt x="167" y="352"/>
                  <a:pt x="167" y="348"/>
                </a:cubicBezTo>
                <a:cubicBezTo>
                  <a:pt x="167" y="348"/>
                  <a:pt x="167" y="348"/>
                  <a:pt x="167" y="348"/>
                </a:cubicBezTo>
                <a:cubicBezTo>
                  <a:pt x="166" y="335"/>
                  <a:pt x="166" y="314"/>
                  <a:pt x="166" y="301"/>
                </a:cubicBezTo>
                <a:cubicBezTo>
                  <a:pt x="166" y="301"/>
                  <a:pt x="166" y="301"/>
                  <a:pt x="166" y="301"/>
                </a:cubicBezTo>
                <a:cubicBezTo>
                  <a:pt x="166" y="294"/>
                  <a:pt x="166" y="290"/>
                  <a:pt x="166" y="290"/>
                </a:cubicBezTo>
                <a:cubicBezTo>
                  <a:pt x="166" y="290"/>
                  <a:pt x="166" y="290"/>
                  <a:pt x="166" y="290"/>
                </a:cubicBezTo>
                <a:cubicBezTo>
                  <a:pt x="166" y="194"/>
                  <a:pt x="166" y="194"/>
                  <a:pt x="166" y="194"/>
                </a:cubicBezTo>
                <a:cubicBezTo>
                  <a:pt x="141" y="194"/>
                  <a:pt x="141" y="194"/>
                  <a:pt x="141" y="194"/>
                </a:cubicBezTo>
                <a:cubicBezTo>
                  <a:pt x="141" y="224"/>
                  <a:pt x="141" y="224"/>
                  <a:pt x="141" y="224"/>
                </a:cubicBezTo>
                <a:cubicBezTo>
                  <a:pt x="141" y="228"/>
                  <a:pt x="140" y="231"/>
                  <a:pt x="137" y="234"/>
                </a:cubicBezTo>
                <a:cubicBezTo>
                  <a:pt x="137" y="234"/>
                  <a:pt x="137" y="234"/>
                  <a:pt x="137" y="234"/>
                </a:cubicBezTo>
                <a:cubicBezTo>
                  <a:pt x="135" y="236"/>
                  <a:pt x="132" y="238"/>
                  <a:pt x="128" y="238"/>
                </a:cubicBezTo>
                <a:cubicBezTo>
                  <a:pt x="128" y="238"/>
                  <a:pt x="128" y="238"/>
                  <a:pt x="128" y="238"/>
                </a:cubicBezTo>
                <a:cubicBezTo>
                  <a:pt x="63" y="238"/>
                  <a:pt x="63" y="238"/>
                  <a:pt x="63" y="238"/>
                </a:cubicBezTo>
                <a:cubicBezTo>
                  <a:pt x="60" y="238"/>
                  <a:pt x="56" y="236"/>
                  <a:pt x="54" y="234"/>
                </a:cubicBezTo>
                <a:cubicBezTo>
                  <a:pt x="54" y="234"/>
                  <a:pt x="54" y="234"/>
                  <a:pt x="54" y="234"/>
                </a:cubicBezTo>
                <a:cubicBezTo>
                  <a:pt x="51" y="231"/>
                  <a:pt x="50" y="228"/>
                  <a:pt x="50" y="224"/>
                </a:cubicBezTo>
                <a:cubicBezTo>
                  <a:pt x="50" y="224"/>
                  <a:pt x="50" y="224"/>
                  <a:pt x="50" y="224"/>
                </a:cubicBezTo>
                <a:cubicBezTo>
                  <a:pt x="50" y="135"/>
                  <a:pt x="50" y="135"/>
                  <a:pt x="50" y="135"/>
                </a:cubicBezTo>
                <a:cubicBezTo>
                  <a:pt x="50" y="131"/>
                  <a:pt x="51" y="128"/>
                  <a:pt x="54" y="126"/>
                </a:cubicBezTo>
                <a:cubicBezTo>
                  <a:pt x="54" y="126"/>
                  <a:pt x="54" y="126"/>
                  <a:pt x="54" y="126"/>
                </a:cubicBezTo>
                <a:cubicBezTo>
                  <a:pt x="56" y="123"/>
                  <a:pt x="60" y="122"/>
                  <a:pt x="63" y="122"/>
                </a:cubicBezTo>
                <a:cubicBezTo>
                  <a:pt x="63" y="122"/>
                  <a:pt x="63" y="122"/>
                  <a:pt x="63" y="122"/>
                </a:cubicBezTo>
                <a:cubicBezTo>
                  <a:pt x="166" y="122"/>
                  <a:pt x="166" y="122"/>
                  <a:pt x="166" y="122"/>
                </a:cubicBezTo>
                <a:cubicBezTo>
                  <a:pt x="166" y="122"/>
                  <a:pt x="166" y="122"/>
                  <a:pt x="166" y="122"/>
                </a:cubicBezTo>
                <a:cubicBezTo>
                  <a:pt x="166" y="122"/>
                  <a:pt x="166" y="122"/>
                  <a:pt x="166" y="122"/>
                </a:cubicBezTo>
                <a:cubicBezTo>
                  <a:pt x="166" y="115"/>
                  <a:pt x="166" y="107"/>
                  <a:pt x="166" y="106"/>
                </a:cubicBezTo>
                <a:cubicBezTo>
                  <a:pt x="166" y="106"/>
                  <a:pt x="166" y="106"/>
                  <a:pt x="166" y="106"/>
                </a:cubicBezTo>
                <a:cubicBezTo>
                  <a:pt x="166" y="103"/>
                  <a:pt x="165" y="101"/>
                  <a:pt x="164" y="99"/>
                </a:cubicBezTo>
                <a:cubicBezTo>
                  <a:pt x="164" y="99"/>
                  <a:pt x="164" y="99"/>
                  <a:pt x="164" y="99"/>
                </a:cubicBezTo>
                <a:cubicBezTo>
                  <a:pt x="162" y="98"/>
                  <a:pt x="160" y="97"/>
                  <a:pt x="159" y="97"/>
                </a:cubicBezTo>
                <a:cubicBezTo>
                  <a:pt x="159" y="97"/>
                  <a:pt x="159" y="97"/>
                  <a:pt x="159" y="97"/>
                </a:cubicBezTo>
                <a:cubicBezTo>
                  <a:pt x="128" y="97"/>
                  <a:pt x="52" y="97"/>
                  <a:pt x="39" y="97"/>
                </a:cubicBezTo>
                <a:cubicBezTo>
                  <a:pt x="39" y="97"/>
                  <a:pt x="39" y="97"/>
                  <a:pt x="39" y="97"/>
                </a:cubicBezTo>
                <a:cubicBezTo>
                  <a:pt x="32" y="97"/>
                  <a:pt x="30" y="99"/>
                  <a:pt x="29" y="100"/>
                </a:cubicBezTo>
                <a:cubicBezTo>
                  <a:pt x="29" y="100"/>
                  <a:pt x="29" y="100"/>
                  <a:pt x="29" y="100"/>
                </a:cubicBezTo>
                <a:cubicBezTo>
                  <a:pt x="28" y="101"/>
                  <a:pt x="27" y="104"/>
                  <a:pt x="27" y="106"/>
                </a:cubicBezTo>
                <a:cubicBezTo>
                  <a:pt x="27" y="106"/>
                  <a:pt x="27" y="106"/>
                  <a:pt x="27" y="106"/>
                </a:cubicBezTo>
                <a:cubicBezTo>
                  <a:pt x="27" y="108"/>
                  <a:pt x="27" y="188"/>
                  <a:pt x="27" y="269"/>
                </a:cubicBezTo>
                <a:cubicBezTo>
                  <a:pt x="27" y="269"/>
                  <a:pt x="27" y="269"/>
                  <a:pt x="27" y="269"/>
                </a:cubicBezTo>
                <a:cubicBezTo>
                  <a:pt x="27" y="329"/>
                  <a:pt x="27" y="390"/>
                  <a:pt x="27" y="416"/>
                </a:cubicBezTo>
                <a:cubicBezTo>
                  <a:pt x="27" y="416"/>
                  <a:pt x="27" y="416"/>
                  <a:pt x="27" y="416"/>
                </a:cubicBezTo>
                <a:cubicBezTo>
                  <a:pt x="115" y="416"/>
                  <a:pt x="115" y="416"/>
                  <a:pt x="115" y="416"/>
                </a:cubicBezTo>
                <a:cubicBezTo>
                  <a:pt x="115" y="323"/>
                  <a:pt x="115" y="323"/>
                  <a:pt x="115" y="323"/>
                </a:cubicBezTo>
                <a:cubicBezTo>
                  <a:pt x="115" y="316"/>
                  <a:pt x="121" y="310"/>
                  <a:pt x="129" y="310"/>
                </a:cubicBezTo>
                <a:cubicBezTo>
                  <a:pt x="129" y="310"/>
                  <a:pt x="129" y="310"/>
                  <a:pt x="129" y="310"/>
                </a:cubicBezTo>
                <a:cubicBezTo>
                  <a:pt x="136" y="310"/>
                  <a:pt x="142" y="316"/>
                  <a:pt x="142" y="323"/>
                </a:cubicBezTo>
                <a:cubicBezTo>
                  <a:pt x="142" y="323"/>
                  <a:pt x="142" y="323"/>
                  <a:pt x="142" y="323"/>
                </a:cubicBezTo>
                <a:cubicBezTo>
                  <a:pt x="142" y="429"/>
                  <a:pt x="142" y="429"/>
                  <a:pt x="142" y="429"/>
                </a:cubicBezTo>
                <a:cubicBezTo>
                  <a:pt x="142" y="433"/>
                  <a:pt x="141" y="436"/>
                  <a:pt x="138" y="438"/>
                </a:cubicBezTo>
                <a:cubicBezTo>
                  <a:pt x="138" y="438"/>
                  <a:pt x="138" y="438"/>
                  <a:pt x="138" y="438"/>
                </a:cubicBezTo>
                <a:cubicBezTo>
                  <a:pt x="136" y="441"/>
                  <a:pt x="132" y="442"/>
                  <a:pt x="129" y="442"/>
                </a:cubicBezTo>
                <a:cubicBezTo>
                  <a:pt x="129" y="442"/>
                  <a:pt x="129" y="442"/>
                  <a:pt x="129" y="442"/>
                </a:cubicBezTo>
                <a:cubicBezTo>
                  <a:pt x="13" y="442"/>
                  <a:pt x="13" y="442"/>
                  <a:pt x="13" y="442"/>
                </a:cubicBezTo>
                <a:cubicBezTo>
                  <a:pt x="10" y="442"/>
                  <a:pt x="6" y="441"/>
                  <a:pt x="4" y="438"/>
                </a:cubicBezTo>
                <a:cubicBezTo>
                  <a:pt x="4" y="438"/>
                  <a:pt x="4" y="438"/>
                  <a:pt x="4" y="438"/>
                </a:cubicBezTo>
                <a:cubicBezTo>
                  <a:pt x="1" y="436"/>
                  <a:pt x="0" y="433"/>
                  <a:pt x="0" y="429"/>
                </a:cubicBezTo>
                <a:cubicBezTo>
                  <a:pt x="0" y="429"/>
                  <a:pt x="0" y="429"/>
                  <a:pt x="0" y="429"/>
                </a:cubicBezTo>
                <a:cubicBezTo>
                  <a:pt x="0" y="429"/>
                  <a:pt x="0" y="109"/>
                  <a:pt x="0" y="106"/>
                </a:cubicBezTo>
                <a:cubicBezTo>
                  <a:pt x="0" y="106"/>
                  <a:pt x="0" y="106"/>
                  <a:pt x="0" y="106"/>
                </a:cubicBezTo>
                <a:cubicBezTo>
                  <a:pt x="0" y="98"/>
                  <a:pt x="3" y="89"/>
                  <a:pt x="9" y="82"/>
                </a:cubicBezTo>
                <a:cubicBezTo>
                  <a:pt x="9" y="82"/>
                  <a:pt x="9" y="82"/>
                  <a:pt x="9" y="82"/>
                </a:cubicBezTo>
                <a:cubicBezTo>
                  <a:pt x="16" y="75"/>
                  <a:pt x="27" y="70"/>
                  <a:pt x="39" y="70"/>
                </a:cubicBezTo>
                <a:cubicBezTo>
                  <a:pt x="39" y="70"/>
                  <a:pt x="39" y="70"/>
                  <a:pt x="39" y="70"/>
                </a:cubicBezTo>
                <a:cubicBezTo>
                  <a:pt x="52" y="70"/>
                  <a:pt x="128" y="70"/>
                  <a:pt x="159" y="70"/>
                </a:cubicBezTo>
                <a:cubicBezTo>
                  <a:pt x="159" y="70"/>
                  <a:pt x="159" y="70"/>
                  <a:pt x="159" y="70"/>
                </a:cubicBezTo>
                <a:cubicBezTo>
                  <a:pt x="168" y="70"/>
                  <a:pt x="176" y="74"/>
                  <a:pt x="183" y="81"/>
                </a:cubicBezTo>
                <a:cubicBezTo>
                  <a:pt x="183" y="81"/>
                  <a:pt x="183" y="81"/>
                  <a:pt x="183" y="81"/>
                </a:cubicBezTo>
                <a:cubicBezTo>
                  <a:pt x="189" y="87"/>
                  <a:pt x="193" y="96"/>
                  <a:pt x="193" y="106"/>
                </a:cubicBezTo>
                <a:cubicBezTo>
                  <a:pt x="193" y="106"/>
                  <a:pt x="193" y="106"/>
                  <a:pt x="193" y="106"/>
                </a:cubicBezTo>
                <a:cubicBezTo>
                  <a:pt x="193" y="110"/>
                  <a:pt x="193" y="135"/>
                  <a:pt x="193" y="135"/>
                </a:cubicBezTo>
                <a:cubicBezTo>
                  <a:pt x="193" y="135"/>
                  <a:pt x="193" y="135"/>
                  <a:pt x="193" y="135"/>
                </a:cubicBezTo>
                <a:cubicBezTo>
                  <a:pt x="193" y="143"/>
                  <a:pt x="187" y="148"/>
                  <a:pt x="179" y="148"/>
                </a:cubicBezTo>
                <a:cubicBezTo>
                  <a:pt x="179" y="148"/>
                  <a:pt x="179" y="148"/>
                  <a:pt x="179" y="148"/>
                </a:cubicBezTo>
                <a:cubicBezTo>
                  <a:pt x="77" y="148"/>
                  <a:pt x="77" y="148"/>
                  <a:pt x="77" y="148"/>
                </a:cubicBezTo>
                <a:cubicBezTo>
                  <a:pt x="77" y="211"/>
                  <a:pt x="77" y="211"/>
                  <a:pt x="77" y="211"/>
                </a:cubicBezTo>
                <a:cubicBezTo>
                  <a:pt x="115" y="211"/>
                  <a:pt x="115" y="211"/>
                  <a:pt x="115" y="211"/>
                </a:cubicBezTo>
                <a:cubicBezTo>
                  <a:pt x="115" y="180"/>
                  <a:pt x="115" y="180"/>
                  <a:pt x="115" y="180"/>
                </a:cubicBezTo>
                <a:cubicBezTo>
                  <a:pt x="115" y="177"/>
                  <a:pt x="116" y="173"/>
                  <a:pt x="119" y="171"/>
                </a:cubicBezTo>
                <a:cubicBezTo>
                  <a:pt x="119" y="171"/>
                  <a:pt x="119" y="171"/>
                  <a:pt x="119" y="171"/>
                </a:cubicBezTo>
                <a:cubicBezTo>
                  <a:pt x="121" y="168"/>
                  <a:pt x="124" y="167"/>
                  <a:pt x="128" y="167"/>
                </a:cubicBezTo>
                <a:cubicBezTo>
                  <a:pt x="128" y="167"/>
                  <a:pt x="128" y="167"/>
                  <a:pt x="128" y="167"/>
                </a:cubicBezTo>
                <a:cubicBezTo>
                  <a:pt x="179" y="167"/>
                  <a:pt x="179" y="167"/>
                  <a:pt x="179" y="167"/>
                </a:cubicBezTo>
                <a:cubicBezTo>
                  <a:pt x="183" y="167"/>
                  <a:pt x="186" y="168"/>
                  <a:pt x="189" y="171"/>
                </a:cubicBezTo>
                <a:cubicBezTo>
                  <a:pt x="189" y="171"/>
                  <a:pt x="189" y="171"/>
                  <a:pt x="189" y="171"/>
                </a:cubicBezTo>
                <a:cubicBezTo>
                  <a:pt x="191" y="173"/>
                  <a:pt x="193" y="177"/>
                  <a:pt x="193" y="180"/>
                </a:cubicBezTo>
                <a:cubicBezTo>
                  <a:pt x="193" y="180"/>
                  <a:pt x="193" y="180"/>
                  <a:pt x="193" y="180"/>
                </a:cubicBezTo>
                <a:cubicBezTo>
                  <a:pt x="193" y="290"/>
                  <a:pt x="193" y="290"/>
                  <a:pt x="193" y="290"/>
                </a:cubicBezTo>
                <a:cubicBezTo>
                  <a:pt x="193" y="290"/>
                  <a:pt x="193" y="290"/>
                  <a:pt x="193" y="290"/>
                </a:cubicBezTo>
                <a:cubicBezTo>
                  <a:pt x="193" y="290"/>
                  <a:pt x="193" y="294"/>
                  <a:pt x="193" y="301"/>
                </a:cubicBezTo>
                <a:cubicBezTo>
                  <a:pt x="193" y="301"/>
                  <a:pt x="193" y="301"/>
                  <a:pt x="193" y="301"/>
                </a:cubicBezTo>
                <a:cubicBezTo>
                  <a:pt x="193" y="314"/>
                  <a:pt x="193" y="334"/>
                  <a:pt x="193" y="346"/>
                </a:cubicBezTo>
                <a:cubicBezTo>
                  <a:pt x="193" y="346"/>
                  <a:pt x="193" y="346"/>
                  <a:pt x="193" y="346"/>
                </a:cubicBezTo>
                <a:cubicBezTo>
                  <a:pt x="193" y="350"/>
                  <a:pt x="195" y="364"/>
                  <a:pt x="201" y="379"/>
                </a:cubicBezTo>
                <a:cubicBezTo>
                  <a:pt x="201" y="379"/>
                  <a:pt x="201" y="379"/>
                  <a:pt x="201" y="379"/>
                </a:cubicBezTo>
                <a:cubicBezTo>
                  <a:pt x="207" y="394"/>
                  <a:pt x="218" y="410"/>
                  <a:pt x="235" y="420"/>
                </a:cubicBezTo>
                <a:cubicBezTo>
                  <a:pt x="235" y="420"/>
                  <a:pt x="235" y="420"/>
                  <a:pt x="235" y="420"/>
                </a:cubicBezTo>
                <a:cubicBezTo>
                  <a:pt x="247" y="427"/>
                  <a:pt x="263" y="432"/>
                  <a:pt x="284" y="432"/>
                </a:cubicBezTo>
                <a:cubicBezTo>
                  <a:pt x="284" y="432"/>
                  <a:pt x="284" y="432"/>
                  <a:pt x="284" y="432"/>
                </a:cubicBezTo>
                <a:cubicBezTo>
                  <a:pt x="284" y="432"/>
                  <a:pt x="285" y="432"/>
                  <a:pt x="285" y="432"/>
                </a:cubicBezTo>
                <a:cubicBezTo>
                  <a:pt x="285" y="432"/>
                  <a:pt x="285" y="432"/>
                  <a:pt x="285" y="432"/>
                </a:cubicBezTo>
                <a:cubicBezTo>
                  <a:pt x="304" y="432"/>
                  <a:pt x="320" y="429"/>
                  <a:pt x="333" y="422"/>
                </a:cubicBezTo>
                <a:cubicBezTo>
                  <a:pt x="333" y="422"/>
                  <a:pt x="333" y="422"/>
                  <a:pt x="333" y="422"/>
                </a:cubicBezTo>
                <a:cubicBezTo>
                  <a:pt x="345" y="416"/>
                  <a:pt x="356" y="408"/>
                  <a:pt x="364" y="398"/>
                </a:cubicBezTo>
                <a:cubicBezTo>
                  <a:pt x="364" y="398"/>
                  <a:pt x="364" y="398"/>
                  <a:pt x="364" y="398"/>
                </a:cubicBezTo>
                <a:cubicBezTo>
                  <a:pt x="380" y="378"/>
                  <a:pt x="387" y="352"/>
                  <a:pt x="387" y="330"/>
                </a:cubicBezTo>
                <a:cubicBezTo>
                  <a:pt x="387" y="330"/>
                  <a:pt x="387" y="330"/>
                  <a:pt x="387" y="330"/>
                </a:cubicBezTo>
                <a:cubicBezTo>
                  <a:pt x="387" y="308"/>
                  <a:pt x="379" y="283"/>
                  <a:pt x="365" y="259"/>
                </a:cubicBezTo>
                <a:cubicBezTo>
                  <a:pt x="365" y="259"/>
                  <a:pt x="365" y="259"/>
                  <a:pt x="365" y="259"/>
                </a:cubicBezTo>
                <a:cubicBezTo>
                  <a:pt x="351" y="234"/>
                  <a:pt x="331" y="211"/>
                  <a:pt x="308" y="191"/>
                </a:cubicBezTo>
                <a:cubicBezTo>
                  <a:pt x="308" y="191"/>
                  <a:pt x="308" y="191"/>
                  <a:pt x="308" y="191"/>
                </a:cubicBezTo>
                <a:cubicBezTo>
                  <a:pt x="304" y="188"/>
                  <a:pt x="303" y="184"/>
                  <a:pt x="303" y="179"/>
                </a:cubicBezTo>
                <a:cubicBezTo>
                  <a:pt x="303" y="179"/>
                  <a:pt x="303" y="179"/>
                  <a:pt x="303" y="179"/>
                </a:cubicBezTo>
                <a:cubicBezTo>
                  <a:pt x="304" y="174"/>
                  <a:pt x="307" y="170"/>
                  <a:pt x="311" y="169"/>
                </a:cubicBezTo>
                <a:cubicBezTo>
                  <a:pt x="311" y="169"/>
                  <a:pt x="311" y="169"/>
                  <a:pt x="311" y="169"/>
                </a:cubicBezTo>
                <a:cubicBezTo>
                  <a:pt x="311" y="169"/>
                  <a:pt x="311" y="169"/>
                  <a:pt x="312" y="169"/>
                </a:cubicBezTo>
                <a:cubicBezTo>
                  <a:pt x="312" y="169"/>
                  <a:pt x="312" y="169"/>
                  <a:pt x="312" y="169"/>
                </a:cubicBezTo>
                <a:cubicBezTo>
                  <a:pt x="312" y="169"/>
                  <a:pt x="312" y="168"/>
                  <a:pt x="312" y="168"/>
                </a:cubicBezTo>
                <a:cubicBezTo>
                  <a:pt x="312" y="168"/>
                  <a:pt x="312" y="168"/>
                  <a:pt x="312" y="168"/>
                </a:cubicBezTo>
                <a:cubicBezTo>
                  <a:pt x="313" y="168"/>
                  <a:pt x="313" y="168"/>
                  <a:pt x="314" y="168"/>
                </a:cubicBezTo>
                <a:cubicBezTo>
                  <a:pt x="314" y="168"/>
                  <a:pt x="314" y="168"/>
                  <a:pt x="314" y="168"/>
                </a:cubicBezTo>
                <a:cubicBezTo>
                  <a:pt x="316" y="167"/>
                  <a:pt x="318" y="166"/>
                  <a:pt x="321" y="164"/>
                </a:cubicBezTo>
                <a:cubicBezTo>
                  <a:pt x="321" y="164"/>
                  <a:pt x="321" y="164"/>
                  <a:pt x="321" y="164"/>
                </a:cubicBezTo>
                <a:cubicBezTo>
                  <a:pt x="327" y="161"/>
                  <a:pt x="333" y="158"/>
                  <a:pt x="338" y="154"/>
                </a:cubicBezTo>
                <a:cubicBezTo>
                  <a:pt x="338" y="154"/>
                  <a:pt x="338" y="154"/>
                  <a:pt x="338" y="154"/>
                </a:cubicBezTo>
                <a:cubicBezTo>
                  <a:pt x="342" y="151"/>
                  <a:pt x="344" y="148"/>
                  <a:pt x="344" y="147"/>
                </a:cubicBezTo>
                <a:cubicBezTo>
                  <a:pt x="344" y="147"/>
                  <a:pt x="344" y="147"/>
                  <a:pt x="344" y="147"/>
                </a:cubicBezTo>
                <a:cubicBezTo>
                  <a:pt x="346" y="145"/>
                  <a:pt x="347" y="139"/>
                  <a:pt x="348" y="132"/>
                </a:cubicBezTo>
                <a:cubicBezTo>
                  <a:pt x="348" y="132"/>
                  <a:pt x="348" y="132"/>
                  <a:pt x="348" y="132"/>
                </a:cubicBezTo>
                <a:cubicBezTo>
                  <a:pt x="349" y="125"/>
                  <a:pt x="349" y="117"/>
                  <a:pt x="349" y="111"/>
                </a:cubicBezTo>
                <a:cubicBezTo>
                  <a:pt x="349" y="111"/>
                  <a:pt x="349" y="111"/>
                  <a:pt x="349" y="111"/>
                </a:cubicBezTo>
                <a:cubicBezTo>
                  <a:pt x="349" y="104"/>
                  <a:pt x="349" y="99"/>
                  <a:pt x="349" y="95"/>
                </a:cubicBezTo>
                <a:cubicBezTo>
                  <a:pt x="349" y="95"/>
                  <a:pt x="349" y="95"/>
                  <a:pt x="349" y="95"/>
                </a:cubicBezTo>
                <a:cubicBezTo>
                  <a:pt x="348" y="95"/>
                  <a:pt x="346" y="95"/>
                  <a:pt x="345" y="95"/>
                </a:cubicBezTo>
                <a:cubicBezTo>
                  <a:pt x="345" y="95"/>
                  <a:pt x="345" y="95"/>
                  <a:pt x="345" y="95"/>
                </a:cubicBezTo>
                <a:cubicBezTo>
                  <a:pt x="344" y="95"/>
                  <a:pt x="344" y="95"/>
                  <a:pt x="344" y="95"/>
                </a:cubicBezTo>
                <a:cubicBezTo>
                  <a:pt x="344" y="95"/>
                  <a:pt x="344" y="95"/>
                  <a:pt x="344" y="95"/>
                </a:cubicBezTo>
                <a:cubicBezTo>
                  <a:pt x="344" y="95"/>
                  <a:pt x="344" y="95"/>
                  <a:pt x="344" y="95"/>
                </a:cubicBezTo>
                <a:cubicBezTo>
                  <a:pt x="340" y="95"/>
                  <a:pt x="337" y="94"/>
                  <a:pt x="334" y="91"/>
                </a:cubicBezTo>
                <a:cubicBezTo>
                  <a:pt x="334" y="91"/>
                  <a:pt x="334" y="91"/>
                  <a:pt x="334" y="91"/>
                </a:cubicBezTo>
                <a:cubicBezTo>
                  <a:pt x="331" y="89"/>
                  <a:pt x="330" y="85"/>
                  <a:pt x="330" y="81"/>
                </a:cubicBezTo>
                <a:cubicBezTo>
                  <a:pt x="330" y="81"/>
                  <a:pt x="330" y="81"/>
                  <a:pt x="330" y="81"/>
                </a:cubicBezTo>
                <a:cubicBezTo>
                  <a:pt x="330" y="81"/>
                  <a:pt x="330" y="40"/>
                  <a:pt x="330" y="32"/>
                </a:cubicBezTo>
                <a:cubicBezTo>
                  <a:pt x="330" y="32"/>
                  <a:pt x="330" y="32"/>
                  <a:pt x="330" y="32"/>
                </a:cubicBezTo>
                <a:cubicBezTo>
                  <a:pt x="330" y="30"/>
                  <a:pt x="329" y="28"/>
                  <a:pt x="328" y="28"/>
                </a:cubicBezTo>
                <a:cubicBezTo>
                  <a:pt x="328" y="28"/>
                  <a:pt x="328" y="28"/>
                  <a:pt x="328" y="28"/>
                </a:cubicBezTo>
                <a:cubicBezTo>
                  <a:pt x="328" y="27"/>
                  <a:pt x="327" y="27"/>
                  <a:pt x="326" y="27"/>
                </a:cubicBezTo>
                <a:cubicBezTo>
                  <a:pt x="326" y="27"/>
                  <a:pt x="326" y="27"/>
                  <a:pt x="326" y="27"/>
                </a:cubicBezTo>
                <a:cubicBezTo>
                  <a:pt x="324" y="27"/>
                  <a:pt x="323" y="27"/>
                  <a:pt x="323" y="28"/>
                </a:cubicBezTo>
                <a:cubicBezTo>
                  <a:pt x="323" y="28"/>
                  <a:pt x="323" y="28"/>
                  <a:pt x="323" y="28"/>
                </a:cubicBezTo>
                <a:cubicBezTo>
                  <a:pt x="322" y="28"/>
                  <a:pt x="321" y="29"/>
                  <a:pt x="321" y="32"/>
                </a:cubicBezTo>
                <a:cubicBezTo>
                  <a:pt x="321" y="32"/>
                  <a:pt x="321" y="32"/>
                  <a:pt x="321" y="32"/>
                </a:cubicBezTo>
                <a:cubicBezTo>
                  <a:pt x="321" y="41"/>
                  <a:pt x="321" y="76"/>
                  <a:pt x="321" y="81"/>
                </a:cubicBezTo>
                <a:cubicBezTo>
                  <a:pt x="321" y="81"/>
                  <a:pt x="321" y="81"/>
                  <a:pt x="321" y="81"/>
                </a:cubicBezTo>
                <a:cubicBezTo>
                  <a:pt x="321" y="85"/>
                  <a:pt x="320" y="88"/>
                  <a:pt x="317" y="90"/>
                </a:cubicBezTo>
                <a:cubicBezTo>
                  <a:pt x="317" y="90"/>
                  <a:pt x="317" y="90"/>
                  <a:pt x="317" y="90"/>
                </a:cubicBezTo>
                <a:cubicBezTo>
                  <a:pt x="315" y="93"/>
                  <a:pt x="312" y="94"/>
                  <a:pt x="308" y="94"/>
                </a:cubicBezTo>
                <a:cubicBezTo>
                  <a:pt x="308" y="94"/>
                  <a:pt x="308" y="94"/>
                  <a:pt x="308" y="94"/>
                </a:cubicBezTo>
                <a:cubicBezTo>
                  <a:pt x="274" y="94"/>
                  <a:pt x="274" y="94"/>
                  <a:pt x="274" y="94"/>
                </a:cubicBezTo>
                <a:cubicBezTo>
                  <a:pt x="270" y="94"/>
                  <a:pt x="267" y="93"/>
                  <a:pt x="265" y="90"/>
                </a:cubicBezTo>
                <a:cubicBezTo>
                  <a:pt x="265" y="90"/>
                  <a:pt x="265" y="90"/>
                  <a:pt x="265" y="90"/>
                </a:cubicBezTo>
                <a:cubicBezTo>
                  <a:pt x="262" y="88"/>
                  <a:pt x="261" y="85"/>
                  <a:pt x="261" y="81"/>
                </a:cubicBezTo>
                <a:cubicBezTo>
                  <a:pt x="261" y="81"/>
                  <a:pt x="261" y="81"/>
                  <a:pt x="261" y="81"/>
                </a:cubicBezTo>
                <a:cubicBezTo>
                  <a:pt x="261" y="81"/>
                  <a:pt x="261" y="42"/>
                  <a:pt x="261" y="32"/>
                </a:cubicBezTo>
                <a:cubicBezTo>
                  <a:pt x="261" y="32"/>
                  <a:pt x="261" y="32"/>
                  <a:pt x="261" y="32"/>
                </a:cubicBezTo>
                <a:cubicBezTo>
                  <a:pt x="261" y="29"/>
                  <a:pt x="260" y="28"/>
                  <a:pt x="259" y="28"/>
                </a:cubicBezTo>
                <a:cubicBezTo>
                  <a:pt x="259" y="28"/>
                  <a:pt x="259" y="28"/>
                  <a:pt x="259" y="28"/>
                </a:cubicBezTo>
                <a:cubicBezTo>
                  <a:pt x="259" y="27"/>
                  <a:pt x="258" y="27"/>
                  <a:pt x="257" y="27"/>
                </a:cubicBezTo>
                <a:cubicBezTo>
                  <a:pt x="257" y="27"/>
                  <a:pt x="257" y="27"/>
                  <a:pt x="257" y="27"/>
                </a:cubicBezTo>
                <a:cubicBezTo>
                  <a:pt x="255" y="27"/>
                  <a:pt x="254" y="27"/>
                  <a:pt x="253" y="28"/>
                </a:cubicBezTo>
                <a:cubicBezTo>
                  <a:pt x="253" y="28"/>
                  <a:pt x="253" y="28"/>
                  <a:pt x="253" y="28"/>
                </a:cubicBezTo>
                <a:cubicBezTo>
                  <a:pt x="253" y="28"/>
                  <a:pt x="252" y="29"/>
                  <a:pt x="252" y="32"/>
                </a:cubicBezTo>
                <a:cubicBezTo>
                  <a:pt x="252" y="32"/>
                  <a:pt x="252" y="32"/>
                  <a:pt x="252" y="32"/>
                </a:cubicBezTo>
                <a:cubicBezTo>
                  <a:pt x="252" y="41"/>
                  <a:pt x="252" y="74"/>
                  <a:pt x="252" y="82"/>
                </a:cubicBezTo>
                <a:cubicBezTo>
                  <a:pt x="252" y="82"/>
                  <a:pt x="252" y="82"/>
                  <a:pt x="252" y="82"/>
                </a:cubicBezTo>
                <a:cubicBezTo>
                  <a:pt x="252" y="86"/>
                  <a:pt x="250" y="89"/>
                  <a:pt x="247" y="92"/>
                </a:cubicBezTo>
                <a:cubicBezTo>
                  <a:pt x="247" y="92"/>
                  <a:pt x="247" y="92"/>
                  <a:pt x="247" y="92"/>
                </a:cubicBezTo>
                <a:cubicBezTo>
                  <a:pt x="245" y="94"/>
                  <a:pt x="241" y="95"/>
                  <a:pt x="237" y="95"/>
                </a:cubicBezTo>
                <a:cubicBezTo>
                  <a:pt x="237" y="95"/>
                  <a:pt x="237" y="95"/>
                  <a:pt x="237" y="95"/>
                </a:cubicBezTo>
                <a:cubicBezTo>
                  <a:pt x="237" y="95"/>
                  <a:pt x="237" y="95"/>
                  <a:pt x="237" y="95"/>
                </a:cubicBezTo>
                <a:cubicBezTo>
                  <a:pt x="237" y="95"/>
                  <a:pt x="236" y="95"/>
                  <a:pt x="236" y="95"/>
                </a:cubicBezTo>
                <a:cubicBezTo>
                  <a:pt x="236" y="95"/>
                  <a:pt x="236" y="95"/>
                  <a:pt x="236" y="95"/>
                </a:cubicBezTo>
                <a:cubicBezTo>
                  <a:pt x="235" y="95"/>
                  <a:pt x="234" y="95"/>
                  <a:pt x="233" y="95"/>
                </a:cubicBezTo>
                <a:cubicBezTo>
                  <a:pt x="233" y="95"/>
                  <a:pt x="233" y="95"/>
                  <a:pt x="233" y="95"/>
                </a:cubicBezTo>
                <a:cubicBezTo>
                  <a:pt x="233" y="98"/>
                  <a:pt x="233" y="102"/>
                  <a:pt x="233" y="106"/>
                </a:cubicBezTo>
                <a:cubicBezTo>
                  <a:pt x="233" y="106"/>
                  <a:pt x="233" y="106"/>
                  <a:pt x="233" y="106"/>
                </a:cubicBezTo>
                <a:cubicBezTo>
                  <a:pt x="233" y="116"/>
                  <a:pt x="233" y="130"/>
                  <a:pt x="234" y="139"/>
                </a:cubicBezTo>
                <a:cubicBezTo>
                  <a:pt x="234" y="139"/>
                  <a:pt x="234" y="139"/>
                  <a:pt x="234" y="139"/>
                </a:cubicBezTo>
                <a:cubicBezTo>
                  <a:pt x="234" y="142"/>
                  <a:pt x="235" y="144"/>
                  <a:pt x="235" y="145"/>
                </a:cubicBezTo>
                <a:cubicBezTo>
                  <a:pt x="235" y="145"/>
                  <a:pt x="235" y="145"/>
                  <a:pt x="235" y="145"/>
                </a:cubicBezTo>
                <a:cubicBezTo>
                  <a:pt x="235" y="145"/>
                  <a:pt x="235" y="145"/>
                  <a:pt x="235" y="145"/>
                </a:cubicBezTo>
                <a:cubicBezTo>
                  <a:pt x="235" y="145"/>
                  <a:pt x="235" y="145"/>
                  <a:pt x="235" y="145"/>
                </a:cubicBezTo>
                <a:cubicBezTo>
                  <a:pt x="236" y="148"/>
                  <a:pt x="238" y="150"/>
                  <a:pt x="240" y="152"/>
                </a:cubicBezTo>
                <a:cubicBezTo>
                  <a:pt x="240" y="152"/>
                  <a:pt x="240" y="152"/>
                  <a:pt x="240" y="152"/>
                </a:cubicBezTo>
                <a:cubicBezTo>
                  <a:pt x="242" y="154"/>
                  <a:pt x="246" y="156"/>
                  <a:pt x="249" y="158"/>
                </a:cubicBezTo>
                <a:cubicBezTo>
                  <a:pt x="249" y="158"/>
                  <a:pt x="249" y="158"/>
                  <a:pt x="249" y="158"/>
                </a:cubicBezTo>
                <a:cubicBezTo>
                  <a:pt x="256" y="162"/>
                  <a:pt x="265" y="165"/>
                  <a:pt x="271" y="167"/>
                </a:cubicBezTo>
                <a:cubicBezTo>
                  <a:pt x="271" y="167"/>
                  <a:pt x="271" y="167"/>
                  <a:pt x="271" y="167"/>
                </a:cubicBezTo>
                <a:cubicBezTo>
                  <a:pt x="271" y="167"/>
                  <a:pt x="271" y="167"/>
                  <a:pt x="271" y="167"/>
                </a:cubicBezTo>
                <a:cubicBezTo>
                  <a:pt x="279" y="169"/>
                  <a:pt x="283" y="176"/>
                  <a:pt x="281" y="183"/>
                </a:cubicBezTo>
                <a:cubicBezTo>
                  <a:pt x="281" y="183"/>
                  <a:pt x="281" y="183"/>
                  <a:pt x="281" y="183"/>
                </a:cubicBezTo>
                <a:cubicBezTo>
                  <a:pt x="279" y="190"/>
                  <a:pt x="271" y="194"/>
                  <a:pt x="264" y="192"/>
                </a:cubicBezTo>
                <a:cubicBezTo>
                  <a:pt x="264" y="192"/>
                  <a:pt x="264" y="192"/>
                  <a:pt x="264" y="192"/>
                </a:cubicBezTo>
                <a:cubicBezTo>
                  <a:pt x="253" y="189"/>
                  <a:pt x="236" y="184"/>
                  <a:pt x="222" y="172"/>
                </a:cubicBezTo>
                <a:cubicBezTo>
                  <a:pt x="222" y="172"/>
                  <a:pt x="222" y="172"/>
                  <a:pt x="222" y="172"/>
                </a:cubicBezTo>
                <a:cubicBezTo>
                  <a:pt x="217" y="167"/>
                  <a:pt x="213" y="162"/>
                  <a:pt x="210" y="156"/>
                </a:cubicBezTo>
                <a:cubicBezTo>
                  <a:pt x="210" y="156"/>
                  <a:pt x="210" y="156"/>
                  <a:pt x="210" y="156"/>
                </a:cubicBezTo>
                <a:cubicBezTo>
                  <a:pt x="210" y="154"/>
                  <a:pt x="209" y="152"/>
                  <a:pt x="209" y="150"/>
                </a:cubicBezTo>
                <a:cubicBezTo>
                  <a:pt x="209" y="150"/>
                  <a:pt x="209" y="150"/>
                  <a:pt x="209" y="150"/>
                </a:cubicBezTo>
                <a:cubicBezTo>
                  <a:pt x="208" y="148"/>
                  <a:pt x="208" y="147"/>
                  <a:pt x="208" y="145"/>
                </a:cubicBezTo>
                <a:cubicBezTo>
                  <a:pt x="208" y="145"/>
                  <a:pt x="208" y="145"/>
                  <a:pt x="208" y="145"/>
                </a:cubicBezTo>
                <a:cubicBezTo>
                  <a:pt x="207" y="141"/>
                  <a:pt x="207" y="137"/>
                  <a:pt x="207" y="132"/>
                </a:cubicBezTo>
                <a:cubicBezTo>
                  <a:pt x="207" y="132"/>
                  <a:pt x="207" y="132"/>
                  <a:pt x="207" y="132"/>
                </a:cubicBezTo>
                <a:cubicBezTo>
                  <a:pt x="206" y="124"/>
                  <a:pt x="206" y="114"/>
                  <a:pt x="206" y="106"/>
                </a:cubicBezTo>
                <a:cubicBezTo>
                  <a:pt x="206" y="106"/>
                  <a:pt x="206" y="106"/>
                  <a:pt x="206" y="106"/>
                </a:cubicBezTo>
                <a:cubicBezTo>
                  <a:pt x="206" y="101"/>
                  <a:pt x="206" y="97"/>
                  <a:pt x="206" y="94"/>
                </a:cubicBezTo>
                <a:cubicBezTo>
                  <a:pt x="206" y="94"/>
                  <a:pt x="206" y="94"/>
                  <a:pt x="206" y="94"/>
                </a:cubicBezTo>
                <a:cubicBezTo>
                  <a:pt x="206" y="89"/>
                  <a:pt x="208" y="84"/>
                  <a:pt x="210" y="80"/>
                </a:cubicBezTo>
                <a:cubicBezTo>
                  <a:pt x="210" y="80"/>
                  <a:pt x="210" y="80"/>
                  <a:pt x="210" y="80"/>
                </a:cubicBezTo>
                <a:cubicBezTo>
                  <a:pt x="213" y="76"/>
                  <a:pt x="216" y="74"/>
                  <a:pt x="220" y="72"/>
                </a:cubicBezTo>
                <a:cubicBezTo>
                  <a:pt x="220" y="72"/>
                  <a:pt x="220" y="72"/>
                  <a:pt x="220" y="72"/>
                </a:cubicBezTo>
                <a:cubicBezTo>
                  <a:pt x="222" y="71"/>
                  <a:pt x="223" y="70"/>
                  <a:pt x="225" y="70"/>
                </a:cubicBezTo>
                <a:cubicBezTo>
                  <a:pt x="225" y="70"/>
                  <a:pt x="225" y="70"/>
                  <a:pt x="225" y="70"/>
                </a:cubicBezTo>
                <a:cubicBezTo>
                  <a:pt x="225" y="57"/>
                  <a:pt x="225" y="38"/>
                  <a:pt x="225" y="32"/>
                </a:cubicBezTo>
                <a:cubicBezTo>
                  <a:pt x="225" y="32"/>
                  <a:pt x="225" y="32"/>
                  <a:pt x="225" y="32"/>
                </a:cubicBezTo>
                <a:cubicBezTo>
                  <a:pt x="225" y="23"/>
                  <a:pt x="229" y="14"/>
                  <a:pt x="235" y="8"/>
                </a:cubicBezTo>
                <a:cubicBezTo>
                  <a:pt x="235" y="8"/>
                  <a:pt x="235" y="8"/>
                  <a:pt x="235" y="8"/>
                </a:cubicBezTo>
                <a:cubicBezTo>
                  <a:pt x="242" y="2"/>
                  <a:pt x="249" y="0"/>
                  <a:pt x="257" y="0"/>
                </a:cubicBezTo>
                <a:cubicBezTo>
                  <a:pt x="257" y="0"/>
                  <a:pt x="257" y="0"/>
                  <a:pt x="257" y="0"/>
                </a:cubicBezTo>
                <a:cubicBezTo>
                  <a:pt x="265" y="0"/>
                  <a:pt x="273" y="3"/>
                  <a:pt x="278" y="9"/>
                </a:cubicBezTo>
                <a:cubicBezTo>
                  <a:pt x="278" y="9"/>
                  <a:pt x="278" y="9"/>
                  <a:pt x="278" y="9"/>
                </a:cubicBezTo>
                <a:cubicBezTo>
                  <a:pt x="284" y="15"/>
                  <a:pt x="287" y="23"/>
                  <a:pt x="287" y="32"/>
                </a:cubicBezTo>
                <a:cubicBezTo>
                  <a:pt x="287" y="32"/>
                  <a:pt x="287" y="32"/>
                  <a:pt x="287" y="32"/>
                </a:cubicBezTo>
                <a:cubicBezTo>
                  <a:pt x="287" y="38"/>
                  <a:pt x="287" y="55"/>
                  <a:pt x="287" y="68"/>
                </a:cubicBezTo>
                <a:cubicBezTo>
                  <a:pt x="287" y="68"/>
                  <a:pt x="287" y="68"/>
                  <a:pt x="287" y="68"/>
                </a:cubicBezTo>
                <a:cubicBezTo>
                  <a:pt x="295" y="68"/>
                  <a:pt x="295" y="68"/>
                  <a:pt x="295" y="68"/>
                </a:cubicBezTo>
                <a:cubicBezTo>
                  <a:pt x="295" y="55"/>
                  <a:pt x="295" y="38"/>
                  <a:pt x="295" y="32"/>
                </a:cubicBezTo>
                <a:cubicBezTo>
                  <a:pt x="295" y="32"/>
                  <a:pt x="295" y="32"/>
                  <a:pt x="295" y="32"/>
                </a:cubicBezTo>
                <a:cubicBezTo>
                  <a:pt x="295" y="23"/>
                  <a:pt x="298" y="15"/>
                  <a:pt x="304" y="9"/>
                </a:cubicBezTo>
                <a:cubicBezTo>
                  <a:pt x="304" y="9"/>
                  <a:pt x="304" y="9"/>
                  <a:pt x="304" y="9"/>
                </a:cubicBezTo>
                <a:cubicBezTo>
                  <a:pt x="309" y="3"/>
                  <a:pt x="318" y="0"/>
                  <a:pt x="326" y="0"/>
                </a:cubicBezTo>
                <a:cubicBezTo>
                  <a:pt x="326" y="0"/>
                  <a:pt x="326" y="0"/>
                  <a:pt x="326" y="0"/>
                </a:cubicBezTo>
                <a:cubicBezTo>
                  <a:pt x="334" y="0"/>
                  <a:pt x="342" y="4"/>
                  <a:pt x="348" y="10"/>
                </a:cubicBezTo>
                <a:cubicBezTo>
                  <a:pt x="348" y="10"/>
                  <a:pt x="348" y="10"/>
                  <a:pt x="348" y="10"/>
                </a:cubicBezTo>
                <a:cubicBezTo>
                  <a:pt x="353" y="15"/>
                  <a:pt x="356" y="24"/>
                  <a:pt x="356" y="32"/>
                </a:cubicBezTo>
                <a:cubicBezTo>
                  <a:pt x="356" y="32"/>
                  <a:pt x="356" y="32"/>
                  <a:pt x="356" y="32"/>
                </a:cubicBezTo>
                <a:cubicBezTo>
                  <a:pt x="356" y="37"/>
                  <a:pt x="356" y="57"/>
                  <a:pt x="356" y="70"/>
                </a:cubicBezTo>
                <a:cubicBezTo>
                  <a:pt x="356" y="70"/>
                  <a:pt x="356" y="70"/>
                  <a:pt x="356" y="70"/>
                </a:cubicBezTo>
                <a:cubicBezTo>
                  <a:pt x="361" y="71"/>
                  <a:pt x="367" y="74"/>
                  <a:pt x="371" y="80"/>
                </a:cubicBezTo>
                <a:cubicBezTo>
                  <a:pt x="371" y="80"/>
                  <a:pt x="371" y="80"/>
                  <a:pt x="371" y="80"/>
                </a:cubicBezTo>
                <a:cubicBezTo>
                  <a:pt x="374" y="84"/>
                  <a:pt x="375" y="89"/>
                  <a:pt x="375" y="95"/>
                </a:cubicBezTo>
                <a:cubicBezTo>
                  <a:pt x="375" y="95"/>
                  <a:pt x="375" y="95"/>
                  <a:pt x="375" y="95"/>
                </a:cubicBezTo>
                <a:cubicBezTo>
                  <a:pt x="375" y="98"/>
                  <a:pt x="375" y="104"/>
                  <a:pt x="375" y="111"/>
                </a:cubicBezTo>
                <a:cubicBezTo>
                  <a:pt x="375" y="111"/>
                  <a:pt x="375" y="111"/>
                  <a:pt x="375" y="111"/>
                </a:cubicBezTo>
                <a:cubicBezTo>
                  <a:pt x="375" y="118"/>
                  <a:pt x="375" y="127"/>
                  <a:pt x="374" y="135"/>
                </a:cubicBezTo>
                <a:cubicBezTo>
                  <a:pt x="374" y="135"/>
                  <a:pt x="374" y="135"/>
                  <a:pt x="374" y="135"/>
                </a:cubicBezTo>
                <a:cubicBezTo>
                  <a:pt x="373" y="144"/>
                  <a:pt x="372" y="152"/>
                  <a:pt x="368" y="160"/>
                </a:cubicBezTo>
                <a:cubicBezTo>
                  <a:pt x="368" y="160"/>
                  <a:pt x="368" y="160"/>
                  <a:pt x="368" y="160"/>
                </a:cubicBezTo>
                <a:cubicBezTo>
                  <a:pt x="364" y="166"/>
                  <a:pt x="360" y="171"/>
                  <a:pt x="355" y="174"/>
                </a:cubicBezTo>
                <a:cubicBezTo>
                  <a:pt x="355" y="174"/>
                  <a:pt x="355" y="174"/>
                  <a:pt x="355" y="174"/>
                </a:cubicBezTo>
                <a:cubicBezTo>
                  <a:pt x="350" y="178"/>
                  <a:pt x="345" y="182"/>
                  <a:pt x="340" y="184"/>
                </a:cubicBezTo>
                <a:cubicBezTo>
                  <a:pt x="340" y="184"/>
                  <a:pt x="340" y="184"/>
                  <a:pt x="340" y="184"/>
                </a:cubicBezTo>
                <a:cubicBezTo>
                  <a:pt x="359" y="203"/>
                  <a:pt x="376" y="224"/>
                  <a:pt x="388" y="246"/>
                </a:cubicBezTo>
                <a:cubicBezTo>
                  <a:pt x="388" y="246"/>
                  <a:pt x="388" y="246"/>
                  <a:pt x="388" y="246"/>
                </a:cubicBezTo>
                <a:cubicBezTo>
                  <a:pt x="404" y="273"/>
                  <a:pt x="413" y="302"/>
                  <a:pt x="413" y="330"/>
                </a:cubicBezTo>
                <a:cubicBezTo>
                  <a:pt x="413" y="330"/>
                  <a:pt x="413" y="330"/>
                  <a:pt x="413" y="330"/>
                </a:cubicBezTo>
                <a:cubicBezTo>
                  <a:pt x="413" y="351"/>
                  <a:pt x="409" y="373"/>
                  <a:pt x="398" y="394"/>
                </a:cubicBezTo>
                <a:cubicBezTo>
                  <a:pt x="398" y="394"/>
                  <a:pt x="398" y="394"/>
                  <a:pt x="398" y="394"/>
                </a:cubicBezTo>
                <a:cubicBezTo>
                  <a:pt x="387" y="415"/>
                  <a:pt x="369" y="435"/>
                  <a:pt x="344" y="447"/>
                </a:cubicBezTo>
                <a:cubicBezTo>
                  <a:pt x="344" y="447"/>
                  <a:pt x="344" y="447"/>
                  <a:pt x="344" y="447"/>
                </a:cubicBezTo>
                <a:cubicBezTo>
                  <a:pt x="328" y="454"/>
                  <a:pt x="308" y="459"/>
                  <a:pt x="285" y="459"/>
                </a:cubicBezTo>
                <a:cubicBezTo>
                  <a:pt x="285" y="459"/>
                  <a:pt x="285" y="459"/>
                  <a:pt x="285" y="459"/>
                </a:cubicBezTo>
                <a:cubicBezTo>
                  <a:pt x="285" y="459"/>
                  <a:pt x="285" y="459"/>
                  <a:pt x="285" y="4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175"/>
          <p:cNvSpPr>
            <a:spLocks/>
          </p:cNvSpPr>
          <p:nvPr userDrawn="1"/>
        </p:nvSpPr>
        <p:spPr bwMode="auto">
          <a:xfrm>
            <a:off x="584858" y="1746154"/>
            <a:ext cx="403225" cy="515938"/>
          </a:xfrm>
          <a:custGeom>
            <a:avLst/>
            <a:gdLst/>
            <a:ahLst/>
            <a:cxnLst>
              <a:cxn ang="0">
                <a:pos x="113" y="28"/>
              </a:cxn>
              <a:cxn ang="0">
                <a:pos x="89" y="84"/>
              </a:cxn>
              <a:cxn ang="0">
                <a:pos x="101" y="134"/>
              </a:cxn>
              <a:cxn ang="0">
                <a:pos x="13" y="134"/>
              </a:cxn>
              <a:cxn ang="0">
                <a:pos x="0" y="147"/>
              </a:cxn>
              <a:cxn ang="0">
                <a:pos x="0" y="266"/>
              </a:cxn>
              <a:cxn ang="0">
                <a:pos x="8" y="278"/>
              </a:cxn>
              <a:cxn ang="0">
                <a:pos x="22" y="276"/>
              </a:cxn>
              <a:cxn ang="0">
                <a:pos x="66" y="268"/>
              </a:cxn>
              <a:cxn ang="0">
                <a:pos x="79" y="329"/>
              </a:cxn>
              <a:cxn ang="0">
                <a:pos x="18" y="337"/>
              </a:cxn>
              <a:cxn ang="0">
                <a:pos x="5" y="338"/>
              </a:cxn>
              <a:cxn ang="0">
                <a:pos x="0" y="349"/>
              </a:cxn>
              <a:cxn ang="0">
                <a:pos x="0" y="444"/>
              </a:cxn>
              <a:cxn ang="0">
                <a:pos x="13" y="457"/>
              </a:cxn>
              <a:cxn ang="0">
                <a:pos x="26" y="444"/>
              </a:cxn>
              <a:cxn ang="0">
                <a:pos x="26" y="367"/>
              </a:cxn>
              <a:cxn ang="0">
                <a:pos x="102" y="342"/>
              </a:cxn>
              <a:cxn ang="0">
                <a:pos x="82" y="247"/>
              </a:cxn>
              <a:cxn ang="0">
                <a:pos x="26" y="241"/>
              </a:cxn>
              <a:cxn ang="0">
                <a:pos x="26" y="161"/>
              </a:cxn>
              <a:cxn ang="0">
                <a:pos x="123" y="161"/>
              </a:cxn>
              <a:cxn ang="0">
                <a:pos x="134" y="154"/>
              </a:cxn>
              <a:cxn ang="0">
                <a:pos x="136" y="147"/>
              </a:cxn>
              <a:cxn ang="0">
                <a:pos x="134" y="141"/>
              </a:cxn>
              <a:cxn ang="0">
                <a:pos x="116" y="83"/>
              </a:cxn>
              <a:cxn ang="0">
                <a:pos x="131" y="47"/>
              </a:cxn>
              <a:cxn ang="0">
                <a:pos x="200" y="44"/>
              </a:cxn>
              <a:cxn ang="0">
                <a:pos x="213" y="142"/>
              </a:cxn>
              <a:cxn ang="0">
                <a:pos x="214" y="155"/>
              </a:cxn>
              <a:cxn ang="0">
                <a:pos x="225" y="161"/>
              </a:cxn>
              <a:cxn ang="0">
                <a:pos x="332" y="161"/>
              </a:cxn>
              <a:cxn ang="0">
                <a:pos x="332" y="226"/>
              </a:cxn>
              <a:cxn ang="0">
                <a:pos x="253" y="245"/>
              </a:cxn>
              <a:cxn ang="0">
                <a:pos x="252" y="330"/>
              </a:cxn>
              <a:cxn ang="0">
                <a:pos x="332" y="356"/>
              </a:cxn>
              <a:cxn ang="0">
                <a:pos x="332" y="431"/>
              </a:cxn>
              <a:cxn ang="0">
                <a:pos x="122" y="431"/>
              </a:cxn>
              <a:cxn ang="0">
                <a:pos x="109" y="444"/>
              </a:cxn>
              <a:cxn ang="0">
                <a:pos x="122" y="457"/>
              </a:cxn>
              <a:cxn ang="0">
                <a:pos x="346" y="457"/>
              </a:cxn>
              <a:cxn ang="0">
                <a:pos x="359" y="444"/>
              </a:cxn>
              <a:cxn ang="0">
                <a:pos x="359" y="338"/>
              </a:cxn>
              <a:cxn ang="0">
                <a:pos x="353" y="327"/>
              </a:cxn>
              <a:cxn ang="0">
                <a:pos x="341" y="326"/>
              </a:cxn>
              <a:cxn ang="0">
                <a:pos x="274" y="314"/>
              </a:cxn>
              <a:cxn ang="0">
                <a:pos x="274" y="262"/>
              </a:cxn>
              <a:cxn ang="0">
                <a:pos x="340" y="258"/>
              </a:cxn>
              <a:cxn ang="0">
                <a:pos x="353" y="257"/>
              </a:cxn>
              <a:cxn ang="0">
                <a:pos x="359" y="245"/>
              </a:cxn>
              <a:cxn ang="0">
                <a:pos x="359" y="147"/>
              </a:cxn>
              <a:cxn ang="0">
                <a:pos x="346" y="134"/>
              </a:cxn>
              <a:cxn ang="0">
                <a:pos x="244" y="134"/>
              </a:cxn>
              <a:cxn ang="0">
                <a:pos x="250" y="93"/>
              </a:cxn>
              <a:cxn ang="0">
                <a:pos x="248" y="72"/>
              </a:cxn>
              <a:cxn ang="0">
                <a:pos x="215" y="22"/>
              </a:cxn>
              <a:cxn ang="0">
                <a:pos x="113" y="28"/>
              </a:cxn>
            </a:cxnLst>
            <a:rect l="0" t="0" r="r" b="b"/>
            <a:pathLst>
              <a:path w="359" h="457">
                <a:moveTo>
                  <a:pt x="113" y="28"/>
                </a:moveTo>
                <a:cubicBezTo>
                  <a:pt x="104" y="36"/>
                  <a:pt x="89" y="54"/>
                  <a:pt x="89" y="84"/>
                </a:cubicBezTo>
                <a:cubicBezTo>
                  <a:pt x="89" y="98"/>
                  <a:pt x="93" y="114"/>
                  <a:pt x="101" y="134"/>
                </a:cubicBezTo>
                <a:cubicBezTo>
                  <a:pt x="73" y="134"/>
                  <a:pt x="13" y="134"/>
                  <a:pt x="13" y="134"/>
                </a:cubicBezTo>
                <a:cubicBezTo>
                  <a:pt x="6" y="134"/>
                  <a:pt x="0" y="140"/>
                  <a:pt x="0" y="147"/>
                </a:cubicBezTo>
                <a:cubicBezTo>
                  <a:pt x="0" y="266"/>
                  <a:pt x="0" y="266"/>
                  <a:pt x="0" y="266"/>
                </a:cubicBezTo>
                <a:cubicBezTo>
                  <a:pt x="0" y="272"/>
                  <a:pt x="3" y="276"/>
                  <a:pt x="8" y="278"/>
                </a:cubicBezTo>
                <a:cubicBezTo>
                  <a:pt x="13" y="281"/>
                  <a:pt x="18" y="280"/>
                  <a:pt x="22" y="276"/>
                </a:cubicBezTo>
                <a:cubicBezTo>
                  <a:pt x="39" y="261"/>
                  <a:pt x="53" y="259"/>
                  <a:pt x="66" y="268"/>
                </a:cubicBezTo>
                <a:cubicBezTo>
                  <a:pt x="82" y="281"/>
                  <a:pt x="89" y="311"/>
                  <a:pt x="79" y="329"/>
                </a:cubicBezTo>
                <a:cubicBezTo>
                  <a:pt x="67" y="350"/>
                  <a:pt x="35" y="343"/>
                  <a:pt x="18" y="337"/>
                </a:cubicBezTo>
                <a:cubicBezTo>
                  <a:pt x="13" y="335"/>
                  <a:pt x="9" y="336"/>
                  <a:pt x="5" y="338"/>
                </a:cubicBezTo>
                <a:cubicBezTo>
                  <a:pt x="2" y="341"/>
                  <a:pt x="0" y="345"/>
                  <a:pt x="0" y="349"/>
                </a:cubicBezTo>
                <a:cubicBezTo>
                  <a:pt x="0" y="444"/>
                  <a:pt x="0" y="444"/>
                  <a:pt x="0" y="444"/>
                </a:cubicBezTo>
                <a:cubicBezTo>
                  <a:pt x="0" y="451"/>
                  <a:pt x="6" y="457"/>
                  <a:pt x="13" y="457"/>
                </a:cubicBezTo>
                <a:cubicBezTo>
                  <a:pt x="20" y="457"/>
                  <a:pt x="26" y="451"/>
                  <a:pt x="26" y="444"/>
                </a:cubicBezTo>
                <a:cubicBezTo>
                  <a:pt x="26" y="444"/>
                  <a:pt x="26" y="390"/>
                  <a:pt x="26" y="367"/>
                </a:cubicBezTo>
                <a:cubicBezTo>
                  <a:pt x="76" y="378"/>
                  <a:pt x="96" y="354"/>
                  <a:pt x="102" y="342"/>
                </a:cubicBezTo>
                <a:cubicBezTo>
                  <a:pt x="118" y="313"/>
                  <a:pt x="109" y="269"/>
                  <a:pt x="82" y="247"/>
                </a:cubicBezTo>
                <a:cubicBezTo>
                  <a:pt x="66" y="234"/>
                  <a:pt x="46" y="233"/>
                  <a:pt x="26" y="241"/>
                </a:cubicBezTo>
                <a:cubicBezTo>
                  <a:pt x="26" y="215"/>
                  <a:pt x="26" y="177"/>
                  <a:pt x="26" y="161"/>
                </a:cubicBezTo>
                <a:cubicBezTo>
                  <a:pt x="47" y="161"/>
                  <a:pt x="123" y="161"/>
                  <a:pt x="123" y="161"/>
                </a:cubicBezTo>
                <a:cubicBezTo>
                  <a:pt x="127" y="161"/>
                  <a:pt x="132" y="158"/>
                  <a:pt x="134" y="154"/>
                </a:cubicBezTo>
                <a:cubicBezTo>
                  <a:pt x="135" y="152"/>
                  <a:pt x="136" y="150"/>
                  <a:pt x="136" y="147"/>
                </a:cubicBezTo>
                <a:cubicBezTo>
                  <a:pt x="136" y="145"/>
                  <a:pt x="135" y="143"/>
                  <a:pt x="134" y="141"/>
                </a:cubicBezTo>
                <a:cubicBezTo>
                  <a:pt x="122" y="119"/>
                  <a:pt x="116" y="100"/>
                  <a:pt x="116" y="83"/>
                </a:cubicBezTo>
                <a:cubicBezTo>
                  <a:pt x="116" y="69"/>
                  <a:pt x="121" y="56"/>
                  <a:pt x="131" y="47"/>
                </a:cubicBezTo>
                <a:cubicBezTo>
                  <a:pt x="149" y="31"/>
                  <a:pt x="179" y="29"/>
                  <a:pt x="200" y="44"/>
                </a:cubicBezTo>
                <a:cubicBezTo>
                  <a:pt x="226" y="61"/>
                  <a:pt x="230" y="97"/>
                  <a:pt x="213" y="142"/>
                </a:cubicBezTo>
                <a:cubicBezTo>
                  <a:pt x="211" y="146"/>
                  <a:pt x="212" y="151"/>
                  <a:pt x="214" y="155"/>
                </a:cubicBezTo>
                <a:cubicBezTo>
                  <a:pt x="216" y="158"/>
                  <a:pt x="221" y="161"/>
                  <a:pt x="225" y="161"/>
                </a:cubicBezTo>
                <a:cubicBezTo>
                  <a:pt x="225" y="161"/>
                  <a:pt x="311" y="161"/>
                  <a:pt x="332" y="161"/>
                </a:cubicBezTo>
                <a:cubicBezTo>
                  <a:pt x="332" y="176"/>
                  <a:pt x="332" y="206"/>
                  <a:pt x="332" y="226"/>
                </a:cubicBezTo>
                <a:cubicBezTo>
                  <a:pt x="286" y="213"/>
                  <a:pt x="262" y="234"/>
                  <a:pt x="253" y="245"/>
                </a:cubicBezTo>
                <a:cubicBezTo>
                  <a:pt x="234" y="268"/>
                  <a:pt x="234" y="305"/>
                  <a:pt x="252" y="330"/>
                </a:cubicBezTo>
                <a:cubicBezTo>
                  <a:pt x="269" y="354"/>
                  <a:pt x="298" y="363"/>
                  <a:pt x="332" y="356"/>
                </a:cubicBezTo>
                <a:cubicBezTo>
                  <a:pt x="332" y="377"/>
                  <a:pt x="332" y="414"/>
                  <a:pt x="332" y="431"/>
                </a:cubicBezTo>
                <a:cubicBezTo>
                  <a:pt x="309" y="431"/>
                  <a:pt x="122" y="431"/>
                  <a:pt x="122" y="431"/>
                </a:cubicBezTo>
                <a:cubicBezTo>
                  <a:pt x="115" y="431"/>
                  <a:pt x="109" y="437"/>
                  <a:pt x="109" y="444"/>
                </a:cubicBezTo>
                <a:cubicBezTo>
                  <a:pt x="109" y="451"/>
                  <a:pt x="115" y="457"/>
                  <a:pt x="122" y="457"/>
                </a:cubicBezTo>
                <a:cubicBezTo>
                  <a:pt x="346" y="457"/>
                  <a:pt x="346" y="457"/>
                  <a:pt x="346" y="457"/>
                </a:cubicBezTo>
                <a:cubicBezTo>
                  <a:pt x="353" y="457"/>
                  <a:pt x="359" y="451"/>
                  <a:pt x="359" y="444"/>
                </a:cubicBezTo>
                <a:cubicBezTo>
                  <a:pt x="359" y="338"/>
                  <a:pt x="359" y="338"/>
                  <a:pt x="359" y="338"/>
                </a:cubicBezTo>
                <a:cubicBezTo>
                  <a:pt x="359" y="334"/>
                  <a:pt x="357" y="330"/>
                  <a:pt x="353" y="327"/>
                </a:cubicBezTo>
                <a:cubicBezTo>
                  <a:pt x="350" y="325"/>
                  <a:pt x="345" y="324"/>
                  <a:pt x="341" y="326"/>
                </a:cubicBezTo>
                <a:cubicBezTo>
                  <a:pt x="311" y="337"/>
                  <a:pt x="286" y="333"/>
                  <a:pt x="274" y="314"/>
                </a:cubicBezTo>
                <a:cubicBezTo>
                  <a:pt x="262" y="299"/>
                  <a:pt x="263" y="276"/>
                  <a:pt x="274" y="262"/>
                </a:cubicBezTo>
                <a:cubicBezTo>
                  <a:pt x="286" y="246"/>
                  <a:pt x="311" y="245"/>
                  <a:pt x="340" y="258"/>
                </a:cubicBezTo>
                <a:cubicBezTo>
                  <a:pt x="344" y="259"/>
                  <a:pt x="349" y="259"/>
                  <a:pt x="353" y="257"/>
                </a:cubicBezTo>
                <a:cubicBezTo>
                  <a:pt x="357" y="254"/>
                  <a:pt x="359" y="250"/>
                  <a:pt x="359" y="245"/>
                </a:cubicBezTo>
                <a:cubicBezTo>
                  <a:pt x="359" y="147"/>
                  <a:pt x="359" y="147"/>
                  <a:pt x="359" y="147"/>
                </a:cubicBezTo>
                <a:cubicBezTo>
                  <a:pt x="359" y="140"/>
                  <a:pt x="353" y="134"/>
                  <a:pt x="346" y="134"/>
                </a:cubicBezTo>
                <a:cubicBezTo>
                  <a:pt x="346" y="134"/>
                  <a:pt x="270" y="134"/>
                  <a:pt x="244" y="134"/>
                </a:cubicBezTo>
                <a:cubicBezTo>
                  <a:pt x="248" y="119"/>
                  <a:pt x="250" y="106"/>
                  <a:pt x="250" y="93"/>
                </a:cubicBezTo>
                <a:cubicBezTo>
                  <a:pt x="250" y="86"/>
                  <a:pt x="249" y="79"/>
                  <a:pt x="248" y="72"/>
                </a:cubicBezTo>
                <a:cubicBezTo>
                  <a:pt x="243" y="51"/>
                  <a:pt x="232" y="34"/>
                  <a:pt x="215" y="22"/>
                </a:cubicBezTo>
                <a:cubicBezTo>
                  <a:pt x="184" y="0"/>
                  <a:pt x="140" y="3"/>
                  <a:pt x="113" y="2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191"/>
          <p:cNvSpPr>
            <a:spLocks/>
          </p:cNvSpPr>
          <p:nvPr userDrawn="1"/>
        </p:nvSpPr>
        <p:spPr bwMode="auto">
          <a:xfrm>
            <a:off x="572158" y="2383849"/>
            <a:ext cx="428625" cy="515937"/>
          </a:xfrm>
          <a:custGeom>
            <a:avLst/>
            <a:gdLst/>
            <a:ahLst/>
            <a:cxnLst>
              <a:cxn ang="0">
                <a:pos x="148" y="457"/>
              </a:cxn>
              <a:cxn ang="0">
                <a:pos x="0" y="272"/>
              </a:cxn>
              <a:cxn ang="0">
                <a:pos x="41" y="169"/>
              </a:cxn>
              <a:cxn ang="0">
                <a:pos x="75" y="252"/>
              </a:cxn>
              <a:cxn ang="0">
                <a:pos x="99" y="253"/>
              </a:cxn>
              <a:cxn ang="0">
                <a:pos x="108" y="61"/>
              </a:cxn>
              <a:cxn ang="0">
                <a:pos x="249" y="9"/>
              </a:cxn>
              <a:cxn ang="0">
                <a:pos x="211" y="121"/>
              </a:cxn>
              <a:cxn ang="0">
                <a:pos x="270" y="218"/>
              </a:cxn>
              <a:cxn ang="0">
                <a:pos x="281" y="228"/>
              </a:cxn>
              <a:cxn ang="0">
                <a:pos x="302" y="99"/>
              </a:cxn>
              <a:cxn ang="0">
                <a:pos x="349" y="80"/>
              </a:cxn>
              <a:cxn ang="0">
                <a:pos x="362" y="185"/>
              </a:cxn>
              <a:cxn ang="0">
                <a:pos x="380" y="272"/>
              </a:cxn>
              <a:cxn ang="0">
                <a:pos x="247" y="453"/>
              </a:cxn>
              <a:cxn ang="0">
                <a:pos x="233" y="432"/>
              </a:cxn>
              <a:cxn ang="0">
                <a:pos x="238" y="370"/>
              </a:cxn>
              <a:cxn ang="0">
                <a:pos x="195" y="275"/>
              </a:cxn>
              <a:cxn ang="0">
                <a:pos x="135" y="344"/>
              </a:cxn>
              <a:cxn ang="0">
                <a:pos x="199" y="397"/>
              </a:cxn>
              <a:cxn ang="0">
                <a:pos x="196" y="423"/>
              </a:cxn>
              <a:cxn ang="0">
                <a:pos x="109" y="338"/>
              </a:cxn>
              <a:cxn ang="0">
                <a:pos x="178" y="245"/>
              </a:cxn>
              <a:cxn ang="0">
                <a:pos x="201" y="237"/>
              </a:cxn>
              <a:cxn ang="0">
                <a:pos x="241" y="344"/>
              </a:cxn>
              <a:cxn ang="0">
                <a:pos x="269" y="321"/>
              </a:cxn>
              <a:cxn ang="0">
                <a:pos x="278" y="409"/>
              </a:cxn>
              <a:cxn ang="0">
                <a:pos x="347" y="226"/>
              </a:cxn>
              <a:cxn ang="0">
                <a:pos x="337" y="193"/>
              </a:cxn>
              <a:cxn ang="0">
                <a:pos x="313" y="173"/>
              </a:cxn>
              <a:cxn ang="0">
                <a:pos x="267" y="255"/>
              </a:cxn>
              <a:cxn ang="0">
                <a:pos x="213" y="165"/>
              </a:cxn>
              <a:cxn ang="0">
                <a:pos x="183" y="74"/>
              </a:cxn>
              <a:cxn ang="0">
                <a:pos x="130" y="76"/>
              </a:cxn>
              <a:cxn ang="0">
                <a:pos x="121" y="268"/>
              </a:cxn>
              <a:cxn ang="0">
                <a:pos x="58" y="272"/>
              </a:cxn>
              <a:cxn ang="0">
                <a:pos x="26" y="272"/>
              </a:cxn>
              <a:cxn ang="0">
                <a:pos x="164" y="447"/>
              </a:cxn>
            </a:cxnLst>
            <a:rect l="0" t="0" r="r" b="b"/>
            <a:pathLst>
              <a:path w="380" h="458">
                <a:moveTo>
                  <a:pt x="151" y="458"/>
                </a:moveTo>
                <a:cubicBezTo>
                  <a:pt x="150" y="458"/>
                  <a:pt x="149" y="457"/>
                  <a:pt x="148" y="457"/>
                </a:cubicBezTo>
                <a:cubicBezTo>
                  <a:pt x="107" y="448"/>
                  <a:pt x="69" y="424"/>
                  <a:pt x="42" y="391"/>
                </a:cubicBezTo>
                <a:cubicBezTo>
                  <a:pt x="15" y="358"/>
                  <a:pt x="0" y="315"/>
                  <a:pt x="0" y="272"/>
                </a:cubicBezTo>
                <a:cubicBezTo>
                  <a:pt x="0" y="238"/>
                  <a:pt x="9" y="204"/>
                  <a:pt x="26" y="175"/>
                </a:cubicBezTo>
                <a:cubicBezTo>
                  <a:pt x="29" y="170"/>
                  <a:pt x="35" y="168"/>
                  <a:pt x="41" y="169"/>
                </a:cubicBezTo>
                <a:cubicBezTo>
                  <a:pt x="46" y="170"/>
                  <a:pt x="50" y="175"/>
                  <a:pt x="51" y="181"/>
                </a:cubicBezTo>
                <a:cubicBezTo>
                  <a:pt x="53" y="214"/>
                  <a:pt x="62" y="240"/>
                  <a:pt x="75" y="252"/>
                </a:cubicBezTo>
                <a:cubicBezTo>
                  <a:pt x="80" y="256"/>
                  <a:pt x="85" y="258"/>
                  <a:pt x="91" y="258"/>
                </a:cubicBezTo>
                <a:cubicBezTo>
                  <a:pt x="93" y="258"/>
                  <a:pt x="96" y="257"/>
                  <a:pt x="99" y="253"/>
                </a:cubicBezTo>
                <a:cubicBezTo>
                  <a:pt x="101" y="249"/>
                  <a:pt x="109" y="232"/>
                  <a:pt x="96" y="191"/>
                </a:cubicBezTo>
                <a:cubicBezTo>
                  <a:pt x="75" y="129"/>
                  <a:pt x="85" y="95"/>
                  <a:pt x="108" y="61"/>
                </a:cubicBezTo>
                <a:cubicBezTo>
                  <a:pt x="126" y="36"/>
                  <a:pt x="168" y="6"/>
                  <a:pt x="235" y="0"/>
                </a:cubicBezTo>
                <a:cubicBezTo>
                  <a:pt x="241" y="0"/>
                  <a:pt x="247" y="3"/>
                  <a:pt x="249" y="9"/>
                </a:cubicBezTo>
                <a:cubicBezTo>
                  <a:pt x="251" y="14"/>
                  <a:pt x="250" y="20"/>
                  <a:pt x="245" y="24"/>
                </a:cubicBezTo>
                <a:cubicBezTo>
                  <a:pt x="201" y="61"/>
                  <a:pt x="204" y="103"/>
                  <a:pt x="211" y="121"/>
                </a:cubicBezTo>
                <a:cubicBezTo>
                  <a:pt x="216" y="131"/>
                  <a:pt x="223" y="138"/>
                  <a:pt x="231" y="145"/>
                </a:cubicBezTo>
                <a:cubicBezTo>
                  <a:pt x="246" y="159"/>
                  <a:pt x="263" y="175"/>
                  <a:pt x="270" y="218"/>
                </a:cubicBezTo>
                <a:cubicBezTo>
                  <a:pt x="271" y="225"/>
                  <a:pt x="274" y="229"/>
                  <a:pt x="276" y="230"/>
                </a:cubicBezTo>
                <a:cubicBezTo>
                  <a:pt x="278" y="230"/>
                  <a:pt x="280" y="229"/>
                  <a:pt x="281" y="228"/>
                </a:cubicBezTo>
                <a:cubicBezTo>
                  <a:pt x="288" y="223"/>
                  <a:pt x="293" y="206"/>
                  <a:pt x="287" y="179"/>
                </a:cubicBezTo>
                <a:cubicBezTo>
                  <a:pt x="281" y="150"/>
                  <a:pt x="286" y="121"/>
                  <a:pt x="302" y="99"/>
                </a:cubicBezTo>
                <a:cubicBezTo>
                  <a:pt x="311" y="85"/>
                  <a:pt x="324" y="77"/>
                  <a:pt x="336" y="75"/>
                </a:cubicBezTo>
                <a:cubicBezTo>
                  <a:pt x="341" y="74"/>
                  <a:pt x="346" y="76"/>
                  <a:pt x="349" y="80"/>
                </a:cubicBezTo>
                <a:cubicBezTo>
                  <a:pt x="351" y="83"/>
                  <a:pt x="352" y="88"/>
                  <a:pt x="351" y="93"/>
                </a:cubicBezTo>
                <a:cubicBezTo>
                  <a:pt x="341" y="120"/>
                  <a:pt x="352" y="153"/>
                  <a:pt x="362" y="185"/>
                </a:cubicBezTo>
                <a:cubicBezTo>
                  <a:pt x="366" y="196"/>
                  <a:pt x="370" y="207"/>
                  <a:pt x="373" y="219"/>
                </a:cubicBezTo>
                <a:cubicBezTo>
                  <a:pt x="378" y="236"/>
                  <a:pt x="380" y="254"/>
                  <a:pt x="380" y="272"/>
                </a:cubicBezTo>
                <a:cubicBezTo>
                  <a:pt x="380" y="313"/>
                  <a:pt x="367" y="352"/>
                  <a:pt x="343" y="385"/>
                </a:cubicBezTo>
                <a:cubicBezTo>
                  <a:pt x="319" y="418"/>
                  <a:pt x="286" y="441"/>
                  <a:pt x="247" y="453"/>
                </a:cubicBezTo>
                <a:cubicBezTo>
                  <a:pt x="242" y="455"/>
                  <a:pt x="235" y="453"/>
                  <a:pt x="232" y="448"/>
                </a:cubicBezTo>
                <a:cubicBezTo>
                  <a:pt x="229" y="443"/>
                  <a:pt x="229" y="436"/>
                  <a:pt x="233" y="432"/>
                </a:cubicBezTo>
                <a:cubicBezTo>
                  <a:pt x="255" y="407"/>
                  <a:pt x="261" y="383"/>
                  <a:pt x="261" y="366"/>
                </a:cubicBezTo>
                <a:cubicBezTo>
                  <a:pt x="254" y="370"/>
                  <a:pt x="245" y="371"/>
                  <a:pt x="238" y="370"/>
                </a:cubicBezTo>
                <a:cubicBezTo>
                  <a:pt x="220" y="368"/>
                  <a:pt x="203" y="354"/>
                  <a:pt x="204" y="327"/>
                </a:cubicBezTo>
                <a:cubicBezTo>
                  <a:pt x="205" y="304"/>
                  <a:pt x="202" y="288"/>
                  <a:pt x="195" y="275"/>
                </a:cubicBezTo>
                <a:cubicBezTo>
                  <a:pt x="188" y="287"/>
                  <a:pt x="177" y="295"/>
                  <a:pt x="167" y="303"/>
                </a:cubicBezTo>
                <a:cubicBezTo>
                  <a:pt x="153" y="315"/>
                  <a:pt x="140" y="326"/>
                  <a:pt x="135" y="344"/>
                </a:cubicBezTo>
                <a:cubicBezTo>
                  <a:pt x="132" y="355"/>
                  <a:pt x="133" y="364"/>
                  <a:pt x="138" y="371"/>
                </a:cubicBezTo>
                <a:cubicBezTo>
                  <a:pt x="147" y="384"/>
                  <a:pt x="168" y="393"/>
                  <a:pt x="199" y="397"/>
                </a:cubicBezTo>
                <a:cubicBezTo>
                  <a:pt x="207" y="398"/>
                  <a:pt x="212" y="404"/>
                  <a:pt x="211" y="412"/>
                </a:cubicBezTo>
                <a:cubicBezTo>
                  <a:pt x="210" y="419"/>
                  <a:pt x="203" y="424"/>
                  <a:pt x="196" y="423"/>
                </a:cubicBezTo>
                <a:cubicBezTo>
                  <a:pt x="156" y="418"/>
                  <a:pt x="129" y="406"/>
                  <a:pt x="116" y="386"/>
                </a:cubicBezTo>
                <a:cubicBezTo>
                  <a:pt x="107" y="373"/>
                  <a:pt x="105" y="356"/>
                  <a:pt x="109" y="338"/>
                </a:cubicBezTo>
                <a:cubicBezTo>
                  <a:pt x="116" y="311"/>
                  <a:pt x="134" y="296"/>
                  <a:pt x="150" y="283"/>
                </a:cubicBezTo>
                <a:cubicBezTo>
                  <a:pt x="167" y="269"/>
                  <a:pt x="177" y="260"/>
                  <a:pt x="178" y="245"/>
                </a:cubicBezTo>
                <a:cubicBezTo>
                  <a:pt x="178" y="239"/>
                  <a:pt x="182" y="234"/>
                  <a:pt x="187" y="233"/>
                </a:cubicBezTo>
                <a:cubicBezTo>
                  <a:pt x="192" y="231"/>
                  <a:pt x="198" y="233"/>
                  <a:pt x="201" y="237"/>
                </a:cubicBezTo>
                <a:cubicBezTo>
                  <a:pt x="220" y="260"/>
                  <a:pt x="232" y="283"/>
                  <a:pt x="231" y="327"/>
                </a:cubicBezTo>
                <a:cubicBezTo>
                  <a:pt x="230" y="337"/>
                  <a:pt x="234" y="343"/>
                  <a:pt x="241" y="344"/>
                </a:cubicBezTo>
                <a:cubicBezTo>
                  <a:pt x="246" y="345"/>
                  <a:pt x="255" y="342"/>
                  <a:pt x="257" y="331"/>
                </a:cubicBezTo>
                <a:cubicBezTo>
                  <a:pt x="258" y="325"/>
                  <a:pt x="263" y="321"/>
                  <a:pt x="269" y="321"/>
                </a:cubicBezTo>
                <a:cubicBezTo>
                  <a:pt x="275" y="320"/>
                  <a:pt x="281" y="324"/>
                  <a:pt x="283" y="329"/>
                </a:cubicBezTo>
                <a:cubicBezTo>
                  <a:pt x="290" y="349"/>
                  <a:pt x="291" y="379"/>
                  <a:pt x="278" y="409"/>
                </a:cubicBezTo>
                <a:cubicBezTo>
                  <a:pt x="325" y="380"/>
                  <a:pt x="354" y="329"/>
                  <a:pt x="354" y="272"/>
                </a:cubicBezTo>
                <a:cubicBezTo>
                  <a:pt x="354" y="256"/>
                  <a:pt x="351" y="241"/>
                  <a:pt x="347" y="226"/>
                </a:cubicBezTo>
                <a:cubicBezTo>
                  <a:pt x="347" y="226"/>
                  <a:pt x="347" y="226"/>
                  <a:pt x="347" y="225"/>
                </a:cubicBezTo>
                <a:cubicBezTo>
                  <a:pt x="344" y="215"/>
                  <a:pt x="341" y="205"/>
                  <a:pt x="337" y="193"/>
                </a:cubicBezTo>
                <a:cubicBezTo>
                  <a:pt x="329" y="170"/>
                  <a:pt x="321" y="145"/>
                  <a:pt x="320" y="120"/>
                </a:cubicBezTo>
                <a:cubicBezTo>
                  <a:pt x="315" y="130"/>
                  <a:pt x="308" y="148"/>
                  <a:pt x="313" y="173"/>
                </a:cubicBezTo>
                <a:cubicBezTo>
                  <a:pt x="320" y="207"/>
                  <a:pt x="315" y="234"/>
                  <a:pt x="299" y="248"/>
                </a:cubicBezTo>
                <a:cubicBezTo>
                  <a:pt x="290" y="256"/>
                  <a:pt x="278" y="259"/>
                  <a:pt x="267" y="255"/>
                </a:cubicBezTo>
                <a:cubicBezTo>
                  <a:pt x="254" y="250"/>
                  <a:pt x="246" y="238"/>
                  <a:pt x="243" y="222"/>
                </a:cubicBezTo>
                <a:cubicBezTo>
                  <a:pt x="238" y="188"/>
                  <a:pt x="226" y="178"/>
                  <a:pt x="213" y="165"/>
                </a:cubicBezTo>
                <a:cubicBezTo>
                  <a:pt x="204" y="157"/>
                  <a:pt x="194" y="147"/>
                  <a:pt x="187" y="132"/>
                </a:cubicBezTo>
                <a:cubicBezTo>
                  <a:pt x="180" y="115"/>
                  <a:pt x="178" y="95"/>
                  <a:pt x="183" y="74"/>
                </a:cubicBezTo>
                <a:cubicBezTo>
                  <a:pt x="186" y="60"/>
                  <a:pt x="192" y="46"/>
                  <a:pt x="200" y="33"/>
                </a:cubicBezTo>
                <a:cubicBezTo>
                  <a:pt x="164" y="43"/>
                  <a:pt x="140" y="61"/>
                  <a:pt x="130" y="76"/>
                </a:cubicBezTo>
                <a:cubicBezTo>
                  <a:pt x="114" y="100"/>
                  <a:pt x="102" y="125"/>
                  <a:pt x="121" y="182"/>
                </a:cubicBezTo>
                <a:cubicBezTo>
                  <a:pt x="133" y="219"/>
                  <a:pt x="133" y="249"/>
                  <a:pt x="121" y="268"/>
                </a:cubicBezTo>
                <a:cubicBezTo>
                  <a:pt x="114" y="278"/>
                  <a:pt x="104" y="284"/>
                  <a:pt x="93" y="284"/>
                </a:cubicBezTo>
                <a:cubicBezTo>
                  <a:pt x="80" y="285"/>
                  <a:pt x="68" y="281"/>
                  <a:pt x="58" y="272"/>
                </a:cubicBezTo>
                <a:cubicBezTo>
                  <a:pt x="47" y="262"/>
                  <a:pt x="38" y="247"/>
                  <a:pt x="32" y="229"/>
                </a:cubicBezTo>
                <a:cubicBezTo>
                  <a:pt x="28" y="243"/>
                  <a:pt x="26" y="257"/>
                  <a:pt x="26" y="272"/>
                </a:cubicBezTo>
                <a:cubicBezTo>
                  <a:pt x="26" y="347"/>
                  <a:pt x="80" y="415"/>
                  <a:pt x="154" y="431"/>
                </a:cubicBezTo>
                <a:cubicBezTo>
                  <a:pt x="161" y="433"/>
                  <a:pt x="166" y="440"/>
                  <a:pt x="164" y="447"/>
                </a:cubicBezTo>
                <a:cubicBezTo>
                  <a:pt x="163" y="453"/>
                  <a:pt x="157" y="458"/>
                  <a:pt x="151" y="45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95"/>
          <p:cNvSpPr>
            <a:spLocks/>
          </p:cNvSpPr>
          <p:nvPr userDrawn="1"/>
        </p:nvSpPr>
        <p:spPr bwMode="auto">
          <a:xfrm>
            <a:off x="537233" y="2997308"/>
            <a:ext cx="498475" cy="501650"/>
          </a:xfrm>
          <a:custGeom>
            <a:avLst/>
            <a:gdLst/>
            <a:ahLst/>
            <a:cxnLst>
              <a:cxn ang="0">
                <a:pos x="5" y="5"/>
              </a:cxn>
              <a:cxn ang="0">
                <a:pos x="5" y="24"/>
              </a:cxn>
              <a:cxn ang="0">
                <a:pos x="212" y="231"/>
              </a:cxn>
              <a:cxn ang="0">
                <a:pos x="221" y="235"/>
              </a:cxn>
              <a:cxn ang="0">
                <a:pos x="231" y="231"/>
              </a:cxn>
              <a:cxn ang="0">
                <a:pos x="255" y="207"/>
              </a:cxn>
              <a:cxn ang="0">
                <a:pos x="263" y="215"/>
              </a:cxn>
              <a:cxn ang="0">
                <a:pos x="263" y="234"/>
              </a:cxn>
              <a:cxn ang="0">
                <a:pos x="270" y="246"/>
              </a:cxn>
              <a:cxn ang="0">
                <a:pos x="318" y="270"/>
              </a:cxn>
              <a:cxn ang="0">
                <a:pos x="409" y="361"/>
              </a:cxn>
              <a:cxn ang="0">
                <a:pos x="415" y="376"/>
              </a:cxn>
              <a:cxn ang="0">
                <a:pos x="409" y="391"/>
              </a:cxn>
              <a:cxn ang="0">
                <a:pos x="391" y="408"/>
              </a:cxn>
              <a:cxn ang="0">
                <a:pos x="361" y="408"/>
              </a:cxn>
              <a:cxn ang="0">
                <a:pos x="270" y="317"/>
              </a:cxn>
              <a:cxn ang="0">
                <a:pos x="246" y="270"/>
              </a:cxn>
              <a:cxn ang="0">
                <a:pos x="234" y="263"/>
              </a:cxn>
              <a:cxn ang="0">
                <a:pos x="209" y="263"/>
              </a:cxn>
              <a:cxn ang="0">
                <a:pos x="196" y="276"/>
              </a:cxn>
              <a:cxn ang="0">
                <a:pos x="209" y="289"/>
              </a:cxn>
              <a:cxn ang="0">
                <a:pos x="226" y="289"/>
              </a:cxn>
              <a:cxn ang="0">
                <a:pos x="247" y="331"/>
              </a:cxn>
              <a:cxn ang="0">
                <a:pos x="250" y="335"/>
              </a:cxn>
              <a:cxn ang="0">
                <a:pos x="342" y="427"/>
              </a:cxn>
              <a:cxn ang="0">
                <a:pos x="410" y="427"/>
              </a:cxn>
              <a:cxn ang="0">
                <a:pos x="428" y="410"/>
              </a:cxn>
              <a:cxn ang="0">
                <a:pos x="442" y="376"/>
              </a:cxn>
              <a:cxn ang="0">
                <a:pos x="428" y="342"/>
              </a:cxn>
              <a:cxn ang="0">
                <a:pos x="335" y="249"/>
              </a:cxn>
              <a:cxn ang="0">
                <a:pos x="332" y="247"/>
              </a:cxn>
              <a:cxn ang="0">
                <a:pos x="290" y="226"/>
              </a:cxn>
              <a:cxn ang="0">
                <a:pos x="290" y="209"/>
              </a:cxn>
              <a:cxn ang="0">
                <a:pos x="286" y="200"/>
              </a:cxn>
              <a:cxn ang="0">
                <a:pos x="265" y="179"/>
              </a:cxn>
              <a:cxn ang="0">
                <a:pos x="255" y="175"/>
              </a:cxn>
              <a:cxn ang="0">
                <a:pos x="246" y="179"/>
              </a:cxn>
              <a:cxn ang="0">
                <a:pos x="221" y="203"/>
              </a:cxn>
              <a:cxn ang="0">
                <a:pos x="24" y="5"/>
              </a:cxn>
              <a:cxn ang="0">
                <a:pos x="5" y="5"/>
              </a:cxn>
            </a:cxnLst>
            <a:rect l="0" t="0" r="r" b="b"/>
            <a:pathLst>
              <a:path w="442" h="446">
                <a:moveTo>
                  <a:pt x="5" y="5"/>
                </a:moveTo>
                <a:cubicBezTo>
                  <a:pt x="0" y="11"/>
                  <a:pt x="0" y="19"/>
                  <a:pt x="5" y="24"/>
                </a:cubicBezTo>
                <a:cubicBezTo>
                  <a:pt x="212" y="231"/>
                  <a:pt x="212" y="231"/>
                  <a:pt x="212" y="231"/>
                </a:cubicBezTo>
                <a:cubicBezTo>
                  <a:pt x="215" y="234"/>
                  <a:pt x="218" y="235"/>
                  <a:pt x="221" y="235"/>
                </a:cubicBezTo>
                <a:cubicBezTo>
                  <a:pt x="225" y="235"/>
                  <a:pt x="228" y="234"/>
                  <a:pt x="231" y="231"/>
                </a:cubicBezTo>
                <a:cubicBezTo>
                  <a:pt x="231" y="231"/>
                  <a:pt x="246" y="217"/>
                  <a:pt x="255" y="207"/>
                </a:cubicBezTo>
                <a:cubicBezTo>
                  <a:pt x="259" y="211"/>
                  <a:pt x="261" y="212"/>
                  <a:pt x="263" y="215"/>
                </a:cubicBezTo>
                <a:cubicBezTo>
                  <a:pt x="263" y="221"/>
                  <a:pt x="263" y="234"/>
                  <a:pt x="263" y="234"/>
                </a:cubicBezTo>
                <a:cubicBezTo>
                  <a:pt x="263" y="239"/>
                  <a:pt x="266" y="244"/>
                  <a:pt x="270" y="246"/>
                </a:cubicBezTo>
                <a:cubicBezTo>
                  <a:pt x="270" y="246"/>
                  <a:pt x="314" y="268"/>
                  <a:pt x="318" y="270"/>
                </a:cubicBezTo>
                <a:cubicBezTo>
                  <a:pt x="321" y="273"/>
                  <a:pt x="409" y="361"/>
                  <a:pt x="409" y="361"/>
                </a:cubicBezTo>
                <a:cubicBezTo>
                  <a:pt x="413" y="365"/>
                  <a:pt x="415" y="370"/>
                  <a:pt x="415" y="376"/>
                </a:cubicBezTo>
                <a:cubicBezTo>
                  <a:pt x="415" y="381"/>
                  <a:pt x="413" y="387"/>
                  <a:pt x="409" y="391"/>
                </a:cubicBezTo>
                <a:cubicBezTo>
                  <a:pt x="391" y="408"/>
                  <a:pt x="391" y="408"/>
                  <a:pt x="391" y="408"/>
                </a:cubicBezTo>
                <a:cubicBezTo>
                  <a:pt x="383" y="417"/>
                  <a:pt x="369" y="417"/>
                  <a:pt x="361" y="408"/>
                </a:cubicBezTo>
                <a:cubicBezTo>
                  <a:pt x="361" y="408"/>
                  <a:pt x="273" y="320"/>
                  <a:pt x="270" y="317"/>
                </a:cubicBezTo>
                <a:cubicBezTo>
                  <a:pt x="268" y="314"/>
                  <a:pt x="246" y="270"/>
                  <a:pt x="246" y="270"/>
                </a:cubicBezTo>
                <a:cubicBezTo>
                  <a:pt x="244" y="266"/>
                  <a:pt x="239" y="263"/>
                  <a:pt x="234" y="263"/>
                </a:cubicBezTo>
                <a:cubicBezTo>
                  <a:pt x="209" y="263"/>
                  <a:pt x="209" y="263"/>
                  <a:pt x="209" y="263"/>
                </a:cubicBezTo>
                <a:cubicBezTo>
                  <a:pt x="202" y="263"/>
                  <a:pt x="196" y="269"/>
                  <a:pt x="196" y="276"/>
                </a:cubicBezTo>
                <a:cubicBezTo>
                  <a:pt x="196" y="283"/>
                  <a:pt x="202" y="289"/>
                  <a:pt x="209" y="289"/>
                </a:cubicBezTo>
                <a:cubicBezTo>
                  <a:pt x="209" y="289"/>
                  <a:pt x="219" y="289"/>
                  <a:pt x="226" y="289"/>
                </a:cubicBezTo>
                <a:cubicBezTo>
                  <a:pt x="231" y="300"/>
                  <a:pt x="247" y="331"/>
                  <a:pt x="247" y="331"/>
                </a:cubicBezTo>
                <a:cubicBezTo>
                  <a:pt x="248" y="332"/>
                  <a:pt x="249" y="334"/>
                  <a:pt x="250" y="335"/>
                </a:cubicBezTo>
                <a:cubicBezTo>
                  <a:pt x="342" y="427"/>
                  <a:pt x="342" y="427"/>
                  <a:pt x="342" y="427"/>
                </a:cubicBezTo>
                <a:cubicBezTo>
                  <a:pt x="361" y="446"/>
                  <a:pt x="391" y="446"/>
                  <a:pt x="410" y="427"/>
                </a:cubicBezTo>
                <a:cubicBezTo>
                  <a:pt x="428" y="410"/>
                  <a:pt x="428" y="410"/>
                  <a:pt x="428" y="410"/>
                </a:cubicBezTo>
                <a:cubicBezTo>
                  <a:pt x="437" y="400"/>
                  <a:pt x="442" y="388"/>
                  <a:pt x="442" y="376"/>
                </a:cubicBezTo>
                <a:cubicBezTo>
                  <a:pt x="442" y="363"/>
                  <a:pt x="437" y="351"/>
                  <a:pt x="428" y="342"/>
                </a:cubicBezTo>
                <a:cubicBezTo>
                  <a:pt x="335" y="249"/>
                  <a:pt x="335" y="249"/>
                  <a:pt x="335" y="249"/>
                </a:cubicBezTo>
                <a:cubicBezTo>
                  <a:pt x="334" y="248"/>
                  <a:pt x="333" y="247"/>
                  <a:pt x="332" y="247"/>
                </a:cubicBezTo>
                <a:cubicBezTo>
                  <a:pt x="332" y="247"/>
                  <a:pt x="300" y="231"/>
                  <a:pt x="290" y="226"/>
                </a:cubicBezTo>
                <a:cubicBezTo>
                  <a:pt x="290" y="218"/>
                  <a:pt x="290" y="209"/>
                  <a:pt x="290" y="209"/>
                </a:cubicBezTo>
                <a:cubicBezTo>
                  <a:pt x="290" y="205"/>
                  <a:pt x="288" y="202"/>
                  <a:pt x="286" y="200"/>
                </a:cubicBezTo>
                <a:cubicBezTo>
                  <a:pt x="265" y="179"/>
                  <a:pt x="265" y="179"/>
                  <a:pt x="265" y="179"/>
                </a:cubicBezTo>
                <a:cubicBezTo>
                  <a:pt x="262" y="176"/>
                  <a:pt x="259" y="175"/>
                  <a:pt x="255" y="175"/>
                </a:cubicBezTo>
                <a:cubicBezTo>
                  <a:pt x="252" y="175"/>
                  <a:pt x="248" y="176"/>
                  <a:pt x="246" y="179"/>
                </a:cubicBezTo>
                <a:cubicBezTo>
                  <a:pt x="246" y="179"/>
                  <a:pt x="231" y="193"/>
                  <a:pt x="221" y="203"/>
                </a:cubicBezTo>
                <a:cubicBezTo>
                  <a:pt x="204" y="186"/>
                  <a:pt x="24" y="5"/>
                  <a:pt x="24" y="5"/>
                </a:cubicBezTo>
                <a:cubicBezTo>
                  <a:pt x="19" y="0"/>
                  <a:pt x="10" y="0"/>
                  <a:pt x="5" y="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99"/>
          <p:cNvSpPr>
            <a:spLocks/>
          </p:cNvSpPr>
          <p:nvPr userDrawn="1"/>
        </p:nvSpPr>
        <p:spPr bwMode="auto">
          <a:xfrm>
            <a:off x="556283" y="3677898"/>
            <a:ext cx="460375" cy="517525"/>
          </a:xfrm>
          <a:custGeom>
            <a:avLst/>
            <a:gdLst/>
            <a:ahLst/>
            <a:cxnLst>
              <a:cxn ang="0">
                <a:pos x="116" y="437"/>
              </a:cxn>
              <a:cxn ang="0">
                <a:pos x="89" y="367"/>
              </a:cxn>
              <a:cxn ang="0">
                <a:pos x="98" y="318"/>
              </a:cxn>
              <a:cxn ang="0">
                <a:pos x="113" y="309"/>
              </a:cxn>
              <a:cxn ang="0">
                <a:pos x="171" y="315"/>
              </a:cxn>
              <a:cxn ang="0">
                <a:pos x="249" y="296"/>
              </a:cxn>
              <a:cxn ang="0">
                <a:pos x="293" y="250"/>
              </a:cxn>
              <a:cxn ang="0">
                <a:pos x="330" y="113"/>
              </a:cxn>
              <a:cxn ang="0">
                <a:pos x="355" y="30"/>
              </a:cxn>
              <a:cxn ang="0">
                <a:pos x="357" y="28"/>
              </a:cxn>
              <a:cxn ang="0">
                <a:pos x="283" y="28"/>
              </a:cxn>
              <a:cxn ang="0">
                <a:pos x="145" y="42"/>
              </a:cxn>
              <a:cxn ang="0">
                <a:pos x="47" y="113"/>
              </a:cxn>
              <a:cxn ang="0">
                <a:pos x="27" y="178"/>
              </a:cxn>
              <a:cxn ang="0">
                <a:pos x="44" y="234"/>
              </a:cxn>
              <a:cxn ang="0">
                <a:pos x="103" y="268"/>
              </a:cxn>
              <a:cxn ang="0">
                <a:pos x="105" y="263"/>
              </a:cxn>
              <a:cxn ang="0">
                <a:pos x="113" y="229"/>
              </a:cxn>
              <a:cxn ang="0">
                <a:pos x="153" y="133"/>
              </a:cxn>
              <a:cxn ang="0">
                <a:pos x="231" y="91"/>
              </a:cxn>
              <a:cxn ang="0">
                <a:pos x="231" y="91"/>
              </a:cxn>
              <a:cxn ang="0">
                <a:pos x="246" y="103"/>
              </a:cxn>
              <a:cxn ang="0">
                <a:pos x="235" y="118"/>
              </a:cxn>
              <a:cxn ang="0">
                <a:pos x="192" y="135"/>
              </a:cxn>
              <a:cxn ang="0">
                <a:pos x="165" y="162"/>
              </a:cxn>
              <a:cxn ang="0">
                <a:pos x="141" y="232"/>
              </a:cxn>
              <a:cxn ang="0">
                <a:pos x="131" y="273"/>
              </a:cxn>
              <a:cxn ang="0">
                <a:pos x="118" y="291"/>
              </a:cxn>
              <a:cxn ang="0">
                <a:pos x="104" y="295"/>
              </a:cxn>
              <a:cxn ang="0">
                <a:pos x="99" y="295"/>
              </a:cxn>
              <a:cxn ang="0">
                <a:pos x="22" y="250"/>
              </a:cxn>
              <a:cxn ang="0">
                <a:pos x="0" y="178"/>
              </a:cxn>
              <a:cxn ang="0">
                <a:pos x="25" y="97"/>
              </a:cxn>
              <a:cxn ang="0">
                <a:pos x="137" y="15"/>
              </a:cxn>
              <a:cxn ang="0">
                <a:pos x="283" y="0"/>
              </a:cxn>
              <a:cxn ang="0">
                <a:pos x="362" y="1"/>
              </a:cxn>
              <a:cxn ang="0">
                <a:pos x="393" y="1"/>
              </a:cxn>
              <a:cxn ang="0">
                <a:pos x="407" y="12"/>
              </a:cxn>
              <a:cxn ang="0">
                <a:pos x="398" y="27"/>
              </a:cxn>
              <a:cxn ang="0">
                <a:pos x="385" y="37"/>
              </a:cxn>
              <a:cxn ang="0">
                <a:pos x="374" y="54"/>
              </a:cxn>
              <a:cxn ang="0">
                <a:pos x="358" y="111"/>
              </a:cxn>
              <a:cxn ang="0">
                <a:pos x="320" y="256"/>
              </a:cxn>
              <a:cxn ang="0">
                <a:pos x="245" y="329"/>
              </a:cxn>
              <a:cxn ang="0">
                <a:pos x="171" y="342"/>
              </a:cxn>
              <a:cxn ang="0">
                <a:pos x="120" y="338"/>
              </a:cxn>
              <a:cxn ang="0">
                <a:pos x="116" y="367"/>
              </a:cxn>
              <a:cxn ang="0">
                <a:pos x="135" y="418"/>
              </a:cxn>
              <a:cxn ang="0">
                <a:pos x="155" y="434"/>
              </a:cxn>
              <a:cxn ang="0">
                <a:pos x="155" y="434"/>
              </a:cxn>
              <a:cxn ang="0">
                <a:pos x="161" y="453"/>
              </a:cxn>
              <a:cxn ang="0">
                <a:pos x="149" y="460"/>
              </a:cxn>
              <a:cxn ang="0">
                <a:pos x="143" y="459"/>
              </a:cxn>
            </a:cxnLst>
            <a:rect l="0" t="0" r="r" b="b"/>
            <a:pathLst>
              <a:path w="408" h="460">
                <a:moveTo>
                  <a:pt x="143" y="459"/>
                </a:moveTo>
                <a:cubicBezTo>
                  <a:pt x="142" y="459"/>
                  <a:pt x="129" y="452"/>
                  <a:pt x="116" y="437"/>
                </a:cubicBezTo>
                <a:cubicBezTo>
                  <a:pt x="116" y="437"/>
                  <a:pt x="116" y="437"/>
                  <a:pt x="116" y="437"/>
                </a:cubicBezTo>
                <a:cubicBezTo>
                  <a:pt x="102" y="423"/>
                  <a:pt x="89" y="399"/>
                  <a:pt x="89" y="367"/>
                </a:cubicBezTo>
                <a:cubicBezTo>
                  <a:pt x="89" y="367"/>
                  <a:pt x="89" y="367"/>
                  <a:pt x="89" y="367"/>
                </a:cubicBezTo>
                <a:cubicBezTo>
                  <a:pt x="89" y="352"/>
                  <a:pt x="91" y="336"/>
                  <a:pt x="98" y="318"/>
                </a:cubicBezTo>
                <a:cubicBezTo>
                  <a:pt x="98" y="318"/>
                  <a:pt x="98" y="318"/>
                  <a:pt x="98" y="318"/>
                </a:cubicBezTo>
                <a:cubicBezTo>
                  <a:pt x="100" y="311"/>
                  <a:pt x="106" y="307"/>
                  <a:pt x="113" y="309"/>
                </a:cubicBezTo>
                <a:cubicBezTo>
                  <a:pt x="113" y="309"/>
                  <a:pt x="113" y="309"/>
                  <a:pt x="113" y="309"/>
                </a:cubicBezTo>
                <a:cubicBezTo>
                  <a:pt x="135" y="313"/>
                  <a:pt x="154" y="315"/>
                  <a:pt x="171" y="315"/>
                </a:cubicBezTo>
                <a:cubicBezTo>
                  <a:pt x="171" y="315"/>
                  <a:pt x="171" y="315"/>
                  <a:pt x="171" y="315"/>
                </a:cubicBezTo>
                <a:cubicBezTo>
                  <a:pt x="205" y="315"/>
                  <a:pt x="230" y="307"/>
                  <a:pt x="249" y="296"/>
                </a:cubicBezTo>
                <a:cubicBezTo>
                  <a:pt x="249" y="296"/>
                  <a:pt x="249" y="296"/>
                  <a:pt x="249" y="296"/>
                </a:cubicBezTo>
                <a:cubicBezTo>
                  <a:pt x="268" y="285"/>
                  <a:pt x="282" y="269"/>
                  <a:pt x="293" y="250"/>
                </a:cubicBezTo>
                <a:cubicBezTo>
                  <a:pt x="293" y="250"/>
                  <a:pt x="293" y="250"/>
                  <a:pt x="293" y="250"/>
                </a:cubicBezTo>
                <a:cubicBezTo>
                  <a:pt x="314" y="211"/>
                  <a:pt x="322" y="159"/>
                  <a:pt x="330" y="113"/>
                </a:cubicBezTo>
                <a:cubicBezTo>
                  <a:pt x="330" y="113"/>
                  <a:pt x="330" y="113"/>
                  <a:pt x="330" y="113"/>
                </a:cubicBezTo>
                <a:cubicBezTo>
                  <a:pt x="336" y="81"/>
                  <a:pt x="342" y="53"/>
                  <a:pt x="355" y="30"/>
                </a:cubicBezTo>
                <a:cubicBezTo>
                  <a:pt x="355" y="30"/>
                  <a:pt x="355" y="30"/>
                  <a:pt x="355" y="30"/>
                </a:cubicBezTo>
                <a:cubicBezTo>
                  <a:pt x="356" y="30"/>
                  <a:pt x="356" y="29"/>
                  <a:pt x="357" y="28"/>
                </a:cubicBezTo>
                <a:cubicBezTo>
                  <a:pt x="357" y="28"/>
                  <a:pt x="357" y="28"/>
                  <a:pt x="357" y="28"/>
                </a:cubicBezTo>
                <a:cubicBezTo>
                  <a:pt x="331" y="28"/>
                  <a:pt x="306" y="28"/>
                  <a:pt x="283" y="28"/>
                </a:cubicBezTo>
                <a:cubicBezTo>
                  <a:pt x="283" y="28"/>
                  <a:pt x="283" y="28"/>
                  <a:pt x="283" y="28"/>
                </a:cubicBezTo>
                <a:cubicBezTo>
                  <a:pt x="229" y="28"/>
                  <a:pt x="183" y="30"/>
                  <a:pt x="145" y="42"/>
                </a:cubicBezTo>
                <a:cubicBezTo>
                  <a:pt x="145" y="42"/>
                  <a:pt x="145" y="42"/>
                  <a:pt x="145" y="42"/>
                </a:cubicBezTo>
                <a:cubicBezTo>
                  <a:pt x="107" y="53"/>
                  <a:pt x="76" y="74"/>
                  <a:pt x="47" y="113"/>
                </a:cubicBezTo>
                <a:cubicBezTo>
                  <a:pt x="47" y="113"/>
                  <a:pt x="47" y="113"/>
                  <a:pt x="47" y="113"/>
                </a:cubicBezTo>
                <a:cubicBezTo>
                  <a:pt x="35" y="129"/>
                  <a:pt x="27" y="154"/>
                  <a:pt x="27" y="178"/>
                </a:cubicBezTo>
                <a:cubicBezTo>
                  <a:pt x="27" y="178"/>
                  <a:pt x="27" y="178"/>
                  <a:pt x="27" y="178"/>
                </a:cubicBezTo>
                <a:cubicBezTo>
                  <a:pt x="27" y="198"/>
                  <a:pt x="32" y="218"/>
                  <a:pt x="44" y="234"/>
                </a:cubicBezTo>
                <a:cubicBezTo>
                  <a:pt x="44" y="234"/>
                  <a:pt x="44" y="234"/>
                  <a:pt x="44" y="234"/>
                </a:cubicBezTo>
                <a:cubicBezTo>
                  <a:pt x="56" y="249"/>
                  <a:pt x="74" y="262"/>
                  <a:pt x="103" y="268"/>
                </a:cubicBezTo>
                <a:cubicBezTo>
                  <a:pt x="103" y="268"/>
                  <a:pt x="103" y="268"/>
                  <a:pt x="103" y="268"/>
                </a:cubicBezTo>
                <a:cubicBezTo>
                  <a:pt x="104" y="267"/>
                  <a:pt x="105" y="265"/>
                  <a:pt x="105" y="263"/>
                </a:cubicBezTo>
                <a:cubicBezTo>
                  <a:pt x="105" y="263"/>
                  <a:pt x="105" y="263"/>
                  <a:pt x="105" y="263"/>
                </a:cubicBezTo>
                <a:cubicBezTo>
                  <a:pt x="108" y="255"/>
                  <a:pt x="110" y="243"/>
                  <a:pt x="113" y="229"/>
                </a:cubicBezTo>
                <a:cubicBezTo>
                  <a:pt x="113" y="229"/>
                  <a:pt x="113" y="229"/>
                  <a:pt x="113" y="229"/>
                </a:cubicBezTo>
                <a:cubicBezTo>
                  <a:pt x="119" y="200"/>
                  <a:pt x="127" y="162"/>
                  <a:pt x="153" y="133"/>
                </a:cubicBezTo>
                <a:cubicBezTo>
                  <a:pt x="153" y="133"/>
                  <a:pt x="153" y="133"/>
                  <a:pt x="153" y="133"/>
                </a:cubicBezTo>
                <a:cubicBezTo>
                  <a:pt x="170" y="113"/>
                  <a:pt x="196" y="97"/>
                  <a:pt x="231" y="91"/>
                </a:cubicBezTo>
                <a:cubicBezTo>
                  <a:pt x="231" y="91"/>
                  <a:pt x="231" y="91"/>
                  <a:pt x="231" y="91"/>
                </a:cubicBezTo>
                <a:cubicBezTo>
                  <a:pt x="231" y="91"/>
                  <a:pt x="231" y="91"/>
                  <a:pt x="231" y="91"/>
                </a:cubicBezTo>
                <a:cubicBezTo>
                  <a:pt x="238" y="90"/>
                  <a:pt x="245" y="95"/>
                  <a:pt x="246" y="103"/>
                </a:cubicBezTo>
                <a:cubicBezTo>
                  <a:pt x="246" y="103"/>
                  <a:pt x="246" y="103"/>
                  <a:pt x="246" y="103"/>
                </a:cubicBezTo>
                <a:cubicBezTo>
                  <a:pt x="248" y="110"/>
                  <a:pt x="243" y="117"/>
                  <a:pt x="235" y="118"/>
                </a:cubicBezTo>
                <a:cubicBezTo>
                  <a:pt x="235" y="118"/>
                  <a:pt x="235" y="118"/>
                  <a:pt x="235" y="118"/>
                </a:cubicBezTo>
                <a:cubicBezTo>
                  <a:pt x="217" y="121"/>
                  <a:pt x="203" y="127"/>
                  <a:pt x="192" y="135"/>
                </a:cubicBezTo>
                <a:cubicBezTo>
                  <a:pt x="192" y="135"/>
                  <a:pt x="192" y="135"/>
                  <a:pt x="192" y="135"/>
                </a:cubicBezTo>
                <a:cubicBezTo>
                  <a:pt x="181" y="142"/>
                  <a:pt x="172" y="151"/>
                  <a:pt x="165" y="162"/>
                </a:cubicBezTo>
                <a:cubicBezTo>
                  <a:pt x="165" y="162"/>
                  <a:pt x="165" y="162"/>
                  <a:pt x="165" y="162"/>
                </a:cubicBezTo>
                <a:cubicBezTo>
                  <a:pt x="152" y="183"/>
                  <a:pt x="145" y="209"/>
                  <a:pt x="141" y="232"/>
                </a:cubicBezTo>
                <a:cubicBezTo>
                  <a:pt x="141" y="232"/>
                  <a:pt x="141" y="232"/>
                  <a:pt x="141" y="232"/>
                </a:cubicBezTo>
                <a:cubicBezTo>
                  <a:pt x="137" y="248"/>
                  <a:pt x="135" y="262"/>
                  <a:pt x="131" y="273"/>
                </a:cubicBezTo>
                <a:cubicBezTo>
                  <a:pt x="131" y="273"/>
                  <a:pt x="131" y="273"/>
                  <a:pt x="131" y="273"/>
                </a:cubicBezTo>
                <a:cubicBezTo>
                  <a:pt x="128" y="280"/>
                  <a:pt x="125" y="286"/>
                  <a:pt x="118" y="291"/>
                </a:cubicBezTo>
                <a:cubicBezTo>
                  <a:pt x="118" y="291"/>
                  <a:pt x="118" y="291"/>
                  <a:pt x="118" y="291"/>
                </a:cubicBezTo>
                <a:cubicBezTo>
                  <a:pt x="114" y="294"/>
                  <a:pt x="109" y="296"/>
                  <a:pt x="104" y="295"/>
                </a:cubicBezTo>
                <a:cubicBezTo>
                  <a:pt x="104" y="295"/>
                  <a:pt x="104" y="295"/>
                  <a:pt x="104" y="295"/>
                </a:cubicBezTo>
                <a:cubicBezTo>
                  <a:pt x="102" y="295"/>
                  <a:pt x="101" y="295"/>
                  <a:pt x="99" y="295"/>
                </a:cubicBezTo>
                <a:cubicBezTo>
                  <a:pt x="99" y="295"/>
                  <a:pt x="99" y="295"/>
                  <a:pt x="99" y="295"/>
                </a:cubicBezTo>
                <a:cubicBezTo>
                  <a:pt x="64" y="288"/>
                  <a:pt x="38" y="272"/>
                  <a:pt x="22" y="250"/>
                </a:cubicBezTo>
                <a:cubicBezTo>
                  <a:pt x="22" y="250"/>
                  <a:pt x="22" y="250"/>
                  <a:pt x="22" y="250"/>
                </a:cubicBezTo>
                <a:cubicBezTo>
                  <a:pt x="6" y="229"/>
                  <a:pt x="0" y="203"/>
                  <a:pt x="0" y="178"/>
                </a:cubicBezTo>
                <a:cubicBezTo>
                  <a:pt x="0" y="178"/>
                  <a:pt x="0" y="178"/>
                  <a:pt x="0" y="178"/>
                </a:cubicBezTo>
                <a:cubicBezTo>
                  <a:pt x="0" y="148"/>
                  <a:pt x="9" y="119"/>
                  <a:pt x="25" y="97"/>
                </a:cubicBezTo>
                <a:cubicBezTo>
                  <a:pt x="25" y="97"/>
                  <a:pt x="25" y="97"/>
                  <a:pt x="25" y="97"/>
                </a:cubicBezTo>
                <a:cubicBezTo>
                  <a:pt x="56" y="53"/>
                  <a:pt x="94" y="28"/>
                  <a:pt x="137" y="15"/>
                </a:cubicBezTo>
                <a:cubicBezTo>
                  <a:pt x="137" y="15"/>
                  <a:pt x="137" y="15"/>
                  <a:pt x="137" y="15"/>
                </a:cubicBezTo>
                <a:cubicBezTo>
                  <a:pt x="180" y="2"/>
                  <a:pt x="228" y="0"/>
                  <a:pt x="283" y="0"/>
                </a:cubicBezTo>
                <a:cubicBezTo>
                  <a:pt x="283" y="0"/>
                  <a:pt x="283" y="0"/>
                  <a:pt x="283" y="0"/>
                </a:cubicBezTo>
                <a:cubicBezTo>
                  <a:pt x="308" y="0"/>
                  <a:pt x="334" y="1"/>
                  <a:pt x="362" y="1"/>
                </a:cubicBezTo>
                <a:cubicBezTo>
                  <a:pt x="362" y="1"/>
                  <a:pt x="362" y="1"/>
                  <a:pt x="362" y="1"/>
                </a:cubicBezTo>
                <a:cubicBezTo>
                  <a:pt x="372" y="1"/>
                  <a:pt x="383" y="1"/>
                  <a:pt x="393" y="1"/>
                </a:cubicBezTo>
                <a:cubicBezTo>
                  <a:pt x="393" y="1"/>
                  <a:pt x="393" y="1"/>
                  <a:pt x="393" y="1"/>
                </a:cubicBezTo>
                <a:cubicBezTo>
                  <a:pt x="400" y="1"/>
                  <a:pt x="406" y="5"/>
                  <a:pt x="407" y="12"/>
                </a:cubicBezTo>
                <a:cubicBezTo>
                  <a:pt x="407" y="12"/>
                  <a:pt x="407" y="12"/>
                  <a:pt x="407" y="12"/>
                </a:cubicBezTo>
                <a:cubicBezTo>
                  <a:pt x="408" y="18"/>
                  <a:pt x="405" y="25"/>
                  <a:pt x="398" y="27"/>
                </a:cubicBezTo>
                <a:cubicBezTo>
                  <a:pt x="398" y="27"/>
                  <a:pt x="398" y="27"/>
                  <a:pt x="398" y="27"/>
                </a:cubicBezTo>
                <a:cubicBezTo>
                  <a:pt x="393" y="29"/>
                  <a:pt x="389" y="32"/>
                  <a:pt x="385" y="37"/>
                </a:cubicBezTo>
                <a:cubicBezTo>
                  <a:pt x="385" y="37"/>
                  <a:pt x="385" y="37"/>
                  <a:pt x="385" y="37"/>
                </a:cubicBezTo>
                <a:cubicBezTo>
                  <a:pt x="381" y="41"/>
                  <a:pt x="377" y="47"/>
                  <a:pt x="374" y="54"/>
                </a:cubicBezTo>
                <a:cubicBezTo>
                  <a:pt x="374" y="54"/>
                  <a:pt x="374" y="54"/>
                  <a:pt x="374" y="54"/>
                </a:cubicBezTo>
                <a:cubicBezTo>
                  <a:pt x="367" y="69"/>
                  <a:pt x="363" y="89"/>
                  <a:pt x="358" y="111"/>
                </a:cubicBezTo>
                <a:cubicBezTo>
                  <a:pt x="358" y="111"/>
                  <a:pt x="358" y="111"/>
                  <a:pt x="358" y="111"/>
                </a:cubicBezTo>
                <a:cubicBezTo>
                  <a:pt x="350" y="156"/>
                  <a:pt x="343" y="211"/>
                  <a:pt x="320" y="256"/>
                </a:cubicBezTo>
                <a:cubicBezTo>
                  <a:pt x="320" y="256"/>
                  <a:pt x="320" y="256"/>
                  <a:pt x="320" y="256"/>
                </a:cubicBezTo>
                <a:cubicBezTo>
                  <a:pt x="305" y="287"/>
                  <a:pt x="281" y="314"/>
                  <a:pt x="245" y="329"/>
                </a:cubicBezTo>
                <a:cubicBezTo>
                  <a:pt x="245" y="329"/>
                  <a:pt x="245" y="329"/>
                  <a:pt x="245" y="329"/>
                </a:cubicBezTo>
                <a:cubicBezTo>
                  <a:pt x="225" y="337"/>
                  <a:pt x="200" y="342"/>
                  <a:pt x="171" y="342"/>
                </a:cubicBezTo>
                <a:cubicBezTo>
                  <a:pt x="171" y="342"/>
                  <a:pt x="171" y="342"/>
                  <a:pt x="171" y="342"/>
                </a:cubicBezTo>
                <a:cubicBezTo>
                  <a:pt x="156" y="342"/>
                  <a:pt x="139" y="341"/>
                  <a:pt x="120" y="338"/>
                </a:cubicBezTo>
                <a:cubicBezTo>
                  <a:pt x="120" y="338"/>
                  <a:pt x="120" y="338"/>
                  <a:pt x="120" y="338"/>
                </a:cubicBezTo>
                <a:cubicBezTo>
                  <a:pt x="117" y="349"/>
                  <a:pt x="116" y="358"/>
                  <a:pt x="116" y="367"/>
                </a:cubicBezTo>
                <a:cubicBezTo>
                  <a:pt x="116" y="367"/>
                  <a:pt x="116" y="367"/>
                  <a:pt x="116" y="367"/>
                </a:cubicBezTo>
                <a:cubicBezTo>
                  <a:pt x="116" y="391"/>
                  <a:pt x="125" y="407"/>
                  <a:pt x="135" y="418"/>
                </a:cubicBezTo>
                <a:cubicBezTo>
                  <a:pt x="135" y="418"/>
                  <a:pt x="135" y="418"/>
                  <a:pt x="135" y="418"/>
                </a:cubicBezTo>
                <a:cubicBezTo>
                  <a:pt x="144" y="429"/>
                  <a:pt x="155" y="434"/>
                  <a:pt x="155" y="434"/>
                </a:cubicBezTo>
                <a:cubicBezTo>
                  <a:pt x="155" y="434"/>
                  <a:pt x="155" y="434"/>
                  <a:pt x="155" y="434"/>
                </a:cubicBezTo>
                <a:cubicBezTo>
                  <a:pt x="155" y="434"/>
                  <a:pt x="155" y="434"/>
                  <a:pt x="155" y="434"/>
                </a:cubicBezTo>
                <a:cubicBezTo>
                  <a:pt x="155" y="434"/>
                  <a:pt x="155" y="434"/>
                  <a:pt x="155" y="434"/>
                </a:cubicBezTo>
                <a:cubicBezTo>
                  <a:pt x="155" y="434"/>
                  <a:pt x="155" y="434"/>
                  <a:pt x="155" y="434"/>
                </a:cubicBezTo>
                <a:cubicBezTo>
                  <a:pt x="162" y="438"/>
                  <a:pt x="165" y="446"/>
                  <a:pt x="161" y="453"/>
                </a:cubicBezTo>
                <a:cubicBezTo>
                  <a:pt x="161" y="453"/>
                  <a:pt x="161" y="453"/>
                  <a:pt x="161" y="453"/>
                </a:cubicBezTo>
                <a:cubicBezTo>
                  <a:pt x="159" y="458"/>
                  <a:pt x="154" y="460"/>
                  <a:pt x="149" y="460"/>
                </a:cubicBezTo>
                <a:cubicBezTo>
                  <a:pt x="149" y="460"/>
                  <a:pt x="149" y="460"/>
                  <a:pt x="149" y="460"/>
                </a:cubicBezTo>
                <a:cubicBezTo>
                  <a:pt x="147" y="460"/>
                  <a:pt x="145" y="460"/>
                  <a:pt x="143" y="4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07"/>
          <p:cNvSpPr>
            <a:spLocks/>
          </p:cNvSpPr>
          <p:nvPr userDrawn="1"/>
        </p:nvSpPr>
        <p:spPr bwMode="auto">
          <a:xfrm>
            <a:off x="551520" y="4419886"/>
            <a:ext cx="469900" cy="482600"/>
          </a:xfrm>
          <a:custGeom>
            <a:avLst/>
            <a:gdLst/>
            <a:ahLst/>
            <a:cxnLst>
              <a:cxn ang="0">
                <a:pos x="199" y="31"/>
              </a:cxn>
              <a:cxn ang="0">
                <a:pos x="197" y="40"/>
              </a:cxn>
              <a:cxn ang="0">
                <a:pos x="194" y="53"/>
              </a:cxn>
              <a:cxn ang="0">
                <a:pos x="183" y="63"/>
              </a:cxn>
              <a:cxn ang="0">
                <a:pos x="117" y="123"/>
              </a:cxn>
              <a:cxn ang="0">
                <a:pos x="99" y="197"/>
              </a:cxn>
              <a:cxn ang="0">
                <a:pos x="91" y="286"/>
              </a:cxn>
              <a:cxn ang="0">
                <a:pos x="53" y="351"/>
              </a:cxn>
              <a:cxn ang="0">
                <a:pos x="31" y="363"/>
              </a:cxn>
              <a:cxn ang="0">
                <a:pos x="31" y="376"/>
              </a:cxn>
              <a:cxn ang="0">
                <a:pos x="117" y="376"/>
              </a:cxn>
              <a:cxn ang="0">
                <a:pos x="154" y="376"/>
              </a:cxn>
              <a:cxn ang="0">
                <a:pos x="157" y="377"/>
              </a:cxn>
              <a:cxn ang="0">
                <a:pos x="163" y="380"/>
              </a:cxn>
              <a:cxn ang="0">
                <a:pos x="202" y="397"/>
              </a:cxn>
              <a:cxn ang="0">
                <a:pos x="233" y="381"/>
              </a:cxn>
              <a:cxn ang="0">
                <a:pos x="233" y="381"/>
              </a:cxn>
              <a:cxn ang="0">
                <a:pos x="255" y="378"/>
              </a:cxn>
              <a:cxn ang="0">
                <a:pos x="258" y="399"/>
              </a:cxn>
              <a:cxn ang="0">
                <a:pos x="244" y="414"/>
              </a:cxn>
              <a:cxn ang="0">
                <a:pos x="202" y="428"/>
              </a:cxn>
              <a:cxn ang="0">
                <a:pos x="202" y="428"/>
              </a:cxn>
              <a:cxn ang="0">
                <a:pos x="148" y="407"/>
              </a:cxn>
              <a:cxn ang="0">
                <a:pos x="143" y="407"/>
              </a:cxn>
              <a:cxn ang="0">
                <a:pos x="117" y="407"/>
              </a:cxn>
              <a:cxn ang="0">
                <a:pos x="16" y="407"/>
              </a:cxn>
              <a:cxn ang="0">
                <a:pos x="5" y="403"/>
              </a:cxn>
              <a:cxn ang="0">
                <a:pos x="0" y="392"/>
              </a:cxn>
              <a:cxn ang="0">
                <a:pos x="0" y="352"/>
              </a:cxn>
              <a:cxn ang="0">
                <a:pos x="12" y="337"/>
              </a:cxn>
              <a:cxn ang="0">
                <a:pos x="12" y="337"/>
              </a:cxn>
              <a:cxn ang="0">
                <a:pos x="14" y="336"/>
              </a:cxn>
              <a:cxn ang="0">
                <a:pos x="19" y="335"/>
              </a:cxn>
              <a:cxn ang="0">
                <a:pos x="36" y="326"/>
              </a:cxn>
              <a:cxn ang="0">
                <a:pos x="60" y="284"/>
              </a:cxn>
              <a:cxn ang="0">
                <a:pos x="68" y="193"/>
              </a:cxn>
              <a:cxn ang="0">
                <a:pos x="90" y="108"/>
              </a:cxn>
              <a:cxn ang="0">
                <a:pos x="166" y="37"/>
              </a:cxn>
              <a:cxn ang="0">
                <a:pos x="167" y="35"/>
              </a:cxn>
              <a:cxn ang="0">
                <a:pos x="177" y="9"/>
              </a:cxn>
              <a:cxn ang="0">
                <a:pos x="202" y="0"/>
              </a:cxn>
              <a:cxn ang="0">
                <a:pos x="235" y="11"/>
              </a:cxn>
              <a:cxn ang="0">
                <a:pos x="247" y="39"/>
              </a:cxn>
              <a:cxn ang="0">
                <a:pos x="267" y="47"/>
              </a:cxn>
              <a:cxn ang="0">
                <a:pos x="324" y="110"/>
              </a:cxn>
              <a:cxn ang="0">
                <a:pos x="355" y="282"/>
              </a:cxn>
              <a:cxn ang="0">
                <a:pos x="376" y="322"/>
              </a:cxn>
              <a:cxn ang="0">
                <a:pos x="402" y="335"/>
              </a:cxn>
              <a:cxn ang="0">
                <a:pos x="404" y="335"/>
              </a:cxn>
              <a:cxn ang="0">
                <a:pos x="417" y="350"/>
              </a:cxn>
              <a:cxn ang="0">
                <a:pos x="412" y="402"/>
              </a:cxn>
              <a:cxn ang="0">
                <a:pos x="401" y="406"/>
              </a:cxn>
              <a:cxn ang="0">
                <a:pos x="301" y="406"/>
              </a:cxn>
              <a:cxn ang="0">
                <a:pos x="285" y="391"/>
              </a:cxn>
              <a:cxn ang="0">
                <a:pos x="301" y="376"/>
              </a:cxn>
              <a:cxn ang="0">
                <a:pos x="386" y="362"/>
              </a:cxn>
              <a:cxn ang="0">
                <a:pos x="364" y="352"/>
              </a:cxn>
              <a:cxn ang="0">
                <a:pos x="324" y="285"/>
              </a:cxn>
              <a:cxn ang="0">
                <a:pos x="296" y="123"/>
              </a:cxn>
              <a:cxn ang="0">
                <a:pos x="260" y="78"/>
              </a:cxn>
              <a:cxn ang="0">
                <a:pos x="231" y="66"/>
              </a:cxn>
              <a:cxn ang="0">
                <a:pos x="222" y="61"/>
              </a:cxn>
              <a:cxn ang="0">
                <a:pos x="216" y="49"/>
              </a:cxn>
            </a:cxnLst>
            <a:rect l="0" t="0" r="r" b="b"/>
            <a:pathLst>
              <a:path w="417" h="428">
                <a:moveTo>
                  <a:pt x="214" y="32"/>
                </a:moveTo>
                <a:cubicBezTo>
                  <a:pt x="214" y="32"/>
                  <a:pt x="208" y="30"/>
                  <a:pt x="199" y="31"/>
                </a:cubicBezTo>
                <a:cubicBezTo>
                  <a:pt x="199" y="31"/>
                  <a:pt x="199" y="31"/>
                  <a:pt x="199" y="31"/>
                </a:cubicBezTo>
                <a:cubicBezTo>
                  <a:pt x="198" y="32"/>
                  <a:pt x="197" y="35"/>
                  <a:pt x="197" y="40"/>
                </a:cubicBezTo>
                <a:cubicBezTo>
                  <a:pt x="197" y="40"/>
                  <a:pt x="197" y="40"/>
                  <a:pt x="197" y="40"/>
                </a:cubicBezTo>
                <a:cubicBezTo>
                  <a:pt x="196" y="44"/>
                  <a:pt x="196" y="47"/>
                  <a:pt x="194" y="53"/>
                </a:cubicBezTo>
                <a:cubicBezTo>
                  <a:pt x="194" y="53"/>
                  <a:pt x="194" y="53"/>
                  <a:pt x="194" y="53"/>
                </a:cubicBezTo>
                <a:cubicBezTo>
                  <a:pt x="192" y="56"/>
                  <a:pt x="189" y="61"/>
                  <a:pt x="183" y="63"/>
                </a:cubicBezTo>
                <a:cubicBezTo>
                  <a:pt x="183" y="63"/>
                  <a:pt x="183" y="63"/>
                  <a:pt x="183" y="63"/>
                </a:cubicBezTo>
                <a:cubicBezTo>
                  <a:pt x="150" y="77"/>
                  <a:pt x="137" y="86"/>
                  <a:pt x="117" y="123"/>
                </a:cubicBezTo>
                <a:cubicBezTo>
                  <a:pt x="117" y="123"/>
                  <a:pt x="117" y="123"/>
                  <a:pt x="117" y="123"/>
                </a:cubicBezTo>
                <a:cubicBezTo>
                  <a:pt x="109" y="139"/>
                  <a:pt x="102" y="167"/>
                  <a:pt x="99" y="197"/>
                </a:cubicBezTo>
                <a:cubicBezTo>
                  <a:pt x="99" y="197"/>
                  <a:pt x="99" y="197"/>
                  <a:pt x="99" y="197"/>
                </a:cubicBezTo>
                <a:cubicBezTo>
                  <a:pt x="95" y="227"/>
                  <a:pt x="93" y="259"/>
                  <a:pt x="91" y="286"/>
                </a:cubicBezTo>
                <a:cubicBezTo>
                  <a:pt x="91" y="286"/>
                  <a:pt x="91" y="286"/>
                  <a:pt x="91" y="286"/>
                </a:cubicBezTo>
                <a:cubicBezTo>
                  <a:pt x="89" y="319"/>
                  <a:pt x="70" y="340"/>
                  <a:pt x="53" y="351"/>
                </a:cubicBezTo>
                <a:cubicBezTo>
                  <a:pt x="53" y="351"/>
                  <a:pt x="53" y="351"/>
                  <a:pt x="53" y="351"/>
                </a:cubicBezTo>
                <a:cubicBezTo>
                  <a:pt x="45" y="357"/>
                  <a:pt x="37" y="361"/>
                  <a:pt x="31" y="363"/>
                </a:cubicBezTo>
                <a:cubicBezTo>
                  <a:pt x="31" y="363"/>
                  <a:pt x="31" y="363"/>
                  <a:pt x="31" y="363"/>
                </a:cubicBezTo>
                <a:cubicBezTo>
                  <a:pt x="31" y="376"/>
                  <a:pt x="31" y="376"/>
                  <a:pt x="31" y="376"/>
                </a:cubicBezTo>
                <a:cubicBezTo>
                  <a:pt x="52" y="376"/>
                  <a:pt x="89" y="376"/>
                  <a:pt x="117" y="376"/>
                </a:cubicBezTo>
                <a:cubicBezTo>
                  <a:pt x="117" y="376"/>
                  <a:pt x="117" y="376"/>
                  <a:pt x="117" y="376"/>
                </a:cubicBezTo>
                <a:cubicBezTo>
                  <a:pt x="137" y="376"/>
                  <a:pt x="150" y="376"/>
                  <a:pt x="154" y="376"/>
                </a:cubicBezTo>
                <a:cubicBezTo>
                  <a:pt x="154" y="376"/>
                  <a:pt x="154" y="376"/>
                  <a:pt x="154" y="376"/>
                </a:cubicBezTo>
                <a:cubicBezTo>
                  <a:pt x="155" y="376"/>
                  <a:pt x="154" y="376"/>
                  <a:pt x="157" y="377"/>
                </a:cubicBezTo>
                <a:cubicBezTo>
                  <a:pt x="157" y="377"/>
                  <a:pt x="157" y="377"/>
                  <a:pt x="157" y="377"/>
                </a:cubicBezTo>
                <a:cubicBezTo>
                  <a:pt x="158" y="377"/>
                  <a:pt x="159" y="377"/>
                  <a:pt x="163" y="380"/>
                </a:cubicBezTo>
                <a:cubicBezTo>
                  <a:pt x="163" y="380"/>
                  <a:pt x="163" y="380"/>
                  <a:pt x="163" y="380"/>
                </a:cubicBezTo>
                <a:cubicBezTo>
                  <a:pt x="180" y="394"/>
                  <a:pt x="193" y="397"/>
                  <a:pt x="202" y="397"/>
                </a:cubicBezTo>
                <a:cubicBezTo>
                  <a:pt x="202" y="397"/>
                  <a:pt x="202" y="397"/>
                  <a:pt x="202" y="397"/>
                </a:cubicBezTo>
                <a:cubicBezTo>
                  <a:pt x="220" y="397"/>
                  <a:pt x="232" y="383"/>
                  <a:pt x="233" y="381"/>
                </a:cubicBezTo>
                <a:cubicBezTo>
                  <a:pt x="233" y="381"/>
                  <a:pt x="233" y="381"/>
                  <a:pt x="233" y="381"/>
                </a:cubicBezTo>
                <a:cubicBezTo>
                  <a:pt x="233" y="381"/>
                  <a:pt x="233" y="381"/>
                  <a:pt x="233" y="381"/>
                </a:cubicBezTo>
                <a:cubicBezTo>
                  <a:pt x="233" y="381"/>
                  <a:pt x="233" y="381"/>
                  <a:pt x="233" y="381"/>
                </a:cubicBezTo>
                <a:cubicBezTo>
                  <a:pt x="233" y="381"/>
                  <a:pt x="233" y="381"/>
                  <a:pt x="233" y="381"/>
                </a:cubicBezTo>
                <a:cubicBezTo>
                  <a:pt x="238" y="374"/>
                  <a:pt x="248" y="373"/>
                  <a:pt x="255" y="378"/>
                </a:cubicBezTo>
                <a:cubicBezTo>
                  <a:pt x="255" y="378"/>
                  <a:pt x="255" y="378"/>
                  <a:pt x="255" y="378"/>
                </a:cubicBezTo>
                <a:cubicBezTo>
                  <a:pt x="262" y="383"/>
                  <a:pt x="263" y="392"/>
                  <a:pt x="258" y="399"/>
                </a:cubicBezTo>
                <a:cubicBezTo>
                  <a:pt x="258" y="399"/>
                  <a:pt x="258" y="399"/>
                  <a:pt x="258" y="399"/>
                </a:cubicBezTo>
                <a:cubicBezTo>
                  <a:pt x="258" y="400"/>
                  <a:pt x="253" y="407"/>
                  <a:pt x="244" y="414"/>
                </a:cubicBezTo>
                <a:cubicBezTo>
                  <a:pt x="244" y="414"/>
                  <a:pt x="244" y="414"/>
                  <a:pt x="244" y="414"/>
                </a:cubicBezTo>
                <a:cubicBezTo>
                  <a:pt x="234" y="421"/>
                  <a:pt x="220" y="428"/>
                  <a:pt x="202" y="428"/>
                </a:cubicBezTo>
                <a:cubicBezTo>
                  <a:pt x="202" y="428"/>
                  <a:pt x="202" y="428"/>
                  <a:pt x="202" y="428"/>
                </a:cubicBezTo>
                <a:cubicBezTo>
                  <a:pt x="202" y="428"/>
                  <a:pt x="202" y="428"/>
                  <a:pt x="202" y="428"/>
                </a:cubicBezTo>
                <a:cubicBezTo>
                  <a:pt x="202" y="428"/>
                  <a:pt x="202" y="428"/>
                  <a:pt x="202" y="428"/>
                </a:cubicBezTo>
                <a:cubicBezTo>
                  <a:pt x="185" y="428"/>
                  <a:pt x="167" y="422"/>
                  <a:pt x="148" y="407"/>
                </a:cubicBezTo>
                <a:cubicBezTo>
                  <a:pt x="148" y="407"/>
                  <a:pt x="148" y="407"/>
                  <a:pt x="148" y="407"/>
                </a:cubicBezTo>
                <a:cubicBezTo>
                  <a:pt x="146" y="407"/>
                  <a:pt x="145" y="407"/>
                  <a:pt x="143" y="407"/>
                </a:cubicBezTo>
                <a:cubicBezTo>
                  <a:pt x="143" y="407"/>
                  <a:pt x="143" y="407"/>
                  <a:pt x="143" y="407"/>
                </a:cubicBezTo>
                <a:cubicBezTo>
                  <a:pt x="136" y="407"/>
                  <a:pt x="128" y="407"/>
                  <a:pt x="117" y="407"/>
                </a:cubicBezTo>
                <a:cubicBezTo>
                  <a:pt x="117" y="407"/>
                  <a:pt x="117" y="407"/>
                  <a:pt x="117" y="407"/>
                </a:cubicBezTo>
                <a:cubicBezTo>
                  <a:pt x="77" y="407"/>
                  <a:pt x="16" y="407"/>
                  <a:pt x="16" y="407"/>
                </a:cubicBezTo>
                <a:cubicBezTo>
                  <a:pt x="16" y="407"/>
                  <a:pt x="16" y="407"/>
                  <a:pt x="16" y="407"/>
                </a:cubicBezTo>
                <a:cubicBezTo>
                  <a:pt x="12" y="407"/>
                  <a:pt x="8" y="406"/>
                  <a:pt x="5" y="403"/>
                </a:cubicBezTo>
                <a:cubicBezTo>
                  <a:pt x="5" y="403"/>
                  <a:pt x="5" y="403"/>
                  <a:pt x="5" y="403"/>
                </a:cubicBezTo>
                <a:cubicBezTo>
                  <a:pt x="2" y="400"/>
                  <a:pt x="0" y="396"/>
                  <a:pt x="0" y="392"/>
                </a:cubicBezTo>
                <a:cubicBezTo>
                  <a:pt x="0" y="392"/>
                  <a:pt x="0" y="392"/>
                  <a:pt x="0" y="392"/>
                </a:cubicBezTo>
                <a:cubicBezTo>
                  <a:pt x="0" y="352"/>
                  <a:pt x="0" y="352"/>
                  <a:pt x="0" y="352"/>
                </a:cubicBezTo>
                <a:cubicBezTo>
                  <a:pt x="0" y="345"/>
                  <a:pt x="5" y="338"/>
                  <a:pt x="12" y="337"/>
                </a:cubicBezTo>
                <a:cubicBezTo>
                  <a:pt x="12" y="337"/>
                  <a:pt x="12" y="337"/>
                  <a:pt x="12" y="337"/>
                </a:cubicBezTo>
                <a:cubicBezTo>
                  <a:pt x="12" y="337"/>
                  <a:pt x="12" y="337"/>
                  <a:pt x="12" y="337"/>
                </a:cubicBezTo>
                <a:cubicBezTo>
                  <a:pt x="12" y="337"/>
                  <a:pt x="12" y="337"/>
                  <a:pt x="12" y="337"/>
                </a:cubicBezTo>
                <a:cubicBezTo>
                  <a:pt x="13" y="337"/>
                  <a:pt x="13" y="337"/>
                  <a:pt x="14" y="336"/>
                </a:cubicBezTo>
                <a:cubicBezTo>
                  <a:pt x="14" y="336"/>
                  <a:pt x="14" y="336"/>
                  <a:pt x="14" y="336"/>
                </a:cubicBezTo>
                <a:cubicBezTo>
                  <a:pt x="15" y="336"/>
                  <a:pt x="17" y="335"/>
                  <a:pt x="19" y="335"/>
                </a:cubicBezTo>
                <a:cubicBezTo>
                  <a:pt x="19" y="335"/>
                  <a:pt x="19" y="335"/>
                  <a:pt x="19" y="335"/>
                </a:cubicBezTo>
                <a:cubicBezTo>
                  <a:pt x="24" y="333"/>
                  <a:pt x="30" y="330"/>
                  <a:pt x="36" y="326"/>
                </a:cubicBezTo>
                <a:cubicBezTo>
                  <a:pt x="36" y="326"/>
                  <a:pt x="36" y="326"/>
                  <a:pt x="36" y="326"/>
                </a:cubicBezTo>
                <a:cubicBezTo>
                  <a:pt x="48" y="317"/>
                  <a:pt x="59" y="305"/>
                  <a:pt x="60" y="284"/>
                </a:cubicBezTo>
                <a:cubicBezTo>
                  <a:pt x="60" y="284"/>
                  <a:pt x="60" y="284"/>
                  <a:pt x="60" y="284"/>
                </a:cubicBezTo>
                <a:cubicBezTo>
                  <a:pt x="62" y="257"/>
                  <a:pt x="64" y="224"/>
                  <a:pt x="68" y="193"/>
                </a:cubicBezTo>
                <a:cubicBezTo>
                  <a:pt x="68" y="193"/>
                  <a:pt x="68" y="193"/>
                  <a:pt x="68" y="193"/>
                </a:cubicBezTo>
                <a:cubicBezTo>
                  <a:pt x="72" y="161"/>
                  <a:pt x="78" y="131"/>
                  <a:pt x="90" y="108"/>
                </a:cubicBezTo>
                <a:cubicBezTo>
                  <a:pt x="90" y="108"/>
                  <a:pt x="90" y="108"/>
                  <a:pt x="90" y="108"/>
                </a:cubicBezTo>
                <a:cubicBezTo>
                  <a:pt x="110" y="69"/>
                  <a:pt x="133" y="50"/>
                  <a:pt x="166" y="37"/>
                </a:cubicBezTo>
                <a:cubicBezTo>
                  <a:pt x="166" y="37"/>
                  <a:pt x="166" y="37"/>
                  <a:pt x="166" y="37"/>
                </a:cubicBezTo>
                <a:cubicBezTo>
                  <a:pt x="166" y="36"/>
                  <a:pt x="166" y="35"/>
                  <a:pt x="167" y="35"/>
                </a:cubicBezTo>
                <a:cubicBezTo>
                  <a:pt x="167" y="35"/>
                  <a:pt x="167" y="35"/>
                  <a:pt x="167" y="35"/>
                </a:cubicBezTo>
                <a:cubicBezTo>
                  <a:pt x="168" y="29"/>
                  <a:pt x="168" y="18"/>
                  <a:pt x="177" y="9"/>
                </a:cubicBezTo>
                <a:cubicBezTo>
                  <a:pt x="177" y="9"/>
                  <a:pt x="177" y="9"/>
                  <a:pt x="177" y="9"/>
                </a:cubicBezTo>
                <a:cubicBezTo>
                  <a:pt x="184" y="3"/>
                  <a:pt x="193" y="0"/>
                  <a:pt x="202" y="0"/>
                </a:cubicBezTo>
                <a:cubicBezTo>
                  <a:pt x="202" y="0"/>
                  <a:pt x="202" y="0"/>
                  <a:pt x="202" y="0"/>
                </a:cubicBezTo>
                <a:cubicBezTo>
                  <a:pt x="215" y="0"/>
                  <a:pt x="225" y="1"/>
                  <a:pt x="235" y="11"/>
                </a:cubicBezTo>
                <a:cubicBezTo>
                  <a:pt x="235" y="11"/>
                  <a:pt x="235" y="11"/>
                  <a:pt x="235" y="11"/>
                </a:cubicBezTo>
                <a:cubicBezTo>
                  <a:pt x="243" y="18"/>
                  <a:pt x="246" y="28"/>
                  <a:pt x="247" y="39"/>
                </a:cubicBezTo>
                <a:cubicBezTo>
                  <a:pt x="247" y="39"/>
                  <a:pt x="247" y="39"/>
                  <a:pt x="247" y="39"/>
                </a:cubicBezTo>
                <a:cubicBezTo>
                  <a:pt x="252" y="40"/>
                  <a:pt x="259" y="43"/>
                  <a:pt x="267" y="47"/>
                </a:cubicBezTo>
                <a:cubicBezTo>
                  <a:pt x="267" y="47"/>
                  <a:pt x="267" y="47"/>
                  <a:pt x="267" y="47"/>
                </a:cubicBezTo>
                <a:cubicBezTo>
                  <a:pt x="285" y="56"/>
                  <a:pt x="308" y="74"/>
                  <a:pt x="324" y="110"/>
                </a:cubicBezTo>
                <a:cubicBezTo>
                  <a:pt x="324" y="110"/>
                  <a:pt x="324" y="110"/>
                  <a:pt x="324" y="110"/>
                </a:cubicBezTo>
                <a:cubicBezTo>
                  <a:pt x="359" y="184"/>
                  <a:pt x="352" y="249"/>
                  <a:pt x="355" y="282"/>
                </a:cubicBezTo>
                <a:cubicBezTo>
                  <a:pt x="355" y="282"/>
                  <a:pt x="355" y="282"/>
                  <a:pt x="355" y="282"/>
                </a:cubicBezTo>
                <a:cubicBezTo>
                  <a:pt x="356" y="303"/>
                  <a:pt x="365" y="314"/>
                  <a:pt x="376" y="322"/>
                </a:cubicBezTo>
                <a:cubicBezTo>
                  <a:pt x="376" y="322"/>
                  <a:pt x="376" y="322"/>
                  <a:pt x="376" y="322"/>
                </a:cubicBezTo>
                <a:cubicBezTo>
                  <a:pt x="386" y="330"/>
                  <a:pt x="398" y="334"/>
                  <a:pt x="402" y="335"/>
                </a:cubicBezTo>
                <a:cubicBezTo>
                  <a:pt x="402" y="335"/>
                  <a:pt x="402" y="335"/>
                  <a:pt x="402" y="335"/>
                </a:cubicBezTo>
                <a:cubicBezTo>
                  <a:pt x="404" y="335"/>
                  <a:pt x="404" y="335"/>
                  <a:pt x="404" y="335"/>
                </a:cubicBezTo>
                <a:cubicBezTo>
                  <a:pt x="404" y="335"/>
                  <a:pt x="404" y="335"/>
                  <a:pt x="404" y="335"/>
                </a:cubicBezTo>
                <a:cubicBezTo>
                  <a:pt x="411" y="336"/>
                  <a:pt x="417" y="343"/>
                  <a:pt x="417" y="350"/>
                </a:cubicBezTo>
                <a:cubicBezTo>
                  <a:pt x="417" y="350"/>
                  <a:pt x="417" y="350"/>
                  <a:pt x="417" y="350"/>
                </a:cubicBezTo>
                <a:cubicBezTo>
                  <a:pt x="417" y="391"/>
                  <a:pt x="417" y="391"/>
                  <a:pt x="417" y="391"/>
                </a:cubicBezTo>
                <a:cubicBezTo>
                  <a:pt x="417" y="395"/>
                  <a:pt x="415" y="399"/>
                  <a:pt x="412" y="402"/>
                </a:cubicBezTo>
                <a:cubicBezTo>
                  <a:pt x="412" y="402"/>
                  <a:pt x="412" y="402"/>
                  <a:pt x="412" y="402"/>
                </a:cubicBezTo>
                <a:cubicBezTo>
                  <a:pt x="409" y="405"/>
                  <a:pt x="405" y="406"/>
                  <a:pt x="401" y="406"/>
                </a:cubicBezTo>
                <a:cubicBezTo>
                  <a:pt x="401" y="406"/>
                  <a:pt x="401" y="406"/>
                  <a:pt x="401" y="406"/>
                </a:cubicBezTo>
                <a:cubicBezTo>
                  <a:pt x="301" y="406"/>
                  <a:pt x="301" y="406"/>
                  <a:pt x="301" y="406"/>
                </a:cubicBezTo>
                <a:cubicBezTo>
                  <a:pt x="292" y="406"/>
                  <a:pt x="285" y="399"/>
                  <a:pt x="285" y="391"/>
                </a:cubicBezTo>
                <a:cubicBezTo>
                  <a:pt x="285" y="391"/>
                  <a:pt x="285" y="391"/>
                  <a:pt x="285" y="391"/>
                </a:cubicBezTo>
                <a:cubicBezTo>
                  <a:pt x="285" y="382"/>
                  <a:pt x="292" y="376"/>
                  <a:pt x="301" y="376"/>
                </a:cubicBezTo>
                <a:cubicBezTo>
                  <a:pt x="301" y="376"/>
                  <a:pt x="301" y="376"/>
                  <a:pt x="301" y="376"/>
                </a:cubicBezTo>
                <a:cubicBezTo>
                  <a:pt x="386" y="376"/>
                  <a:pt x="386" y="376"/>
                  <a:pt x="386" y="376"/>
                </a:cubicBezTo>
                <a:cubicBezTo>
                  <a:pt x="386" y="362"/>
                  <a:pt x="386" y="362"/>
                  <a:pt x="386" y="362"/>
                </a:cubicBezTo>
                <a:cubicBezTo>
                  <a:pt x="380" y="360"/>
                  <a:pt x="372" y="357"/>
                  <a:pt x="364" y="352"/>
                </a:cubicBezTo>
                <a:cubicBezTo>
                  <a:pt x="364" y="352"/>
                  <a:pt x="364" y="352"/>
                  <a:pt x="364" y="352"/>
                </a:cubicBezTo>
                <a:cubicBezTo>
                  <a:pt x="346" y="341"/>
                  <a:pt x="326" y="319"/>
                  <a:pt x="324" y="285"/>
                </a:cubicBezTo>
                <a:cubicBezTo>
                  <a:pt x="324" y="285"/>
                  <a:pt x="324" y="285"/>
                  <a:pt x="324" y="285"/>
                </a:cubicBezTo>
                <a:cubicBezTo>
                  <a:pt x="321" y="246"/>
                  <a:pt x="327" y="190"/>
                  <a:pt x="296" y="123"/>
                </a:cubicBezTo>
                <a:cubicBezTo>
                  <a:pt x="296" y="123"/>
                  <a:pt x="296" y="123"/>
                  <a:pt x="296" y="123"/>
                </a:cubicBezTo>
                <a:cubicBezTo>
                  <a:pt x="285" y="99"/>
                  <a:pt x="271" y="86"/>
                  <a:pt x="260" y="78"/>
                </a:cubicBezTo>
                <a:cubicBezTo>
                  <a:pt x="260" y="78"/>
                  <a:pt x="260" y="78"/>
                  <a:pt x="260" y="78"/>
                </a:cubicBezTo>
                <a:cubicBezTo>
                  <a:pt x="248" y="71"/>
                  <a:pt x="239" y="69"/>
                  <a:pt x="231" y="66"/>
                </a:cubicBezTo>
                <a:cubicBezTo>
                  <a:pt x="231" y="66"/>
                  <a:pt x="231" y="66"/>
                  <a:pt x="231" y="66"/>
                </a:cubicBezTo>
                <a:cubicBezTo>
                  <a:pt x="229" y="65"/>
                  <a:pt x="227" y="65"/>
                  <a:pt x="222" y="61"/>
                </a:cubicBezTo>
                <a:cubicBezTo>
                  <a:pt x="222" y="61"/>
                  <a:pt x="222" y="61"/>
                  <a:pt x="222" y="61"/>
                </a:cubicBezTo>
                <a:cubicBezTo>
                  <a:pt x="220" y="60"/>
                  <a:pt x="217" y="55"/>
                  <a:pt x="216" y="49"/>
                </a:cubicBezTo>
                <a:cubicBezTo>
                  <a:pt x="216" y="49"/>
                  <a:pt x="216" y="49"/>
                  <a:pt x="216" y="49"/>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30"/>
          <p:cNvSpPr>
            <a:spLocks/>
          </p:cNvSpPr>
          <p:nvPr userDrawn="1"/>
        </p:nvSpPr>
        <p:spPr bwMode="auto">
          <a:xfrm>
            <a:off x="527708" y="5089728"/>
            <a:ext cx="517525" cy="466725"/>
          </a:xfrm>
          <a:custGeom>
            <a:avLst/>
            <a:gdLst/>
            <a:ahLst/>
            <a:cxnLst>
              <a:cxn ang="0">
                <a:pos x="357" y="34"/>
              </a:cxn>
              <a:cxn ang="0">
                <a:pos x="75" y="90"/>
              </a:cxn>
              <a:cxn ang="0">
                <a:pos x="43" y="164"/>
              </a:cxn>
              <a:cxn ang="0">
                <a:pos x="45" y="176"/>
              </a:cxn>
              <a:cxn ang="0">
                <a:pos x="76" y="181"/>
              </a:cxn>
              <a:cxn ang="0">
                <a:pos x="76" y="154"/>
              </a:cxn>
              <a:cxn ang="0">
                <a:pos x="85" y="116"/>
              </a:cxn>
              <a:cxn ang="0">
                <a:pos x="383" y="93"/>
              </a:cxn>
              <a:cxn ang="0">
                <a:pos x="424" y="42"/>
              </a:cxn>
              <a:cxn ang="0">
                <a:pos x="407" y="248"/>
              </a:cxn>
              <a:cxn ang="0">
                <a:pos x="383" y="145"/>
              </a:cxn>
              <a:cxn ang="0">
                <a:pos x="260" y="132"/>
              </a:cxn>
              <a:cxn ang="0">
                <a:pos x="247" y="145"/>
              </a:cxn>
              <a:cxn ang="0">
                <a:pos x="283" y="387"/>
              </a:cxn>
              <a:cxn ang="0">
                <a:pos x="220" y="147"/>
              </a:cxn>
              <a:cxn ang="0">
                <a:pos x="217" y="136"/>
              </a:cxn>
              <a:cxn ang="0">
                <a:pos x="136" y="132"/>
              </a:cxn>
              <a:cxn ang="0">
                <a:pos x="119" y="154"/>
              </a:cxn>
              <a:cxn ang="0">
                <a:pos x="96" y="166"/>
              </a:cxn>
              <a:cxn ang="0">
                <a:pos x="76" y="291"/>
              </a:cxn>
              <a:cxn ang="0">
                <a:pos x="89" y="305"/>
              </a:cxn>
              <a:cxn ang="0">
                <a:pos x="99" y="387"/>
              </a:cxn>
              <a:cxn ang="0">
                <a:pos x="45" y="305"/>
              </a:cxn>
              <a:cxn ang="0">
                <a:pos x="72" y="291"/>
              </a:cxn>
              <a:cxn ang="0">
                <a:pos x="33" y="278"/>
              </a:cxn>
              <a:cxn ang="0">
                <a:pos x="1" y="398"/>
              </a:cxn>
              <a:cxn ang="0">
                <a:pos x="14" y="414"/>
              </a:cxn>
              <a:cxn ang="0">
                <a:pos x="123" y="402"/>
              </a:cxn>
              <a:cxn ang="0">
                <a:pos x="137" y="283"/>
              </a:cxn>
              <a:cxn ang="0">
                <a:pos x="105" y="278"/>
              </a:cxn>
              <a:cxn ang="0">
                <a:pos x="129" y="181"/>
              </a:cxn>
              <a:cxn ang="0">
                <a:pos x="146" y="158"/>
              </a:cxn>
              <a:cxn ang="0">
                <a:pos x="156" y="398"/>
              </a:cxn>
              <a:cxn ang="0">
                <a:pos x="159" y="409"/>
              </a:cxn>
              <a:cxn ang="0">
                <a:pos x="299" y="414"/>
              </a:cxn>
              <a:cxn ang="0">
                <a:pos x="312" y="400"/>
              </a:cxn>
              <a:cxn ang="0">
                <a:pos x="276" y="158"/>
              </a:cxn>
              <a:cxn ang="0">
                <a:pos x="357" y="262"/>
              </a:cxn>
              <a:cxn ang="0">
                <a:pos x="416" y="275"/>
              </a:cxn>
              <a:cxn ang="0">
                <a:pos x="460" y="135"/>
              </a:cxn>
              <a:cxn ang="0">
                <a:pos x="438" y="19"/>
              </a:cxn>
            </a:cxnLst>
            <a:rect l="0" t="0" r="r" b="b"/>
            <a:pathLst>
              <a:path w="460" h="414">
                <a:moveTo>
                  <a:pt x="362" y="24"/>
                </a:moveTo>
                <a:cubicBezTo>
                  <a:pt x="359" y="26"/>
                  <a:pt x="357" y="30"/>
                  <a:pt x="357" y="34"/>
                </a:cubicBezTo>
                <a:cubicBezTo>
                  <a:pt x="357" y="34"/>
                  <a:pt x="357" y="64"/>
                  <a:pt x="357" y="80"/>
                </a:cubicBezTo>
                <a:cubicBezTo>
                  <a:pt x="333" y="81"/>
                  <a:pt x="75" y="90"/>
                  <a:pt x="75" y="90"/>
                </a:cubicBezTo>
                <a:cubicBezTo>
                  <a:pt x="69" y="90"/>
                  <a:pt x="64" y="94"/>
                  <a:pt x="62" y="99"/>
                </a:cubicBezTo>
                <a:cubicBezTo>
                  <a:pt x="43" y="164"/>
                  <a:pt x="43" y="164"/>
                  <a:pt x="43" y="164"/>
                </a:cubicBezTo>
                <a:cubicBezTo>
                  <a:pt x="43" y="165"/>
                  <a:pt x="42" y="166"/>
                  <a:pt x="42" y="168"/>
                </a:cubicBezTo>
                <a:cubicBezTo>
                  <a:pt x="42" y="171"/>
                  <a:pt x="43" y="173"/>
                  <a:pt x="45" y="176"/>
                </a:cubicBezTo>
                <a:cubicBezTo>
                  <a:pt x="48" y="179"/>
                  <a:pt x="52" y="181"/>
                  <a:pt x="56" y="181"/>
                </a:cubicBezTo>
                <a:cubicBezTo>
                  <a:pt x="76" y="181"/>
                  <a:pt x="76" y="181"/>
                  <a:pt x="76" y="181"/>
                </a:cubicBezTo>
                <a:cubicBezTo>
                  <a:pt x="83" y="181"/>
                  <a:pt x="89" y="175"/>
                  <a:pt x="89" y="168"/>
                </a:cubicBezTo>
                <a:cubicBezTo>
                  <a:pt x="89" y="160"/>
                  <a:pt x="83" y="154"/>
                  <a:pt x="76" y="154"/>
                </a:cubicBezTo>
                <a:cubicBezTo>
                  <a:pt x="76" y="154"/>
                  <a:pt x="74" y="154"/>
                  <a:pt x="74" y="154"/>
                </a:cubicBezTo>
                <a:cubicBezTo>
                  <a:pt x="78" y="140"/>
                  <a:pt x="82" y="126"/>
                  <a:pt x="85" y="116"/>
                </a:cubicBezTo>
                <a:cubicBezTo>
                  <a:pt x="103" y="116"/>
                  <a:pt x="370" y="106"/>
                  <a:pt x="370" y="106"/>
                </a:cubicBezTo>
                <a:cubicBezTo>
                  <a:pt x="378" y="106"/>
                  <a:pt x="383" y="100"/>
                  <a:pt x="383" y="93"/>
                </a:cubicBezTo>
                <a:cubicBezTo>
                  <a:pt x="383" y="93"/>
                  <a:pt x="383" y="53"/>
                  <a:pt x="383" y="42"/>
                </a:cubicBezTo>
                <a:cubicBezTo>
                  <a:pt x="399" y="34"/>
                  <a:pt x="418" y="40"/>
                  <a:pt x="424" y="42"/>
                </a:cubicBezTo>
                <a:cubicBezTo>
                  <a:pt x="428" y="54"/>
                  <a:pt x="433" y="98"/>
                  <a:pt x="433" y="135"/>
                </a:cubicBezTo>
                <a:cubicBezTo>
                  <a:pt x="433" y="161"/>
                  <a:pt x="416" y="219"/>
                  <a:pt x="407" y="248"/>
                </a:cubicBezTo>
                <a:cubicBezTo>
                  <a:pt x="399" y="248"/>
                  <a:pt x="393" y="248"/>
                  <a:pt x="383" y="248"/>
                </a:cubicBezTo>
                <a:cubicBezTo>
                  <a:pt x="383" y="227"/>
                  <a:pt x="383" y="145"/>
                  <a:pt x="383" y="145"/>
                </a:cubicBezTo>
                <a:cubicBezTo>
                  <a:pt x="383" y="138"/>
                  <a:pt x="377" y="132"/>
                  <a:pt x="370" y="132"/>
                </a:cubicBezTo>
                <a:cubicBezTo>
                  <a:pt x="260" y="132"/>
                  <a:pt x="260" y="132"/>
                  <a:pt x="260" y="132"/>
                </a:cubicBezTo>
                <a:cubicBezTo>
                  <a:pt x="257" y="132"/>
                  <a:pt x="253" y="133"/>
                  <a:pt x="250" y="136"/>
                </a:cubicBezTo>
                <a:cubicBezTo>
                  <a:pt x="248" y="139"/>
                  <a:pt x="247" y="142"/>
                  <a:pt x="247" y="145"/>
                </a:cubicBezTo>
                <a:cubicBezTo>
                  <a:pt x="247" y="146"/>
                  <a:pt x="247" y="146"/>
                  <a:pt x="247" y="147"/>
                </a:cubicBezTo>
                <a:cubicBezTo>
                  <a:pt x="247" y="147"/>
                  <a:pt x="279" y="360"/>
                  <a:pt x="283" y="387"/>
                </a:cubicBezTo>
                <a:cubicBezTo>
                  <a:pt x="263" y="387"/>
                  <a:pt x="205" y="387"/>
                  <a:pt x="184" y="387"/>
                </a:cubicBezTo>
                <a:cubicBezTo>
                  <a:pt x="188" y="360"/>
                  <a:pt x="220" y="147"/>
                  <a:pt x="220" y="147"/>
                </a:cubicBezTo>
                <a:cubicBezTo>
                  <a:pt x="220" y="146"/>
                  <a:pt x="220" y="146"/>
                  <a:pt x="220" y="145"/>
                </a:cubicBezTo>
                <a:cubicBezTo>
                  <a:pt x="220" y="142"/>
                  <a:pt x="219" y="139"/>
                  <a:pt x="217" y="136"/>
                </a:cubicBezTo>
                <a:cubicBezTo>
                  <a:pt x="215" y="133"/>
                  <a:pt x="211" y="132"/>
                  <a:pt x="207" y="132"/>
                </a:cubicBezTo>
                <a:cubicBezTo>
                  <a:pt x="136" y="132"/>
                  <a:pt x="136" y="132"/>
                  <a:pt x="136" y="132"/>
                </a:cubicBezTo>
                <a:cubicBezTo>
                  <a:pt x="130" y="132"/>
                  <a:pt x="125" y="135"/>
                  <a:pt x="123" y="141"/>
                </a:cubicBezTo>
                <a:cubicBezTo>
                  <a:pt x="123" y="141"/>
                  <a:pt x="121" y="148"/>
                  <a:pt x="119" y="154"/>
                </a:cubicBezTo>
                <a:cubicBezTo>
                  <a:pt x="114" y="154"/>
                  <a:pt x="109" y="154"/>
                  <a:pt x="109" y="154"/>
                </a:cubicBezTo>
                <a:cubicBezTo>
                  <a:pt x="102" y="154"/>
                  <a:pt x="97" y="159"/>
                  <a:pt x="96" y="166"/>
                </a:cubicBezTo>
                <a:cubicBezTo>
                  <a:pt x="76" y="289"/>
                  <a:pt x="76" y="289"/>
                  <a:pt x="76" y="289"/>
                </a:cubicBezTo>
                <a:cubicBezTo>
                  <a:pt x="76" y="290"/>
                  <a:pt x="76" y="291"/>
                  <a:pt x="76" y="291"/>
                </a:cubicBezTo>
                <a:cubicBezTo>
                  <a:pt x="76" y="294"/>
                  <a:pt x="77" y="297"/>
                  <a:pt x="79" y="300"/>
                </a:cubicBezTo>
                <a:cubicBezTo>
                  <a:pt x="82" y="303"/>
                  <a:pt x="86" y="305"/>
                  <a:pt x="89" y="305"/>
                </a:cubicBezTo>
                <a:cubicBezTo>
                  <a:pt x="89" y="305"/>
                  <a:pt x="101" y="305"/>
                  <a:pt x="112" y="305"/>
                </a:cubicBezTo>
                <a:cubicBezTo>
                  <a:pt x="109" y="325"/>
                  <a:pt x="101" y="372"/>
                  <a:pt x="99" y="387"/>
                </a:cubicBezTo>
                <a:cubicBezTo>
                  <a:pt x="84" y="387"/>
                  <a:pt x="49" y="387"/>
                  <a:pt x="30" y="387"/>
                </a:cubicBezTo>
                <a:cubicBezTo>
                  <a:pt x="34" y="367"/>
                  <a:pt x="42" y="320"/>
                  <a:pt x="45" y="305"/>
                </a:cubicBezTo>
                <a:cubicBezTo>
                  <a:pt x="51" y="305"/>
                  <a:pt x="58" y="305"/>
                  <a:pt x="58" y="305"/>
                </a:cubicBezTo>
                <a:cubicBezTo>
                  <a:pt x="66" y="305"/>
                  <a:pt x="72" y="299"/>
                  <a:pt x="72" y="291"/>
                </a:cubicBezTo>
                <a:cubicBezTo>
                  <a:pt x="72" y="284"/>
                  <a:pt x="66" y="278"/>
                  <a:pt x="58" y="278"/>
                </a:cubicBezTo>
                <a:cubicBezTo>
                  <a:pt x="33" y="278"/>
                  <a:pt x="33" y="278"/>
                  <a:pt x="33" y="278"/>
                </a:cubicBezTo>
                <a:cubicBezTo>
                  <a:pt x="27" y="278"/>
                  <a:pt x="21" y="283"/>
                  <a:pt x="20" y="289"/>
                </a:cubicBezTo>
                <a:cubicBezTo>
                  <a:pt x="1" y="398"/>
                  <a:pt x="1" y="398"/>
                  <a:pt x="1" y="398"/>
                </a:cubicBezTo>
                <a:cubicBezTo>
                  <a:pt x="0" y="402"/>
                  <a:pt x="1" y="406"/>
                  <a:pt x="4" y="409"/>
                </a:cubicBezTo>
                <a:cubicBezTo>
                  <a:pt x="6" y="412"/>
                  <a:pt x="10" y="414"/>
                  <a:pt x="14" y="414"/>
                </a:cubicBezTo>
                <a:cubicBezTo>
                  <a:pt x="110" y="414"/>
                  <a:pt x="110" y="414"/>
                  <a:pt x="110" y="414"/>
                </a:cubicBezTo>
                <a:cubicBezTo>
                  <a:pt x="117" y="414"/>
                  <a:pt x="122" y="409"/>
                  <a:pt x="123" y="402"/>
                </a:cubicBezTo>
                <a:cubicBezTo>
                  <a:pt x="140" y="293"/>
                  <a:pt x="140" y="293"/>
                  <a:pt x="140" y="293"/>
                </a:cubicBezTo>
                <a:cubicBezTo>
                  <a:pt x="141" y="289"/>
                  <a:pt x="140" y="286"/>
                  <a:pt x="137" y="283"/>
                </a:cubicBezTo>
                <a:cubicBezTo>
                  <a:pt x="135" y="280"/>
                  <a:pt x="131" y="278"/>
                  <a:pt x="127" y="278"/>
                </a:cubicBezTo>
                <a:cubicBezTo>
                  <a:pt x="127" y="278"/>
                  <a:pt x="116" y="278"/>
                  <a:pt x="105" y="278"/>
                </a:cubicBezTo>
                <a:cubicBezTo>
                  <a:pt x="108" y="257"/>
                  <a:pt x="118" y="197"/>
                  <a:pt x="120" y="181"/>
                </a:cubicBezTo>
                <a:cubicBezTo>
                  <a:pt x="124" y="181"/>
                  <a:pt x="129" y="181"/>
                  <a:pt x="129" y="181"/>
                </a:cubicBezTo>
                <a:cubicBezTo>
                  <a:pt x="135" y="181"/>
                  <a:pt x="140" y="177"/>
                  <a:pt x="142" y="172"/>
                </a:cubicBezTo>
                <a:cubicBezTo>
                  <a:pt x="142" y="172"/>
                  <a:pt x="144" y="165"/>
                  <a:pt x="146" y="158"/>
                </a:cubicBezTo>
                <a:cubicBezTo>
                  <a:pt x="157" y="158"/>
                  <a:pt x="176" y="158"/>
                  <a:pt x="192" y="158"/>
                </a:cubicBezTo>
                <a:cubicBezTo>
                  <a:pt x="188" y="185"/>
                  <a:pt x="156" y="398"/>
                  <a:pt x="156" y="398"/>
                </a:cubicBezTo>
                <a:cubicBezTo>
                  <a:pt x="156" y="399"/>
                  <a:pt x="155" y="400"/>
                  <a:pt x="155" y="400"/>
                </a:cubicBezTo>
                <a:cubicBezTo>
                  <a:pt x="155" y="403"/>
                  <a:pt x="157" y="407"/>
                  <a:pt x="159" y="409"/>
                </a:cubicBezTo>
                <a:cubicBezTo>
                  <a:pt x="161" y="412"/>
                  <a:pt x="165" y="414"/>
                  <a:pt x="169" y="414"/>
                </a:cubicBezTo>
                <a:cubicBezTo>
                  <a:pt x="299" y="414"/>
                  <a:pt x="299" y="414"/>
                  <a:pt x="299" y="414"/>
                </a:cubicBezTo>
                <a:cubicBezTo>
                  <a:pt x="303" y="414"/>
                  <a:pt x="306" y="412"/>
                  <a:pt x="309" y="409"/>
                </a:cubicBezTo>
                <a:cubicBezTo>
                  <a:pt x="311" y="407"/>
                  <a:pt x="312" y="403"/>
                  <a:pt x="312" y="400"/>
                </a:cubicBezTo>
                <a:cubicBezTo>
                  <a:pt x="312" y="400"/>
                  <a:pt x="312" y="399"/>
                  <a:pt x="312" y="398"/>
                </a:cubicBezTo>
                <a:cubicBezTo>
                  <a:pt x="312" y="398"/>
                  <a:pt x="280" y="185"/>
                  <a:pt x="276" y="158"/>
                </a:cubicBezTo>
                <a:cubicBezTo>
                  <a:pt x="296" y="158"/>
                  <a:pt x="339" y="158"/>
                  <a:pt x="357" y="158"/>
                </a:cubicBezTo>
                <a:cubicBezTo>
                  <a:pt x="357" y="179"/>
                  <a:pt x="357" y="262"/>
                  <a:pt x="357" y="262"/>
                </a:cubicBezTo>
                <a:cubicBezTo>
                  <a:pt x="357" y="269"/>
                  <a:pt x="363" y="275"/>
                  <a:pt x="370" y="275"/>
                </a:cubicBezTo>
                <a:cubicBezTo>
                  <a:pt x="416" y="275"/>
                  <a:pt x="416" y="275"/>
                  <a:pt x="416" y="275"/>
                </a:cubicBezTo>
                <a:cubicBezTo>
                  <a:pt x="422" y="275"/>
                  <a:pt x="427" y="271"/>
                  <a:pt x="429" y="266"/>
                </a:cubicBezTo>
                <a:cubicBezTo>
                  <a:pt x="430" y="262"/>
                  <a:pt x="460" y="174"/>
                  <a:pt x="460" y="135"/>
                </a:cubicBezTo>
                <a:cubicBezTo>
                  <a:pt x="460" y="116"/>
                  <a:pt x="458" y="90"/>
                  <a:pt x="456" y="69"/>
                </a:cubicBezTo>
                <a:cubicBezTo>
                  <a:pt x="452" y="33"/>
                  <a:pt x="446" y="23"/>
                  <a:pt x="438" y="19"/>
                </a:cubicBezTo>
                <a:cubicBezTo>
                  <a:pt x="433" y="17"/>
                  <a:pt x="394" y="0"/>
                  <a:pt x="362" y="2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51"/>
          <p:cNvSpPr>
            <a:spLocks/>
          </p:cNvSpPr>
          <p:nvPr userDrawn="1"/>
        </p:nvSpPr>
        <p:spPr bwMode="auto">
          <a:xfrm>
            <a:off x="1203146" y="1164037"/>
            <a:ext cx="384175" cy="515938"/>
          </a:xfrm>
          <a:custGeom>
            <a:avLst/>
            <a:gdLst/>
            <a:ahLst/>
            <a:cxnLst>
              <a:cxn ang="0">
                <a:pos x="8" y="21"/>
              </a:cxn>
              <a:cxn ang="0">
                <a:pos x="0" y="48"/>
              </a:cxn>
              <a:cxn ang="0">
                <a:pos x="4" y="67"/>
              </a:cxn>
              <a:cxn ang="0">
                <a:pos x="31" y="89"/>
              </a:cxn>
              <a:cxn ang="0">
                <a:pos x="31" y="433"/>
              </a:cxn>
              <a:cxn ang="0">
                <a:pos x="38" y="445"/>
              </a:cxn>
              <a:cxn ang="0">
                <a:pos x="89" y="444"/>
              </a:cxn>
              <a:cxn ang="0">
                <a:pos x="95" y="433"/>
              </a:cxn>
              <a:cxn ang="0">
                <a:pos x="95" y="257"/>
              </a:cxn>
              <a:cxn ang="0">
                <a:pos x="133" y="239"/>
              </a:cxn>
              <a:cxn ang="0">
                <a:pos x="210" y="252"/>
              </a:cxn>
              <a:cxn ang="0">
                <a:pos x="294" y="276"/>
              </a:cxn>
              <a:cxn ang="0">
                <a:pos x="334" y="262"/>
              </a:cxn>
              <a:cxn ang="0">
                <a:pos x="341" y="251"/>
              </a:cxn>
              <a:cxn ang="0">
                <a:pos x="341" y="94"/>
              </a:cxn>
              <a:cxn ang="0">
                <a:pos x="334" y="83"/>
              </a:cxn>
              <a:cxn ang="0">
                <a:pos x="320" y="83"/>
              </a:cxn>
              <a:cxn ang="0">
                <a:pos x="239" y="90"/>
              </a:cxn>
              <a:cxn ang="0">
                <a:pos x="238" y="89"/>
              </a:cxn>
              <a:cxn ang="0">
                <a:pos x="127" y="61"/>
              </a:cxn>
              <a:cxn ang="0">
                <a:pos x="74" y="85"/>
              </a:cxn>
              <a:cxn ang="0">
                <a:pos x="73" y="85"/>
              </a:cxn>
              <a:cxn ang="0">
                <a:pos x="74" y="85"/>
              </a:cxn>
              <a:cxn ang="0">
                <a:pos x="72" y="86"/>
              </a:cxn>
              <a:cxn ang="0">
                <a:pos x="68" y="96"/>
              </a:cxn>
              <a:cxn ang="0">
                <a:pos x="68" y="97"/>
              </a:cxn>
              <a:cxn ang="0">
                <a:pos x="68" y="202"/>
              </a:cxn>
              <a:cxn ang="0">
                <a:pos x="81" y="216"/>
              </a:cxn>
              <a:cxn ang="0">
                <a:pos x="81" y="216"/>
              </a:cxn>
              <a:cxn ang="0">
                <a:pos x="95" y="202"/>
              </a:cxn>
              <a:cxn ang="0">
                <a:pos x="95" y="103"/>
              </a:cxn>
              <a:cxn ang="0">
                <a:pos x="219" y="109"/>
              </a:cxn>
              <a:cxn ang="0">
                <a:pos x="294" y="124"/>
              </a:cxn>
              <a:cxn ang="0">
                <a:pos x="314" y="117"/>
              </a:cxn>
              <a:cxn ang="0">
                <a:pos x="314" y="242"/>
              </a:cxn>
              <a:cxn ang="0">
                <a:pos x="228" y="232"/>
              </a:cxn>
              <a:cxn ang="0">
                <a:pos x="124" y="214"/>
              </a:cxn>
              <a:cxn ang="0">
                <a:pos x="73" y="240"/>
              </a:cxn>
              <a:cxn ang="0">
                <a:pos x="68" y="251"/>
              </a:cxn>
              <a:cxn ang="0">
                <a:pos x="68" y="424"/>
              </a:cxn>
              <a:cxn ang="0">
                <a:pos x="57" y="424"/>
              </a:cxn>
              <a:cxn ang="0">
                <a:pos x="57" y="78"/>
              </a:cxn>
              <a:cxn ang="0">
                <a:pos x="46" y="65"/>
              </a:cxn>
              <a:cxn ang="0">
                <a:pos x="28" y="55"/>
              </a:cxn>
              <a:cxn ang="0">
                <a:pos x="27" y="48"/>
              </a:cxn>
              <a:cxn ang="0">
                <a:pos x="30" y="35"/>
              </a:cxn>
              <a:cxn ang="0">
                <a:pos x="46" y="28"/>
              </a:cxn>
              <a:cxn ang="0">
                <a:pos x="62" y="36"/>
              </a:cxn>
              <a:cxn ang="0">
                <a:pos x="63" y="50"/>
              </a:cxn>
              <a:cxn ang="0">
                <a:pos x="69" y="68"/>
              </a:cxn>
              <a:cxn ang="0">
                <a:pos x="87" y="62"/>
              </a:cxn>
              <a:cxn ang="0">
                <a:pos x="86" y="22"/>
              </a:cxn>
              <a:cxn ang="0">
                <a:pos x="47" y="1"/>
              </a:cxn>
              <a:cxn ang="0">
                <a:pos x="8" y="21"/>
              </a:cxn>
            </a:cxnLst>
            <a:rect l="0" t="0" r="r" b="b"/>
            <a:pathLst>
              <a:path w="341" h="457">
                <a:moveTo>
                  <a:pt x="8" y="21"/>
                </a:moveTo>
                <a:cubicBezTo>
                  <a:pt x="3" y="29"/>
                  <a:pt x="0" y="38"/>
                  <a:pt x="0" y="48"/>
                </a:cubicBezTo>
                <a:cubicBezTo>
                  <a:pt x="0" y="55"/>
                  <a:pt x="1" y="61"/>
                  <a:pt x="4" y="67"/>
                </a:cubicBezTo>
                <a:cubicBezTo>
                  <a:pt x="11" y="80"/>
                  <a:pt x="22" y="86"/>
                  <a:pt x="31" y="89"/>
                </a:cubicBezTo>
                <a:cubicBezTo>
                  <a:pt x="31" y="109"/>
                  <a:pt x="31" y="433"/>
                  <a:pt x="31" y="433"/>
                </a:cubicBezTo>
                <a:cubicBezTo>
                  <a:pt x="31" y="438"/>
                  <a:pt x="33" y="442"/>
                  <a:pt x="38" y="445"/>
                </a:cubicBezTo>
                <a:cubicBezTo>
                  <a:pt x="60" y="457"/>
                  <a:pt x="81" y="450"/>
                  <a:pt x="89" y="444"/>
                </a:cubicBezTo>
                <a:cubicBezTo>
                  <a:pt x="92" y="441"/>
                  <a:pt x="95" y="437"/>
                  <a:pt x="95" y="433"/>
                </a:cubicBezTo>
                <a:cubicBezTo>
                  <a:pt x="95" y="433"/>
                  <a:pt x="95" y="270"/>
                  <a:pt x="95" y="257"/>
                </a:cubicBezTo>
                <a:cubicBezTo>
                  <a:pt x="102" y="253"/>
                  <a:pt x="116" y="244"/>
                  <a:pt x="133" y="239"/>
                </a:cubicBezTo>
                <a:cubicBezTo>
                  <a:pt x="163" y="229"/>
                  <a:pt x="190" y="233"/>
                  <a:pt x="210" y="252"/>
                </a:cubicBezTo>
                <a:cubicBezTo>
                  <a:pt x="233" y="273"/>
                  <a:pt x="262" y="281"/>
                  <a:pt x="294" y="276"/>
                </a:cubicBezTo>
                <a:cubicBezTo>
                  <a:pt x="317" y="272"/>
                  <a:pt x="334" y="263"/>
                  <a:pt x="334" y="262"/>
                </a:cubicBezTo>
                <a:cubicBezTo>
                  <a:pt x="338" y="260"/>
                  <a:pt x="341" y="255"/>
                  <a:pt x="341" y="251"/>
                </a:cubicBezTo>
                <a:cubicBezTo>
                  <a:pt x="341" y="94"/>
                  <a:pt x="341" y="94"/>
                  <a:pt x="341" y="94"/>
                </a:cubicBezTo>
                <a:cubicBezTo>
                  <a:pt x="341" y="89"/>
                  <a:pt x="338" y="85"/>
                  <a:pt x="334" y="83"/>
                </a:cubicBezTo>
                <a:cubicBezTo>
                  <a:pt x="330" y="80"/>
                  <a:pt x="324" y="80"/>
                  <a:pt x="320" y="83"/>
                </a:cubicBezTo>
                <a:cubicBezTo>
                  <a:pt x="320" y="84"/>
                  <a:pt x="264" y="121"/>
                  <a:pt x="239" y="90"/>
                </a:cubicBezTo>
                <a:cubicBezTo>
                  <a:pt x="238" y="90"/>
                  <a:pt x="238" y="90"/>
                  <a:pt x="238" y="89"/>
                </a:cubicBezTo>
                <a:cubicBezTo>
                  <a:pt x="207" y="60"/>
                  <a:pt x="168" y="51"/>
                  <a:pt x="127" y="61"/>
                </a:cubicBezTo>
                <a:cubicBezTo>
                  <a:pt x="100" y="67"/>
                  <a:pt x="80" y="81"/>
                  <a:pt x="74" y="85"/>
                </a:cubicBezTo>
                <a:cubicBezTo>
                  <a:pt x="73" y="85"/>
                  <a:pt x="73" y="85"/>
                  <a:pt x="73" y="85"/>
                </a:cubicBezTo>
                <a:cubicBezTo>
                  <a:pt x="73" y="85"/>
                  <a:pt x="73" y="85"/>
                  <a:pt x="74" y="85"/>
                </a:cubicBezTo>
                <a:cubicBezTo>
                  <a:pt x="73" y="86"/>
                  <a:pt x="72" y="86"/>
                  <a:pt x="72" y="86"/>
                </a:cubicBezTo>
                <a:cubicBezTo>
                  <a:pt x="69" y="89"/>
                  <a:pt x="68" y="92"/>
                  <a:pt x="68" y="96"/>
                </a:cubicBezTo>
                <a:cubicBezTo>
                  <a:pt x="68" y="96"/>
                  <a:pt x="68" y="97"/>
                  <a:pt x="68" y="97"/>
                </a:cubicBezTo>
                <a:cubicBezTo>
                  <a:pt x="68" y="101"/>
                  <a:pt x="68" y="202"/>
                  <a:pt x="68" y="202"/>
                </a:cubicBezTo>
                <a:cubicBezTo>
                  <a:pt x="68" y="210"/>
                  <a:pt x="74" y="216"/>
                  <a:pt x="81" y="216"/>
                </a:cubicBezTo>
                <a:cubicBezTo>
                  <a:pt x="81" y="216"/>
                  <a:pt x="81" y="216"/>
                  <a:pt x="81" y="216"/>
                </a:cubicBezTo>
                <a:cubicBezTo>
                  <a:pt x="89" y="216"/>
                  <a:pt x="95" y="210"/>
                  <a:pt x="95" y="202"/>
                </a:cubicBezTo>
                <a:cubicBezTo>
                  <a:pt x="95" y="202"/>
                  <a:pt x="95" y="115"/>
                  <a:pt x="95" y="103"/>
                </a:cubicBezTo>
                <a:cubicBezTo>
                  <a:pt x="112" y="92"/>
                  <a:pt x="170" y="63"/>
                  <a:pt x="219" y="109"/>
                </a:cubicBezTo>
                <a:cubicBezTo>
                  <a:pt x="232" y="123"/>
                  <a:pt x="254" y="136"/>
                  <a:pt x="294" y="124"/>
                </a:cubicBezTo>
                <a:cubicBezTo>
                  <a:pt x="302" y="122"/>
                  <a:pt x="308" y="119"/>
                  <a:pt x="314" y="117"/>
                </a:cubicBezTo>
                <a:cubicBezTo>
                  <a:pt x="314" y="148"/>
                  <a:pt x="314" y="230"/>
                  <a:pt x="314" y="242"/>
                </a:cubicBezTo>
                <a:cubicBezTo>
                  <a:pt x="299" y="249"/>
                  <a:pt x="260" y="261"/>
                  <a:pt x="228" y="232"/>
                </a:cubicBezTo>
                <a:cubicBezTo>
                  <a:pt x="200" y="207"/>
                  <a:pt x="164" y="200"/>
                  <a:pt x="124" y="214"/>
                </a:cubicBezTo>
                <a:cubicBezTo>
                  <a:pt x="95" y="223"/>
                  <a:pt x="74" y="239"/>
                  <a:pt x="73" y="240"/>
                </a:cubicBezTo>
                <a:cubicBezTo>
                  <a:pt x="70" y="243"/>
                  <a:pt x="68" y="246"/>
                  <a:pt x="68" y="251"/>
                </a:cubicBezTo>
                <a:cubicBezTo>
                  <a:pt x="68" y="251"/>
                  <a:pt x="68" y="408"/>
                  <a:pt x="68" y="424"/>
                </a:cubicBezTo>
                <a:cubicBezTo>
                  <a:pt x="65" y="425"/>
                  <a:pt x="62" y="425"/>
                  <a:pt x="57" y="424"/>
                </a:cubicBezTo>
                <a:cubicBezTo>
                  <a:pt x="57" y="407"/>
                  <a:pt x="57" y="78"/>
                  <a:pt x="57" y="78"/>
                </a:cubicBezTo>
                <a:cubicBezTo>
                  <a:pt x="57" y="71"/>
                  <a:pt x="52" y="66"/>
                  <a:pt x="46" y="65"/>
                </a:cubicBezTo>
                <a:cubicBezTo>
                  <a:pt x="45" y="65"/>
                  <a:pt x="32" y="63"/>
                  <a:pt x="28" y="55"/>
                </a:cubicBezTo>
                <a:cubicBezTo>
                  <a:pt x="27" y="53"/>
                  <a:pt x="27" y="51"/>
                  <a:pt x="27" y="48"/>
                </a:cubicBezTo>
                <a:cubicBezTo>
                  <a:pt x="27" y="44"/>
                  <a:pt x="28" y="39"/>
                  <a:pt x="30" y="35"/>
                </a:cubicBezTo>
                <a:cubicBezTo>
                  <a:pt x="34" y="30"/>
                  <a:pt x="39" y="28"/>
                  <a:pt x="46" y="28"/>
                </a:cubicBezTo>
                <a:cubicBezTo>
                  <a:pt x="54" y="28"/>
                  <a:pt x="60" y="31"/>
                  <a:pt x="62" y="36"/>
                </a:cubicBezTo>
                <a:cubicBezTo>
                  <a:pt x="65" y="41"/>
                  <a:pt x="65" y="47"/>
                  <a:pt x="63" y="50"/>
                </a:cubicBezTo>
                <a:cubicBezTo>
                  <a:pt x="60" y="57"/>
                  <a:pt x="63" y="65"/>
                  <a:pt x="69" y="68"/>
                </a:cubicBezTo>
                <a:cubicBezTo>
                  <a:pt x="76" y="71"/>
                  <a:pt x="84" y="69"/>
                  <a:pt x="87" y="62"/>
                </a:cubicBezTo>
                <a:cubicBezTo>
                  <a:pt x="93" y="50"/>
                  <a:pt x="92" y="34"/>
                  <a:pt x="86" y="22"/>
                </a:cubicBezTo>
                <a:cubicBezTo>
                  <a:pt x="78" y="10"/>
                  <a:pt x="65" y="2"/>
                  <a:pt x="47" y="1"/>
                </a:cubicBezTo>
                <a:cubicBezTo>
                  <a:pt x="31" y="0"/>
                  <a:pt x="16" y="8"/>
                  <a:pt x="8" y="2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83"/>
          <p:cNvSpPr>
            <a:spLocks/>
          </p:cNvSpPr>
          <p:nvPr userDrawn="1"/>
        </p:nvSpPr>
        <p:spPr bwMode="auto">
          <a:xfrm>
            <a:off x="1139646" y="1741392"/>
            <a:ext cx="511175" cy="525462"/>
          </a:xfrm>
          <a:custGeom>
            <a:avLst/>
            <a:gdLst/>
            <a:ahLst/>
            <a:cxnLst>
              <a:cxn ang="0">
                <a:pos x="58" y="463"/>
              </a:cxn>
              <a:cxn ang="0">
                <a:pos x="54" y="452"/>
              </a:cxn>
              <a:cxn ang="0">
                <a:pos x="54" y="148"/>
              </a:cxn>
              <a:cxn ang="0">
                <a:pos x="4" y="144"/>
              </a:cxn>
              <a:cxn ang="0">
                <a:pos x="0" y="134"/>
              </a:cxn>
              <a:cxn ang="0">
                <a:pos x="0" y="71"/>
              </a:cxn>
              <a:cxn ang="0">
                <a:pos x="4" y="61"/>
              </a:cxn>
              <a:cxn ang="0">
                <a:pos x="14" y="57"/>
              </a:cxn>
              <a:cxn ang="0">
                <a:pos x="54" y="14"/>
              </a:cxn>
              <a:cxn ang="0">
                <a:pos x="58" y="4"/>
              </a:cxn>
              <a:cxn ang="0">
                <a:pos x="68" y="0"/>
              </a:cxn>
              <a:cxn ang="0">
                <a:pos x="143" y="14"/>
              </a:cxn>
              <a:cxn ang="0">
                <a:pos x="143" y="57"/>
              </a:cxn>
              <a:cxn ang="0">
                <a:pos x="454" y="71"/>
              </a:cxn>
              <a:cxn ang="0">
                <a:pos x="454" y="133"/>
              </a:cxn>
              <a:cxn ang="0">
                <a:pos x="450" y="143"/>
              </a:cxn>
              <a:cxn ang="0">
                <a:pos x="440" y="147"/>
              </a:cxn>
              <a:cxn ang="0">
                <a:pos x="142" y="157"/>
              </a:cxn>
              <a:cxn ang="0">
                <a:pos x="398" y="161"/>
              </a:cxn>
              <a:cxn ang="0">
                <a:pos x="402" y="171"/>
              </a:cxn>
              <a:cxn ang="0">
                <a:pos x="402" y="325"/>
              </a:cxn>
              <a:cxn ang="0">
                <a:pos x="398" y="335"/>
              </a:cxn>
              <a:cxn ang="0">
                <a:pos x="388" y="339"/>
              </a:cxn>
              <a:cxn ang="0">
                <a:pos x="119" y="335"/>
              </a:cxn>
              <a:cxn ang="0">
                <a:pos x="115" y="325"/>
              </a:cxn>
              <a:cxn ang="0">
                <a:pos x="115" y="219"/>
              </a:cxn>
              <a:cxn ang="0">
                <a:pos x="129" y="205"/>
              </a:cxn>
              <a:cxn ang="0">
                <a:pos x="143" y="219"/>
              </a:cxn>
              <a:cxn ang="0">
                <a:pos x="373" y="310"/>
              </a:cxn>
              <a:cxn ang="0">
                <a:pos x="128" y="185"/>
              </a:cxn>
              <a:cxn ang="0">
                <a:pos x="118" y="181"/>
              </a:cxn>
              <a:cxn ang="0">
                <a:pos x="113" y="171"/>
              </a:cxn>
              <a:cxn ang="0">
                <a:pos x="118" y="123"/>
              </a:cxn>
              <a:cxn ang="0">
                <a:pos x="128" y="119"/>
              </a:cxn>
              <a:cxn ang="0">
                <a:pos x="426" y="119"/>
              </a:cxn>
              <a:cxn ang="0">
                <a:pos x="129" y="85"/>
              </a:cxn>
              <a:cxn ang="0">
                <a:pos x="114" y="71"/>
              </a:cxn>
              <a:cxn ang="0">
                <a:pos x="82" y="28"/>
              </a:cxn>
              <a:cxn ang="0">
                <a:pos x="78" y="81"/>
              </a:cxn>
              <a:cxn ang="0">
                <a:pos x="68" y="85"/>
              </a:cxn>
              <a:cxn ang="0">
                <a:pos x="28" y="85"/>
              </a:cxn>
              <a:cxn ang="0">
                <a:pos x="68" y="119"/>
              </a:cxn>
              <a:cxn ang="0">
                <a:pos x="78" y="123"/>
              </a:cxn>
              <a:cxn ang="0">
                <a:pos x="82" y="134"/>
              </a:cxn>
              <a:cxn ang="0">
                <a:pos x="114" y="438"/>
              </a:cxn>
              <a:cxn ang="0">
                <a:pos x="129" y="357"/>
              </a:cxn>
              <a:cxn ang="0">
                <a:pos x="143" y="372"/>
              </a:cxn>
              <a:cxn ang="0">
                <a:pos x="143" y="452"/>
              </a:cxn>
              <a:cxn ang="0">
                <a:pos x="139" y="463"/>
              </a:cxn>
              <a:cxn ang="0">
                <a:pos x="129" y="467"/>
              </a:cxn>
            </a:cxnLst>
            <a:rect l="0" t="0" r="r" b="b"/>
            <a:pathLst>
              <a:path w="454" h="467">
                <a:moveTo>
                  <a:pt x="68" y="467"/>
                </a:moveTo>
                <a:cubicBezTo>
                  <a:pt x="64" y="467"/>
                  <a:pt x="60" y="465"/>
                  <a:pt x="58" y="463"/>
                </a:cubicBezTo>
                <a:cubicBezTo>
                  <a:pt x="58" y="463"/>
                  <a:pt x="58" y="463"/>
                  <a:pt x="58" y="463"/>
                </a:cubicBezTo>
                <a:cubicBezTo>
                  <a:pt x="55" y="460"/>
                  <a:pt x="54" y="456"/>
                  <a:pt x="54" y="452"/>
                </a:cubicBezTo>
                <a:cubicBezTo>
                  <a:pt x="54" y="452"/>
                  <a:pt x="54" y="452"/>
                  <a:pt x="54" y="452"/>
                </a:cubicBezTo>
                <a:cubicBezTo>
                  <a:pt x="54" y="148"/>
                  <a:pt x="54" y="148"/>
                  <a:pt x="54" y="148"/>
                </a:cubicBezTo>
                <a:cubicBezTo>
                  <a:pt x="14" y="148"/>
                  <a:pt x="14" y="148"/>
                  <a:pt x="14" y="148"/>
                </a:cubicBezTo>
                <a:cubicBezTo>
                  <a:pt x="10" y="148"/>
                  <a:pt x="7" y="146"/>
                  <a:pt x="4" y="144"/>
                </a:cubicBezTo>
                <a:cubicBezTo>
                  <a:pt x="4" y="144"/>
                  <a:pt x="4" y="144"/>
                  <a:pt x="4" y="144"/>
                </a:cubicBezTo>
                <a:cubicBezTo>
                  <a:pt x="1" y="141"/>
                  <a:pt x="0" y="137"/>
                  <a:pt x="0" y="134"/>
                </a:cubicBezTo>
                <a:cubicBezTo>
                  <a:pt x="0" y="134"/>
                  <a:pt x="0" y="134"/>
                  <a:pt x="0" y="134"/>
                </a:cubicBezTo>
                <a:cubicBezTo>
                  <a:pt x="0" y="71"/>
                  <a:pt x="0" y="71"/>
                  <a:pt x="0" y="71"/>
                </a:cubicBezTo>
                <a:cubicBezTo>
                  <a:pt x="0" y="67"/>
                  <a:pt x="1" y="64"/>
                  <a:pt x="4" y="61"/>
                </a:cubicBezTo>
                <a:cubicBezTo>
                  <a:pt x="4" y="61"/>
                  <a:pt x="4" y="61"/>
                  <a:pt x="4" y="61"/>
                </a:cubicBezTo>
                <a:cubicBezTo>
                  <a:pt x="7" y="58"/>
                  <a:pt x="10" y="57"/>
                  <a:pt x="14" y="57"/>
                </a:cubicBezTo>
                <a:cubicBezTo>
                  <a:pt x="14" y="57"/>
                  <a:pt x="14" y="57"/>
                  <a:pt x="14" y="57"/>
                </a:cubicBezTo>
                <a:cubicBezTo>
                  <a:pt x="54" y="57"/>
                  <a:pt x="54" y="57"/>
                  <a:pt x="54" y="57"/>
                </a:cubicBezTo>
                <a:cubicBezTo>
                  <a:pt x="54" y="14"/>
                  <a:pt x="54" y="14"/>
                  <a:pt x="54" y="14"/>
                </a:cubicBezTo>
                <a:cubicBezTo>
                  <a:pt x="54" y="10"/>
                  <a:pt x="55" y="7"/>
                  <a:pt x="58" y="4"/>
                </a:cubicBezTo>
                <a:cubicBezTo>
                  <a:pt x="58" y="4"/>
                  <a:pt x="58" y="4"/>
                  <a:pt x="58" y="4"/>
                </a:cubicBezTo>
                <a:cubicBezTo>
                  <a:pt x="61" y="2"/>
                  <a:pt x="64" y="0"/>
                  <a:pt x="68" y="0"/>
                </a:cubicBezTo>
                <a:cubicBezTo>
                  <a:pt x="68" y="0"/>
                  <a:pt x="68" y="0"/>
                  <a:pt x="68" y="0"/>
                </a:cubicBezTo>
                <a:cubicBezTo>
                  <a:pt x="129" y="0"/>
                  <a:pt x="129" y="0"/>
                  <a:pt x="129" y="0"/>
                </a:cubicBezTo>
                <a:cubicBezTo>
                  <a:pt x="136" y="0"/>
                  <a:pt x="143" y="6"/>
                  <a:pt x="143" y="14"/>
                </a:cubicBezTo>
                <a:cubicBezTo>
                  <a:pt x="143" y="14"/>
                  <a:pt x="143" y="14"/>
                  <a:pt x="143" y="14"/>
                </a:cubicBezTo>
                <a:cubicBezTo>
                  <a:pt x="143" y="57"/>
                  <a:pt x="143" y="57"/>
                  <a:pt x="143" y="57"/>
                </a:cubicBezTo>
                <a:cubicBezTo>
                  <a:pt x="440" y="57"/>
                  <a:pt x="440" y="57"/>
                  <a:pt x="440" y="57"/>
                </a:cubicBezTo>
                <a:cubicBezTo>
                  <a:pt x="448" y="57"/>
                  <a:pt x="454" y="63"/>
                  <a:pt x="454" y="71"/>
                </a:cubicBezTo>
                <a:cubicBezTo>
                  <a:pt x="454" y="71"/>
                  <a:pt x="454" y="71"/>
                  <a:pt x="454" y="71"/>
                </a:cubicBezTo>
                <a:cubicBezTo>
                  <a:pt x="454" y="133"/>
                  <a:pt x="454" y="133"/>
                  <a:pt x="454" y="133"/>
                </a:cubicBezTo>
                <a:cubicBezTo>
                  <a:pt x="454" y="137"/>
                  <a:pt x="453" y="140"/>
                  <a:pt x="450" y="143"/>
                </a:cubicBezTo>
                <a:cubicBezTo>
                  <a:pt x="450" y="143"/>
                  <a:pt x="450" y="143"/>
                  <a:pt x="450" y="143"/>
                </a:cubicBezTo>
                <a:cubicBezTo>
                  <a:pt x="448" y="146"/>
                  <a:pt x="444" y="147"/>
                  <a:pt x="440" y="147"/>
                </a:cubicBezTo>
                <a:cubicBezTo>
                  <a:pt x="440" y="147"/>
                  <a:pt x="440" y="147"/>
                  <a:pt x="440" y="147"/>
                </a:cubicBezTo>
                <a:cubicBezTo>
                  <a:pt x="142" y="147"/>
                  <a:pt x="142" y="147"/>
                  <a:pt x="142" y="147"/>
                </a:cubicBezTo>
                <a:cubicBezTo>
                  <a:pt x="142" y="157"/>
                  <a:pt x="142" y="157"/>
                  <a:pt x="142" y="157"/>
                </a:cubicBezTo>
                <a:cubicBezTo>
                  <a:pt x="388" y="157"/>
                  <a:pt x="388" y="157"/>
                  <a:pt x="388" y="157"/>
                </a:cubicBezTo>
                <a:cubicBezTo>
                  <a:pt x="391" y="157"/>
                  <a:pt x="395" y="158"/>
                  <a:pt x="398" y="161"/>
                </a:cubicBezTo>
                <a:cubicBezTo>
                  <a:pt x="398" y="161"/>
                  <a:pt x="398" y="161"/>
                  <a:pt x="398" y="161"/>
                </a:cubicBezTo>
                <a:cubicBezTo>
                  <a:pt x="400" y="164"/>
                  <a:pt x="402" y="167"/>
                  <a:pt x="402" y="171"/>
                </a:cubicBezTo>
                <a:cubicBezTo>
                  <a:pt x="402" y="171"/>
                  <a:pt x="402" y="171"/>
                  <a:pt x="402" y="171"/>
                </a:cubicBezTo>
                <a:cubicBezTo>
                  <a:pt x="402" y="325"/>
                  <a:pt x="402" y="325"/>
                  <a:pt x="402" y="325"/>
                </a:cubicBezTo>
                <a:cubicBezTo>
                  <a:pt x="402" y="328"/>
                  <a:pt x="400" y="332"/>
                  <a:pt x="398" y="335"/>
                </a:cubicBezTo>
                <a:cubicBezTo>
                  <a:pt x="398" y="335"/>
                  <a:pt x="398" y="335"/>
                  <a:pt x="398" y="335"/>
                </a:cubicBezTo>
                <a:cubicBezTo>
                  <a:pt x="395" y="337"/>
                  <a:pt x="391" y="339"/>
                  <a:pt x="388" y="339"/>
                </a:cubicBezTo>
                <a:cubicBezTo>
                  <a:pt x="388" y="339"/>
                  <a:pt x="388" y="339"/>
                  <a:pt x="388" y="339"/>
                </a:cubicBezTo>
                <a:cubicBezTo>
                  <a:pt x="129" y="339"/>
                  <a:pt x="129" y="339"/>
                  <a:pt x="129" y="339"/>
                </a:cubicBezTo>
                <a:cubicBezTo>
                  <a:pt x="125" y="339"/>
                  <a:pt x="122" y="337"/>
                  <a:pt x="119" y="335"/>
                </a:cubicBezTo>
                <a:cubicBezTo>
                  <a:pt x="119" y="335"/>
                  <a:pt x="119" y="335"/>
                  <a:pt x="119" y="335"/>
                </a:cubicBezTo>
                <a:cubicBezTo>
                  <a:pt x="116" y="332"/>
                  <a:pt x="115" y="328"/>
                  <a:pt x="115" y="325"/>
                </a:cubicBezTo>
                <a:cubicBezTo>
                  <a:pt x="115" y="325"/>
                  <a:pt x="115" y="325"/>
                  <a:pt x="115" y="325"/>
                </a:cubicBezTo>
                <a:cubicBezTo>
                  <a:pt x="115" y="219"/>
                  <a:pt x="115" y="219"/>
                  <a:pt x="115" y="219"/>
                </a:cubicBezTo>
                <a:cubicBezTo>
                  <a:pt x="115" y="212"/>
                  <a:pt x="121" y="205"/>
                  <a:pt x="129" y="205"/>
                </a:cubicBezTo>
                <a:cubicBezTo>
                  <a:pt x="129" y="205"/>
                  <a:pt x="129" y="205"/>
                  <a:pt x="129" y="205"/>
                </a:cubicBezTo>
                <a:cubicBezTo>
                  <a:pt x="137" y="205"/>
                  <a:pt x="143" y="212"/>
                  <a:pt x="143" y="219"/>
                </a:cubicBezTo>
                <a:cubicBezTo>
                  <a:pt x="143" y="219"/>
                  <a:pt x="143" y="219"/>
                  <a:pt x="143" y="219"/>
                </a:cubicBezTo>
                <a:cubicBezTo>
                  <a:pt x="143" y="310"/>
                  <a:pt x="143" y="310"/>
                  <a:pt x="143" y="310"/>
                </a:cubicBezTo>
                <a:cubicBezTo>
                  <a:pt x="373" y="310"/>
                  <a:pt x="373" y="310"/>
                  <a:pt x="373" y="310"/>
                </a:cubicBezTo>
                <a:cubicBezTo>
                  <a:pt x="373" y="185"/>
                  <a:pt x="373" y="185"/>
                  <a:pt x="373" y="185"/>
                </a:cubicBezTo>
                <a:cubicBezTo>
                  <a:pt x="128" y="185"/>
                  <a:pt x="128" y="185"/>
                  <a:pt x="128" y="185"/>
                </a:cubicBezTo>
                <a:cubicBezTo>
                  <a:pt x="124" y="185"/>
                  <a:pt x="120" y="184"/>
                  <a:pt x="118" y="181"/>
                </a:cubicBezTo>
                <a:cubicBezTo>
                  <a:pt x="118" y="181"/>
                  <a:pt x="118" y="181"/>
                  <a:pt x="118" y="181"/>
                </a:cubicBezTo>
                <a:cubicBezTo>
                  <a:pt x="115" y="179"/>
                  <a:pt x="113" y="175"/>
                  <a:pt x="113" y="171"/>
                </a:cubicBezTo>
                <a:cubicBezTo>
                  <a:pt x="113" y="171"/>
                  <a:pt x="113" y="171"/>
                  <a:pt x="113" y="171"/>
                </a:cubicBezTo>
                <a:cubicBezTo>
                  <a:pt x="113" y="133"/>
                  <a:pt x="113" y="133"/>
                  <a:pt x="113" y="133"/>
                </a:cubicBezTo>
                <a:cubicBezTo>
                  <a:pt x="113" y="129"/>
                  <a:pt x="115" y="125"/>
                  <a:pt x="118" y="123"/>
                </a:cubicBezTo>
                <a:cubicBezTo>
                  <a:pt x="118" y="123"/>
                  <a:pt x="118" y="123"/>
                  <a:pt x="118" y="123"/>
                </a:cubicBezTo>
                <a:cubicBezTo>
                  <a:pt x="120" y="120"/>
                  <a:pt x="124" y="119"/>
                  <a:pt x="128" y="119"/>
                </a:cubicBezTo>
                <a:cubicBezTo>
                  <a:pt x="128" y="119"/>
                  <a:pt x="128" y="119"/>
                  <a:pt x="128" y="119"/>
                </a:cubicBezTo>
                <a:cubicBezTo>
                  <a:pt x="426" y="119"/>
                  <a:pt x="426" y="119"/>
                  <a:pt x="426" y="119"/>
                </a:cubicBezTo>
                <a:cubicBezTo>
                  <a:pt x="426" y="85"/>
                  <a:pt x="426" y="85"/>
                  <a:pt x="426" y="85"/>
                </a:cubicBezTo>
                <a:cubicBezTo>
                  <a:pt x="129" y="85"/>
                  <a:pt x="129" y="85"/>
                  <a:pt x="129" y="85"/>
                </a:cubicBezTo>
                <a:cubicBezTo>
                  <a:pt x="121" y="85"/>
                  <a:pt x="114" y="79"/>
                  <a:pt x="114" y="71"/>
                </a:cubicBezTo>
                <a:cubicBezTo>
                  <a:pt x="114" y="71"/>
                  <a:pt x="114" y="71"/>
                  <a:pt x="114" y="71"/>
                </a:cubicBezTo>
                <a:cubicBezTo>
                  <a:pt x="114" y="28"/>
                  <a:pt x="114" y="28"/>
                  <a:pt x="114" y="28"/>
                </a:cubicBezTo>
                <a:cubicBezTo>
                  <a:pt x="82" y="28"/>
                  <a:pt x="82" y="28"/>
                  <a:pt x="82" y="28"/>
                </a:cubicBezTo>
                <a:cubicBezTo>
                  <a:pt x="82" y="71"/>
                  <a:pt x="82" y="71"/>
                  <a:pt x="82" y="71"/>
                </a:cubicBezTo>
                <a:cubicBezTo>
                  <a:pt x="82" y="75"/>
                  <a:pt x="81" y="78"/>
                  <a:pt x="78" y="81"/>
                </a:cubicBezTo>
                <a:cubicBezTo>
                  <a:pt x="78" y="81"/>
                  <a:pt x="78" y="81"/>
                  <a:pt x="78" y="81"/>
                </a:cubicBezTo>
                <a:cubicBezTo>
                  <a:pt x="75" y="84"/>
                  <a:pt x="72" y="85"/>
                  <a:pt x="68" y="85"/>
                </a:cubicBezTo>
                <a:cubicBezTo>
                  <a:pt x="68" y="85"/>
                  <a:pt x="68" y="85"/>
                  <a:pt x="68" y="85"/>
                </a:cubicBezTo>
                <a:cubicBezTo>
                  <a:pt x="28" y="85"/>
                  <a:pt x="28" y="85"/>
                  <a:pt x="28" y="85"/>
                </a:cubicBezTo>
                <a:cubicBezTo>
                  <a:pt x="28" y="119"/>
                  <a:pt x="28" y="119"/>
                  <a:pt x="28" y="119"/>
                </a:cubicBezTo>
                <a:cubicBezTo>
                  <a:pt x="68" y="119"/>
                  <a:pt x="68" y="119"/>
                  <a:pt x="68" y="119"/>
                </a:cubicBezTo>
                <a:cubicBezTo>
                  <a:pt x="72" y="119"/>
                  <a:pt x="75" y="121"/>
                  <a:pt x="78" y="123"/>
                </a:cubicBezTo>
                <a:cubicBezTo>
                  <a:pt x="78" y="123"/>
                  <a:pt x="78" y="123"/>
                  <a:pt x="78" y="123"/>
                </a:cubicBezTo>
                <a:cubicBezTo>
                  <a:pt x="81" y="126"/>
                  <a:pt x="82" y="130"/>
                  <a:pt x="82" y="134"/>
                </a:cubicBezTo>
                <a:cubicBezTo>
                  <a:pt x="82" y="134"/>
                  <a:pt x="82" y="134"/>
                  <a:pt x="82" y="134"/>
                </a:cubicBezTo>
                <a:cubicBezTo>
                  <a:pt x="82" y="438"/>
                  <a:pt x="82" y="438"/>
                  <a:pt x="82" y="438"/>
                </a:cubicBezTo>
                <a:cubicBezTo>
                  <a:pt x="114" y="438"/>
                  <a:pt x="114" y="438"/>
                  <a:pt x="114" y="438"/>
                </a:cubicBezTo>
                <a:cubicBezTo>
                  <a:pt x="114" y="372"/>
                  <a:pt x="114" y="372"/>
                  <a:pt x="114" y="372"/>
                </a:cubicBezTo>
                <a:cubicBezTo>
                  <a:pt x="114" y="364"/>
                  <a:pt x="121" y="357"/>
                  <a:pt x="129" y="357"/>
                </a:cubicBezTo>
                <a:cubicBezTo>
                  <a:pt x="129" y="357"/>
                  <a:pt x="129" y="357"/>
                  <a:pt x="129" y="357"/>
                </a:cubicBezTo>
                <a:cubicBezTo>
                  <a:pt x="136" y="357"/>
                  <a:pt x="143" y="364"/>
                  <a:pt x="143" y="372"/>
                </a:cubicBezTo>
                <a:cubicBezTo>
                  <a:pt x="143" y="372"/>
                  <a:pt x="143" y="372"/>
                  <a:pt x="143" y="372"/>
                </a:cubicBezTo>
                <a:cubicBezTo>
                  <a:pt x="143" y="452"/>
                  <a:pt x="143" y="452"/>
                  <a:pt x="143" y="452"/>
                </a:cubicBezTo>
                <a:cubicBezTo>
                  <a:pt x="143" y="456"/>
                  <a:pt x="141" y="460"/>
                  <a:pt x="139" y="463"/>
                </a:cubicBezTo>
                <a:cubicBezTo>
                  <a:pt x="139" y="463"/>
                  <a:pt x="139" y="463"/>
                  <a:pt x="139" y="463"/>
                </a:cubicBezTo>
                <a:cubicBezTo>
                  <a:pt x="136" y="465"/>
                  <a:pt x="132" y="467"/>
                  <a:pt x="129" y="467"/>
                </a:cubicBezTo>
                <a:cubicBezTo>
                  <a:pt x="129" y="467"/>
                  <a:pt x="129" y="467"/>
                  <a:pt x="129" y="467"/>
                </a:cubicBezTo>
                <a:cubicBezTo>
                  <a:pt x="68" y="467"/>
                  <a:pt x="68" y="467"/>
                  <a:pt x="68" y="46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87"/>
          <p:cNvSpPr>
            <a:spLocks/>
          </p:cNvSpPr>
          <p:nvPr userDrawn="1"/>
        </p:nvSpPr>
        <p:spPr bwMode="auto">
          <a:xfrm>
            <a:off x="1140439" y="2457667"/>
            <a:ext cx="509588" cy="368300"/>
          </a:xfrm>
          <a:custGeom>
            <a:avLst/>
            <a:gdLst/>
            <a:ahLst/>
            <a:cxnLst>
              <a:cxn ang="0">
                <a:pos x="398" y="134"/>
              </a:cxn>
              <a:cxn ang="0">
                <a:pos x="408" y="93"/>
              </a:cxn>
              <a:cxn ang="0">
                <a:pos x="395" y="79"/>
              </a:cxn>
              <a:cxn ang="0">
                <a:pos x="303" y="93"/>
              </a:cxn>
              <a:cxn ang="0">
                <a:pos x="377" y="106"/>
              </a:cxn>
              <a:cxn ang="0">
                <a:pos x="367" y="147"/>
              </a:cxn>
              <a:cxn ang="0">
                <a:pos x="381" y="161"/>
              </a:cxn>
              <a:cxn ang="0">
                <a:pos x="426" y="241"/>
              </a:cxn>
              <a:cxn ang="0">
                <a:pos x="349" y="214"/>
              </a:cxn>
              <a:cxn ang="0">
                <a:pos x="329" y="232"/>
              </a:cxn>
              <a:cxn ang="0">
                <a:pos x="300" y="301"/>
              </a:cxn>
              <a:cxn ang="0">
                <a:pos x="260" y="251"/>
              </a:cxn>
              <a:cxn ang="0">
                <a:pos x="246" y="234"/>
              </a:cxn>
              <a:cxn ang="0">
                <a:pos x="154" y="234"/>
              </a:cxn>
              <a:cxn ang="0">
                <a:pos x="121" y="213"/>
              </a:cxn>
              <a:cxn ang="0">
                <a:pos x="132" y="260"/>
              </a:cxn>
              <a:cxn ang="0">
                <a:pos x="50" y="260"/>
              </a:cxn>
              <a:cxn ang="0">
                <a:pos x="62" y="231"/>
              </a:cxn>
              <a:cxn ang="0">
                <a:pos x="64" y="223"/>
              </a:cxn>
              <a:cxn ang="0">
                <a:pos x="55" y="175"/>
              </a:cxn>
              <a:cxn ang="0">
                <a:pos x="28" y="164"/>
              </a:cxn>
              <a:cxn ang="0">
                <a:pos x="294" y="81"/>
              </a:cxn>
              <a:cxn ang="0">
                <a:pos x="345" y="49"/>
              </a:cxn>
              <a:cxn ang="0">
                <a:pos x="449" y="15"/>
              </a:cxn>
              <a:cxn ang="0">
                <a:pos x="433" y="2"/>
              </a:cxn>
              <a:cxn ang="0">
                <a:pos x="332" y="25"/>
              </a:cxn>
              <a:cxn ang="0">
                <a:pos x="19" y="99"/>
              </a:cxn>
              <a:cxn ang="0">
                <a:pos x="0" y="164"/>
              </a:cxn>
              <a:cxn ang="0">
                <a:pos x="1" y="171"/>
              </a:cxn>
              <a:cxn ang="0">
                <a:pos x="14" y="189"/>
              </a:cxn>
              <a:cxn ang="0">
                <a:pos x="37" y="219"/>
              </a:cxn>
              <a:cxn ang="0">
                <a:pos x="91" y="328"/>
              </a:cxn>
              <a:cxn ang="0">
                <a:pos x="232" y="261"/>
              </a:cxn>
              <a:cxn ang="0">
                <a:pos x="365" y="277"/>
              </a:cxn>
              <a:cxn ang="0">
                <a:pos x="453" y="253"/>
              </a:cxn>
              <a:cxn ang="0">
                <a:pos x="440" y="134"/>
              </a:cxn>
            </a:cxnLst>
            <a:rect l="0" t="0" r="r" b="b"/>
            <a:pathLst>
              <a:path w="453" h="328">
                <a:moveTo>
                  <a:pt x="440" y="134"/>
                </a:moveTo>
                <a:cubicBezTo>
                  <a:pt x="440" y="134"/>
                  <a:pt x="416" y="134"/>
                  <a:pt x="398" y="134"/>
                </a:cubicBezTo>
                <a:cubicBezTo>
                  <a:pt x="402" y="118"/>
                  <a:pt x="408" y="96"/>
                  <a:pt x="408" y="96"/>
                </a:cubicBezTo>
                <a:cubicBezTo>
                  <a:pt x="408" y="95"/>
                  <a:pt x="408" y="94"/>
                  <a:pt x="408" y="93"/>
                </a:cubicBezTo>
                <a:cubicBezTo>
                  <a:pt x="408" y="90"/>
                  <a:pt x="407" y="87"/>
                  <a:pt x="406" y="84"/>
                </a:cubicBezTo>
                <a:cubicBezTo>
                  <a:pt x="403" y="81"/>
                  <a:pt x="399" y="79"/>
                  <a:pt x="395" y="79"/>
                </a:cubicBezTo>
                <a:cubicBezTo>
                  <a:pt x="317" y="79"/>
                  <a:pt x="317" y="79"/>
                  <a:pt x="317" y="79"/>
                </a:cubicBezTo>
                <a:cubicBezTo>
                  <a:pt x="309" y="79"/>
                  <a:pt x="303" y="85"/>
                  <a:pt x="303" y="93"/>
                </a:cubicBezTo>
                <a:cubicBezTo>
                  <a:pt x="303" y="100"/>
                  <a:pt x="309" y="106"/>
                  <a:pt x="317" y="106"/>
                </a:cubicBezTo>
                <a:cubicBezTo>
                  <a:pt x="317" y="106"/>
                  <a:pt x="356" y="106"/>
                  <a:pt x="377" y="106"/>
                </a:cubicBezTo>
                <a:cubicBezTo>
                  <a:pt x="373" y="122"/>
                  <a:pt x="368" y="144"/>
                  <a:pt x="368" y="144"/>
                </a:cubicBezTo>
                <a:cubicBezTo>
                  <a:pt x="367" y="145"/>
                  <a:pt x="367" y="146"/>
                  <a:pt x="367" y="147"/>
                </a:cubicBezTo>
                <a:cubicBezTo>
                  <a:pt x="367" y="150"/>
                  <a:pt x="368" y="153"/>
                  <a:pt x="370" y="155"/>
                </a:cubicBezTo>
                <a:cubicBezTo>
                  <a:pt x="373" y="159"/>
                  <a:pt x="377" y="161"/>
                  <a:pt x="381" y="161"/>
                </a:cubicBezTo>
                <a:cubicBezTo>
                  <a:pt x="381" y="161"/>
                  <a:pt x="410" y="161"/>
                  <a:pt x="426" y="161"/>
                </a:cubicBezTo>
                <a:cubicBezTo>
                  <a:pt x="426" y="241"/>
                  <a:pt x="426" y="241"/>
                  <a:pt x="426" y="241"/>
                </a:cubicBezTo>
                <a:cubicBezTo>
                  <a:pt x="414" y="243"/>
                  <a:pt x="384" y="247"/>
                  <a:pt x="367" y="249"/>
                </a:cubicBezTo>
                <a:cubicBezTo>
                  <a:pt x="364" y="236"/>
                  <a:pt x="358" y="224"/>
                  <a:pt x="349" y="214"/>
                </a:cubicBezTo>
                <a:cubicBezTo>
                  <a:pt x="344" y="208"/>
                  <a:pt x="335" y="208"/>
                  <a:pt x="330" y="213"/>
                </a:cubicBezTo>
                <a:cubicBezTo>
                  <a:pt x="324" y="218"/>
                  <a:pt x="324" y="227"/>
                  <a:pt x="329" y="232"/>
                </a:cubicBezTo>
                <a:cubicBezTo>
                  <a:pt x="336" y="240"/>
                  <a:pt x="340" y="250"/>
                  <a:pt x="340" y="260"/>
                </a:cubicBezTo>
                <a:cubicBezTo>
                  <a:pt x="340" y="283"/>
                  <a:pt x="322" y="301"/>
                  <a:pt x="300" y="301"/>
                </a:cubicBezTo>
                <a:cubicBezTo>
                  <a:pt x="277" y="301"/>
                  <a:pt x="259" y="283"/>
                  <a:pt x="259" y="260"/>
                </a:cubicBezTo>
                <a:cubicBezTo>
                  <a:pt x="259" y="257"/>
                  <a:pt x="259" y="254"/>
                  <a:pt x="260" y="251"/>
                </a:cubicBezTo>
                <a:cubicBezTo>
                  <a:pt x="261" y="247"/>
                  <a:pt x="260" y="243"/>
                  <a:pt x="257" y="239"/>
                </a:cubicBezTo>
                <a:cubicBezTo>
                  <a:pt x="255" y="236"/>
                  <a:pt x="251" y="234"/>
                  <a:pt x="246" y="234"/>
                </a:cubicBezTo>
                <a:cubicBezTo>
                  <a:pt x="245" y="234"/>
                  <a:pt x="245" y="234"/>
                  <a:pt x="245" y="234"/>
                </a:cubicBezTo>
                <a:cubicBezTo>
                  <a:pt x="154" y="234"/>
                  <a:pt x="154" y="234"/>
                  <a:pt x="154" y="234"/>
                </a:cubicBezTo>
                <a:cubicBezTo>
                  <a:pt x="150" y="227"/>
                  <a:pt x="146" y="219"/>
                  <a:pt x="140" y="213"/>
                </a:cubicBezTo>
                <a:cubicBezTo>
                  <a:pt x="134" y="208"/>
                  <a:pt x="126" y="208"/>
                  <a:pt x="121" y="213"/>
                </a:cubicBezTo>
                <a:cubicBezTo>
                  <a:pt x="115" y="218"/>
                  <a:pt x="115" y="226"/>
                  <a:pt x="120" y="232"/>
                </a:cubicBezTo>
                <a:cubicBezTo>
                  <a:pt x="128" y="239"/>
                  <a:pt x="132" y="250"/>
                  <a:pt x="132" y="260"/>
                </a:cubicBezTo>
                <a:cubicBezTo>
                  <a:pt x="132" y="283"/>
                  <a:pt x="113" y="301"/>
                  <a:pt x="91" y="301"/>
                </a:cubicBezTo>
                <a:cubicBezTo>
                  <a:pt x="68" y="301"/>
                  <a:pt x="50" y="283"/>
                  <a:pt x="50" y="260"/>
                </a:cubicBezTo>
                <a:cubicBezTo>
                  <a:pt x="50" y="250"/>
                  <a:pt x="54" y="241"/>
                  <a:pt x="60" y="233"/>
                </a:cubicBezTo>
                <a:cubicBezTo>
                  <a:pt x="61" y="232"/>
                  <a:pt x="61" y="231"/>
                  <a:pt x="62" y="231"/>
                </a:cubicBezTo>
                <a:cubicBezTo>
                  <a:pt x="63" y="229"/>
                  <a:pt x="63" y="229"/>
                  <a:pt x="63" y="229"/>
                </a:cubicBezTo>
                <a:cubicBezTo>
                  <a:pt x="64" y="227"/>
                  <a:pt x="64" y="225"/>
                  <a:pt x="64" y="223"/>
                </a:cubicBezTo>
                <a:cubicBezTo>
                  <a:pt x="64" y="188"/>
                  <a:pt x="64" y="188"/>
                  <a:pt x="64" y="188"/>
                </a:cubicBezTo>
                <a:cubicBezTo>
                  <a:pt x="64" y="182"/>
                  <a:pt x="61" y="177"/>
                  <a:pt x="55" y="175"/>
                </a:cubicBezTo>
                <a:cubicBezTo>
                  <a:pt x="55" y="175"/>
                  <a:pt x="36" y="168"/>
                  <a:pt x="28" y="165"/>
                </a:cubicBezTo>
                <a:cubicBezTo>
                  <a:pt x="28" y="164"/>
                  <a:pt x="28" y="164"/>
                  <a:pt x="28" y="164"/>
                </a:cubicBezTo>
                <a:cubicBezTo>
                  <a:pt x="28" y="158"/>
                  <a:pt x="31" y="136"/>
                  <a:pt x="33" y="124"/>
                </a:cubicBezTo>
                <a:cubicBezTo>
                  <a:pt x="51" y="121"/>
                  <a:pt x="294" y="81"/>
                  <a:pt x="294" y="81"/>
                </a:cubicBezTo>
                <a:cubicBezTo>
                  <a:pt x="296" y="81"/>
                  <a:pt x="298" y="80"/>
                  <a:pt x="299" y="79"/>
                </a:cubicBezTo>
                <a:cubicBezTo>
                  <a:pt x="299" y="79"/>
                  <a:pt x="341" y="52"/>
                  <a:pt x="345" y="49"/>
                </a:cubicBezTo>
                <a:cubicBezTo>
                  <a:pt x="350" y="48"/>
                  <a:pt x="439" y="29"/>
                  <a:pt x="439" y="29"/>
                </a:cubicBezTo>
                <a:cubicBezTo>
                  <a:pt x="445" y="27"/>
                  <a:pt x="449" y="22"/>
                  <a:pt x="449" y="15"/>
                </a:cubicBezTo>
                <a:cubicBezTo>
                  <a:pt x="449" y="14"/>
                  <a:pt x="449" y="13"/>
                  <a:pt x="449" y="12"/>
                </a:cubicBezTo>
                <a:cubicBezTo>
                  <a:pt x="447" y="5"/>
                  <a:pt x="440" y="0"/>
                  <a:pt x="433" y="2"/>
                </a:cubicBezTo>
                <a:cubicBezTo>
                  <a:pt x="337" y="24"/>
                  <a:pt x="337" y="24"/>
                  <a:pt x="337" y="24"/>
                </a:cubicBezTo>
                <a:cubicBezTo>
                  <a:pt x="335" y="24"/>
                  <a:pt x="334" y="25"/>
                  <a:pt x="332" y="25"/>
                </a:cubicBezTo>
                <a:cubicBezTo>
                  <a:pt x="332" y="25"/>
                  <a:pt x="291" y="52"/>
                  <a:pt x="287" y="55"/>
                </a:cubicBezTo>
                <a:cubicBezTo>
                  <a:pt x="281" y="56"/>
                  <a:pt x="19" y="99"/>
                  <a:pt x="19" y="99"/>
                </a:cubicBezTo>
                <a:cubicBezTo>
                  <a:pt x="13" y="100"/>
                  <a:pt x="8" y="104"/>
                  <a:pt x="7" y="110"/>
                </a:cubicBezTo>
                <a:cubicBezTo>
                  <a:pt x="0" y="164"/>
                  <a:pt x="0" y="164"/>
                  <a:pt x="0" y="164"/>
                </a:cubicBezTo>
                <a:cubicBezTo>
                  <a:pt x="0" y="164"/>
                  <a:pt x="0" y="165"/>
                  <a:pt x="0" y="166"/>
                </a:cubicBezTo>
                <a:cubicBezTo>
                  <a:pt x="0" y="168"/>
                  <a:pt x="1" y="170"/>
                  <a:pt x="1" y="171"/>
                </a:cubicBezTo>
                <a:cubicBezTo>
                  <a:pt x="6" y="182"/>
                  <a:pt x="6" y="182"/>
                  <a:pt x="6" y="182"/>
                </a:cubicBezTo>
                <a:cubicBezTo>
                  <a:pt x="8" y="185"/>
                  <a:pt x="10" y="187"/>
                  <a:pt x="14" y="189"/>
                </a:cubicBezTo>
                <a:cubicBezTo>
                  <a:pt x="14" y="189"/>
                  <a:pt x="28" y="194"/>
                  <a:pt x="37" y="197"/>
                </a:cubicBezTo>
                <a:cubicBezTo>
                  <a:pt x="37" y="219"/>
                  <a:pt x="37" y="219"/>
                  <a:pt x="37" y="219"/>
                </a:cubicBezTo>
                <a:cubicBezTo>
                  <a:pt x="28" y="231"/>
                  <a:pt x="23" y="245"/>
                  <a:pt x="23" y="260"/>
                </a:cubicBezTo>
                <a:cubicBezTo>
                  <a:pt x="23" y="298"/>
                  <a:pt x="53" y="328"/>
                  <a:pt x="91" y="328"/>
                </a:cubicBezTo>
                <a:cubicBezTo>
                  <a:pt x="128" y="328"/>
                  <a:pt x="158" y="298"/>
                  <a:pt x="159" y="261"/>
                </a:cubicBezTo>
                <a:cubicBezTo>
                  <a:pt x="232" y="261"/>
                  <a:pt x="232" y="261"/>
                  <a:pt x="232" y="261"/>
                </a:cubicBezTo>
                <a:cubicBezTo>
                  <a:pt x="233" y="298"/>
                  <a:pt x="263" y="328"/>
                  <a:pt x="300" y="328"/>
                </a:cubicBezTo>
                <a:cubicBezTo>
                  <a:pt x="331" y="328"/>
                  <a:pt x="358" y="306"/>
                  <a:pt x="365" y="277"/>
                </a:cubicBezTo>
                <a:cubicBezTo>
                  <a:pt x="442" y="266"/>
                  <a:pt x="442" y="266"/>
                  <a:pt x="442" y="266"/>
                </a:cubicBezTo>
                <a:cubicBezTo>
                  <a:pt x="448" y="265"/>
                  <a:pt x="453" y="260"/>
                  <a:pt x="453" y="253"/>
                </a:cubicBezTo>
                <a:cubicBezTo>
                  <a:pt x="453" y="147"/>
                  <a:pt x="453" y="147"/>
                  <a:pt x="453" y="147"/>
                </a:cubicBezTo>
                <a:cubicBezTo>
                  <a:pt x="453" y="140"/>
                  <a:pt x="447" y="134"/>
                  <a:pt x="440"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03"/>
          <p:cNvSpPr>
            <a:spLocks/>
          </p:cNvSpPr>
          <p:nvPr userDrawn="1"/>
        </p:nvSpPr>
        <p:spPr bwMode="auto">
          <a:xfrm>
            <a:off x="1130914" y="4404011"/>
            <a:ext cx="528638" cy="514350"/>
          </a:xfrm>
          <a:custGeom>
            <a:avLst/>
            <a:gdLst/>
            <a:ahLst/>
            <a:cxnLst>
              <a:cxn ang="0">
                <a:pos x="217" y="41"/>
              </a:cxn>
              <a:cxn ang="0">
                <a:pos x="184" y="188"/>
              </a:cxn>
              <a:cxn ang="0">
                <a:pos x="0" y="389"/>
              </a:cxn>
              <a:cxn ang="0">
                <a:pos x="5" y="453"/>
              </a:cxn>
              <a:cxn ang="0">
                <a:pos x="14" y="457"/>
              </a:cxn>
              <a:cxn ang="0">
                <a:pos x="88" y="453"/>
              </a:cxn>
              <a:cxn ang="0">
                <a:pos x="112" y="429"/>
              </a:cxn>
              <a:cxn ang="0">
                <a:pos x="113" y="410"/>
              </a:cxn>
              <a:cxn ang="0">
                <a:pos x="132" y="391"/>
              </a:cxn>
              <a:cxn ang="0">
                <a:pos x="172" y="370"/>
              </a:cxn>
              <a:cxn ang="0">
                <a:pos x="175" y="365"/>
              </a:cxn>
              <a:cxn ang="0">
                <a:pos x="172" y="339"/>
              </a:cxn>
              <a:cxn ang="0">
                <a:pos x="184" y="339"/>
              </a:cxn>
              <a:cxn ang="0">
                <a:pos x="203" y="339"/>
              </a:cxn>
              <a:cxn ang="0">
                <a:pos x="416" y="240"/>
              </a:cxn>
              <a:cxn ang="0">
                <a:pos x="425" y="73"/>
              </a:cxn>
              <a:cxn ang="0">
                <a:pos x="397" y="221"/>
              </a:cxn>
              <a:cxn ang="0">
                <a:pos x="266" y="244"/>
              </a:cxn>
              <a:cxn ang="0">
                <a:pos x="255" y="248"/>
              </a:cxn>
              <a:cxn ang="0">
                <a:pos x="178" y="310"/>
              </a:cxn>
              <a:cxn ang="0">
                <a:pos x="143" y="345"/>
              </a:cxn>
              <a:cxn ang="0">
                <a:pos x="140" y="364"/>
              </a:cxn>
              <a:cxn ang="0">
                <a:pos x="82" y="400"/>
              </a:cxn>
              <a:cxn ang="0">
                <a:pos x="73" y="430"/>
              </a:cxn>
              <a:cxn ang="0">
                <a:pos x="26" y="394"/>
              </a:cxn>
              <a:cxn ang="0">
                <a:pos x="212" y="194"/>
              </a:cxn>
              <a:cxn ang="0">
                <a:pos x="213" y="190"/>
              </a:cxn>
              <a:cxn ang="0">
                <a:pos x="202" y="140"/>
              </a:cxn>
              <a:cxn ang="0">
                <a:pos x="316" y="27"/>
              </a:cxn>
              <a:cxn ang="0">
                <a:pos x="373" y="65"/>
              </a:cxn>
              <a:cxn ang="0">
                <a:pos x="334" y="123"/>
              </a:cxn>
              <a:cxn ang="0">
                <a:pos x="383" y="109"/>
              </a:cxn>
              <a:cxn ang="0">
                <a:pos x="352" y="104"/>
              </a:cxn>
              <a:cxn ang="0">
                <a:pos x="365" y="91"/>
              </a:cxn>
              <a:cxn ang="0">
                <a:pos x="384" y="92"/>
              </a:cxn>
              <a:cxn ang="0">
                <a:pos x="418" y="46"/>
              </a:cxn>
              <a:cxn ang="0">
                <a:pos x="414" y="40"/>
              </a:cxn>
            </a:cxnLst>
            <a:rect l="0" t="0" r="r" b="b"/>
            <a:pathLst>
              <a:path w="469" h="457">
                <a:moveTo>
                  <a:pt x="315" y="0"/>
                </a:moveTo>
                <a:cubicBezTo>
                  <a:pt x="278" y="0"/>
                  <a:pt x="243" y="15"/>
                  <a:pt x="217" y="41"/>
                </a:cubicBezTo>
                <a:cubicBezTo>
                  <a:pt x="190" y="68"/>
                  <a:pt x="176" y="104"/>
                  <a:pt x="176" y="140"/>
                </a:cubicBezTo>
                <a:cubicBezTo>
                  <a:pt x="176" y="156"/>
                  <a:pt x="179" y="173"/>
                  <a:pt x="184" y="188"/>
                </a:cubicBezTo>
                <a:cubicBezTo>
                  <a:pt x="175" y="198"/>
                  <a:pt x="3" y="380"/>
                  <a:pt x="3" y="380"/>
                </a:cubicBezTo>
                <a:cubicBezTo>
                  <a:pt x="1" y="382"/>
                  <a:pt x="0" y="385"/>
                  <a:pt x="0" y="389"/>
                </a:cubicBezTo>
                <a:cubicBezTo>
                  <a:pt x="0" y="443"/>
                  <a:pt x="0" y="443"/>
                  <a:pt x="0" y="443"/>
                </a:cubicBezTo>
                <a:cubicBezTo>
                  <a:pt x="0" y="447"/>
                  <a:pt x="2" y="451"/>
                  <a:pt x="5" y="453"/>
                </a:cubicBezTo>
                <a:cubicBezTo>
                  <a:pt x="6" y="454"/>
                  <a:pt x="6" y="454"/>
                  <a:pt x="6" y="454"/>
                </a:cubicBezTo>
                <a:cubicBezTo>
                  <a:pt x="8" y="456"/>
                  <a:pt x="11" y="457"/>
                  <a:pt x="14" y="457"/>
                </a:cubicBezTo>
                <a:cubicBezTo>
                  <a:pt x="78" y="457"/>
                  <a:pt x="78" y="457"/>
                  <a:pt x="78" y="457"/>
                </a:cubicBezTo>
                <a:cubicBezTo>
                  <a:pt x="82" y="457"/>
                  <a:pt x="85" y="455"/>
                  <a:pt x="88" y="453"/>
                </a:cubicBezTo>
                <a:cubicBezTo>
                  <a:pt x="112" y="430"/>
                  <a:pt x="112" y="430"/>
                  <a:pt x="112" y="430"/>
                </a:cubicBezTo>
                <a:cubicBezTo>
                  <a:pt x="112" y="430"/>
                  <a:pt x="112" y="429"/>
                  <a:pt x="112" y="429"/>
                </a:cubicBezTo>
                <a:cubicBezTo>
                  <a:pt x="113" y="429"/>
                  <a:pt x="113" y="429"/>
                  <a:pt x="113" y="429"/>
                </a:cubicBezTo>
                <a:cubicBezTo>
                  <a:pt x="118" y="423"/>
                  <a:pt x="118" y="415"/>
                  <a:pt x="113" y="410"/>
                </a:cubicBezTo>
                <a:cubicBezTo>
                  <a:pt x="107" y="405"/>
                  <a:pt x="107" y="396"/>
                  <a:pt x="113" y="391"/>
                </a:cubicBezTo>
                <a:cubicBezTo>
                  <a:pt x="118" y="385"/>
                  <a:pt x="127" y="385"/>
                  <a:pt x="132" y="391"/>
                </a:cubicBezTo>
                <a:cubicBezTo>
                  <a:pt x="137" y="396"/>
                  <a:pt x="146" y="396"/>
                  <a:pt x="151" y="391"/>
                </a:cubicBezTo>
                <a:cubicBezTo>
                  <a:pt x="172" y="370"/>
                  <a:pt x="172" y="370"/>
                  <a:pt x="172" y="370"/>
                </a:cubicBezTo>
                <a:cubicBezTo>
                  <a:pt x="173" y="368"/>
                  <a:pt x="174" y="367"/>
                  <a:pt x="175" y="365"/>
                </a:cubicBezTo>
                <a:cubicBezTo>
                  <a:pt x="175" y="365"/>
                  <a:pt x="175" y="365"/>
                  <a:pt x="175" y="365"/>
                </a:cubicBezTo>
                <a:cubicBezTo>
                  <a:pt x="177" y="360"/>
                  <a:pt x="176" y="354"/>
                  <a:pt x="172" y="350"/>
                </a:cubicBezTo>
                <a:cubicBezTo>
                  <a:pt x="169" y="347"/>
                  <a:pt x="169" y="342"/>
                  <a:pt x="172" y="339"/>
                </a:cubicBezTo>
                <a:cubicBezTo>
                  <a:pt x="174" y="337"/>
                  <a:pt x="176" y="336"/>
                  <a:pt x="178" y="336"/>
                </a:cubicBezTo>
                <a:cubicBezTo>
                  <a:pt x="180" y="336"/>
                  <a:pt x="182" y="337"/>
                  <a:pt x="184" y="339"/>
                </a:cubicBezTo>
                <a:cubicBezTo>
                  <a:pt x="186" y="341"/>
                  <a:pt x="190" y="343"/>
                  <a:pt x="193" y="343"/>
                </a:cubicBezTo>
                <a:cubicBezTo>
                  <a:pt x="197" y="343"/>
                  <a:pt x="200" y="341"/>
                  <a:pt x="203" y="339"/>
                </a:cubicBezTo>
                <a:cubicBezTo>
                  <a:pt x="203" y="339"/>
                  <a:pt x="260" y="282"/>
                  <a:pt x="269" y="273"/>
                </a:cubicBezTo>
                <a:cubicBezTo>
                  <a:pt x="320" y="291"/>
                  <a:pt x="377" y="279"/>
                  <a:pt x="416" y="240"/>
                </a:cubicBezTo>
                <a:cubicBezTo>
                  <a:pt x="458" y="197"/>
                  <a:pt x="469" y="133"/>
                  <a:pt x="443" y="79"/>
                </a:cubicBezTo>
                <a:cubicBezTo>
                  <a:pt x="440" y="72"/>
                  <a:pt x="432" y="70"/>
                  <a:pt x="425" y="73"/>
                </a:cubicBezTo>
                <a:cubicBezTo>
                  <a:pt x="418" y="76"/>
                  <a:pt x="416" y="84"/>
                  <a:pt x="419" y="91"/>
                </a:cubicBezTo>
                <a:cubicBezTo>
                  <a:pt x="440" y="134"/>
                  <a:pt x="431" y="187"/>
                  <a:pt x="397" y="221"/>
                </a:cubicBezTo>
                <a:cubicBezTo>
                  <a:pt x="364" y="254"/>
                  <a:pt x="315" y="263"/>
                  <a:pt x="272" y="245"/>
                </a:cubicBezTo>
                <a:cubicBezTo>
                  <a:pt x="270" y="244"/>
                  <a:pt x="268" y="244"/>
                  <a:pt x="266" y="244"/>
                </a:cubicBezTo>
                <a:cubicBezTo>
                  <a:pt x="263" y="245"/>
                  <a:pt x="263" y="245"/>
                  <a:pt x="263" y="245"/>
                </a:cubicBezTo>
                <a:cubicBezTo>
                  <a:pt x="260" y="245"/>
                  <a:pt x="258" y="246"/>
                  <a:pt x="255" y="248"/>
                </a:cubicBezTo>
                <a:cubicBezTo>
                  <a:pt x="255" y="248"/>
                  <a:pt x="203" y="301"/>
                  <a:pt x="191" y="312"/>
                </a:cubicBezTo>
                <a:cubicBezTo>
                  <a:pt x="187" y="311"/>
                  <a:pt x="183" y="310"/>
                  <a:pt x="178" y="310"/>
                </a:cubicBezTo>
                <a:cubicBezTo>
                  <a:pt x="169" y="310"/>
                  <a:pt x="160" y="313"/>
                  <a:pt x="153" y="320"/>
                </a:cubicBezTo>
                <a:cubicBezTo>
                  <a:pt x="147" y="327"/>
                  <a:pt x="143" y="336"/>
                  <a:pt x="143" y="345"/>
                </a:cubicBezTo>
                <a:cubicBezTo>
                  <a:pt x="143" y="349"/>
                  <a:pt x="144" y="354"/>
                  <a:pt x="146" y="358"/>
                </a:cubicBezTo>
                <a:cubicBezTo>
                  <a:pt x="143" y="361"/>
                  <a:pt x="143" y="361"/>
                  <a:pt x="140" y="364"/>
                </a:cubicBezTo>
                <a:cubicBezTo>
                  <a:pt x="125" y="357"/>
                  <a:pt x="106" y="359"/>
                  <a:pt x="94" y="372"/>
                </a:cubicBezTo>
                <a:cubicBezTo>
                  <a:pt x="86" y="380"/>
                  <a:pt x="82" y="390"/>
                  <a:pt x="82" y="400"/>
                </a:cubicBezTo>
                <a:cubicBezTo>
                  <a:pt x="82" y="406"/>
                  <a:pt x="83" y="412"/>
                  <a:pt x="86" y="417"/>
                </a:cubicBezTo>
                <a:cubicBezTo>
                  <a:pt x="80" y="423"/>
                  <a:pt x="76" y="427"/>
                  <a:pt x="73" y="430"/>
                </a:cubicBezTo>
                <a:cubicBezTo>
                  <a:pt x="66" y="430"/>
                  <a:pt x="41" y="430"/>
                  <a:pt x="26" y="430"/>
                </a:cubicBezTo>
                <a:cubicBezTo>
                  <a:pt x="26" y="417"/>
                  <a:pt x="26" y="400"/>
                  <a:pt x="26" y="394"/>
                </a:cubicBezTo>
                <a:cubicBezTo>
                  <a:pt x="33" y="387"/>
                  <a:pt x="209" y="201"/>
                  <a:pt x="209" y="201"/>
                </a:cubicBezTo>
                <a:cubicBezTo>
                  <a:pt x="210" y="199"/>
                  <a:pt x="212" y="197"/>
                  <a:pt x="212" y="194"/>
                </a:cubicBezTo>
                <a:cubicBezTo>
                  <a:pt x="212" y="192"/>
                  <a:pt x="212" y="192"/>
                  <a:pt x="212" y="192"/>
                </a:cubicBezTo>
                <a:cubicBezTo>
                  <a:pt x="213" y="191"/>
                  <a:pt x="213" y="191"/>
                  <a:pt x="213" y="190"/>
                </a:cubicBezTo>
                <a:cubicBezTo>
                  <a:pt x="213" y="188"/>
                  <a:pt x="212" y="187"/>
                  <a:pt x="212" y="185"/>
                </a:cubicBezTo>
                <a:cubicBezTo>
                  <a:pt x="205" y="170"/>
                  <a:pt x="202" y="155"/>
                  <a:pt x="202" y="140"/>
                </a:cubicBezTo>
                <a:cubicBezTo>
                  <a:pt x="202" y="111"/>
                  <a:pt x="214" y="82"/>
                  <a:pt x="236" y="60"/>
                </a:cubicBezTo>
                <a:cubicBezTo>
                  <a:pt x="257" y="39"/>
                  <a:pt x="285" y="27"/>
                  <a:pt x="316" y="27"/>
                </a:cubicBezTo>
                <a:cubicBezTo>
                  <a:pt x="342" y="26"/>
                  <a:pt x="367" y="35"/>
                  <a:pt x="387" y="51"/>
                </a:cubicBezTo>
                <a:cubicBezTo>
                  <a:pt x="381" y="57"/>
                  <a:pt x="378" y="60"/>
                  <a:pt x="373" y="65"/>
                </a:cubicBezTo>
                <a:cubicBezTo>
                  <a:pt x="360" y="60"/>
                  <a:pt x="344" y="62"/>
                  <a:pt x="334" y="73"/>
                </a:cubicBezTo>
                <a:cubicBezTo>
                  <a:pt x="320" y="87"/>
                  <a:pt x="320" y="109"/>
                  <a:pt x="334" y="123"/>
                </a:cubicBezTo>
                <a:cubicBezTo>
                  <a:pt x="346" y="136"/>
                  <a:pt x="365" y="137"/>
                  <a:pt x="379" y="127"/>
                </a:cubicBezTo>
                <a:cubicBezTo>
                  <a:pt x="385" y="123"/>
                  <a:pt x="387" y="115"/>
                  <a:pt x="383" y="109"/>
                </a:cubicBezTo>
                <a:cubicBezTo>
                  <a:pt x="378" y="103"/>
                  <a:pt x="370" y="101"/>
                  <a:pt x="364" y="105"/>
                </a:cubicBezTo>
                <a:cubicBezTo>
                  <a:pt x="360" y="108"/>
                  <a:pt x="356" y="108"/>
                  <a:pt x="352" y="104"/>
                </a:cubicBezTo>
                <a:cubicBezTo>
                  <a:pt x="349" y="101"/>
                  <a:pt x="349" y="95"/>
                  <a:pt x="352" y="92"/>
                </a:cubicBezTo>
                <a:cubicBezTo>
                  <a:pt x="356" y="88"/>
                  <a:pt x="361" y="88"/>
                  <a:pt x="365" y="91"/>
                </a:cubicBezTo>
                <a:cubicBezTo>
                  <a:pt x="365" y="92"/>
                  <a:pt x="365" y="92"/>
                  <a:pt x="365" y="92"/>
                </a:cubicBezTo>
                <a:cubicBezTo>
                  <a:pt x="371" y="97"/>
                  <a:pt x="379" y="97"/>
                  <a:pt x="384" y="92"/>
                </a:cubicBezTo>
                <a:cubicBezTo>
                  <a:pt x="415" y="61"/>
                  <a:pt x="415" y="61"/>
                  <a:pt x="415" y="61"/>
                </a:cubicBezTo>
                <a:cubicBezTo>
                  <a:pt x="419" y="57"/>
                  <a:pt x="420" y="51"/>
                  <a:pt x="418" y="46"/>
                </a:cubicBezTo>
                <a:cubicBezTo>
                  <a:pt x="417" y="44"/>
                  <a:pt x="417" y="44"/>
                  <a:pt x="417" y="44"/>
                </a:cubicBezTo>
                <a:cubicBezTo>
                  <a:pt x="417" y="43"/>
                  <a:pt x="416" y="41"/>
                  <a:pt x="414" y="40"/>
                </a:cubicBezTo>
                <a:cubicBezTo>
                  <a:pt x="388" y="14"/>
                  <a:pt x="353" y="0"/>
                  <a:pt x="315"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11"/>
          <p:cNvSpPr>
            <a:spLocks/>
          </p:cNvSpPr>
          <p:nvPr userDrawn="1"/>
        </p:nvSpPr>
        <p:spPr bwMode="auto">
          <a:xfrm>
            <a:off x="1158696" y="3076683"/>
            <a:ext cx="473075" cy="342900"/>
          </a:xfrm>
          <a:custGeom>
            <a:avLst/>
            <a:gdLst/>
            <a:ahLst/>
            <a:cxnLst>
              <a:cxn ang="0">
                <a:pos x="63" y="199"/>
              </a:cxn>
              <a:cxn ang="0">
                <a:pos x="83" y="36"/>
              </a:cxn>
              <a:cxn ang="0">
                <a:pos x="219" y="1"/>
              </a:cxn>
              <a:cxn ang="0">
                <a:pos x="420" y="133"/>
              </a:cxn>
              <a:cxn ang="0">
                <a:pos x="156" y="262"/>
              </a:cxn>
              <a:cxn ang="0">
                <a:pos x="64" y="302"/>
              </a:cxn>
              <a:cxn ang="0">
                <a:pos x="81" y="231"/>
              </a:cxn>
            </a:cxnLst>
            <a:rect l="0" t="0" r="r" b="b"/>
            <a:pathLst>
              <a:path w="420" h="303">
                <a:moveTo>
                  <a:pt x="63" y="199"/>
                </a:moveTo>
                <a:cubicBezTo>
                  <a:pt x="0" y="159"/>
                  <a:pt x="2" y="83"/>
                  <a:pt x="83" y="36"/>
                </a:cubicBezTo>
                <a:cubicBezTo>
                  <a:pt x="83" y="36"/>
                  <a:pt x="140" y="0"/>
                  <a:pt x="219" y="1"/>
                </a:cubicBezTo>
                <a:cubicBezTo>
                  <a:pt x="360" y="4"/>
                  <a:pt x="420" y="60"/>
                  <a:pt x="420" y="133"/>
                </a:cubicBezTo>
                <a:cubicBezTo>
                  <a:pt x="420" y="198"/>
                  <a:pt x="344" y="303"/>
                  <a:pt x="156" y="262"/>
                </a:cubicBezTo>
                <a:cubicBezTo>
                  <a:pt x="87" y="291"/>
                  <a:pt x="64" y="302"/>
                  <a:pt x="64" y="302"/>
                </a:cubicBezTo>
                <a:cubicBezTo>
                  <a:pt x="64" y="302"/>
                  <a:pt x="98" y="268"/>
                  <a:pt x="81" y="231"/>
                </a:cubicBez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34"/>
          <p:cNvSpPr>
            <a:spLocks/>
          </p:cNvSpPr>
          <p:nvPr userDrawn="1"/>
        </p:nvSpPr>
        <p:spPr bwMode="auto">
          <a:xfrm>
            <a:off x="1133296" y="5102428"/>
            <a:ext cx="523875" cy="441325"/>
          </a:xfrm>
          <a:custGeom>
            <a:avLst/>
            <a:gdLst/>
            <a:ahLst/>
            <a:cxnLst>
              <a:cxn ang="0">
                <a:pos x="110" y="376"/>
              </a:cxn>
              <a:cxn ang="0">
                <a:pos x="110" y="149"/>
              </a:cxn>
              <a:cxn ang="0">
                <a:pos x="110" y="148"/>
              </a:cxn>
              <a:cxn ang="0">
                <a:pos x="99" y="133"/>
              </a:cxn>
              <a:cxn ang="0">
                <a:pos x="64" y="119"/>
              </a:cxn>
              <a:cxn ang="0">
                <a:pos x="63" y="119"/>
              </a:cxn>
              <a:cxn ang="0">
                <a:pos x="28" y="138"/>
              </a:cxn>
              <a:cxn ang="0">
                <a:pos x="79" y="350"/>
              </a:cxn>
              <a:cxn ang="0">
                <a:pos x="83" y="370"/>
              </a:cxn>
              <a:cxn ang="0">
                <a:pos x="6" y="336"/>
              </a:cxn>
              <a:cxn ang="0">
                <a:pos x="0" y="135"/>
              </a:cxn>
              <a:cxn ang="0">
                <a:pos x="13" y="110"/>
              </a:cxn>
              <a:cxn ang="0">
                <a:pos x="63" y="91"/>
              </a:cxn>
              <a:cxn ang="0">
                <a:pos x="108" y="104"/>
              </a:cxn>
              <a:cxn ang="0">
                <a:pos x="133" y="130"/>
              </a:cxn>
              <a:cxn ang="0">
                <a:pos x="138" y="358"/>
              </a:cxn>
              <a:cxn ang="0">
                <a:pos x="435" y="125"/>
              </a:cxn>
              <a:cxn ang="0">
                <a:pos x="361" y="115"/>
              </a:cxn>
              <a:cxn ang="0">
                <a:pos x="341" y="116"/>
              </a:cxn>
              <a:cxn ang="0">
                <a:pos x="240" y="169"/>
              </a:cxn>
              <a:cxn ang="0">
                <a:pos x="249" y="205"/>
              </a:cxn>
              <a:cxn ang="0">
                <a:pos x="244" y="225"/>
              </a:cxn>
              <a:cxn ang="0">
                <a:pos x="205" y="243"/>
              </a:cxn>
              <a:cxn ang="0">
                <a:pos x="178" y="237"/>
              </a:cxn>
              <a:cxn ang="0">
                <a:pos x="160" y="205"/>
              </a:cxn>
              <a:cxn ang="0">
                <a:pos x="165" y="181"/>
              </a:cxn>
              <a:cxn ang="0">
                <a:pos x="172" y="15"/>
              </a:cxn>
              <a:cxn ang="0">
                <a:pos x="186" y="0"/>
              </a:cxn>
              <a:cxn ang="0">
                <a:pos x="268" y="5"/>
              </a:cxn>
              <a:cxn ang="0">
                <a:pos x="272" y="15"/>
              </a:cxn>
              <a:cxn ang="0">
                <a:pos x="268" y="70"/>
              </a:cxn>
              <a:cxn ang="0">
                <a:pos x="228" y="74"/>
              </a:cxn>
              <a:cxn ang="0">
                <a:pos x="228" y="46"/>
              </a:cxn>
              <a:cxn ang="0">
                <a:pos x="244" y="29"/>
              </a:cxn>
              <a:cxn ang="0">
                <a:pos x="197" y="182"/>
              </a:cxn>
              <a:cxn ang="0">
                <a:pos x="191" y="192"/>
              </a:cxn>
              <a:cxn ang="0">
                <a:pos x="190" y="210"/>
              </a:cxn>
              <a:cxn ang="0">
                <a:pos x="194" y="213"/>
              </a:cxn>
              <a:cxn ang="0">
                <a:pos x="218" y="212"/>
              </a:cxn>
              <a:cxn ang="0">
                <a:pos x="220" y="209"/>
              </a:cxn>
              <a:cxn ang="0">
                <a:pos x="217" y="189"/>
              </a:cxn>
              <a:cxn ang="0">
                <a:pos x="213" y="180"/>
              </a:cxn>
              <a:cxn ang="0">
                <a:pos x="212" y="173"/>
              </a:cxn>
              <a:cxn ang="0">
                <a:pos x="222" y="105"/>
              </a:cxn>
              <a:cxn ang="0">
                <a:pos x="361" y="87"/>
              </a:cxn>
              <a:cxn ang="0">
                <a:pos x="456" y="104"/>
              </a:cxn>
              <a:cxn ang="0">
                <a:pos x="463" y="295"/>
              </a:cxn>
              <a:cxn ang="0">
                <a:pos x="128" y="390"/>
              </a:cxn>
              <a:cxn ang="0">
                <a:pos x="115" y="388"/>
              </a:cxn>
            </a:cxnLst>
            <a:rect l="0" t="0" r="r" b="b"/>
            <a:pathLst>
              <a:path w="464" h="391">
                <a:moveTo>
                  <a:pt x="115" y="388"/>
                </a:moveTo>
                <a:cubicBezTo>
                  <a:pt x="112" y="385"/>
                  <a:pt x="110" y="381"/>
                  <a:pt x="110" y="376"/>
                </a:cubicBezTo>
                <a:cubicBezTo>
                  <a:pt x="110" y="376"/>
                  <a:pt x="110" y="376"/>
                  <a:pt x="110" y="376"/>
                </a:cubicBezTo>
                <a:cubicBezTo>
                  <a:pt x="110" y="376"/>
                  <a:pt x="110" y="163"/>
                  <a:pt x="110" y="149"/>
                </a:cubicBezTo>
                <a:cubicBezTo>
                  <a:pt x="110" y="149"/>
                  <a:pt x="110" y="149"/>
                  <a:pt x="110" y="149"/>
                </a:cubicBezTo>
                <a:cubicBezTo>
                  <a:pt x="110" y="149"/>
                  <a:pt x="110" y="149"/>
                  <a:pt x="110" y="149"/>
                </a:cubicBezTo>
                <a:cubicBezTo>
                  <a:pt x="110" y="149"/>
                  <a:pt x="110" y="149"/>
                  <a:pt x="110" y="149"/>
                </a:cubicBezTo>
                <a:cubicBezTo>
                  <a:pt x="110" y="149"/>
                  <a:pt x="110" y="149"/>
                  <a:pt x="110" y="148"/>
                </a:cubicBezTo>
                <a:cubicBezTo>
                  <a:pt x="110" y="148"/>
                  <a:pt x="110" y="148"/>
                  <a:pt x="110" y="148"/>
                </a:cubicBezTo>
                <a:cubicBezTo>
                  <a:pt x="109" y="147"/>
                  <a:pt x="109" y="146"/>
                  <a:pt x="108" y="144"/>
                </a:cubicBezTo>
                <a:cubicBezTo>
                  <a:pt x="108" y="144"/>
                  <a:pt x="108" y="144"/>
                  <a:pt x="108" y="144"/>
                </a:cubicBezTo>
                <a:cubicBezTo>
                  <a:pt x="106" y="141"/>
                  <a:pt x="103" y="137"/>
                  <a:pt x="99" y="133"/>
                </a:cubicBezTo>
                <a:cubicBezTo>
                  <a:pt x="99" y="133"/>
                  <a:pt x="99" y="133"/>
                  <a:pt x="99" y="133"/>
                </a:cubicBezTo>
                <a:cubicBezTo>
                  <a:pt x="91" y="126"/>
                  <a:pt x="79" y="119"/>
                  <a:pt x="64" y="119"/>
                </a:cubicBezTo>
                <a:cubicBezTo>
                  <a:pt x="64" y="119"/>
                  <a:pt x="64" y="119"/>
                  <a:pt x="64" y="119"/>
                </a:cubicBezTo>
                <a:cubicBezTo>
                  <a:pt x="64" y="119"/>
                  <a:pt x="64" y="119"/>
                  <a:pt x="64" y="119"/>
                </a:cubicBezTo>
                <a:cubicBezTo>
                  <a:pt x="64" y="119"/>
                  <a:pt x="64" y="119"/>
                  <a:pt x="63" y="119"/>
                </a:cubicBezTo>
                <a:cubicBezTo>
                  <a:pt x="63" y="119"/>
                  <a:pt x="63" y="119"/>
                  <a:pt x="63" y="119"/>
                </a:cubicBezTo>
                <a:cubicBezTo>
                  <a:pt x="48" y="119"/>
                  <a:pt x="40" y="124"/>
                  <a:pt x="35" y="129"/>
                </a:cubicBezTo>
                <a:cubicBezTo>
                  <a:pt x="35" y="129"/>
                  <a:pt x="35" y="129"/>
                  <a:pt x="35" y="129"/>
                </a:cubicBezTo>
                <a:cubicBezTo>
                  <a:pt x="31" y="132"/>
                  <a:pt x="29" y="136"/>
                  <a:pt x="28" y="138"/>
                </a:cubicBezTo>
                <a:cubicBezTo>
                  <a:pt x="28" y="138"/>
                  <a:pt x="28" y="138"/>
                  <a:pt x="28" y="138"/>
                </a:cubicBezTo>
                <a:cubicBezTo>
                  <a:pt x="28" y="316"/>
                  <a:pt x="28" y="316"/>
                  <a:pt x="28" y="316"/>
                </a:cubicBezTo>
                <a:cubicBezTo>
                  <a:pt x="79" y="350"/>
                  <a:pt x="79" y="350"/>
                  <a:pt x="79" y="350"/>
                </a:cubicBezTo>
                <a:cubicBezTo>
                  <a:pt x="79" y="350"/>
                  <a:pt x="79" y="350"/>
                  <a:pt x="79" y="350"/>
                </a:cubicBezTo>
                <a:cubicBezTo>
                  <a:pt x="85" y="355"/>
                  <a:pt x="87" y="363"/>
                  <a:pt x="83" y="370"/>
                </a:cubicBezTo>
                <a:cubicBezTo>
                  <a:pt x="83" y="370"/>
                  <a:pt x="83" y="370"/>
                  <a:pt x="83" y="370"/>
                </a:cubicBezTo>
                <a:cubicBezTo>
                  <a:pt x="78" y="377"/>
                  <a:pt x="70" y="378"/>
                  <a:pt x="63" y="374"/>
                </a:cubicBezTo>
                <a:cubicBezTo>
                  <a:pt x="63" y="374"/>
                  <a:pt x="63" y="374"/>
                  <a:pt x="63" y="374"/>
                </a:cubicBezTo>
                <a:cubicBezTo>
                  <a:pt x="6" y="336"/>
                  <a:pt x="6" y="336"/>
                  <a:pt x="6" y="336"/>
                </a:cubicBezTo>
                <a:cubicBezTo>
                  <a:pt x="2" y="333"/>
                  <a:pt x="0" y="329"/>
                  <a:pt x="0" y="324"/>
                </a:cubicBezTo>
                <a:cubicBezTo>
                  <a:pt x="0" y="324"/>
                  <a:pt x="0" y="324"/>
                  <a:pt x="0" y="324"/>
                </a:cubicBezTo>
                <a:cubicBezTo>
                  <a:pt x="0" y="135"/>
                  <a:pt x="0" y="135"/>
                  <a:pt x="0" y="135"/>
                </a:cubicBezTo>
                <a:cubicBezTo>
                  <a:pt x="0" y="133"/>
                  <a:pt x="0" y="132"/>
                  <a:pt x="0" y="131"/>
                </a:cubicBezTo>
                <a:cubicBezTo>
                  <a:pt x="0" y="131"/>
                  <a:pt x="0" y="131"/>
                  <a:pt x="0" y="131"/>
                </a:cubicBezTo>
                <a:cubicBezTo>
                  <a:pt x="1" y="129"/>
                  <a:pt x="4" y="120"/>
                  <a:pt x="13" y="110"/>
                </a:cubicBezTo>
                <a:cubicBezTo>
                  <a:pt x="13" y="110"/>
                  <a:pt x="13" y="110"/>
                  <a:pt x="13" y="110"/>
                </a:cubicBezTo>
                <a:cubicBezTo>
                  <a:pt x="23" y="100"/>
                  <a:pt x="40" y="91"/>
                  <a:pt x="63" y="91"/>
                </a:cubicBezTo>
                <a:cubicBezTo>
                  <a:pt x="63" y="91"/>
                  <a:pt x="63" y="91"/>
                  <a:pt x="63" y="91"/>
                </a:cubicBezTo>
                <a:cubicBezTo>
                  <a:pt x="64" y="91"/>
                  <a:pt x="64" y="91"/>
                  <a:pt x="64" y="91"/>
                </a:cubicBezTo>
                <a:cubicBezTo>
                  <a:pt x="64" y="91"/>
                  <a:pt x="64" y="91"/>
                  <a:pt x="64" y="91"/>
                </a:cubicBezTo>
                <a:cubicBezTo>
                  <a:pt x="82" y="91"/>
                  <a:pt x="97" y="96"/>
                  <a:pt x="108" y="104"/>
                </a:cubicBezTo>
                <a:cubicBezTo>
                  <a:pt x="108" y="104"/>
                  <a:pt x="108" y="104"/>
                  <a:pt x="108" y="104"/>
                </a:cubicBezTo>
                <a:cubicBezTo>
                  <a:pt x="119" y="112"/>
                  <a:pt x="128" y="121"/>
                  <a:pt x="133" y="130"/>
                </a:cubicBezTo>
                <a:cubicBezTo>
                  <a:pt x="133" y="130"/>
                  <a:pt x="133" y="130"/>
                  <a:pt x="133" y="130"/>
                </a:cubicBezTo>
                <a:cubicBezTo>
                  <a:pt x="136" y="136"/>
                  <a:pt x="138" y="142"/>
                  <a:pt x="138" y="149"/>
                </a:cubicBezTo>
                <a:cubicBezTo>
                  <a:pt x="138" y="149"/>
                  <a:pt x="138" y="149"/>
                  <a:pt x="138" y="149"/>
                </a:cubicBezTo>
                <a:cubicBezTo>
                  <a:pt x="138" y="159"/>
                  <a:pt x="138" y="306"/>
                  <a:pt x="138" y="358"/>
                </a:cubicBezTo>
                <a:cubicBezTo>
                  <a:pt x="138" y="358"/>
                  <a:pt x="138" y="358"/>
                  <a:pt x="138" y="358"/>
                </a:cubicBezTo>
                <a:cubicBezTo>
                  <a:pt x="435" y="284"/>
                  <a:pt x="435" y="284"/>
                  <a:pt x="435" y="284"/>
                </a:cubicBezTo>
                <a:cubicBezTo>
                  <a:pt x="435" y="125"/>
                  <a:pt x="435" y="125"/>
                  <a:pt x="435" y="125"/>
                </a:cubicBezTo>
                <a:cubicBezTo>
                  <a:pt x="432" y="124"/>
                  <a:pt x="429" y="123"/>
                  <a:pt x="425" y="122"/>
                </a:cubicBezTo>
                <a:cubicBezTo>
                  <a:pt x="425" y="122"/>
                  <a:pt x="425" y="122"/>
                  <a:pt x="425" y="122"/>
                </a:cubicBezTo>
                <a:cubicBezTo>
                  <a:pt x="412" y="119"/>
                  <a:pt x="391" y="115"/>
                  <a:pt x="361" y="115"/>
                </a:cubicBezTo>
                <a:cubicBezTo>
                  <a:pt x="361" y="115"/>
                  <a:pt x="361" y="115"/>
                  <a:pt x="361" y="115"/>
                </a:cubicBezTo>
                <a:cubicBezTo>
                  <a:pt x="355" y="115"/>
                  <a:pt x="348" y="115"/>
                  <a:pt x="341" y="116"/>
                </a:cubicBezTo>
                <a:cubicBezTo>
                  <a:pt x="341" y="116"/>
                  <a:pt x="341" y="116"/>
                  <a:pt x="341" y="116"/>
                </a:cubicBezTo>
                <a:cubicBezTo>
                  <a:pt x="299" y="118"/>
                  <a:pt x="263" y="125"/>
                  <a:pt x="240" y="130"/>
                </a:cubicBezTo>
                <a:cubicBezTo>
                  <a:pt x="240" y="130"/>
                  <a:pt x="240" y="130"/>
                  <a:pt x="240" y="130"/>
                </a:cubicBezTo>
                <a:cubicBezTo>
                  <a:pt x="240" y="169"/>
                  <a:pt x="240" y="169"/>
                  <a:pt x="240" y="169"/>
                </a:cubicBezTo>
                <a:cubicBezTo>
                  <a:pt x="241" y="172"/>
                  <a:pt x="242" y="175"/>
                  <a:pt x="244" y="178"/>
                </a:cubicBezTo>
                <a:cubicBezTo>
                  <a:pt x="244" y="178"/>
                  <a:pt x="244" y="178"/>
                  <a:pt x="244" y="178"/>
                </a:cubicBezTo>
                <a:cubicBezTo>
                  <a:pt x="246" y="185"/>
                  <a:pt x="249" y="194"/>
                  <a:pt x="249" y="205"/>
                </a:cubicBezTo>
                <a:cubicBezTo>
                  <a:pt x="249" y="205"/>
                  <a:pt x="249" y="205"/>
                  <a:pt x="249" y="205"/>
                </a:cubicBezTo>
                <a:cubicBezTo>
                  <a:pt x="249" y="211"/>
                  <a:pt x="248" y="219"/>
                  <a:pt x="244" y="225"/>
                </a:cubicBezTo>
                <a:cubicBezTo>
                  <a:pt x="244" y="225"/>
                  <a:pt x="244" y="225"/>
                  <a:pt x="244" y="225"/>
                </a:cubicBezTo>
                <a:cubicBezTo>
                  <a:pt x="240" y="232"/>
                  <a:pt x="233" y="238"/>
                  <a:pt x="224" y="241"/>
                </a:cubicBezTo>
                <a:cubicBezTo>
                  <a:pt x="224" y="241"/>
                  <a:pt x="224" y="241"/>
                  <a:pt x="224" y="241"/>
                </a:cubicBezTo>
                <a:cubicBezTo>
                  <a:pt x="218" y="242"/>
                  <a:pt x="212" y="243"/>
                  <a:pt x="205" y="243"/>
                </a:cubicBezTo>
                <a:cubicBezTo>
                  <a:pt x="205" y="243"/>
                  <a:pt x="205" y="243"/>
                  <a:pt x="205" y="243"/>
                </a:cubicBezTo>
                <a:cubicBezTo>
                  <a:pt x="194" y="243"/>
                  <a:pt x="185" y="241"/>
                  <a:pt x="178" y="237"/>
                </a:cubicBezTo>
                <a:cubicBezTo>
                  <a:pt x="178" y="237"/>
                  <a:pt x="178" y="237"/>
                  <a:pt x="178" y="237"/>
                </a:cubicBezTo>
                <a:cubicBezTo>
                  <a:pt x="170" y="233"/>
                  <a:pt x="165" y="226"/>
                  <a:pt x="162" y="219"/>
                </a:cubicBezTo>
                <a:cubicBezTo>
                  <a:pt x="162" y="219"/>
                  <a:pt x="162" y="219"/>
                  <a:pt x="162" y="219"/>
                </a:cubicBezTo>
                <a:cubicBezTo>
                  <a:pt x="161" y="214"/>
                  <a:pt x="160" y="209"/>
                  <a:pt x="160" y="205"/>
                </a:cubicBezTo>
                <a:cubicBezTo>
                  <a:pt x="160" y="205"/>
                  <a:pt x="160" y="205"/>
                  <a:pt x="160" y="205"/>
                </a:cubicBezTo>
                <a:cubicBezTo>
                  <a:pt x="160" y="196"/>
                  <a:pt x="162" y="188"/>
                  <a:pt x="165" y="181"/>
                </a:cubicBezTo>
                <a:cubicBezTo>
                  <a:pt x="165" y="181"/>
                  <a:pt x="165" y="181"/>
                  <a:pt x="165" y="181"/>
                </a:cubicBezTo>
                <a:cubicBezTo>
                  <a:pt x="167" y="176"/>
                  <a:pt x="169" y="172"/>
                  <a:pt x="172" y="168"/>
                </a:cubicBezTo>
                <a:cubicBezTo>
                  <a:pt x="172" y="168"/>
                  <a:pt x="172" y="168"/>
                  <a:pt x="172" y="168"/>
                </a:cubicBezTo>
                <a:cubicBezTo>
                  <a:pt x="172" y="15"/>
                  <a:pt x="172" y="15"/>
                  <a:pt x="172" y="15"/>
                </a:cubicBezTo>
                <a:cubicBezTo>
                  <a:pt x="172" y="11"/>
                  <a:pt x="173" y="7"/>
                  <a:pt x="176" y="5"/>
                </a:cubicBezTo>
                <a:cubicBezTo>
                  <a:pt x="176" y="5"/>
                  <a:pt x="176" y="5"/>
                  <a:pt x="176" y="5"/>
                </a:cubicBezTo>
                <a:cubicBezTo>
                  <a:pt x="178" y="2"/>
                  <a:pt x="182" y="0"/>
                  <a:pt x="186" y="0"/>
                </a:cubicBezTo>
                <a:cubicBezTo>
                  <a:pt x="186" y="0"/>
                  <a:pt x="186" y="0"/>
                  <a:pt x="186" y="0"/>
                </a:cubicBezTo>
                <a:cubicBezTo>
                  <a:pt x="258" y="0"/>
                  <a:pt x="258" y="0"/>
                  <a:pt x="258" y="0"/>
                </a:cubicBezTo>
                <a:cubicBezTo>
                  <a:pt x="262" y="0"/>
                  <a:pt x="266" y="2"/>
                  <a:pt x="268" y="5"/>
                </a:cubicBezTo>
                <a:cubicBezTo>
                  <a:pt x="268" y="5"/>
                  <a:pt x="268" y="5"/>
                  <a:pt x="268" y="5"/>
                </a:cubicBezTo>
                <a:cubicBezTo>
                  <a:pt x="271" y="7"/>
                  <a:pt x="272" y="11"/>
                  <a:pt x="272" y="15"/>
                </a:cubicBezTo>
                <a:cubicBezTo>
                  <a:pt x="272" y="15"/>
                  <a:pt x="272" y="15"/>
                  <a:pt x="272" y="15"/>
                </a:cubicBezTo>
                <a:cubicBezTo>
                  <a:pt x="272" y="60"/>
                  <a:pt x="272" y="60"/>
                  <a:pt x="272" y="60"/>
                </a:cubicBezTo>
                <a:cubicBezTo>
                  <a:pt x="272" y="64"/>
                  <a:pt x="271" y="67"/>
                  <a:pt x="268" y="70"/>
                </a:cubicBezTo>
                <a:cubicBezTo>
                  <a:pt x="268" y="70"/>
                  <a:pt x="268" y="70"/>
                  <a:pt x="268" y="70"/>
                </a:cubicBezTo>
                <a:cubicBezTo>
                  <a:pt x="266" y="73"/>
                  <a:pt x="262" y="74"/>
                  <a:pt x="258" y="74"/>
                </a:cubicBezTo>
                <a:cubicBezTo>
                  <a:pt x="258" y="74"/>
                  <a:pt x="258" y="74"/>
                  <a:pt x="258" y="74"/>
                </a:cubicBezTo>
                <a:cubicBezTo>
                  <a:pt x="228" y="74"/>
                  <a:pt x="228" y="74"/>
                  <a:pt x="228" y="74"/>
                </a:cubicBezTo>
                <a:cubicBezTo>
                  <a:pt x="220" y="74"/>
                  <a:pt x="213" y="68"/>
                  <a:pt x="213" y="60"/>
                </a:cubicBezTo>
                <a:cubicBezTo>
                  <a:pt x="213" y="60"/>
                  <a:pt x="213" y="60"/>
                  <a:pt x="213" y="60"/>
                </a:cubicBezTo>
                <a:cubicBezTo>
                  <a:pt x="213" y="52"/>
                  <a:pt x="220" y="46"/>
                  <a:pt x="228" y="46"/>
                </a:cubicBezTo>
                <a:cubicBezTo>
                  <a:pt x="228" y="46"/>
                  <a:pt x="228" y="46"/>
                  <a:pt x="228" y="46"/>
                </a:cubicBezTo>
                <a:cubicBezTo>
                  <a:pt x="244" y="46"/>
                  <a:pt x="244" y="46"/>
                  <a:pt x="244" y="46"/>
                </a:cubicBezTo>
                <a:cubicBezTo>
                  <a:pt x="244" y="29"/>
                  <a:pt x="244" y="29"/>
                  <a:pt x="244" y="29"/>
                </a:cubicBezTo>
                <a:cubicBezTo>
                  <a:pt x="200" y="29"/>
                  <a:pt x="200" y="29"/>
                  <a:pt x="200" y="29"/>
                </a:cubicBezTo>
                <a:cubicBezTo>
                  <a:pt x="200" y="173"/>
                  <a:pt x="200" y="173"/>
                  <a:pt x="200" y="173"/>
                </a:cubicBezTo>
                <a:cubicBezTo>
                  <a:pt x="200" y="176"/>
                  <a:pt x="199" y="180"/>
                  <a:pt x="197" y="182"/>
                </a:cubicBezTo>
                <a:cubicBezTo>
                  <a:pt x="197" y="182"/>
                  <a:pt x="197" y="182"/>
                  <a:pt x="197" y="182"/>
                </a:cubicBezTo>
                <a:cubicBezTo>
                  <a:pt x="196" y="183"/>
                  <a:pt x="193" y="187"/>
                  <a:pt x="191" y="192"/>
                </a:cubicBezTo>
                <a:cubicBezTo>
                  <a:pt x="191" y="192"/>
                  <a:pt x="191" y="192"/>
                  <a:pt x="191" y="192"/>
                </a:cubicBezTo>
                <a:cubicBezTo>
                  <a:pt x="190" y="196"/>
                  <a:pt x="188" y="201"/>
                  <a:pt x="188" y="205"/>
                </a:cubicBezTo>
                <a:cubicBezTo>
                  <a:pt x="188" y="205"/>
                  <a:pt x="188" y="205"/>
                  <a:pt x="188" y="205"/>
                </a:cubicBezTo>
                <a:cubicBezTo>
                  <a:pt x="188" y="208"/>
                  <a:pt x="189" y="209"/>
                  <a:pt x="190" y="210"/>
                </a:cubicBezTo>
                <a:cubicBezTo>
                  <a:pt x="190" y="210"/>
                  <a:pt x="190" y="210"/>
                  <a:pt x="190" y="210"/>
                </a:cubicBezTo>
                <a:cubicBezTo>
                  <a:pt x="190" y="211"/>
                  <a:pt x="191" y="212"/>
                  <a:pt x="194" y="213"/>
                </a:cubicBezTo>
                <a:cubicBezTo>
                  <a:pt x="194" y="213"/>
                  <a:pt x="194" y="213"/>
                  <a:pt x="194" y="213"/>
                </a:cubicBezTo>
                <a:cubicBezTo>
                  <a:pt x="197" y="214"/>
                  <a:pt x="200" y="215"/>
                  <a:pt x="205" y="215"/>
                </a:cubicBezTo>
                <a:cubicBezTo>
                  <a:pt x="205" y="215"/>
                  <a:pt x="205" y="215"/>
                  <a:pt x="205" y="215"/>
                </a:cubicBezTo>
                <a:cubicBezTo>
                  <a:pt x="212" y="215"/>
                  <a:pt x="216" y="213"/>
                  <a:pt x="218" y="212"/>
                </a:cubicBezTo>
                <a:cubicBezTo>
                  <a:pt x="218" y="212"/>
                  <a:pt x="218" y="212"/>
                  <a:pt x="218" y="212"/>
                </a:cubicBezTo>
                <a:cubicBezTo>
                  <a:pt x="219" y="211"/>
                  <a:pt x="220" y="211"/>
                  <a:pt x="220" y="209"/>
                </a:cubicBezTo>
                <a:cubicBezTo>
                  <a:pt x="220" y="209"/>
                  <a:pt x="220" y="209"/>
                  <a:pt x="220" y="209"/>
                </a:cubicBezTo>
                <a:cubicBezTo>
                  <a:pt x="221" y="208"/>
                  <a:pt x="221" y="207"/>
                  <a:pt x="221" y="205"/>
                </a:cubicBezTo>
                <a:cubicBezTo>
                  <a:pt x="221" y="205"/>
                  <a:pt x="221" y="205"/>
                  <a:pt x="221" y="205"/>
                </a:cubicBezTo>
                <a:cubicBezTo>
                  <a:pt x="221" y="200"/>
                  <a:pt x="219" y="194"/>
                  <a:pt x="217" y="189"/>
                </a:cubicBezTo>
                <a:cubicBezTo>
                  <a:pt x="217" y="189"/>
                  <a:pt x="217" y="189"/>
                  <a:pt x="217" y="189"/>
                </a:cubicBezTo>
                <a:cubicBezTo>
                  <a:pt x="215" y="184"/>
                  <a:pt x="213" y="180"/>
                  <a:pt x="213" y="180"/>
                </a:cubicBezTo>
                <a:cubicBezTo>
                  <a:pt x="213" y="180"/>
                  <a:pt x="213" y="180"/>
                  <a:pt x="213" y="180"/>
                </a:cubicBezTo>
                <a:cubicBezTo>
                  <a:pt x="213" y="180"/>
                  <a:pt x="213" y="180"/>
                  <a:pt x="213" y="180"/>
                </a:cubicBezTo>
                <a:cubicBezTo>
                  <a:pt x="212" y="178"/>
                  <a:pt x="212" y="175"/>
                  <a:pt x="212" y="173"/>
                </a:cubicBezTo>
                <a:cubicBezTo>
                  <a:pt x="212" y="173"/>
                  <a:pt x="212" y="173"/>
                  <a:pt x="212" y="173"/>
                </a:cubicBezTo>
                <a:cubicBezTo>
                  <a:pt x="212" y="119"/>
                  <a:pt x="212" y="119"/>
                  <a:pt x="212" y="119"/>
                </a:cubicBezTo>
                <a:cubicBezTo>
                  <a:pt x="212" y="112"/>
                  <a:pt x="216" y="106"/>
                  <a:pt x="222" y="105"/>
                </a:cubicBezTo>
                <a:cubicBezTo>
                  <a:pt x="222" y="105"/>
                  <a:pt x="222" y="105"/>
                  <a:pt x="222" y="105"/>
                </a:cubicBezTo>
                <a:cubicBezTo>
                  <a:pt x="246" y="99"/>
                  <a:pt x="287" y="90"/>
                  <a:pt x="339" y="87"/>
                </a:cubicBezTo>
                <a:cubicBezTo>
                  <a:pt x="339" y="87"/>
                  <a:pt x="339" y="87"/>
                  <a:pt x="339" y="87"/>
                </a:cubicBezTo>
                <a:cubicBezTo>
                  <a:pt x="347" y="87"/>
                  <a:pt x="354" y="87"/>
                  <a:pt x="361" y="87"/>
                </a:cubicBezTo>
                <a:cubicBezTo>
                  <a:pt x="361" y="87"/>
                  <a:pt x="361" y="87"/>
                  <a:pt x="361" y="87"/>
                </a:cubicBezTo>
                <a:cubicBezTo>
                  <a:pt x="426" y="87"/>
                  <a:pt x="454" y="102"/>
                  <a:pt x="456" y="104"/>
                </a:cubicBezTo>
                <a:cubicBezTo>
                  <a:pt x="456" y="104"/>
                  <a:pt x="456" y="104"/>
                  <a:pt x="456" y="104"/>
                </a:cubicBezTo>
                <a:cubicBezTo>
                  <a:pt x="461" y="106"/>
                  <a:pt x="464" y="111"/>
                  <a:pt x="464" y="116"/>
                </a:cubicBezTo>
                <a:cubicBezTo>
                  <a:pt x="464" y="116"/>
                  <a:pt x="464" y="116"/>
                  <a:pt x="464" y="116"/>
                </a:cubicBezTo>
                <a:cubicBezTo>
                  <a:pt x="463" y="295"/>
                  <a:pt x="463" y="295"/>
                  <a:pt x="463" y="295"/>
                </a:cubicBezTo>
                <a:cubicBezTo>
                  <a:pt x="463" y="301"/>
                  <a:pt x="459" y="307"/>
                  <a:pt x="452" y="308"/>
                </a:cubicBezTo>
                <a:cubicBezTo>
                  <a:pt x="452" y="308"/>
                  <a:pt x="452" y="308"/>
                  <a:pt x="452" y="308"/>
                </a:cubicBezTo>
                <a:cubicBezTo>
                  <a:pt x="128" y="390"/>
                  <a:pt x="128" y="390"/>
                  <a:pt x="128" y="390"/>
                </a:cubicBezTo>
                <a:cubicBezTo>
                  <a:pt x="126" y="391"/>
                  <a:pt x="125" y="391"/>
                  <a:pt x="124" y="391"/>
                </a:cubicBezTo>
                <a:cubicBezTo>
                  <a:pt x="124" y="391"/>
                  <a:pt x="124" y="391"/>
                  <a:pt x="124" y="391"/>
                </a:cubicBezTo>
                <a:cubicBezTo>
                  <a:pt x="121" y="391"/>
                  <a:pt x="118" y="390"/>
                  <a:pt x="115" y="38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300"/>
          <p:cNvSpPr>
            <a:spLocks/>
          </p:cNvSpPr>
          <p:nvPr userDrawn="1"/>
        </p:nvSpPr>
        <p:spPr bwMode="auto">
          <a:xfrm>
            <a:off x="1178539" y="3719966"/>
            <a:ext cx="433388" cy="433388"/>
          </a:xfrm>
          <a:custGeom>
            <a:avLst/>
            <a:gdLst/>
            <a:ahLst/>
            <a:cxnLst>
              <a:cxn ang="0">
                <a:pos x="271" y="2"/>
              </a:cxn>
              <a:cxn ang="0">
                <a:pos x="250" y="13"/>
              </a:cxn>
              <a:cxn ang="0">
                <a:pos x="106" y="157"/>
              </a:cxn>
              <a:cxn ang="0">
                <a:pos x="102" y="167"/>
              </a:cxn>
              <a:cxn ang="0">
                <a:pos x="106" y="176"/>
              </a:cxn>
              <a:cxn ang="0">
                <a:pos x="125" y="176"/>
              </a:cxn>
              <a:cxn ang="0">
                <a:pos x="269" y="31"/>
              </a:cxn>
              <a:cxn ang="0">
                <a:pos x="271" y="29"/>
              </a:cxn>
              <a:cxn ang="0">
                <a:pos x="271" y="30"/>
              </a:cxn>
              <a:cxn ang="0">
                <a:pos x="275" y="28"/>
              </a:cxn>
              <a:cxn ang="0">
                <a:pos x="329" y="63"/>
              </a:cxn>
              <a:cxn ang="0">
                <a:pos x="357" y="110"/>
              </a:cxn>
              <a:cxn ang="0">
                <a:pos x="356" y="116"/>
              </a:cxn>
              <a:cxn ang="0">
                <a:pos x="356" y="115"/>
              </a:cxn>
              <a:cxn ang="0">
                <a:pos x="355" y="116"/>
              </a:cxn>
              <a:cxn ang="0">
                <a:pos x="147" y="323"/>
              </a:cxn>
              <a:cxn ang="0">
                <a:pos x="33" y="353"/>
              </a:cxn>
              <a:cxn ang="0">
                <a:pos x="63" y="238"/>
              </a:cxn>
              <a:cxn ang="0">
                <a:pos x="91" y="218"/>
              </a:cxn>
              <a:cxn ang="0">
                <a:pos x="69" y="249"/>
              </a:cxn>
              <a:cxn ang="0">
                <a:pos x="65" y="259"/>
              </a:cxn>
              <a:cxn ang="0">
                <a:pos x="69" y="268"/>
              </a:cxn>
              <a:cxn ang="0">
                <a:pos x="88" y="268"/>
              </a:cxn>
              <a:cxn ang="0">
                <a:pos x="135" y="249"/>
              </a:cxn>
              <a:cxn ang="0">
                <a:pos x="136" y="252"/>
              </a:cxn>
              <a:cxn ang="0">
                <a:pos x="115" y="296"/>
              </a:cxn>
              <a:cxn ang="0">
                <a:pos x="111" y="305"/>
              </a:cxn>
              <a:cxn ang="0">
                <a:pos x="112" y="310"/>
              </a:cxn>
              <a:cxn ang="0">
                <a:pos x="113" y="311"/>
              </a:cxn>
              <a:cxn ang="0">
                <a:pos x="114" y="313"/>
              </a:cxn>
              <a:cxn ang="0">
                <a:pos x="114" y="313"/>
              </a:cxn>
              <a:cxn ang="0">
                <a:pos x="115" y="315"/>
              </a:cxn>
              <a:cxn ang="0">
                <a:pos x="115" y="315"/>
              </a:cxn>
              <a:cxn ang="0">
                <a:pos x="115" y="315"/>
              </a:cxn>
              <a:cxn ang="0">
                <a:pos x="117" y="316"/>
              </a:cxn>
              <a:cxn ang="0">
                <a:pos x="117" y="316"/>
              </a:cxn>
              <a:cxn ang="0">
                <a:pos x="134" y="315"/>
              </a:cxn>
              <a:cxn ang="0">
                <a:pos x="135" y="313"/>
              </a:cxn>
              <a:cxn ang="0">
                <a:pos x="136" y="313"/>
              </a:cxn>
              <a:cxn ang="0">
                <a:pos x="162" y="252"/>
              </a:cxn>
              <a:cxn ang="0">
                <a:pos x="154" y="230"/>
              </a:cxn>
              <a:cxn ang="0">
                <a:pos x="118" y="224"/>
              </a:cxn>
              <a:cxn ang="0">
                <a:pos x="122" y="206"/>
              </a:cxn>
              <a:cxn ang="0">
                <a:pos x="117" y="192"/>
              </a:cxn>
              <a:cxn ang="0">
                <a:pos x="103" y="187"/>
              </a:cxn>
              <a:cxn ang="0">
                <a:pos x="41" y="222"/>
              </a:cxn>
              <a:cxn ang="0">
                <a:pos x="38" y="227"/>
              </a:cxn>
              <a:cxn ang="0">
                <a:pos x="38" y="228"/>
              </a:cxn>
              <a:cxn ang="0">
                <a:pos x="38" y="228"/>
              </a:cxn>
              <a:cxn ang="0">
                <a:pos x="1" y="368"/>
              </a:cxn>
              <a:cxn ang="0">
                <a:pos x="5" y="381"/>
              </a:cxn>
              <a:cxn ang="0">
                <a:pos x="17" y="384"/>
              </a:cxn>
              <a:cxn ang="0">
                <a:pos x="157" y="348"/>
              </a:cxn>
              <a:cxn ang="0">
                <a:pos x="163" y="344"/>
              </a:cxn>
              <a:cxn ang="0">
                <a:pos x="373" y="136"/>
              </a:cxn>
              <a:cxn ang="0">
                <a:pos x="384" y="114"/>
              </a:cxn>
              <a:cxn ang="0">
                <a:pos x="384" y="110"/>
              </a:cxn>
              <a:cxn ang="0">
                <a:pos x="348" y="44"/>
              </a:cxn>
              <a:cxn ang="0">
                <a:pos x="348" y="44"/>
              </a:cxn>
              <a:cxn ang="0">
                <a:pos x="271" y="2"/>
              </a:cxn>
            </a:cxnLst>
            <a:rect l="0" t="0" r="r" b="b"/>
            <a:pathLst>
              <a:path w="384" h="386">
                <a:moveTo>
                  <a:pt x="271" y="2"/>
                </a:moveTo>
                <a:cubicBezTo>
                  <a:pt x="259" y="3"/>
                  <a:pt x="253" y="10"/>
                  <a:pt x="250" y="13"/>
                </a:cubicBezTo>
                <a:cubicBezTo>
                  <a:pt x="249" y="14"/>
                  <a:pt x="106" y="157"/>
                  <a:pt x="106" y="157"/>
                </a:cubicBezTo>
                <a:cubicBezTo>
                  <a:pt x="103" y="160"/>
                  <a:pt x="102" y="163"/>
                  <a:pt x="102" y="167"/>
                </a:cubicBezTo>
                <a:cubicBezTo>
                  <a:pt x="102" y="170"/>
                  <a:pt x="103" y="173"/>
                  <a:pt x="106" y="176"/>
                </a:cubicBezTo>
                <a:cubicBezTo>
                  <a:pt x="111" y="181"/>
                  <a:pt x="120" y="181"/>
                  <a:pt x="125" y="176"/>
                </a:cubicBezTo>
                <a:cubicBezTo>
                  <a:pt x="269" y="31"/>
                  <a:pt x="269" y="31"/>
                  <a:pt x="269" y="31"/>
                </a:cubicBezTo>
                <a:cubicBezTo>
                  <a:pt x="270" y="31"/>
                  <a:pt x="271" y="30"/>
                  <a:pt x="271" y="29"/>
                </a:cubicBezTo>
                <a:cubicBezTo>
                  <a:pt x="271" y="30"/>
                  <a:pt x="271" y="30"/>
                  <a:pt x="271" y="30"/>
                </a:cubicBezTo>
                <a:cubicBezTo>
                  <a:pt x="271" y="30"/>
                  <a:pt x="272" y="28"/>
                  <a:pt x="275" y="28"/>
                </a:cubicBezTo>
                <a:cubicBezTo>
                  <a:pt x="281" y="28"/>
                  <a:pt x="298" y="32"/>
                  <a:pt x="329" y="63"/>
                </a:cubicBezTo>
                <a:cubicBezTo>
                  <a:pt x="352" y="87"/>
                  <a:pt x="357" y="102"/>
                  <a:pt x="357" y="110"/>
                </a:cubicBezTo>
                <a:cubicBezTo>
                  <a:pt x="357" y="113"/>
                  <a:pt x="357" y="115"/>
                  <a:pt x="356" y="116"/>
                </a:cubicBezTo>
                <a:cubicBezTo>
                  <a:pt x="356" y="115"/>
                  <a:pt x="356" y="115"/>
                  <a:pt x="356" y="115"/>
                </a:cubicBezTo>
                <a:cubicBezTo>
                  <a:pt x="356" y="115"/>
                  <a:pt x="355" y="116"/>
                  <a:pt x="355" y="116"/>
                </a:cubicBezTo>
                <a:cubicBezTo>
                  <a:pt x="355" y="116"/>
                  <a:pt x="152" y="318"/>
                  <a:pt x="147" y="323"/>
                </a:cubicBezTo>
                <a:cubicBezTo>
                  <a:pt x="142" y="324"/>
                  <a:pt x="63" y="345"/>
                  <a:pt x="33" y="353"/>
                </a:cubicBezTo>
                <a:cubicBezTo>
                  <a:pt x="41" y="322"/>
                  <a:pt x="61" y="243"/>
                  <a:pt x="63" y="238"/>
                </a:cubicBezTo>
                <a:cubicBezTo>
                  <a:pt x="71" y="231"/>
                  <a:pt x="82" y="223"/>
                  <a:pt x="91" y="218"/>
                </a:cubicBezTo>
                <a:cubicBezTo>
                  <a:pt x="86" y="228"/>
                  <a:pt x="77" y="241"/>
                  <a:pt x="69" y="249"/>
                </a:cubicBezTo>
                <a:cubicBezTo>
                  <a:pt x="66" y="252"/>
                  <a:pt x="65" y="255"/>
                  <a:pt x="65" y="259"/>
                </a:cubicBezTo>
                <a:cubicBezTo>
                  <a:pt x="65" y="262"/>
                  <a:pt x="66" y="266"/>
                  <a:pt x="69" y="268"/>
                </a:cubicBezTo>
                <a:cubicBezTo>
                  <a:pt x="74" y="274"/>
                  <a:pt x="83" y="274"/>
                  <a:pt x="88" y="268"/>
                </a:cubicBezTo>
                <a:cubicBezTo>
                  <a:pt x="101" y="255"/>
                  <a:pt x="130" y="246"/>
                  <a:pt x="135" y="249"/>
                </a:cubicBezTo>
                <a:cubicBezTo>
                  <a:pt x="136" y="250"/>
                  <a:pt x="136" y="251"/>
                  <a:pt x="136" y="252"/>
                </a:cubicBezTo>
                <a:cubicBezTo>
                  <a:pt x="136" y="261"/>
                  <a:pt x="127" y="284"/>
                  <a:pt x="115" y="296"/>
                </a:cubicBezTo>
                <a:cubicBezTo>
                  <a:pt x="113" y="298"/>
                  <a:pt x="111" y="302"/>
                  <a:pt x="111" y="305"/>
                </a:cubicBezTo>
                <a:cubicBezTo>
                  <a:pt x="111" y="307"/>
                  <a:pt x="112" y="309"/>
                  <a:pt x="112" y="310"/>
                </a:cubicBezTo>
                <a:cubicBezTo>
                  <a:pt x="112" y="310"/>
                  <a:pt x="113" y="310"/>
                  <a:pt x="113" y="311"/>
                </a:cubicBezTo>
                <a:cubicBezTo>
                  <a:pt x="113" y="311"/>
                  <a:pt x="113" y="312"/>
                  <a:pt x="114" y="313"/>
                </a:cubicBezTo>
                <a:cubicBezTo>
                  <a:pt x="114" y="313"/>
                  <a:pt x="114" y="313"/>
                  <a:pt x="114" y="313"/>
                </a:cubicBezTo>
                <a:cubicBezTo>
                  <a:pt x="115" y="314"/>
                  <a:pt x="115" y="314"/>
                  <a:pt x="115" y="315"/>
                </a:cubicBezTo>
                <a:cubicBezTo>
                  <a:pt x="115" y="315"/>
                  <a:pt x="115" y="315"/>
                  <a:pt x="115" y="315"/>
                </a:cubicBezTo>
                <a:cubicBezTo>
                  <a:pt x="115" y="315"/>
                  <a:pt x="115" y="315"/>
                  <a:pt x="115" y="315"/>
                </a:cubicBezTo>
                <a:cubicBezTo>
                  <a:pt x="116" y="315"/>
                  <a:pt x="116" y="316"/>
                  <a:pt x="117" y="316"/>
                </a:cubicBezTo>
                <a:cubicBezTo>
                  <a:pt x="117" y="316"/>
                  <a:pt x="117" y="316"/>
                  <a:pt x="117" y="316"/>
                </a:cubicBezTo>
                <a:cubicBezTo>
                  <a:pt x="123" y="320"/>
                  <a:pt x="130" y="319"/>
                  <a:pt x="134" y="315"/>
                </a:cubicBezTo>
                <a:cubicBezTo>
                  <a:pt x="135" y="313"/>
                  <a:pt x="135" y="313"/>
                  <a:pt x="135" y="313"/>
                </a:cubicBezTo>
                <a:cubicBezTo>
                  <a:pt x="136" y="313"/>
                  <a:pt x="136" y="313"/>
                  <a:pt x="136" y="313"/>
                </a:cubicBezTo>
                <a:cubicBezTo>
                  <a:pt x="147" y="300"/>
                  <a:pt x="162" y="274"/>
                  <a:pt x="162" y="252"/>
                </a:cubicBezTo>
                <a:cubicBezTo>
                  <a:pt x="162" y="243"/>
                  <a:pt x="160" y="236"/>
                  <a:pt x="154" y="230"/>
                </a:cubicBezTo>
                <a:cubicBezTo>
                  <a:pt x="145" y="221"/>
                  <a:pt x="132" y="220"/>
                  <a:pt x="118" y="224"/>
                </a:cubicBezTo>
                <a:cubicBezTo>
                  <a:pt x="121" y="218"/>
                  <a:pt x="122" y="212"/>
                  <a:pt x="122" y="206"/>
                </a:cubicBezTo>
                <a:cubicBezTo>
                  <a:pt x="122" y="201"/>
                  <a:pt x="121" y="196"/>
                  <a:pt x="117" y="192"/>
                </a:cubicBezTo>
                <a:cubicBezTo>
                  <a:pt x="114" y="190"/>
                  <a:pt x="110" y="187"/>
                  <a:pt x="103" y="187"/>
                </a:cubicBezTo>
                <a:cubicBezTo>
                  <a:pt x="84" y="187"/>
                  <a:pt x="53" y="210"/>
                  <a:pt x="41" y="222"/>
                </a:cubicBezTo>
                <a:cubicBezTo>
                  <a:pt x="40" y="223"/>
                  <a:pt x="39" y="225"/>
                  <a:pt x="38" y="227"/>
                </a:cubicBezTo>
                <a:cubicBezTo>
                  <a:pt x="38" y="228"/>
                  <a:pt x="38" y="228"/>
                  <a:pt x="38" y="228"/>
                </a:cubicBezTo>
                <a:cubicBezTo>
                  <a:pt x="38" y="228"/>
                  <a:pt x="38" y="228"/>
                  <a:pt x="38" y="228"/>
                </a:cubicBezTo>
                <a:cubicBezTo>
                  <a:pt x="1" y="368"/>
                  <a:pt x="1" y="368"/>
                  <a:pt x="1" y="368"/>
                </a:cubicBezTo>
                <a:cubicBezTo>
                  <a:pt x="0" y="373"/>
                  <a:pt x="1" y="378"/>
                  <a:pt x="5" y="381"/>
                </a:cubicBezTo>
                <a:cubicBezTo>
                  <a:pt x="8" y="384"/>
                  <a:pt x="13" y="386"/>
                  <a:pt x="17" y="384"/>
                </a:cubicBezTo>
                <a:cubicBezTo>
                  <a:pt x="157" y="348"/>
                  <a:pt x="157" y="348"/>
                  <a:pt x="157" y="348"/>
                </a:cubicBezTo>
                <a:cubicBezTo>
                  <a:pt x="160" y="347"/>
                  <a:pt x="162" y="346"/>
                  <a:pt x="163" y="344"/>
                </a:cubicBezTo>
                <a:cubicBezTo>
                  <a:pt x="163" y="344"/>
                  <a:pt x="372" y="136"/>
                  <a:pt x="373" y="136"/>
                </a:cubicBezTo>
                <a:cubicBezTo>
                  <a:pt x="376" y="133"/>
                  <a:pt x="383" y="126"/>
                  <a:pt x="384" y="114"/>
                </a:cubicBezTo>
                <a:cubicBezTo>
                  <a:pt x="384" y="112"/>
                  <a:pt x="384" y="111"/>
                  <a:pt x="384" y="110"/>
                </a:cubicBezTo>
                <a:cubicBezTo>
                  <a:pt x="384" y="91"/>
                  <a:pt x="372" y="69"/>
                  <a:pt x="348" y="44"/>
                </a:cubicBezTo>
                <a:cubicBezTo>
                  <a:pt x="348" y="44"/>
                  <a:pt x="348" y="44"/>
                  <a:pt x="348" y="44"/>
                </a:cubicBezTo>
                <a:cubicBezTo>
                  <a:pt x="318" y="14"/>
                  <a:pt x="292" y="0"/>
                  <a:pt x="271" y="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79"/>
          <p:cNvSpPr>
            <a:spLocks/>
          </p:cNvSpPr>
          <p:nvPr userDrawn="1"/>
        </p:nvSpPr>
        <p:spPr bwMode="auto">
          <a:xfrm>
            <a:off x="2545289" y="1160069"/>
            <a:ext cx="520700" cy="523875"/>
          </a:xfrm>
          <a:custGeom>
            <a:avLst/>
            <a:gdLst/>
            <a:ahLst/>
            <a:cxnLst>
              <a:cxn ang="0">
                <a:pos x="12" y="165"/>
              </a:cxn>
              <a:cxn ang="0">
                <a:pos x="2" y="213"/>
              </a:cxn>
              <a:cxn ang="0">
                <a:pos x="64" y="219"/>
              </a:cxn>
              <a:cxn ang="0">
                <a:pos x="64" y="215"/>
              </a:cxn>
              <a:cxn ang="0">
                <a:pos x="107" y="105"/>
              </a:cxn>
              <a:cxn ang="0">
                <a:pos x="333" y="164"/>
              </a:cxn>
              <a:cxn ang="0">
                <a:pos x="314" y="244"/>
              </a:cxn>
              <a:cxn ang="0">
                <a:pos x="356" y="313"/>
              </a:cxn>
              <a:cxn ang="0">
                <a:pos x="350" y="296"/>
              </a:cxn>
              <a:cxn ang="0">
                <a:pos x="342" y="229"/>
              </a:cxn>
              <a:cxn ang="0">
                <a:pos x="361" y="166"/>
              </a:cxn>
              <a:cxn ang="0">
                <a:pos x="202" y="39"/>
              </a:cxn>
              <a:cxn ang="0">
                <a:pos x="38" y="211"/>
              </a:cxn>
              <a:cxn ang="0">
                <a:pos x="37" y="218"/>
              </a:cxn>
              <a:cxn ang="0">
                <a:pos x="37" y="219"/>
              </a:cxn>
              <a:cxn ang="0">
                <a:pos x="28" y="208"/>
              </a:cxn>
              <a:cxn ang="0">
                <a:pos x="36" y="179"/>
              </a:cxn>
              <a:cxn ang="0">
                <a:pos x="38" y="174"/>
              </a:cxn>
              <a:cxn ang="0">
                <a:pos x="209" y="28"/>
              </a:cxn>
              <a:cxn ang="0">
                <a:pos x="381" y="166"/>
              </a:cxn>
              <a:cxn ang="0">
                <a:pos x="387" y="173"/>
              </a:cxn>
              <a:cxn ang="0">
                <a:pos x="418" y="189"/>
              </a:cxn>
              <a:cxn ang="0">
                <a:pos x="387" y="308"/>
              </a:cxn>
              <a:cxn ang="0">
                <a:pos x="372" y="309"/>
              </a:cxn>
              <a:cxn ang="0">
                <a:pos x="365" y="323"/>
              </a:cxn>
              <a:cxn ang="0">
                <a:pos x="274" y="420"/>
              </a:cxn>
              <a:cxn ang="0">
                <a:pos x="237" y="423"/>
              </a:cxn>
              <a:cxn ang="0">
                <a:pos x="227" y="431"/>
              </a:cxn>
              <a:cxn ang="0">
                <a:pos x="206" y="435"/>
              </a:cxn>
              <a:cxn ang="0">
                <a:pos x="208" y="423"/>
              </a:cxn>
              <a:cxn ang="0">
                <a:pos x="233" y="417"/>
              </a:cxn>
              <a:cxn ang="0">
                <a:pos x="211" y="396"/>
              </a:cxn>
              <a:cxn ang="0">
                <a:pos x="161" y="422"/>
              </a:cxn>
              <a:cxn ang="0">
                <a:pos x="246" y="449"/>
              </a:cxn>
              <a:cxn ang="0">
                <a:pos x="389" y="334"/>
              </a:cxn>
              <a:cxn ang="0">
                <a:pos x="461" y="246"/>
              </a:cxn>
              <a:cxn ang="0">
                <a:pos x="438" y="171"/>
              </a:cxn>
              <a:cxn ang="0">
                <a:pos x="333" y="46"/>
              </a:cxn>
              <a:cxn ang="0">
                <a:pos x="81" y="48"/>
              </a:cxn>
            </a:cxnLst>
            <a:rect l="0" t="0" r="r" b="b"/>
            <a:pathLst>
              <a:path w="461" h="464">
                <a:moveTo>
                  <a:pt x="81" y="48"/>
                </a:moveTo>
                <a:cubicBezTo>
                  <a:pt x="46" y="78"/>
                  <a:pt x="22" y="119"/>
                  <a:pt x="12" y="165"/>
                </a:cubicBezTo>
                <a:cubicBezTo>
                  <a:pt x="6" y="171"/>
                  <a:pt x="0" y="181"/>
                  <a:pt x="0" y="197"/>
                </a:cubicBezTo>
                <a:cubicBezTo>
                  <a:pt x="0" y="202"/>
                  <a:pt x="0" y="207"/>
                  <a:pt x="2" y="213"/>
                </a:cubicBezTo>
                <a:cubicBezTo>
                  <a:pt x="8" y="243"/>
                  <a:pt x="26" y="247"/>
                  <a:pt x="36" y="246"/>
                </a:cubicBezTo>
                <a:cubicBezTo>
                  <a:pt x="49" y="246"/>
                  <a:pt x="63" y="237"/>
                  <a:pt x="64" y="219"/>
                </a:cubicBezTo>
                <a:cubicBezTo>
                  <a:pt x="64" y="220"/>
                  <a:pt x="64" y="220"/>
                  <a:pt x="64" y="220"/>
                </a:cubicBezTo>
                <a:cubicBezTo>
                  <a:pt x="64" y="215"/>
                  <a:pt x="64" y="215"/>
                  <a:pt x="64" y="215"/>
                </a:cubicBezTo>
                <a:cubicBezTo>
                  <a:pt x="64" y="214"/>
                  <a:pt x="64" y="214"/>
                  <a:pt x="64" y="213"/>
                </a:cubicBezTo>
                <a:cubicBezTo>
                  <a:pt x="64" y="172"/>
                  <a:pt x="80" y="132"/>
                  <a:pt x="107" y="105"/>
                </a:cubicBezTo>
                <a:cubicBezTo>
                  <a:pt x="133" y="79"/>
                  <a:pt x="166" y="65"/>
                  <a:pt x="201" y="66"/>
                </a:cubicBezTo>
                <a:cubicBezTo>
                  <a:pt x="259" y="67"/>
                  <a:pt x="311" y="106"/>
                  <a:pt x="333" y="164"/>
                </a:cubicBezTo>
                <a:cubicBezTo>
                  <a:pt x="322" y="179"/>
                  <a:pt x="317" y="199"/>
                  <a:pt x="315" y="228"/>
                </a:cubicBezTo>
                <a:cubicBezTo>
                  <a:pt x="315" y="231"/>
                  <a:pt x="314" y="236"/>
                  <a:pt x="314" y="244"/>
                </a:cubicBezTo>
                <a:cubicBezTo>
                  <a:pt x="314" y="269"/>
                  <a:pt x="318" y="311"/>
                  <a:pt x="339" y="320"/>
                </a:cubicBezTo>
                <a:cubicBezTo>
                  <a:pt x="345" y="323"/>
                  <a:pt x="353" y="320"/>
                  <a:pt x="356" y="313"/>
                </a:cubicBezTo>
                <a:cubicBezTo>
                  <a:pt x="359" y="306"/>
                  <a:pt x="356" y="299"/>
                  <a:pt x="349" y="296"/>
                </a:cubicBezTo>
                <a:cubicBezTo>
                  <a:pt x="350" y="296"/>
                  <a:pt x="350" y="296"/>
                  <a:pt x="350" y="296"/>
                </a:cubicBezTo>
                <a:cubicBezTo>
                  <a:pt x="347" y="293"/>
                  <a:pt x="341" y="274"/>
                  <a:pt x="341" y="244"/>
                </a:cubicBezTo>
                <a:cubicBezTo>
                  <a:pt x="341" y="240"/>
                  <a:pt x="341" y="235"/>
                  <a:pt x="342" y="229"/>
                </a:cubicBezTo>
                <a:cubicBezTo>
                  <a:pt x="343" y="203"/>
                  <a:pt x="349" y="185"/>
                  <a:pt x="358" y="175"/>
                </a:cubicBezTo>
                <a:cubicBezTo>
                  <a:pt x="360" y="172"/>
                  <a:pt x="361" y="169"/>
                  <a:pt x="361" y="166"/>
                </a:cubicBezTo>
                <a:cubicBezTo>
                  <a:pt x="361" y="164"/>
                  <a:pt x="361" y="162"/>
                  <a:pt x="360" y="160"/>
                </a:cubicBezTo>
                <a:cubicBezTo>
                  <a:pt x="336" y="89"/>
                  <a:pt x="273" y="40"/>
                  <a:pt x="202" y="39"/>
                </a:cubicBezTo>
                <a:cubicBezTo>
                  <a:pt x="159" y="39"/>
                  <a:pt x="119" y="55"/>
                  <a:pt x="88" y="86"/>
                </a:cubicBezTo>
                <a:cubicBezTo>
                  <a:pt x="56" y="118"/>
                  <a:pt x="38" y="164"/>
                  <a:pt x="38" y="211"/>
                </a:cubicBezTo>
                <a:cubicBezTo>
                  <a:pt x="38" y="212"/>
                  <a:pt x="38" y="212"/>
                  <a:pt x="38" y="213"/>
                </a:cubicBezTo>
                <a:cubicBezTo>
                  <a:pt x="38" y="214"/>
                  <a:pt x="37" y="218"/>
                  <a:pt x="37" y="218"/>
                </a:cubicBezTo>
                <a:cubicBezTo>
                  <a:pt x="37" y="218"/>
                  <a:pt x="37" y="218"/>
                  <a:pt x="37" y="218"/>
                </a:cubicBezTo>
                <a:cubicBezTo>
                  <a:pt x="37" y="219"/>
                  <a:pt x="37" y="219"/>
                  <a:pt x="37" y="219"/>
                </a:cubicBezTo>
                <a:cubicBezTo>
                  <a:pt x="37" y="219"/>
                  <a:pt x="36" y="220"/>
                  <a:pt x="36" y="220"/>
                </a:cubicBezTo>
                <a:cubicBezTo>
                  <a:pt x="34" y="220"/>
                  <a:pt x="30" y="220"/>
                  <a:pt x="28" y="208"/>
                </a:cubicBezTo>
                <a:cubicBezTo>
                  <a:pt x="26" y="201"/>
                  <a:pt x="25" y="189"/>
                  <a:pt x="31" y="184"/>
                </a:cubicBezTo>
                <a:cubicBezTo>
                  <a:pt x="33" y="183"/>
                  <a:pt x="35" y="181"/>
                  <a:pt x="36" y="179"/>
                </a:cubicBezTo>
                <a:cubicBezTo>
                  <a:pt x="37" y="178"/>
                  <a:pt x="37" y="178"/>
                  <a:pt x="37" y="178"/>
                </a:cubicBezTo>
                <a:cubicBezTo>
                  <a:pt x="37" y="177"/>
                  <a:pt x="37" y="175"/>
                  <a:pt x="38" y="174"/>
                </a:cubicBezTo>
                <a:cubicBezTo>
                  <a:pt x="46" y="133"/>
                  <a:pt x="67" y="95"/>
                  <a:pt x="98" y="68"/>
                </a:cubicBezTo>
                <a:cubicBezTo>
                  <a:pt x="129" y="41"/>
                  <a:pt x="168" y="27"/>
                  <a:pt x="209" y="28"/>
                </a:cubicBezTo>
                <a:cubicBezTo>
                  <a:pt x="248" y="28"/>
                  <a:pt x="285" y="42"/>
                  <a:pt x="316" y="67"/>
                </a:cubicBezTo>
                <a:cubicBezTo>
                  <a:pt x="347" y="92"/>
                  <a:pt x="370" y="127"/>
                  <a:pt x="381" y="166"/>
                </a:cubicBezTo>
                <a:cubicBezTo>
                  <a:pt x="382" y="168"/>
                  <a:pt x="383" y="170"/>
                  <a:pt x="385" y="172"/>
                </a:cubicBezTo>
                <a:cubicBezTo>
                  <a:pt x="387" y="173"/>
                  <a:pt x="387" y="173"/>
                  <a:pt x="387" y="173"/>
                </a:cubicBezTo>
                <a:cubicBezTo>
                  <a:pt x="389" y="175"/>
                  <a:pt x="392" y="177"/>
                  <a:pt x="395" y="177"/>
                </a:cubicBezTo>
                <a:cubicBezTo>
                  <a:pt x="405" y="178"/>
                  <a:pt x="413" y="184"/>
                  <a:pt x="418" y="189"/>
                </a:cubicBezTo>
                <a:cubicBezTo>
                  <a:pt x="429" y="202"/>
                  <a:pt x="435" y="223"/>
                  <a:pt x="434" y="245"/>
                </a:cubicBezTo>
                <a:cubicBezTo>
                  <a:pt x="432" y="280"/>
                  <a:pt x="410" y="309"/>
                  <a:pt x="387" y="308"/>
                </a:cubicBezTo>
                <a:cubicBezTo>
                  <a:pt x="385" y="308"/>
                  <a:pt x="384" y="307"/>
                  <a:pt x="382" y="307"/>
                </a:cubicBezTo>
                <a:cubicBezTo>
                  <a:pt x="379" y="306"/>
                  <a:pt x="375" y="307"/>
                  <a:pt x="372" y="309"/>
                </a:cubicBezTo>
                <a:cubicBezTo>
                  <a:pt x="369" y="310"/>
                  <a:pt x="367" y="313"/>
                  <a:pt x="366" y="317"/>
                </a:cubicBezTo>
                <a:cubicBezTo>
                  <a:pt x="365" y="323"/>
                  <a:pt x="365" y="323"/>
                  <a:pt x="365" y="323"/>
                </a:cubicBezTo>
                <a:cubicBezTo>
                  <a:pt x="365" y="323"/>
                  <a:pt x="365" y="323"/>
                  <a:pt x="365" y="323"/>
                </a:cubicBezTo>
                <a:cubicBezTo>
                  <a:pt x="354" y="373"/>
                  <a:pt x="320" y="409"/>
                  <a:pt x="274" y="420"/>
                </a:cubicBezTo>
                <a:cubicBezTo>
                  <a:pt x="264" y="422"/>
                  <a:pt x="253" y="423"/>
                  <a:pt x="242" y="422"/>
                </a:cubicBezTo>
                <a:cubicBezTo>
                  <a:pt x="240" y="422"/>
                  <a:pt x="239" y="423"/>
                  <a:pt x="237" y="423"/>
                </a:cubicBezTo>
                <a:cubicBezTo>
                  <a:pt x="234" y="424"/>
                  <a:pt x="234" y="424"/>
                  <a:pt x="234" y="424"/>
                </a:cubicBezTo>
                <a:cubicBezTo>
                  <a:pt x="231" y="426"/>
                  <a:pt x="228" y="428"/>
                  <a:pt x="227" y="431"/>
                </a:cubicBezTo>
                <a:cubicBezTo>
                  <a:pt x="227" y="431"/>
                  <a:pt x="227" y="431"/>
                  <a:pt x="227" y="431"/>
                </a:cubicBezTo>
                <a:cubicBezTo>
                  <a:pt x="225" y="433"/>
                  <a:pt x="218" y="436"/>
                  <a:pt x="206" y="435"/>
                </a:cubicBezTo>
                <a:cubicBezTo>
                  <a:pt x="195" y="433"/>
                  <a:pt x="189" y="428"/>
                  <a:pt x="188" y="426"/>
                </a:cubicBezTo>
                <a:cubicBezTo>
                  <a:pt x="190" y="424"/>
                  <a:pt x="197" y="421"/>
                  <a:pt x="208" y="423"/>
                </a:cubicBezTo>
                <a:cubicBezTo>
                  <a:pt x="211" y="423"/>
                  <a:pt x="214" y="424"/>
                  <a:pt x="216" y="425"/>
                </a:cubicBezTo>
                <a:cubicBezTo>
                  <a:pt x="223" y="427"/>
                  <a:pt x="231" y="424"/>
                  <a:pt x="233" y="417"/>
                </a:cubicBezTo>
                <a:cubicBezTo>
                  <a:pt x="236" y="410"/>
                  <a:pt x="233" y="402"/>
                  <a:pt x="226" y="400"/>
                </a:cubicBezTo>
                <a:cubicBezTo>
                  <a:pt x="221" y="398"/>
                  <a:pt x="216" y="397"/>
                  <a:pt x="211" y="396"/>
                </a:cubicBezTo>
                <a:cubicBezTo>
                  <a:pt x="196" y="394"/>
                  <a:pt x="182" y="397"/>
                  <a:pt x="172" y="404"/>
                </a:cubicBezTo>
                <a:cubicBezTo>
                  <a:pt x="166" y="409"/>
                  <a:pt x="162" y="415"/>
                  <a:pt x="161" y="422"/>
                </a:cubicBezTo>
                <a:cubicBezTo>
                  <a:pt x="159" y="441"/>
                  <a:pt x="177" y="458"/>
                  <a:pt x="203" y="461"/>
                </a:cubicBezTo>
                <a:cubicBezTo>
                  <a:pt x="221" y="464"/>
                  <a:pt x="237" y="459"/>
                  <a:pt x="246" y="449"/>
                </a:cubicBezTo>
                <a:cubicBezTo>
                  <a:pt x="257" y="449"/>
                  <a:pt x="269" y="448"/>
                  <a:pt x="280" y="446"/>
                </a:cubicBezTo>
                <a:cubicBezTo>
                  <a:pt x="335" y="433"/>
                  <a:pt x="376" y="392"/>
                  <a:pt x="389" y="334"/>
                </a:cubicBezTo>
                <a:cubicBezTo>
                  <a:pt x="407" y="334"/>
                  <a:pt x="424" y="325"/>
                  <a:pt x="438" y="309"/>
                </a:cubicBezTo>
                <a:cubicBezTo>
                  <a:pt x="451" y="292"/>
                  <a:pt x="459" y="270"/>
                  <a:pt x="461" y="246"/>
                </a:cubicBezTo>
                <a:cubicBezTo>
                  <a:pt x="461" y="244"/>
                  <a:pt x="461" y="241"/>
                  <a:pt x="461" y="239"/>
                </a:cubicBezTo>
                <a:cubicBezTo>
                  <a:pt x="461" y="212"/>
                  <a:pt x="453" y="188"/>
                  <a:pt x="438" y="171"/>
                </a:cubicBezTo>
                <a:cubicBezTo>
                  <a:pt x="428" y="161"/>
                  <a:pt x="417" y="154"/>
                  <a:pt x="405" y="151"/>
                </a:cubicBezTo>
                <a:cubicBezTo>
                  <a:pt x="391" y="110"/>
                  <a:pt x="366" y="73"/>
                  <a:pt x="333" y="46"/>
                </a:cubicBezTo>
                <a:cubicBezTo>
                  <a:pt x="297" y="17"/>
                  <a:pt x="254" y="1"/>
                  <a:pt x="209" y="1"/>
                </a:cubicBezTo>
                <a:cubicBezTo>
                  <a:pt x="162" y="0"/>
                  <a:pt x="117" y="17"/>
                  <a:pt x="81" y="4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21"/>
          <p:cNvSpPr>
            <a:spLocks/>
          </p:cNvSpPr>
          <p:nvPr userDrawn="1"/>
        </p:nvSpPr>
        <p:spPr bwMode="auto">
          <a:xfrm>
            <a:off x="2561958" y="4446874"/>
            <a:ext cx="487363" cy="428625"/>
          </a:xfrm>
          <a:custGeom>
            <a:avLst/>
            <a:gdLst/>
            <a:ahLst/>
            <a:cxnLst>
              <a:cxn ang="0">
                <a:pos x="240" y="0"/>
              </a:cxn>
              <a:cxn ang="0">
                <a:pos x="61" y="126"/>
              </a:cxn>
              <a:cxn ang="0">
                <a:pos x="59" y="133"/>
              </a:cxn>
              <a:cxn ang="0">
                <a:pos x="67" y="146"/>
              </a:cxn>
              <a:cxn ang="0">
                <a:pos x="107" y="158"/>
              </a:cxn>
              <a:cxn ang="0">
                <a:pos x="55" y="178"/>
              </a:cxn>
              <a:cxn ang="0">
                <a:pos x="26" y="105"/>
              </a:cxn>
              <a:cxn ang="0">
                <a:pos x="8" y="95"/>
              </a:cxn>
              <a:cxn ang="0">
                <a:pos x="3" y="113"/>
              </a:cxn>
              <a:cxn ang="0">
                <a:pos x="3" y="113"/>
              </a:cxn>
              <a:cxn ang="0">
                <a:pos x="37" y="199"/>
              </a:cxn>
              <a:cxn ang="0">
                <a:pos x="52" y="203"/>
              </a:cxn>
              <a:cxn ang="0">
                <a:pos x="141" y="167"/>
              </a:cxn>
              <a:cxn ang="0">
                <a:pos x="149" y="156"/>
              </a:cxn>
              <a:cxn ang="0">
                <a:pos x="140" y="144"/>
              </a:cxn>
              <a:cxn ang="0">
                <a:pos x="85" y="127"/>
              </a:cxn>
              <a:cxn ang="0">
                <a:pos x="85" y="126"/>
              </a:cxn>
              <a:cxn ang="0">
                <a:pos x="122" y="72"/>
              </a:cxn>
              <a:cxn ang="0">
                <a:pos x="240" y="23"/>
              </a:cxn>
              <a:cxn ang="0">
                <a:pos x="359" y="72"/>
              </a:cxn>
              <a:cxn ang="0">
                <a:pos x="408" y="191"/>
              </a:cxn>
              <a:cxn ang="0">
                <a:pos x="359" y="309"/>
              </a:cxn>
              <a:cxn ang="0">
                <a:pos x="240" y="358"/>
              </a:cxn>
              <a:cxn ang="0">
                <a:pos x="122" y="309"/>
              </a:cxn>
              <a:cxn ang="0">
                <a:pos x="92" y="268"/>
              </a:cxn>
              <a:cxn ang="0">
                <a:pos x="198" y="224"/>
              </a:cxn>
              <a:cxn ang="0">
                <a:pos x="199" y="224"/>
              </a:cxn>
              <a:cxn ang="0">
                <a:pos x="207" y="209"/>
              </a:cxn>
              <a:cxn ang="0">
                <a:pos x="203" y="192"/>
              </a:cxn>
              <a:cxn ang="0">
                <a:pos x="241" y="154"/>
              </a:cxn>
              <a:cxn ang="0">
                <a:pos x="278" y="192"/>
              </a:cxn>
              <a:cxn ang="0">
                <a:pos x="241" y="230"/>
              </a:cxn>
              <a:cxn ang="0">
                <a:pos x="235" y="229"/>
              </a:cxn>
              <a:cxn ang="0">
                <a:pos x="233" y="229"/>
              </a:cxn>
              <a:cxn ang="0">
                <a:pos x="233" y="229"/>
              </a:cxn>
              <a:cxn ang="0">
                <a:pos x="231" y="229"/>
              </a:cxn>
              <a:cxn ang="0">
                <a:pos x="219" y="239"/>
              </a:cxn>
              <a:cxn ang="0">
                <a:pos x="219" y="240"/>
              </a:cxn>
              <a:cxn ang="0">
                <a:pos x="230" y="253"/>
              </a:cxn>
              <a:cxn ang="0">
                <a:pos x="230" y="253"/>
              </a:cxn>
              <a:cxn ang="0">
                <a:pos x="230" y="253"/>
              </a:cxn>
              <a:cxn ang="0">
                <a:pos x="241" y="254"/>
              </a:cxn>
              <a:cxn ang="0">
                <a:pos x="302" y="192"/>
              </a:cxn>
              <a:cxn ang="0">
                <a:pos x="241" y="130"/>
              </a:cxn>
              <a:cxn ang="0">
                <a:pos x="179" y="192"/>
              </a:cxn>
              <a:cxn ang="0">
                <a:pos x="180" y="206"/>
              </a:cxn>
              <a:cxn ang="0">
                <a:pos x="74" y="250"/>
              </a:cxn>
              <a:cxn ang="0">
                <a:pos x="66" y="268"/>
              </a:cxn>
              <a:cxn ang="0">
                <a:pos x="71" y="277"/>
              </a:cxn>
              <a:cxn ang="0">
                <a:pos x="240" y="381"/>
              </a:cxn>
              <a:cxn ang="0">
                <a:pos x="431" y="191"/>
              </a:cxn>
              <a:cxn ang="0">
                <a:pos x="240" y="0"/>
              </a:cxn>
            </a:cxnLst>
            <a:rect l="0" t="0" r="r" b="b"/>
            <a:pathLst>
              <a:path w="431" h="381">
                <a:moveTo>
                  <a:pt x="240" y="0"/>
                </a:moveTo>
                <a:cubicBezTo>
                  <a:pt x="158" y="0"/>
                  <a:pt x="88" y="53"/>
                  <a:pt x="61" y="126"/>
                </a:cubicBezTo>
                <a:cubicBezTo>
                  <a:pt x="60" y="129"/>
                  <a:pt x="60" y="130"/>
                  <a:pt x="59" y="133"/>
                </a:cubicBezTo>
                <a:cubicBezTo>
                  <a:pt x="57" y="140"/>
                  <a:pt x="60" y="144"/>
                  <a:pt x="67" y="146"/>
                </a:cubicBezTo>
                <a:cubicBezTo>
                  <a:pt x="107" y="158"/>
                  <a:pt x="107" y="158"/>
                  <a:pt x="107" y="158"/>
                </a:cubicBezTo>
                <a:cubicBezTo>
                  <a:pt x="55" y="178"/>
                  <a:pt x="55" y="178"/>
                  <a:pt x="55" y="178"/>
                </a:cubicBezTo>
                <a:cubicBezTo>
                  <a:pt x="26" y="105"/>
                  <a:pt x="26" y="105"/>
                  <a:pt x="26" y="105"/>
                </a:cubicBezTo>
                <a:cubicBezTo>
                  <a:pt x="23" y="95"/>
                  <a:pt x="15" y="92"/>
                  <a:pt x="8" y="95"/>
                </a:cubicBezTo>
                <a:cubicBezTo>
                  <a:pt x="0" y="97"/>
                  <a:pt x="0" y="106"/>
                  <a:pt x="3" y="113"/>
                </a:cubicBezTo>
                <a:cubicBezTo>
                  <a:pt x="3" y="113"/>
                  <a:pt x="3" y="113"/>
                  <a:pt x="3" y="113"/>
                </a:cubicBezTo>
                <a:cubicBezTo>
                  <a:pt x="37" y="199"/>
                  <a:pt x="37" y="199"/>
                  <a:pt x="37" y="199"/>
                </a:cubicBezTo>
                <a:cubicBezTo>
                  <a:pt x="40" y="205"/>
                  <a:pt x="47" y="205"/>
                  <a:pt x="52" y="203"/>
                </a:cubicBezTo>
                <a:cubicBezTo>
                  <a:pt x="141" y="167"/>
                  <a:pt x="141" y="167"/>
                  <a:pt x="141" y="167"/>
                </a:cubicBezTo>
                <a:cubicBezTo>
                  <a:pt x="147" y="164"/>
                  <a:pt x="149" y="162"/>
                  <a:pt x="149" y="156"/>
                </a:cubicBezTo>
                <a:cubicBezTo>
                  <a:pt x="148" y="150"/>
                  <a:pt x="146" y="146"/>
                  <a:pt x="140" y="144"/>
                </a:cubicBezTo>
                <a:cubicBezTo>
                  <a:pt x="85" y="127"/>
                  <a:pt x="85" y="127"/>
                  <a:pt x="85" y="127"/>
                </a:cubicBezTo>
                <a:cubicBezTo>
                  <a:pt x="85" y="126"/>
                  <a:pt x="85" y="126"/>
                  <a:pt x="85" y="126"/>
                </a:cubicBezTo>
                <a:cubicBezTo>
                  <a:pt x="94" y="106"/>
                  <a:pt x="107" y="87"/>
                  <a:pt x="122" y="72"/>
                </a:cubicBezTo>
                <a:cubicBezTo>
                  <a:pt x="152" y="42"/>
                  <a:pt x="194" y="23"/>
                  <a:pt x="240" y="23"/>
                </a:cubicBezTo>
                <a:cubicBezTo>
                  <a:pt x="287" y="23"/>
                  <a:pt x="329" y="42"/>
                  <a:pt x="359" y="72"/>
                </a:cubicBezTo>
                <a:cubicBezTo>
                  <a:pt x="389" y="103"/>
                  <a:pt x="408" y="144"/>
                  <a:pt x="408" y="191"/>
                </a:cubicBezTo>
                <a:cubicBezTo>
                  <a:pt x="408" y="237"/>
                  <a:pt x="389" y="279"/>
                  <a:pt x="359" y="309"/>
                </a:cubicBezTo>
                <a:cubicBezTo>
                  <a:pt x="329" y="339"/>
                  <a:pt x="287" y="358"/>
                  <a:pt x="240" y="358"/>
                </a:cubicBezTo>
                <a:cubicBezTo>
                  <a:pt x="194" y="358"/>
                  <a:pt x="152" y="339"/>
                  <a:pt x="122" y="309"/>
                </a:cubicBezTo>
                <a:cubicBezTo>
                  <a:pt x="110" y="297"/>
                  <a:pt x="100" y="283"/>
                  <a:pt x="92" y="268"/>
                </a:cubicBezTo>
                <a:cubicBezTo>
                  <a:pt x="92" y="268"/>
                  <a:pt x="165" y="238"/>
                  <a:pt x="198" y="224"/>
                </a:cubicBezTo>
                <a:cubicBezTo>
                  <a:pt x="198" y="224"/>
                  <a:pt x="198" y="224"/>
                  <a:pt x="199" y="224"/>
                </a:cubicBezTo>
                <a:cubicBezTo>
                  <a:pt x="209" y="219"/>
                  <a:pt x="207" y="209"/>
                  <a:pt x="207" y="209"/>
                </a:cubicBezTo>
                <a:cubicBezTo>
                  <a:pt x="204" y="204"/>
                  <a:pt x="203" y="198"/>
                  <a:pt x="203" y="192"/>
                </a:cubicBezTo>
                <a:cubicBezTo>
                  <a:pt x="203" y="171"/>
                  <a:pt x="220" y="154"/>
                  <a:pt x="241" y="154"/>
                </a:cubicBezTo>
                <a:cubicBezTo>
                  <a:pt x="261" y="154"/>
                  <a:pt x="278" y="171"/>
                  <a:pt x="278" y="192"/>
                </a:cubicBezTo>
                <a:cubicBezTo>
                  <a:pt x="278" y="213"/>
                  <a:pt x="261" y="230"/>
                  <a:pt x="241" y="230"/>
                </a:cubicBezTo>
                <a:cubicBezTo>
                  <a:pt x="239" y="230"/>
                  <a:pt x="237" y="230"/>
                  <a:pt x="235" y="229"/>
                </a:cubicBezTo>
                <a:cubicBezTo>
                  <a:pt x="235" y="229"/>
                  <a:pt x="234" y="229"/>
                  <a:pt x="233" y="229"/>
                </a:cubicBezTo>
                <a:cubicBezTo>
                  <a:pt x="233" y="229"/>
                  <a:pt x="233" y="229"/>
                  <a:pt x="233" y="229"/>
                </a:cubicBezTo>
                <a:cubicBezTo>
                  <a:pt x="232" y="229"/>
                  <a:pt x="232" y="229"/>
                  <a:pt x="231" y="229"/>
                </a:cubicBezTo>
                <a:cubicBezTo>
                  <a:pt x="225" y="229"/>
                  <a:pt x="220" y="233"/>
                  <a:pt x="219" y="239"/>
                </a:cubicBezTo>
                <a:cubicBezTo>
                  <a:pt x="219" y="239"/>
                  <a:pt x="219" y="240"/>
                  <a:pt x="219" y="240"/>
                </a:cubicBezTo>
                <a:cubicBezTo>
                  <a:pt x="219" y="246"/>
                  <a:pt x="224" y="251"/>
                  <a:pt x="230" y="253"/>
                </a:cubicBezTo>
                <a:cubicBezTo>
                  <a:pt x="230" y="253"/>
                  <a:pt x="230" y="253"/>
                  <a:pt x="230" y="253"/>
                </a:cubicBezTo>
                <a:cubicBezTo>
                  <a:pt x="230" y="253"/>
                  <a:pt x="230" y="253"/>
                  <a:pt x="230" y="253"/>
                </a:cubicBezTo>
                <a:cubicBezTo>
                  <a:pt x="234" y="253"/>
                  <a:pt x="237" y="254"/>
                  <a:pt x="241" y="254"/>
                </a:cubicBezTo>
                <a:cubicBezTo>
                  <a:pt x="275" y="254"/>
                  <a:pt x="302" y="226"/>
                  <a:pt x="302" y="192"/>
                </a:cubicBezTo>
                <a:cubicBezTo>
                  <a:pt x="302" y="158"/>
                  <a:pt x="275" y="130"/>
                  <a:pt x="241" y="130"/>
                </a:cubicBezTo>
                <a:cubicBezTo>
                  <a:pt x="206" y="130"/>
                  <a:pt x="179" y="158"/>
                  <a:pt x="179" y="192"/>
                </a:cubicBezTo>
                <a:cubicBezTo>
                  <a:pt x="179" y="197"/>
                  <a:pt x="179" y="201"/>
                  <a:pt x="180" y="206"/>
                </a:cubicBezTo>
                <a:cubicBezTo>
                  <a:pt x="74" y="250"/>
                  <a:pt x="74" y="250"/>
                  <a:pt x="74" y="250"/>
                </a:cubicBezTo>
                <a:cubicBezTo>
                  <a:pt x="68" y="253"/>
                  <a:pt x="62" y="257"/>
                  <a:pt x="66" y="268"/>
                </a:cubicBezTo>
                <a:cubicBezTo>
                  <a:pt x="71" y="277"/>
                  <a:pt x="71" y="277"/>
                  <a:pt x="71" y="277"/>
                </a:cubicBezTo>
                <a:cubicBezTo>
                  <a:pt x="102" y="339"/>
                  <a:pt x="166" y="381"/>
                  <a:pt x="240" y="381"/>
                </a:cubicBezTo>
                <a:cubicBezTo>
                  <a:pt x="346" y="381"/>
                  <a:pt x="431" y="296"/>
                  <a:pt x="431" y="191"/>
                </a:cubicBezTo>
                <a:cubicBezTo>
                  <a:pt x="431" y="86"/>
                  <a:pt x="346" y="0"/>
                  <a:pt x="240"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67"/>
          <p:cNvSpPr>
            <a:spLocks/>
          </p:cNvSpPr>
          <p:nvPr userDrawn="1"/>
        </p:nvSpPr>
        <p:spPr bwMode="auto">
          <a:xfrm>
            <a:off x="2550845" y="2387024"/>
            <a:ext cx="509588" cy="509587"/>
          </a:xfrm>
          <a:custGeom>
            <a:avLst/>
            <a:gdLst/>
            <a:ahLst/>
            <a:cxnLst>
              <a:cxn ang="0">
                <a:pos x="0" y="226"/>
              </a:cxn>
              <a:cxn ang="0">
                <a:pos x="226" y="453"/>
              </a:cxn>
              <a:cxn ang="0">
                <a:pos x="453" y="226"/>
              </a:cxn>
              <a:cxn ang="0">
                <a:pos x="314" y="18"/>
              </a:cxn>
              <a:cxn ang="0">
                <a:pos x="297" y="25"/>
              </a:cxn>
              <a:cxn ang="0">
                <a:pos x="304" y="42"/>
              </a:cxn>
              <a:cxn ang="0">
                <a:pos x="426" y="226"/>
              </a:cxn>
              <a:cxn ang="0">
                <a:pos x="226" y="426"/>
              </a:cxn>
              <a:cxn ang="0">
                <a:pos x="27" y="226"/>
              </a:cxn>
              <a:cxn ang="0">
                <a:pos x="213" y="27"/>
              </a:cxn>
              <a:cxn ang="0">
                <a:pos x="213" y="226"/>
              </a:cxn>
              <a:cxn ang="0">
                <a:pos x="221" y="239"/>
              </a:cxn>
              <a:cxn ang="0">
                <a:pos x="236" y="236"/>
              </a:cxn>
              <a:cxn ang="0">
                <a:pos x="329" y="142"/>
              </a:cxn>
              <a:cxn ang="0">
                <a:pos x="329" y="123"/>
              </a:cxn>
              <a:cxn ang="0">
                <a:pos x="310" y="123"/>
              </a:cxn>
              <a:cxn ang="0">
                <a:pos x="240" y="194"/>
              </a:cxn>
              <a:cxn ang="0">
                <a:pos x="240" y="13"/>
              </a:cxn>
              <a:cxn ang="0">
                <a:pos x="226" y="0"/>
              </a:cxn>
              <a:cxn ang="0">
                <a:pos x="0" y="226"/>
              </a:cxn>
            </a:cxnLst>
            <a:rect l="0" t="0" r="r" b="b"/>
            <a:pathLst>
              <a:path w="453" h="453">
                <a:moveTo>
                  <a:pt x="0" y="226"/>
                </a:moveTo>
                <a:cubicBezTo>
                  <a:pt x="0" y="351"/>
                  <a:pt x="102" y="453"/>
                  <a:pt x="226" y="453"/>
                </a:cubicBezTo>
                <a:cubicBezTo>
                  <a:pt x="351" y="453"/>
                  <a:pt x="453" y="351"/>
                  <a:pt x="453" y="226"/>
                </a:cubicBezTo>
                <a:cubicBezTo>
                  <a:pt x="453" y="135"/>
                  <a:pt x="398" y="53"/>
                  <a:pt x="314" y="18"/>
                </a:cubicBezTo>
                <a:cubicBezTo>
                  <a:pt x="308" y="15"/>
                  <a:pt x="300" y="18"/>
                  <a:pt x="297" y="25"/>
                </a:cubicBezTo>
                <a:cubicBezTo>
                  <a:pt x="294" y="32"/>
                  <a:pt x="297" y="39"/>
                  <a:pt x="304" y="42"/>
                </a:cubicBezTo>
                <a:cubicBezTo>
                  <a:pt x="378" y="74"/>
                  <a:pt x="426" y="146"/>
                  <a:pt x="426" y="226"/>
                </a:cubicBezTo>
                <a:cubicBezTo>
                  <a:pt x="426" y="336"/>
                  <a:pt x="336" y="426"/>
                  <a:pt x="226" y="426"/>
                </a:cubicBezTo>
                <a:cubicBezTo>
                  <a:pt x="116" y="426"/>
                  <a:pt x="27" y="336"/>
                  <a:pt x="27" y="226"/>
                </a:cubicBezTo>
                <a:cubicBezTo>
                  <a:pt x="27" y="121"/>
                  <a:pt x="109" y="34"/>
                  <a:pt x="213" y="27"/>
                </a:cubicBezTo>
                <a:cubicBezTo>
                  <a:pt x="213" y="51"/>
                  <a:pt x="213" y="226"/>
                  <a:pt x="213" y="226"/>
                </a:cubicBezTo>
                <a:cubicBezTo>
                  <a:pt x="213" y="232"/>
                  <a:pt x="216" y="237"/>
                  <a:pt x="221" y="239"/>
                </a:cubicBezTo>
                <a:cubicBezTo>
                  <a:pt x="226" y="241"/>
                  <a:pt x="232" y="240"/>
                  <a:pt x="236" y="236"/>
                </a:cubicBezTo>
                <a:cubicBezTo>
                  <a:pt x="329" y="142"/>
                  <a:pt x="329" y="142"/>
                  <a:pt x="329" y="142"/>
                </a:cubicBezTo>
                <a:cubicBezTo>
                  <a:pt x="334" y="137"/>
                  <a:pt x="334" y="129"/>
                  <a:pt x="329" y="123"/>
                </a:cubicBezTo>
                <a:cubicBezTo>
                  <a:pt x="324" y="118"/>
                  <a:pt x="316" y="118"/>
                  <a:pt x="310" y="123"/>
                </a:cubicBezTo>
                <a:cubicBezTo>
                  <a:pt x="310" y="123"/>
                  <a:pt x="266" y="168"/>
                  <a:pt x="240" y="194"/>
                </a:cubicBezTo>
                <a:cubicBezTo>
                  <a:pt x="240" y="148"/>
                  <a:pt x="240" y="13"/>
                  <a:pt x="240" y="13"/>
                </a:cubicBezTo>
                <a:cubicBezTo>
                  <a:pt x="240" y="6"/>
                  <a:pt x="234" y="0"/>
                  <a:pt x="226" y="0"/>
                </a:cubicBezTo>
                <a:cubicBezTo>
                  <a:pt x="102" y="0"/>
                  <a:pt x="0" y="102"/>
                  <a:pt x="0" y="22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76"/>
          <p:cNvSpPr>
            <a:spLocks/>
          </p:cNvSpPr>
          <p:nvPr userDrawn="1"/>
        </p:nvSpPr>
        <p:spPr bwMode="auto">
          <a:xfrm>
            <a:off x="2561958" y="2991752"/>
            <a:ext cx="487362" cy="512763"/>
          </a:xfrm>
          <a:custGeom>
            <a:avLst/>
            <a:gdLst/>
            <a:ahLst/>
            <a:cxnLst>
              <a:cxn ang="0">
                <a:pos x="200" y="65"/>
              </a:cxn>
              <a:cxn ang="0">
                <a:pos x="239" y="94"/>
              </a:cxn>
              <a:cxn ang="0">
                <a:pos x="265" y="96"/>
              </a:cxn>
              <a:cxn ang="0">
                <a:pos x="265" y="104"/>
              </a:cxn>
              <a:cxn ang="0">
                <a:pos x="157" y="116"/>
              </a:cxn>
              <a:cxn ang="0">
                <a:pos x="163" y="64"/>
              </a:cxn>
              <a:cxn ang="0">
                <a:pos x="92" y="6"/>
              </a:cxn>
              <a:cxn ang="0">
                <a:pos x="82" y="55"/>
              </a:cxn>
              <a:cxn ang="0">
                <a:pos x="27" y="26"/>
              </a:cxn>
              <a:cxn ang="0">
                <a:pos x="2" y="100"/>
              </a:cxn>
              <a:cxn ang="0">
                <a:pos x="77" y="142"/>
              </a:cxn>
              <a:cxn ang="0">
                <a:pos x="24" y="391"/>
              </a:cxn>
              <a:cxn ang="0">
                <a:pos x="101" y="441"/>
              </a:cxn>
              <a:cxn ang="0">
                <a:pos x="212" y="304"/>
              </a:cxn>
              <a:cxn ang="0">
                <a:pos x="246" y="365"/>
              </a:cxn>
              <a:cxn ang="0">
                <a:pos x="243" y="394"/>
              </a:cxn>
              <a:cxn ang="0">
                <a:pos x="325" y="430"/>
              </a:cxn>
              <a:cxn ang="0">
                <a:pos x="322" y="400"/>
              </a:cxn>
              <a:cxn ang="0">
                <a:pos x="367" y="417"/>
              </a:cxn>
              <a:cxn ang="0">
                <a:pos x="408" y="371"/>
              </a:cxn>
              <a:cxn ang="0">
                <a:pos x="321" y="310"/>
              </a:cxn>
              <a:cxn ang="0">
                <a:pos x="339" y="140"/>
              </a:cxn>
              <a:cxn ang="0">
                <a:pos x="363" y="138"/>
              </a:cxn>
              <a:cxn ang="0">
                <a:pos x="336" y="114"/>
              </a:cxn>
              <a:cxn ang="0">
                <a:pos x="231" y="234"/>
              </a:cxn>
              <a:cxn ang="0">
                <a:pos x="343" y="339"/>
              </a:cxn>
              <a:cxn ang="0">
                <a:pos x="381" y="370"/>
              </a:cxn>
              <a:cxn ang="0">
                <a:pos x="324" y="368"/>
              </a:cxn>
              <a:cxn ang="0">
                <a:pos x="297" y="416"/>
              </a:cxn>
              <a:cxn ang="0">
                <a:pos x="270" y="391"/>
              </a:cxn>
              <a:cxn ang="0">
                <a:pos x="272" y="369"/>
              </a:cxn>
              <a:cxn ang="0">
                <a:pos x="277" y="348"/>
              </a:cxn>
              <a:cxn ang="0">
                <a:pos x="248" y="306"/>
              </a:cxn>
              <a:cxn ang="0">
                <a:pos x="201" y="274"/>
              </a:cxn>
              <a:cxn ang="0">
                <a:pos x="183" y="244"/>
              </a:cxn>
              <a:cxn ang="0">
                <a:pos x="94" y="121"/>
              </a:cxn>
              <a:cxn ang="0">
                <a:pos x="27" y="83"/>
              </a:cxn>
              <a:cxn ang="0">
                <a:pos x="97" y="78"/>
              </a:cxn>
              <a:cxn ang="0">
                <a:pos x="109" y="51"/>
              </a:cxn>
              <a:cxn ang="0">
                <a:pos x="136" y="65"/>
              </a:cxn>
              <a:cxn ang="0">
                <a:pos x="123" y="115"/>
              </a:cxn>
              <a:cxn ang="0">
                <a:pos x="196" y="205"/>
              </a:cxn>
              <a:cxn ang="0">
                <a:pos x="230" y="190"/>
              </a:cxn>
              <a:cxn ang="0">
                <a:pos x="295" y="101"/>
              </a:cxn>
              <a:cxn ang="0">
                <a:pos x="242" y="67"/>
              </a:cxn>
              <a:cxn ang="0">
                <a:pos x="373" y="95"/>
              </a:cxn>
              <a:cxn ang="0">
                <a:pos x="403" y="166"/>
              </a:cxn>
              <a:cxn ang="0">
                <a:pos x="432" y="159"/>
              </a:cxn>
              <a:cxn ang="0">
                <a:pos x="228" y="17"/>
              </a:cxn>
            </a:cxnLst>
            <a:rect l="0" t="0" r="r" b="b"/>
            <a:pathLst>
              <a:path w="432" h="454">
                <a:moveTo>
                  <a:pt x="228" y="17"/>
                </a:moveTo>
                <a:cubicBezTo>
                  <a:pt x="223" y="23"/>
                  <a:pt x="216" y="32"/>
                  <a:pt x="211" y="40"/>
                </a:cubicBezTo>
                <a:cubicBezTo>
                  <a:pt x="206" y="48"/>
                  <a:pt x="200" y="57"/>
                  <a:pt x="200" y="65"/>
                </a:cubicBezTo>
                <a:cubicBezTo>
                  <a:pt x="200" y="69"/>
                  <a:pt x="202" y="73"/>
                  <a:pt x="204" y="76"/>
                </a:cubicBezTo>
                <a:cubicBezTo>
                  <a:pt x="205" y="76"/>
                  <a:pt x="205" y="77"/>
                  <a:pt x="206" y="77"/>
                </a:cubicBezTo>
                <a:cubicBezTo>
                  <a:pt x="218" y="87"/>
                  <a:pt x="229" y="93"/>
                  <a:pt x="239" y="94"/>
                </a:cubicBezTo>
                <a:cubicBezTo>
                  <a:pt x="239" y="94"/>
                  <a:pt x="239" y="94"/>
                  <a:pt x="239" y="94"/>
                </a:cubicBezTo>
                <a:cubicBezTo>
                  <a:pt x="239" y="94"/>
                  <a:pt x="248" y="94"/>
                  <a:pt x="248" y="94"/>
                </a:cubicBezTo>
                <a:cubicBezTo>
                  <a:pt x="252" y="94"/>
                  <a:pt x="261" y="95"/>
                  <a:pt x="265" y="96"/>
                </a:cubicBezTo>
                <a:cubicBezTo>
                  <a:pt x="267" y="98"/>
                  <a:pt x="268" y="100"/>
                  <a:pt x="268" y="101"/>
                </a:cubicBezTo>
                <a:cubicBezTo>
                  <a:pt x="268" y="101"/>
                  <a:pt x="268" y="102"/>
                  <a:pt x="267" y="102"/>
                </a:cubicBezTo>
                <a:cubicBezTo>
                  <a:pt x="265" y="104"/>
                  <a:pt x="265" y="104"/>
                  <a:pt x="265" y="104"/>
                </a:cubicBezTo>
                <a:cubicBezTo>
                  <a:pt x="265" y="104"/>
                  <a:pt x="237" y="139"/>
                  <a:pt x="237" y="139"/>
                </a:cubicBezTo>
                <a:cubicBezTo>
                  <a:pt x="226" y="152"/>
                  <a:pt x="215" y="167"/>
                  <a:pt x="207" y="176"/>
                </a:cubicBezTo>
                <a:cubicBezTo>
                  <a:pt x="185" y="151"/>
                  <a:pt x="168" y="130"/>
                  <a:pt x="157" y="116"/>
                </a:cubicBezTo>
                <a:cubicBezTo>
                  <a:pt x="154" y="112"/>
                  <a:pt x="152" y="109"/>
                  <a:pt x="150" y="107"/>
                </a:cubicBezTo>
                <a:cubicBezTo>
                  <a:pt x="150" y="105"/>
                  <a:pt x="151" y="103"/>
                  <a:pt x="152" y="102"/>
                </a:cubicBezTo>
                <a:cubicBezTo>
                  <a:pt x="157" y="92"/>
                  <a:pt x="163" y="78"/>
                  <a:pt x="163" y="64"/>
                </a:cubicBezTo>
                <a:cubicBezTo>
                  <a:pt x="163" y="62"/>
                  <a:pt x="163" y="61"/>
                  <a:pt x="163" y="59"/>
                </a:cubicBezTo>
                <a:cubicBezTo>
                  <a:pt x="160" y="39"/>
                  <a:pt x="136" y="23"/>
                  <a:pt x="122" y="15"/>
                </a:cubicBezTo>
                <a:cubicBezTo>
                  <a:pt x="101" y="2"/>
                  <a:pt x="96" y="5"/>
                  <a:pt x="92" y="6"/>
                </a:cubicBezTo>
                <a:cubicBezTo>
                  <a:pt x="84" y="9"/>
                  <a:pt x="81" y="17"/>
                  <a:pt x="81" y="31"/>
                </a:cubicBezTo>
                <a:cubicBezTo>
                  <a:pt x="81" y="37"/>
                  <a:pt x="82" y="44"/>
                  <a:pt x="82" y="52"/>
                </a:cubicBezTo>
                <a:cubicBezTo>
                  <a:pt x="82" y="52"/>
                  <a:pt x="82" y="54"/>
                  <a:pt x="82" y="55"/>
                </a:cubicBezTo>
                <a:cubicBezTo>
                  <a:pt x="77" y="60"/>
                  <a:pt x="65" y="67"/>
                  <a:pt x="60" y="67"/>
                </a:cubicBezTo>
                <a:cubicBezTo>
                  <a:pt x="56" y="65"/>
                  <a:pt x="49" y="50"/>
                  <a:pt x="46" y="45"/>
                </a:cubicBezTo>
                <a:cubicBezTo>
                  <a:pt x="41" y="34"/>
                  <a:pt x="37" y="26"/>
                  <a:pt x="27" y="26"/>
                </a:cubicBezTo>
                <a:cubicBezTo>
                  <a:pt x="23" y="26"/>
                  <a:pt x="18" y="27"/>
                  <a:pt x="14" y="33"/>
                </a:cubicBezTo>
                <a:cubicBezTo>
                  <a:pt x="6" y="42"/>
                  <a:pt x="0" y="63"/>
                  <a:pt x="0" y="83"/>
                </a:cubicBezTo>
                <a:cubicBezTo>
                  <a:pt x="0" y="89"/>
                  <a:pt x="1" y="95"/>
                  <a:pt x="2" y="100"/>
                </a:cubicBezTo>
                <a:cubicBezTo>
                  <a:pt x="2" y="101"/>
                  <a:pt x="2" y="101"/>
                  <a:pt x="3" y="102"/>
                </a:cubicBezTo>
                <a:cubicBezTo>
                  <a:pt x="15" y="140"/>
                  <a:pt x="53" y="141"/>
                  <a:pt x="71" y="142"/>
                </a:cubicBezTo>
                <a:cubicBezTo>
                  <a:pt x="73" y="142"/>
                  <a:pt x="75" y="142"/>
                  <a:pt x="77" y="142"/>
                </a:cubicBezTo>
                <a:cubicBezTo>
                  <a:pt x="87" y="154"/>
                  <a:pt x="125" y="199"/>
                  <a:pt x="155" y="235"/>
                </a:cubicBezTo>
                <a:cubicBezTo>
                  <a:pt x="106" y="291"/>
                  <a:pt x="30" y="376"/>
                  <a:pt x="26" y="384"/>
                </a:cubicBezTo>
                <a:cubicBezTo>
                  <a:pt x="24" y="386"/>
                  <a:pt x="24" y="389"/>
                  <a:pt x="24" y="391"/>
                </a:cubicBezTo>
                <a:cubicBezTo>
                  <a:pt x="24" y="394"/>
                  <a:pt x="25" y="397"/>
                  <a:pt x="26" y="400"/>
                </a:cubicBezTo>
                <a:cubicBezTo>
                  <a:pt x="28" y="402"/>
                  <a:pt x="32" y="409"/>
                  <a:pt x="63" y="426"/>
                </a:cubicBezTo>
                <a:cubicBezTo>
                  <a:pt x="93" y="442"/>
                  <a:pt x="99" y="441"/>
                  <a:pt x="101" y="441"/>
                </a:cubicBezTo>
                <a:cubicBezTo>
                  <a:pt x="108" y="441"/>
                  <a:pt x="112" y="437"/>
                  <a:pt x="131" y="413"/>
                </a:cubicBezTo>
                <a:cubicBezTo>
                  <a:pt x="141" y="401"/>
                  <a:pt x="153" y="384"/>
                  <a:pt x="169" y="363"/>
                </a:cubicBezTo>
                <a:cubicBezTo>
                  <a:pt x="186" y="340"/>
                  <a:pt x="202" y="318"/>
                  <a:pt x="212" y="304"/>
                </a:cubicBezTo>
                <a:cubicBezTo>
                  <a:pt x="226" y="321"/>
                  <a:pt x="243" y="342"/>
                  <a:pt x="250" y="351"/>
                </a:cubicBezTo>
                <a:cubicBezTo>
                  <a:pt x="249" y="352"/>
                  <a:pt x="249" y="354"/>
                  <a:pt x="248" y="355"/>
                </a:cubicBezTo>
                <a:cubicBezTo>
                  <a:pt x="247" y="361"/>
                  <a:pt x="246" y="363"/>
                  <a:pt x="246" y="365"/>
                </a:cubicBezTo>
                <a:cubicBezTo>
                  <a:pt x="246" y="365"/>
                  <a:pt x="246" y="366"/>
                  <a:pt x="246" y="366"/>
                </a:cubicBezTo>
                <a:cubicBezTo>
                  <a:pt x="245" y="370"/>
                  <a:pt x="243" y="378"/>
                  <a:pt x="243" y="387"/>
                </a:cubicBezTo>
                <a:cubicBezTo>
                  <a:pt x="243" y="390"/>
                  <a:pt x="243" y="392"/>
                  <a:pt x="243" y="394"/>
                </a:cubicBezTo>
                <a:cubicBezTo>
                  <a:pt x="245" y="413"/>
                  <a:pt x="266" y="430"/>
                  <a:pt x="278" y="438"/>
                </a:cubicBezTo>
                <a:cubicBezTo>
                  <a:pt x="301" y="454"/>
                  <a:pt x="310" y="452"/>
                  <a:pt x="313" y="451"/>
                </a:cubicBezTo>
                <a:cubicBezTo>
                  <a:pt x="318" y="449"/>
                  <a:pt x="325" y="445"/>
                  <a:pt x="325" y="430"/>
                </a:cubicBezTo>
                <a:cubicBezTo>
                  <a:pt x="325" y="430"/>
                  <a:pt x="325" y="430"/>
                  <a:pt x="325" y="430"/>
                </a:cubicBezTo>
                <a:cubicBezTo>
                  <a:pt x="325" y="425"/>
                  <a:pt x="324" y="419"/>
                  <a:pt x="323" y="413"/>
                </a:cubicBezTo>
                <a:cubicBezTo>
                  <a:pt x="323" y="409"/>
                  <a:pt x="322" y="403"/>
                  <a:pt x="322" y="400"/>
                </a:cubicBezTo>
                <a:cubicBezTo>
                  <a:pt x="328" y="396"/>
                  <a:pt x="341" y="389"/>
                  <a:pt x="349" y="386"/>
                </a:cubicBezTo>
                <a:cubicBezTo>
                  <a:pt x="352" y="391"/>
                  <a:pt x="357" y="399"/>
                  <a:pt x="360" y="404"/>
                </a:cubicBezTo>
                <a:cubicBezTo>
                  <a:pt x="367" y="417"/>
                  <a:pt x="367" y="417"/>
                  <a:pt x="367" y="417"/>
                </a:cubicBezTo>
                <a:cubicBezTo>
                  <a:pt x="370" y="421"/>
                  <a:pt x="376" y="430"/>
                  <a:pt x="386" y="427"/>
                </a:cubicBezTo>
                <a:cubicBezTo>
                  <a:pt x="392" y="425"/>
                  <a:pt x="396" y="421"/>
                  <a:pt x="402" y="403"/>
                </a:cubicBezTo>
                <a:cubicBezTo>
                  <a:pt x="403" y="398"/>
                  <a:pt x="407" y="384"/>
                  <a:pt x="408" y="371"/>
                </a:cubicBezTo>
                <a:cubicBezTo>
                  <a:pt x="409" y="350"/>
                  <a:pt x="395" y="326"/>
                  <a:pt x="377" y="317"/>
                </a:cubicBezTo>
                <a:cubicBezTo>
                  <a:pt x="365" y="311"/>
                  <a:pt x="353" y="311"/>
                  <a:pt x="342" y="312"/>
                </a:cubicBezTo>
                <a:cubicBezTo>
                  <a:pt x="333" y="312"/>
                  <a:pt x="325" y="313"/>
                  <a:pt x="321" y="310"/>
                </a:cubicBezTo>
                <a:cubicBezTo>
                  <a:pt x="317" y="306"/>
                  <a:pt x="287" y="273"/>
                  <a:pt x="259" y="240"/>
                </a:cubicBezTo>
                <a:cubicBezTo>
                  <a:pt x="274" y="219"/>
                  <a:pt x="313" y="163"/>
                  <a:pt x="328" y="144"/>
                </a:cubicBezTo>
                <a:cubicBezTo>
                  <a:pt x="329" y="143"/>
                  <a:pt x="333" y="141"/>
                  <a:pt x="339" y="140"/>
                </a:cubicBezTo>
                <a:cubicBezTo>
                  <a:pt x="339" y="140"/>
                  <a:pt x="340" y="140"/>
                  <a:pt x="340" y="140"/>
                </a:cubicBezTo>
                <a:cubicBezTo>
                  <a:pt x="344" y="140"/>
                  <a:pt x="346" y="140"/>
                  <a:pt x="348" y="140"/>
                </a:cubicBezTo>
                <a:cubicBezTo>
                  <a:pt x="352" y="143"/>
                  <a:pt x="359" y="142"/>
                  <a:pt x="363" y="138"/>
                </a:cubicBezTo>
                <a:cubicBezTo>
                  <a:pt x="369" y="133"/>
                  <a:pt x="369" y="125"/>
                  <a:pt x="364" y="120"/>
                </a:cubicBezTo>
                <a:cubicBezTo>
                  <a:pt x="358" y="112"/>
                  <a:pt x="347" y="112"/>
                  <a:pt x="337" y="114"/>
                </a:cubicBezTo>
                <a:cubicBezTo>
                  <a:pt x="336" y="114"/>
                  <a:pt x="336" y="114"/>
                  <a:pt x="336" y="114"/>
                </a:cubicBezTo>
                <a:cubicBezTo>
                  <a:pt x="321" y="115"/>
                  <a:pt x="312" y="122"/>
                  <a:pt x="308" y="126"/>
                </a:cubicBezTo>
                <a:cubicBezTo>
                  <a:pt x="308" y="126"/>
                  <a:pt x="308" y="126"/>
                  <a:pt x="308" y="126"/>
                </a:cubicBezTo>
                <a:cubicBezTo>
                  <a:pt x="290" y="149"/>
                  <a:pt x="233" y="230"/>
                  <a:pt x="231" y="234"/>
                </a:cubicBezTo>
                <a:cubicBezTo>
                  <a:pt x="228" y="239"/>
                  <a:pt x="228" y="245"/>
                  <a:pt x="232" y="250"/>
                </a:cubicBezTo>
                <a:cubicBezTo>
                  <a:pt x="243" y="262"/>
                  <a:pt x="296" y="323"/>
                  <a:pt x="304" y="330"/>
                </a:cubicBezTo>
                <a:cubicBezTo>
                  <a:pt x="315" y="340"/>
                  <a:pt x="330" y="339"/>
                  <a:pt x="343" y="339"/>
                </a:cubicBezTo>
                <a:cubicBezTo>
                  <a:pt x="352" y="338"/>
                  <a:pt x="360" y="338"/>
                  <a:pt x="365" y="340"/>
                </a:cubicBezTo>
                <a:cubicBezTo>
                  <a:pt x="373" y="344"/>
                  <a:pt x="381" y="357"/>
                  <a:pt x="381" y="369"/>
                </a:cubicBezTo>
                <a:cubicBezTo>
                  <a:pt x="381" y="369"/>
                  <a:pt x="381" y="370"/>
                  <a:pt x="381" y="370"/>
                </a:cubicBezTo>
                <a:cubicBezTo>
                  <a:pt x="381" y="375"/>
                  <a:pt x="380" y="380"/>
                  <a:pt x="379" y="385"/>
                </a:cubicBezTo>
                <a:cubicBezTo>
                  <a:pt x="368" y="366"/>
                  <a:pt x="364" y="361"/>
                  <a:pt x="358" y="359"/>
                </a:cubicBezTo>
                <a:cubicBezTo>
                  <a:pt x="355" y="358"/>
                  <a:pt x="349" y="356"/>
                  <a:pt x="324" y="368"/>
                </a:cubicBezTo>
                <a:cubicBezTo>
                  <a:pt x="301" y="380"/>
                  <a:pt x="298" y="386"/>
                  <a:pt x="297" y="389"/>
                </a:cubicBezTo>
                <a:cubicBezTo>
                  <a:pt x="296" y="392"/>
                  <a:pt x="296" y="396"/>
                  <a:pt x="296" y="399"/>
                </a:cubicBezTo>
                <a:cubicBezTo>
                  <a:pt x="296" y="404"/>
                  <a:pt x="296" y="409"/>
                  <a:pt x="297" y="416"/>
                </a:cubicBezTo>
                <a:cubicBezTo>
                  <a:pt x="297" y="417"/>
                  <a:pt x="297" y="418"/>
                  <a:pt x="297" y="419"/>
                </a:cubicBezTo>
                <a:cubicBezTo>
                  <a:pt x="285" y="412"/>
                  <a:pt x="271" y="399"/>
                  <a:pt x="270" y="391"/>
                </a:cubicBezTo>
                <a:cubicBezTo>
                  <a:pt x="270" y="391"/>
                  <a:pt x="270" y="391"/>
                  <a:pt x="270" y="391"/>
                </a:cubicBezTo>
                <a:cubicBezTo>
                  <a:pt x="270" y="390"/>
                  <a:pt x="270" y="388"/>
                  <a:pt x="270" y="387"/>
                </a:cubicBezTo>
                <a:cubicBezTo>
                  <a:pt x="270" y="381"/>
                  <a:pt x="271" y="375"/>
                  <a:pt x="272" y="372"/>
                </a:cubicBezTo>
                <a:cubicBezTo>
                  <a:pt x="272" y="372"/>
                  <a:pt x="272" y="369"/>
                  <a:pt x="272" y="369"/>
                </a:cubicBezTo>
                <a:cubicBezTo>
                  <a:pt x="272" y="369"/>
                  <a:pt x="272" y="369"/>
                  <a:pt x="272" y="369"/>
                </a:cubicBezTo>
                <a:cubicBezTo>
                  <a:pt x="274" y="363"/>
                  <a:pt x="274" y="363"/>
                  <a:pt x="274" y="363"/>
                </a:cubicBezTo>
                <a:cubicBezTo>
                  <a:pt x="277" y="353"/>
                  <a:pt x="277" y="350"/>
                  <a:pt x="277" y="348"/>
                </a:cubicBezTo>
                <a:cubicBezTo>
                  <a:pt x="277" y="348"/>
                  <a:pt x="277" y="348"/>
                  <a:pt x="277" y="347"/>
                </a:cubicBezTo>
                <a:cubicBezTo>
                  <a:pt x="277" y="343"/>
                  <a:pt x="277" y="342"/>
                  <a:pt x="266" y="329"/>
                </a:cubicBezTo>
                <a:cubicBezTo>
                  <a:pt x="248" y="306"/>
                  <a:pt x="248" y="306"/>
                  <a:pt x="248" y="306"/>
                </a:cubicBezTo>
                <a:cubicBezTo>
                  <a:pt x="222" y="273"/>
                  <a:pt x="222" y="273"/>
                  <a:pt x="222" y="273"/>
                </a:cubicBezTo>
                <a:cubicBezTo>
                  <a:pt x="219" y="270"/>
                  <a:pt x="215" y="268"/>
                  <a:pt x="211" y="268"/>
                </a:cubicBezTo>
                <a:cubicBezTo>
                  <a:pt x="207" y="268"/>
                  <a:pt x="203" y="270"/>
                  <a:pt x="201" y="274"/>
                </a:cubicBezTo>
                <a:cubicBezTo>
                  <a:pt x="159" y="331"/>
                  <a:pt x="112" y="395"/>
                  <a:pt x="97" y="413"/>
                </a:cubicBezTo>
                <a:cubicBezTo>
                  <a:pt x="86" y="408"/>
                  <a:pt x="65" y="397"/>
                  <a:pt x="55" y="390"/>
                </a:cubicBezTo>
                <a:cubicBezTo>
                  <a:pt x="75" y="365"/>
                  <a:pt x="141" y="291"/>
                  <a:pt x="183" y="244"/>
                </a:cubicBezTo>
                <a:cubicBezTo>
                  <a:pt x="185" y="241"/>
                  <a:pt x="186" y="238"/>
                  <a:pt x="186" y="235"/>
                </a:cubicBezTo>
                <a:cubicBezTo>
                  <a:pt x="186" y="232"/>
                  <a:pt x="185" y="229"/>
                  <a:pt x="183" y="226"/>
                </a:cubicBezTo>
                <a:cubicBezTo>
                  <a:pt x="174" y="216"/>
                  <a:pt x="97" y="125"/>
                  <a:pt x="94" y="121"/>
                </a:cubicBezTo>
                <a:cubicBezTo>
                  <a:pt x="89" y="115"/>
                  <a:pt x="81" y="115"/>
                  <a:pt x="72" y="115"/>
                </a:cubicBezTo>
                <a:cubicBezTo>
                  <a:pt x="52" y="114"/>
                  <a:pt x="35" y="112"/>
                  <a:pt x="28" y="94"/>
                </a:cubicBezTo>
                <a:cubicBezTo>
                  <a:pt x="27" y="90"/>
                  <a:pt x="27" y="87"/>
                  <a:pt x="27" y="83"/>
                </a:cubicBezTo>
                <a:cubicBezTo>
                  <a:pt x="27" y="78"/>
                  <a:pt x="28" y="73"/>
                  <a:pt x="28" y="68"/>
                </a:cubicBezTo>
                <a:cubicBezTo>
                  <a:pt x="35" y="81"/>
                  <a:pt x="44" y="92"/>
                  <a:pt x="56" y="94"/>
                </a:cubicBezTo>
                <a:cubicBezTo>
                  <a:pt x="73" y="96"/>
                  <a:pt x="92" y="82"/>
                  <a:pt x="97" y="78"/>
                </a:cubicBezTo>
                <a:cubicBezTo>
                  <a:pt x="105" y="71"/>
                  <a:pt x="109" y="66"/>
                  <a:pt x="109" y="60"/>
                </a:cubicBezTo>
                <a:cubicBezTo>
                  <a:pt x="109" y="59"/>
                  <a:pt x="109" y="59"/>
                  <a:pt x="109" y="59"/>
                </a:cubicBezTo>
                <a:cubicBezTo>
                  <a:pt x="109" y="57"/>
                  <a:pt x="109" y="55"/>
                  <a:pt x="109" y="51"/>
                </a:cubicBezTo>
                <a:cubicBezTo>
                  <a:pt x="109" y="48"/>
                  <a:pt x="108" y="43"/>
                  <a:pt x="108" y="38"/>
                </a:cubicBezTo>
                <a:cubicBezTo>
                  <a:pt x="120" y="45"/>
                  <a:pt x="135" y="56"/>
                  <a:pt x="136" y="63"/>
                </a:cubicBezTo>
                <a:cubicBezTo>
                  <a:pt x="136" y="63"/>
                  <a:pt x="136" y="64"/>
                  <a:pt x="136" y="65"/>
                </a:cubicBezTo>
                <a:cubicBezTo>
                  <a:pt x="136" y="72"/>
                  <a:pt x="131" y="83"/>
                  <a:pt x="128" y="91"/>
                </a:cubicBezTo>
                <a:cubicBezTo>
                  <a:pt x="124" y="98"/>
                  <a:pt x="121" y="104"/>
                  <a:pt x="121" y="109"/>
                </a:cubicBezTo>
                <a:cubicBezTo>
                  <a:pt x="121" y="111"/>
                  <a:pt x="122" y="113"/>
                  <a:pt x="123" y="115"/>
                </a:cubicBezTo>
                <a:cubicBezTo>
                  <a:pt x="124" y="118"/>
                  <a:pt x="125" y="120"/>
                  <a:pt x="127" y="121"/>
                </a:cubicBezTo>
                <a:cubicBezTo>
                  <a:pt x="129" y="123"/>
                  <a:pt x="132" y="128"/>
                  <a:pt x="136" y="133"/>
                </a:cubicBezTo>
                <a:cubicBezTo>
                  <a:pt x="149" y="149"/>
                  <a:pt x="170" y="175"/>
                  <a:pt x="196" y="205"/>
                </a:cubicBezTo>
                <a:cubicBezTo>
                  <a:pt x="199" y="208"/>
                  <a:pt x="203" y="210"/>
                  <a:pt x="207" y="210"/>
                </a:cubicBezTo>
                <a:cubicBezTo>
                  <a:pt x="213" y="210"/>
                  <a:pt x="216" y="206"/>
                  <a:pt x="221" y="201"/>
                </a:cubicBezTo>
                <a:cubicBezTo>
                  <a:pt x="230" y="190"/>
                  <a:pt x="230" y="190"/>
                  <a:pt x="230" y="190"/>
                </a:cubicBezTo>
                <a:cubicBezTo>
                  <a:pt x="286" y="121"/>
                  <a:pt x="286" y="121"/>
                  <a:pt x="286" y="121"/>
                </a:cubicBezTo>
                <a:cubicBezTo>
                  <a:pt x="286" y="121"/>
                  <a:pt x="287" y="120"/>
                  <a:pt x="287" y="120"/>
                </a:cubicBezTo>
                <a:cubicBezTo>
                  <a:pt x="292" y="114"/>
                  <a:pt x="295" y="108"/>
                  <a:pt x="295" y="101"/>
                </a:cubicBezTo>
                <a:cubicBezTo>
                  <a:pt x="295" y="93"/>
                  <a:pt x="291" y="85"/>
                  <a:pt x="283" y="75"/>
                </a:cubicBezTo>
                <a:cubicBezTo>
                  <a:pt x="279" y="70"/>
                  <a:pt x="273" y="69"/>
                  <a:pt x="249" y="68"/>
                </a:cubicBezTo>
                <a:cubicBezTo>
                  <a:pt x="242" y="67"/>
                  <a:pt x="242" y="67"/>
                  <a:pt x="242" y="67"/>
                </a:cubicBezTo>
                <a:cubicBezTo>
                  <a:pt x="240" y="67"/>
                  <a:pt x="236" y="66"/>
                  <a:pt x="229" y="61"/>
                </a:cubicBezTo>
                <a:cubicBezTo>
                  <a:pt x="234" y="52"/>
                  <a:pt x="245" y="37"/>
                  <a:pt x="252" y="31"/>
                </a:cubicBezTo>
                <a:cubicBezTo>
                  <a:pt x="274" y="41"/>
                  <a:pt x="356" y="81"/>
                  <a:pt x="373" y="95"/>
                </a:cubicBezTo>
                <a:cubicBezTo>
                  <a:pt x="389" y="108"/>
                  <a:pt x="406" y="147"/>
                  <a:pt x="406" y="158"/>
                </a:cubicBezTo>
                <a:cubicBezTo>
                  <a:pt x="406" y="158"/>
                  <a:pt x="406" y="158"/>
                  <a:pt x="406" y="158"/>
                </a:cubicBezTo>
                <a:cubicBezTo>
                  <a:pt x="404" y="161"/>
                  <a:pt x="403" y="163"/>
                  <a:pt x="403" y="166"/>
                </a:cubicBezTo>
                <a:cubicBezTo>
                  <a:pt x="403" y="169"/>
                  <a:pt x="404" y="172"/>
                  <a:pt x="406" y="174"/>
                </a:cubicBezTo>
                <a:cubicBezTo>
                  <a:pt x="411" y="180"/>
                  <a:pt x="419" y="181"/>
                  <a:pt x="425" y="176"/>
                </a:cubicBezTo>
                <a:cubicBezTo>
                  <a:pt x="428" y="174"/>
                  <a:pt x="432" y="168"/>
                  <a:pt x="432" y="159"/>
                </a:cubicBezTo>
                <a:cubicBezTo>
                  <a:pt x="432" y="136"/>
                  <a:pt x="410" y="91"/>
                  <a:pt x="390" y="75"/>
                </a:cubicBezTo>
                <a:cubicBezTo>
                  <a:pt x="368" y="56"/>
                  <a:pt x="264" y="7"/>
                  <a:pt x="255" y="4"/>
                </a:cubicBezTo>
                <a:cubicBezTo>
                  <a:pt x="245" y="0"/>
                  <a:pt x="236" y="8"/>
                  <a:pt x="228" y="1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80"/>
          <p:cNvSpPr>
            <a:spLocks noEditPoints="1"/>
          </p:cNvSpPr>
          <p:nvPr userDrawn="1"/>
        </p:nvSpPr>
        <p:spPr bwMode="auto">
          <a:xfrm>
            <a:off x="2546083" y="1762823"/>
            <a:ext cx="519113" cy="482600"/>
          </a:xfrm>
          <a:custGeom>
            <a:avLst/>
            <a:gdLst/>
            <a:ahLst/>
            <a:cxnLst>
              <a:cxn ang="0">
                <a:pos x="183" y="15"/>
              </a:cxn>
              <a:cxn ang="0">
                <a:pos x="122" y="174"/>
              </a:cxn>
              <a:cxn ang="0">
                <a:pos x="122" y="182"/>
              </a:cxn>
              <a:cxn ang="0">
                <a:pos x="80" y="200"/>
              </a:cxn>
              <a:cxn ang="0">
                <a:pos x="15" y="261"/>
              </a:cxn>
              <a:cxn ang="0">
                <a:pos x="14" y="267"/>
              </a:cxn>
              <a:cxn ang="0">
                <a:pos x="22" y="279"/>
              </a:cxn>
              <a:cxn ang="0">
                <a:pos x="39" y="272"/>
              </a:cxn>
              <a:cxn ang="0">
                <a:pos x="123" y="210"/>
              </a:cxn>
              <a:cxn ang="0">
                <a:pos x="124" y="216"/>
              </a:cxn>
              <a:cxn ang="0">
                <a:pos x="200" y="360"/>
              </a:cxn>
              <a:cxn ang="0">
                <a:pos x="201" y="361"/>
              </a:cxn>
              <a:cxn ang="0">
                <a:pos x="154" y="383"/>
              </a:cxn>
              <a:cxn ang="0">
                <a:pos x="28" y="328"/>
              </a:cxn>
              <a:cxn ang="0">
                <a:pos x="12" y="319"/>
              </a:cxn>
              <a:cxn ang="0">
                <a:pos x="2" y="335"/>
              </a:cxn>
              <a:cxn ang="0">
                <a:pos x="33" y="382"/>
              </a:cxn>
              <a:cxn ang="0">
                <a:pos x="159" y="409"/>
              </a:cxn>
              <a:cxn ang="0">
                <a:pos x="224" y="377"/>
              </a:cxn>
              <a:cxn ang="0">
                <a:pos x="297" y="411"/>
              </a:cxn>
              <a:cxn ang="0">
                <a:pos x="297" y="410"/>
              </a:cxn>
              <a:cxn ang="0">
                <a:pos x="448" y="372"/>
              </a:cxn>
              <a:cxn ang="0">
                <a:pos x="461" y="330"/>
              </a:cxn>
              <a:cxn ang="0">
                <a:pos x="426" y="252"/>
              </a:cxn>
              <a:cxn ang="0">
                <a:pos x="327" y="181"/>
              </a:cxn>
              <a:cxn ang="0">
                <a:pos x="328" y="167"/>
              </a:cxn>
              <a:cxn ang="0">
                <a:pos x="317" y="94"/>
              </a:cxn>
              <a:cxn ang="0">
                <a:pos x="266" y="20"/>
              </a:cxn>
              <a:cxn ang="0">
                <a:pos x="183" y="15"/>
              </a:cxn>
              <a:cxn ang="0">
                <a:pos x="196" y="38"/>
              </a:cxn>
              <a:cxn ang="0">
                <a:pos x="251" y="42"/>
              </a:cxn>
              <a:cxn ang="0">
                <a:pos x="301" y="167"/>
              </a:cxn>
              <a:cxn ang="0">
                <a:pos x="301" y="172"/>
              </a:cxn>
              <a:cxn ang="0">
                <a:pos x="188" y="166"/>
              </a:cxn>
              <a:cxn ang="0">
                <a:pos x="148" y="174"/>
              </a:cxn>
              <a:cxn ang="0">
                <a:pos x="196" y="38"/>
              </a:cxn>
              <a:cxn ang="0">
                <a:pos x="191" y="192"/>
              </a:cxn>
              <a:cxn ang="0">
                <a:pos x="299" y="199"/>
              </a:cxn>
              <a:cxn ang="0">
                <a:pos x="297" y="213"/>
              </a:cxn>
              <a:cxn ang="0">
                <a:pos x="224" y="345"/>
              </a:cxn>
              <a:cxn ang="0">
                <a:pos x="217" y="339"/>
              </a:cxn>
              <a:cxn ang="0">
                <a:pos x="150" y="214"/>
              </a:cxn>
              <a:cxn ang="0">
                <a:pos x="149" y="201"/>
              </a:cxn>
              <a:cxn ang="0">
                <a:pos x="191" y="192"/>
              </a:cxn>
              <a:cxn ang="0">
                <a:pos x="323" y="217"/>
              </a:cxn>
              <a:cxn ang="0">
                <a:pos x="325" y="208"/>
              </a:cxn>
              <a:cxn ang="0">
                <a:pos x="405" y="269"/>
              </a:cxn>
              <a:cxn ang="0">
                <a:pos x="405" y="269"/>
              </a:cxn>
              <a:cxn ang="0">
                <a:pos x="434" y="330"/>
              </a:cxn>
              <a:cxn ang="0">
                <a:pos x="426" y="357"/>
              </a:cxn>
              <a:cxn ang="0">
                <a:pos x="305" y="385"/>
              </a:cxn>
              <a:cxn ang="0">
                <a:pos x="304" y="385"/>
              </a:cxn>
              <a:cxn ang="0">
                <a:pos x="246" y="360"/>
              </a:cxn>
              <a:cxn ang="0">
                <a:pos x="323" y="217"/>
              </a:cxn>
              <a:cxn ang="0">
                <a:pos x="426" y="252"/>
              </a:cxn>
              <a:cxn ang="0">
                <a:pos x="426" y="252"/>
              </a:cxn>
              <a:cxn ang="0">
                <a:pos x="426" y="252"/>
              </a:cxn>
              <a:cxn ang="0">
                <a:pos x="426" y="252"/>
              </a:cxn>
              <a:cxn ang="0">
                <a:pos x="159" y="409"/>
              </a:cxn>
              <a:cxn ang="0">
                <a:pos x="159" y="409"/>
              </a:cxn>
              <a:cxn ang="0">
                <a:pos x="159" y="409"/>
              </a:cxn>
              <a:cxn ang="0">
                <a:pos x="159" y="409"/>
              </a:cxn>
            </a:cxnLst>
            <a:rect l="0" t="0" r="r" b="b"/>
            <a:pathLst>
              <a:path w="461" h="429">
                <a:moveTo>
                  <a:pt x="183" y="15"/>
                </a:moveTo>
                <a:cubicBezTo>
                  <a:pt x="143" y="38"/>
                  <a:pt x="122" y="95"/>
                  <a:pt x="122" y="174"/>
                </a:cubicBezTo>
                <a:cubicBezTo>
                  <a:pt x="122" y="177"/>
                  <a:pt x="122" y="179"/>
                  <a:pt x="122" y="182"/>
                </a:cubicBezTo>
                <a:cubicBezTo>
                  <a:pt x="107" y="187"/>
                  <a:pt x="93" y="193"/>
                  <a:pt x="80" y="200"/>
                </a:cubicBezTo>
                <a:cubicBezTo>
                  <a:pt x="48" y="217"/>
                  <a:pt x="25" y="239"/>
                  <a:pt x="15" y="261"/>
                </a:cubicBezTo>
                <a:cubicBezTo>
                  <a:pt x="14" y="263"/>
                  <a:pt x="14" y="265"/>
                  <a:pt x="14" y="267"/>
                </a:cubicBezTo>
                <a:cubicBezTo>
                  <a:pt x="14" y="272"/>
                  <a:pt x="17" y="276"/>
                  <a:pt x="22" y="279"/>
                </a:cubicBezTo>
                <a:cubicBezTo>
                  <a:pt x="28" y="282"/>
                  <a:pt x="36" y="279"/>
                  <a:pt x="39" y="272"/>
                </a:cubicBezTo>
                <a:cubicBezTo>
                  <a:pt x="50" y="248"/>
                  <a:pt x="82" y="225"/>
                  <a:pt x="123" y="210"/>
                </a:cubicBezTo>
                <a:cubicBezTo>
                  <a:pt x="123" y="212"/>
                  <a:pt x="123" y="214"/>
                  <a:pt x="124" y="216"/>
                </a:cubicBezTo>
                <a:cubicBezTo>
                  <a:pt x="128" y="274"/>
                  <a:pt x="154" y="322"/>
                  <a:pt x="200" y="360"/>
                </a:cubicBezTo>
                <a:cubicBezTo>
                  <a:pt x="200" y="360"/>
                  <a:pt x="201" y="360"/>
                  <a:pt x="201" y="361"/>
                </a:cubicBezTo>
                <a:cubicBezTo>
                  <a:pt x="175" y="377"/>
                  <a:pt x="155" y="382"/>
                  <a:pt x="154" y="383"/>
                </a:cubicBezTo>
                <a:cubicBezTo>
                  <a:pt x="51" y="402"/>
                  <a:pt x="29" y="331"/>
                  <a:pt x="28" y="328"/>
                </a:cubicBezTo>
                <a:cubicBezTo>
                  <a:pt x="26" y="321"/>
                  <a:pt x="19" y="317"/>
                  <a:pt x="12" y="319"/>
                </a:cubicBezTo>
                <a:cubicBezTo>
                  <a:pt x="5" y="321"/>
                  <a:pt x="0" y="328"/>
                  <a:pt x="2" y="335"/>
                </a:cubicBezTo>
                <a:cubicBezTo>
                  <a:pt x="3" y="336"/>
                  <a:pt x="10" y="361"/>
                  <a:pt x="33" y="382"/>
                </a:cubicBezTo>
                <a:cubicBezTo>
                  <a:pt x="54" y="401"/>
                  <a:pt x="93" y="421"/>
                  <a:pt x="159" y="409"/>
                </a:cubicBezTo>
                <a:cubicBezTo>
                  <a:pt x="164" y="408"/>
                  <a:pt x="192" y="399"/>
                  <a:pt x="224" y="377"/>
                </a:cubicBezTo>
                <a:cubicBezTo>
                  <a:pt x="257" y="398"/>
                  <a:pt x="287" y="408"/>
                  <a:pt x="297" y="411"/>
                </a:cubicBezTo>
                <a:cubicBezTo>
                  <a:pt x="297" y="411"/>
                  <a:pt x="297" y="410"/>
                  <a:pt x="297" y="410"/>
                </a:cubicBezTo>
                <a:cubicBezTo>
                  <a:pt x="355" y="429"/>
                  <a:pt x="422" y="412"/>
                  <a:pt x="448" y="372"/>
                </a:cubicBezTo>
                <a:cubicBezTo>
                  <a:pt x="454" y="362"/>
                  <a:pt x="461" y="348"/>
                  <a:pt x="461" y="330"/>
                </a:cubicBezTo>
                <a:cubicBezTo>
                  <a:pt x="461" y="309"/>
                  <a:pt x="453" y="283"/>
                  <a:pt x="426" y="252"/>
                </a:cubicBezTo>
                <a:cubicBezTo>
                  <a:pt x="399" y="219"/>
                  <a:pt x="366" y="196"/>
                  <a:pt x="327" y="181"/>
                </a:cubicBezTo>
                <a:cubicBezTo>
                  <a:pt x="327" y="176"/>
                  <a:pt x="328" y="172"/>
                  <a:pt x="328" y="167"/>
                </a:cubicBezTo>
                <a:cubicBezTo>
                  <a:pt x="328" y="141"/>
                  <a:pt x="324" y="116"/>
                  <a:pt x="317" y="94"/>
                </a:cubicBezTo>
                <a:cubicBezTo>
                  <a:pt x="306" y="62"/>
                  <a:pt x="288" y="35"/>
                  <a:pt x="266" y="20"/>
                </a:cubicBezTo>
                <a:cubicBezTo>
                  <a:pt x="239" y="1"/>
                  <a:pt x="209" y="0"/>
                  <a:pt x="183" y="15"/>
                </a:cubicBezTo>
                <a:close/>
                <a:moveTo>
                  <a:pt x="196" y="38"/>
                </a:moveTo>
                <a:cubicBezTo>
                  <a:pt x="213" y="28"/>
                  <a:pt x="232" y="29"/>
                  <a:pt x="251" y="42"/>
                </a:cubicBezTo>
                <a:cubicBezTo>
                  <a:pt x="276" y="59"/>
                  <a:pt x="301" y="101"/>
                  <a:pt x="301" y="167"/>
                </a:cubicBezTo>
                <a:cubicBezTo>
                  <a:pt x="301" y="168"/>
                  <a:pt x="301" y="170"/>
                  <a:pt x="301" y="172"/>
                </a:cubicBezTo>
                <a:cubicBezTo>
                  <a:pt x="266" y="163"/>
                  <a:pt x="227" y="161"/>
                  <a:pt x="188" y="166"/>
                </a:cubicBezTo>
                <a:cubicBezTo>
                  <a:pt x="175" y="168"/>
                  <a:pt x="161" y="170"/>
                  <a:pt x="148" y="174"/>
                </a:cubicBezTo>
                <a:cubicBezTo>
                  <a:pt x="148" y="105"/>
                  <a:pt x="165" y="56"/>
                  <a:pt x="196" y="38"/>
                </a:cubicBezTo>
                <a:close/>
                <a:moveTo>
                  <a:pt x="191" y="192"/>
                </a:moveTo>
                <a:cubicBezTo>
                  <a:pt x="229" y="188"/>
                  <a:pt x="266" y="190"/>
                  <a:pt x="299" y="199"/>
                </a:cubicBezTo>
                <a:cubicBezTo>
                  <a:pt x="298" y="204"/>
                  <a:pt x="298" y="208"/>
                  <a:pt x="297" y="213"/>
                </a:cubicBezTo>
                <a:cubicBezTo>
                  <a:pt x="287" y="278"/>
                  <a:pt x="255" y="319"/>
                  <a:pt x="224" y="345"/>
                </a:cubicBezTo>
                <a:cubicBezTo>
                  <a:pt x="221" y="343"/>
                  <a:pt x="219" y="341"/>
                  <a:pt x="217" y="339"/>
                </a:cubicBezTo>
                <a:cubicBezTo>
                  <a:pt x="177" y="306"/>
                  <a:pt x="154" y="264"/>
                  <a:pt x="150" y="214"/>
                </a:cubicBezTo>
                <a:cubicBezTo>
                  <a:pt x="150" y="209"/>
                  <a:pt x="150" y="205"/>
                  <a:pt x="149" y="201"/>
                </a:cubicBezTo>
                <a:cubicBezTo>
                  <a:pt x="163" y="197"/>
                  <a:pt x="177" y="194"/>
                  <a:pt x="191" y="192"/>
                </a:cubicBezTo>
                <a:close/>
                <a:moveTo>
                  <a:pt x="323" y="217"/>
                </a:moveTo>
                <a:cubicBezTo>
                  <a:pt x="324" y="214"/>
                  <a:pt x="324" y="211"/>
                  <a:pt x="325" y="208"/>
                </a:cubicBezTo>
                <a:cubicBezTo>
                  <a:pt x="356" y="222"/>
                  <a:pt x="383" y="242"/>
                  <a:pt x="405" y="269"/>
                </a:cubicBezTo>
                <a:cubicBezTo>
                  <a:pt x="405" y="269"/>
                  <a:pt x="405" y="269"/>
                  <a:pt x="405" y="269"/>
                </a:cubicBezTo>
                <a:cubicBezTo>
                  <a:pt x="424" y="291"/>
                  <a:pt x="434" y="312"/>
                  <a:pt x="434" y="330"/>
                </a:cubicBezTo>
                <a:cubicBezTo>
                  <a:pt x="434" y="340"/>
                  <a:pt x="431" y="349"/>
                  <a:pt x="426" y="357"/>
                </a:cubicBezTo>
                <a:cubicBezTo>
                  <a:pt x="406" y="387"/>
                  <a:pt x="352" y="400"/>
                  <a:pt x="305" y="385"/>
                </a:cubicBezTo>
                <a:cubicBezTo>
                  <a:pt x="305" y="385"/>
                  <a:pt x="305" y="385"/>
                  <a:pt x="304" y="385"/>
                </a:cubicBezTo>
                <a:cubicBezTo>
                  <a:pt x="296" y="383"/>
                  <a:pt x="273" y="375"/>
                  <a:pt x="246" y="360"/>
                </a:cubicBezTo>
                <a:cubicBezTo>
                  <a:pt x="277" y="332"/>
                  <a:pt x="312" y="287"/>
                  <a:pt x="323" y="217"/>
                </a:cubicBezTo>
                <a:close/>
                <a:moveTo>
                  <a:pt x="426" y="252"/>
                </a:moveTo>
                <a:cubicBezTo>
                  <a:pt x="426" y="252"/>
                  <a:pt x="426" y="252"/>
                  <a:pt x="426" y="252"/>
                </a:cubicBezTo>
                <a:cubicBezTo>
                  <a:pt x="426" y="252"/>
                  <a:pt x="426" y="252"/>
                  <a:pt x="426" y="252"/>
                </a:cubicBezTo>
                <a:cubicBezTo>
                  <a:pt x="426" y="252"/>
                  <a:pt x="426" y="252"/>
                  <a:pt x="426" y="252"/>
                </a:cubicBezTo>
                <a:close/>
                <a:moveTo>
                  <a:pt x="159" y="409"/>
                </a:moveTo>
                <a:cubicBezTo>
                  <a:pt x="159" y="409"/>
                  <a:pt x="159" y="409"/>
                  <a:pt x="159" y="409"/>
                </a:cubicBezTo>
                <a:cubicBezTo>
                  <a:pt x="159" y="409"/>
                  <a:pt x="159" y="409"/>
                  <a:pt x="159" y="409"/>
                </a:cubicBezTo>
                <a:cubicBezTo>
                  <a:pt x="159" y="409"/>
                  <a:pt x="159" y="409"/>
                  <a:pt x="159" y="4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16"/>
          <p:cNvSpPr>
            <a:spLocks/>
          </p:cNvSpPr>
          <p:nvPr userDrawn="1"/>
        </p:nvSpPr>
        <p:spPr bwMode="auto">
          <a:xfrm>
            <a:off x="2542114" y="5070678"/>
            <a:ext cx="527050" cy="504825"/>
          </a:xfrm>
          <a:custGeom>
            <a:avLst/>
            <a:gdLst/>
            <a:ahLst/>
            <a:cxnLst>
              <a:cxn ang="0">
                <a:pos x="233" y="0"/>
              </a:cxn>
              <a:cxn ang="0">
                <a:pos x="208" y="19"/>
              </a:cxn>
              <a:cxn ang="0">
                <a:pos x="153" y="130"/>
              </a:cxn>
              <a:cxn ang="0">
                <a:pos x="146" y="135"/>
              </a:cxn>
              <a:cxn ang="0">
                <a:pos x="106" y="141"/>
              </a:cxn>
              <a:cxn ang="0">
                <a:pos x="25" y="153"/>
              </a:cxn>
              <a:cxn ang="0">
                <a:pos x="3" y="170"/>
              </a:cxn>
              <a:cxn ang="0">
                <a:pos x="13" y="202"/>
              </a:cxn>
              <a:cxn ang="0">
                <a:pos x="52" y="239"/>
              </a:cxn>
              <a:cxn ang="0">
                <a:pos x="82" y="268"/>
              </a:cxn>
              <a:cxn ang="0">
                <a:pos x="100" y="268"/>
              </a:cxn>
              <a:cxn ang="0">
                <a:pos x="104" y="259"/>
              </a:cxn>
              <a:cxn ang="0">
                <a:pos x="100" y="249"/>
              </a:cxn>
              <a:cxn ang="0">
                <a:pos x="70" y="220"/>
              </a:cxn>
              <a:cxn ang="0">
                <a:pos x="32" y="183"/>
              </a:cxn>
              <a:cxn ang="0">
                <a:pos x="29" y="179"/>
              </a:cxn>
              <a:cxn ang="0">
                <a:pos x="110" y="167"/>
              </a:cxn>
              <a:cxn ang="0">
                <a:pos x="150" y="161"/>
              </a:cxn>
              <a:cxn ang="0">
                <a:pos x="177" y="142"/>
              </a:cxn>
              <a:cxn ang="0">
                <a:pos x="232" y="31"/>
              </a:cxn>
              <a:cxn ang="0">
                <a:pos x="233" y="29"/>
              </a:cxn>
              <a:cxn ang="0">
                <a:pos x="234" y="31"/>
              </a:cxn>
              <a:cxn ang="0">
                <a:pos x="289" y="143"/>
              </a:cxn>
              <a:cxn ang="0">
                <a:pos x="314" y="161"/>
              </a:cxn>
              <a:cxn ang="0">
                <a:pos x="435" y="178"/>
              </a:cxn>
              <a:cxn ang="0">
                <a:pos x="437" y="179"/>
              </a:cxn>
              <a:cxn ang="0">
                <a:pos x="435" y="181"/>
              </a:cxn>
              <a:cxn ang="0">
                <a:pos x="347" y="268"/>
              </a:cxn>
              <a:cxn ang="0">
                <a:pos x="338" y="290"/>
              </a:cxn>
              <a:cxn ang="0">
                <a:pos x="339" y="294"/>
              </a:cxn>
              <a:cxn ang="0">
                <a:pos x="360" y="415"/>
              </a:cxn>
              <a:cxn ang="0">
                <a:pos x="360" y="417"/>
              </a:cxn>
              <a:cxn ang="0">
                <a:pos x="359" y="420"/>
              </a:cxn>
              <a:cxn ang="0">
                <a:pos x="355" y="418"/>
              </a:cxn>
              <a:cxn ang="0">
                <a:pos x="249" y="363"/>
              </a:cxn>
              <a:cxn ang="0">
                <a:pos x="217" y="363"/>
              </a:cxn>
              <a:cxn ang="0">
                <a:pos x="110" y="418"/>
              </a:cxn>
              <a:cxn ang="0">
                <a:pos x="105" y="420"/>
              </a:cxn>
              <a:cxn ang="0">
                <a:pos x="105" y="420"/>
              </a:cxn>
              <a:cxn ang="0">
                <a:pos x="106" y="417"/>
              </a:cxn>
              <a:cxn ang="0">
                <a:pos x="122" y="324"/>
              </a:cxn>
              <a:cxn ang="0">
                <a:pos x="122" y="322"/>
              </a:cxn>
              <a:cxn ang="0">
                <a:pos x="111" y="309"/>
              </a:cxn>
              <a:cxn ang="0">
                <a:pos x="96" y="320"/>
              </a:cxn>
              <a:cxn ang="0">
                <a:pos x="79" y="412"/>
              </a:cxn>
              <a:cxn ang="0">
                <a:pos x="88" y="442"/>
              </a:cxn>
              <a:cxn ang="0">
                <a:pos x="122" y="443"/>
              </a:cxn>
              <a:cxn ang="0">
                <a:pos x="229" y="387"/>
              </a:cxn>
              <a:cxn ang="0">
                <a:pos x="237" y="387"/>
              </a:cxn>
              <a:cxn ang="0">
                <a:pos x="344" y="443"/>
              </a:cxn>
              <a:cxn ang="0">
                <a:pos x="376" y="441"/>
              </a:cxn>
              <a:cxn ang="0">
                <a:pos x="386" y="410"/>
              </a:cxn>
              <a:cxn ang="0">
                <a:pos x="365" y="290"/>
              </a:cxn>
              <a:cxn ang="0">
                <a:pos x="366" y="287"/>
              </a:cxn>
              <a:cxn ang="0">
                <a:pos x="454" y="200"/>
              </a:cxn>
              <a:cxn ang="0">
                <a:pos x="463" y="170"/>
              </a:cxn>
              <a:cxn ang="0">
                <a:pos x="438" y="152"/>
              </a:cxn>
              <a:cxn ang="0">
                <a:pos x="318" y="134"/>
              </a:cxn>
              <a:cxn ang="0">
                <a:pos x="313" y="131"/>
              </a:cxn>
              <a:cxn ang="0">
                <a:pos x="258" y="19"/>
              </a:cxn>
              <a:cxn ang="0">
                <a:pos x="233" y="0"/>
              </a:cxn>
            </a:cxnLst>
            <a:rect l="0" t="0" r="r" b="b"/>
            <a:pathLst>
              <a:path w="467" h="448">
                <a:moveTo>
                  <a:pt x="233" y="0"/>
                </a:moveTo>
                <a:cubicBezTo>
                  <a:pt x="227" y="0"/>
                  <a:pt x="216" y="3"/>
                  <a:pt x="208" y="19"/>
                </a:cubicBezTo>
                <a:cubicBezTo>
                  <a:pt x="208" y="19"/>
                  <a:pt x="153" y="130"/>
                  <a:pt x="153" y="130"/>
                </a:cubicBezTo>
                <a:cubicBezTo>
                  <a:pt x="152" y="132"/>
                  <a:pt x="149" y="134"/>
                  <a:pt x="146" y="135"/>
                </a:cubicBezTo>
                <a:cubicBezTo>
                  <a:pt x="146" y="135"/>
                  <a:pt x="106" y="141"/>
                  <a:pt x="106" y="141"/>
                </a:cubicBezTo>
                <a:cubicBezTo>
                  <a:pt x="25" y="153"/>
                  <a:pt x="25" y="153"/>
                  <a:pt x="25" y="153"/>
                </a:cubicBezTo>
                <a:cubicBezTo>
                  <a:pt x="14" y="155"/>
                  <a:pt x="6" y="161"/>
                  <a:pt x="3" y="170"/>
                </a:cubicBezTo>
                <a:cubicBezTo>
                  <a:pt x="0" y="180"/>
                  <a:pt x="4" y="192"/>
                  <a:pt x="13" y="202"/>
                </a:cubicBezTo>
                <a:cubicBezTo>
                  <a:pt x="19" y="207"/>
                  <a:pt x="35" y="223"/>
                  <a:pt x="52" y="239"/>
                </a:cubicBezTo>
                <a:cubicBezTo>
                  <a:pt x="82" y="268"/>
                  <a:pt x="82" y="268"/>
                  <a:pt x="82" y="268"/>
                </a:cubicBezTo>
                <a:cubicBezTo>
                  <a:pt x="87" y="274"/>
                  <a:pt x="95" y="274"/>
                  <a:pt x="100" y="268"/>
                </a:cubicBezTo>
                <a:cubicBezTo>
                  <a:pt x="103" y="266"/>
                  <a:pt x="104" y="262"/>
                  <a:pt x="104" y="259"/>
                </a:cubicBezTo>
                <a:cubicBezTo>
                  <a:pt x="104" y="255"/>
                  <a:pt x="103" y="252"/>
                  <a:pt x="100" y="249"/>
                </a:cubicBezTo>
                <a:cubicBezTo>
                  <a:pt x="70" y="220"/>
                  <a:pt x="70" y="220"/>
                  <a:pt x="70" y="220"/>
                </a:cubicBezTo>
                <a:cubicBezTo>
                  <a:pt x="53" y="204"/>
                  <a:pt x="38" y="188"/>
                  <a:pt x="32" y="183"/>
                </a:cubicBezTo>
                <a:cubicBezTo>
                  <a:pt x="31" y="181"/>
                  <a:pt x="30" y="180"/>
                  <a:pt x="29" y="179"/>
                </a:cubicBezTo>
                <a:cubicBezTo>
                  <a:pt x="29" y="179"/>
                  <a:pt x="110" y="167"/>
                  <a:pt x="110" y="167"/>
                </a:cubicBezTo>
                <a:cubicBezTo>
                  <a:pt x="150" y="161"/>
                  <a:pt x="150" y="161"/>
                  <a:pt x="150" y="161"/>
                </a:cubicBezTo>
                <a:cubicBezTo>
                  <a:pt x="162" y="159"/>
                  <a:pt x="172" y="152"/>
                  <a:pt x="177" y="142"/>
                </a:cubicBezTo>
                <a:cubicBezTo>
                  <a:pt x="232" y="31"/>
                  <a:pt x="232" y="31"/>
                  <a:pt x="232" y="31"/>
                </a:cubicBezTo>
                <a:cubicBezTo>
                  <a:pt x="232" y="30"/>
                  <a:pt x="232" y="29"/>
                  <a:pt x="233" y="29"/>
                </a:cubicBezTo>
                <a:cubicBezTo>
                  <a:pt x="233" y="29"/>
                  <a:pt x="234" y="30"/>
                  <a:pt x="234" y="31"/>
                </a:cubicBezTo>
                <a:cubicBezTo>
                  <a:pt x="243" y="48"/>
                  <a:pt x="284" y="133"/>
                  <a:pt x="289" y="143"/>
                </a:cubicBezTo>
                <a:cubicBezTo>
                  <a:pt x="294" y="152"/>
                  <a:pt x="303" y="159"/>
                  <a:pt x="314" y="161"/>
                </a:cubicBezTo>
                <a:cubicBezTo>
                  <a:pt x="382" y="171"/>
                  <a:pt x="423" y="177"/>
                  <a:pt x="435" y="178"/>
                </a:cubicBezTo>
                <a:cubicBezTo>
                  <a:pt x="436" y="179"/>
                  <a:pt x="437" y="179"/>
                  <a:pt x="437" y="179"/>
                </a:cubicBezTo>
                <a:cubicBezTo>
                  <a:pt x="437" y="180"/>
                  <a:pt x="436" y="180"/>
                  <a:pt x="435" y="181"/>
                </a:cubicBezTo>
                <a:cubicBezTo>
                  <a:pt x="429" y="188"/>
                  <a:pt x="399" y="217"/>
                  <a:pt x="347" y="268"/>
                </a:cubicBezTo>
                <a:cubicBezTo>
                  <a:pt x="341" y="274"/>
                  <a:pt x="338" y="282"/>
                  <a:pt x="338" y="290"/>
                </a:cubicBezTo>
                <a:cubicBezTo>
                  <a:pt x="338" y="291"/>
                  <a:pt x="338" y="293"/>
                  <a:pt x="339" y="294"/>
                </a:cubicBezTo>
                <a:cubicBezTo>
                  <a:pt x="339" y="294"/>
                  <a:pt x="360" y="415"/>
                  <a:pt x="360" y="415"/>
                </a:cubicBezTo>
                <a:cubicBezTo>
                  <a:pt x="360" y="416"/>
                  <a:pt x="360" y="417"/>
                  <a:pt x="360" y="417"/>
                </a:cubicBezTo>
                <a:cubicBezTo>
                  <a:pt x="360" y="419"/>
                  <a:pt x="360" y="419"/>
                  <a:pt x="359" y="420"/>
                </a:cubicBezTo>
                <a:cubicBezTo>
                  <a:pt x="359" y="420"/>
                  <a:pt x="357" y="419"/>
                  <a:pt x="355" y="418"/>
                </a:cubicBezTo>
                <a:cubicBezTo>
                  <a:pt x="346" y="414"/>
                  <a:pt x="309" y="395"/>
                  <a:pt x="249" y="363"/>
                </a:cubicBezTo>
                <a:cubicBezTo>
                  <a:pt x="239" y="358"/>
                  <a:pt x="227" y="358"/>
                  <a:pt x="217" y="363"/>
                </a:cubicBezTo>
                <a:cubicBezTo>
                  <a:pt x="157" y="395"/>
                  <a:pt x="117" y="415"/>
                  <a:pt x="110" y="418"/>
                </a:cubicBezTo>
                <a:cubicBezTo>
                  <a:pt x="108" y="419"/>
                  <a:pt x="106" y="420"/>
                  <a:pt x="105" y="420"/>
                </a:cubicBezTo>
                <a:cubicBezTo>
                  <a:pt x="105" y="420"/>
                  <a:pt x="105" y="420"/>
                  <a:pt x="105" y="420"/>
                </a:cubicBezTo>
                <a:cubicBezTo>
                  <a:pt x="105" y="419"/>
                  <a:pt x="105" y="418"/>
                  <a:pt x="106" y="417"/>
                </a:cubicBezTo>
                <a:cubicBezTo>
                  <a:pt x="122" y="324"/>
                  <a:pt x="122" y="324"/>
                  <a:pt x="122" y="324"/>
                </a:cubicBezTo>
                <a:cubicBezTo>
                  <a:pt x="122" y="323"/>
                  <a:pt x="122" y="323"/>
                  <a:pt x="122" y="322"/>
                </a:cubicBezTo>
                <a:cubicBezTo>
                  <a:pt x="122" y="315"/>
                  <a:pt x="117" y="310"/>
                  <a:pt x="111" y="309"/>
                </a:cubicBezTo>
                <a:cubicBezTo>
                  <a:pt x="104" y="307"/>
                  <a:pt x="97" y="312"/>
                  <a:pt x="96" y="320"/>
                </a:cubicBezTo>
                <a:cubicBezTo>
                  <a:pt x="79" y="412"/>
                  <a:pt x="79" y="412"/>
                  <a:pt x="79" y="412"/>
                </a:cubicBezTo>
                <a:cubicBezTo>
                  <a:pt x="76" y="429"/>
                  <a:pt x="84" y="438"/>
                  <a:pt x="88" y="442"/>
                </a:cubicBezTo>
                <a:cubicBezTo>
                  <a:pt x="97" y="448"/>
                  <a:pt x="109" y="448"/>
                  <a:pt x="122" y="443"/>
                </a:cubicBezTo>
                <a:cubicBezTo>
                  <a:pt x="131" y="438"/>
                  <a:pt x="193" y="406"/>
                  <a:pt x="229" y="387"/>
                </a:cubicBezTo>
                <a:cubicBezTo>
                  <a:pt x="231" y="385"/>
                  <a:pt x="234" y="385"/>
                  <a:pt x="237" y="387"/>
                </a:cubicBezTo>
                <a:cubicBezTo>
                  <a:pt x="279" y="409"/>
                  <a:pt x="332" y="437"/>
                  <a:pt x="344" y="443"/>
                </a:cubicBezTo>
                <a:cubicBezTo>
                  <a:pt x="356" y="448"/>
                  <a:pt x="367" y="447"/>
                  <a:pt x="376" y="441"/>
                </a:cubicBezTo>
                <a:cubicBezTo>
                  <a:pt x="384" y="435"/>
                  <a:pt x="388" y="423"/>
                  <a:pt x="386" y="410"/>
                </a:cubicBezTo>
                <a:cubicBezTo>
                  <a:pt x="386" y="410"/>
                  <a:pt x="365" y="290"/>
                  <a:pt x="365" y="290"/>
                </a:cubicBezTo>
                <a:cubicBezTo>
                  <a:pt x="365" y="289"/>
                  <a:pt x="365" y="288"/>
                  <a:pt x="366" y="287"/>
                </a:cubicBezTo>
                <a:cubicBezTo>
                  <a:pt x="418" y="236"/>
                  <a:pt x="448" y="207"/>
                  <a:pt x="454" y="200"/>
                </a:cubicBezTo>
                <a:cubicBezTo>
                  <a:pt x="463" y="191"/>
                  <a:pt x="467" y="180"/>
                  <a:pt x="463" y="170"/>
                </a:cubicBezTo>
                <a:cubicBezTo>
                  <a:pt x="460" y="160"/>
                  <a:pt x="451" y="154"/>
                  <a:pt x="438" y="152"/>
                </a:cubicBezTo>
                <a:cubicBezTo>
                  <a:pt x="430" y="151"/>
                  <a:pt x="403" y="147"/>
                  <a:pt x="318" y="134"/>
                </a:cubicBezTo>
                <a:cubicBezTo>
                  <a:pt x="316" y="134"/>
                  <a:pt x="314" y="133"/>
                  <a:pt x="313" y="131"/>
                </a:cubicBezTo>
                <a:cubicBezTo>
                  <a:pt x="308" y="121"/>
                  <a:pt x="267" y="37"/>
                  <a:pt x="258" y="19"/>
                </a:cubicBezTo>
                <a:cubicBezTo>
                  <a:pt x="249" y="2"/>
                  <a:pt x="238" y="0"/>
                  <a:pt x="233"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41"/>
          <p:cNvSpPr>
            <a:spLocks/>
          </p:cNvSpPr>
          <p:nvPr userDrawn="1"/>
        </p:nvSpPr>
        <p:spPr bwMode="auto">
          <a:xfrm>
            <a:off x="2548464" y="3718379"/>
            <a:ext cx="514350" cy="436563"/>
          </a:xfrm>
          <a:custGeom>
            <a:avLst/>
            <a:gdLst/>
            <a:ahLst/>
            <a:cxnLst>
              <a:cxn ang="0">
                <a:pos x="228" y="14"/>
              </a:cxn>
              <a:cxn ang="0">
                <a:pos x="124" y="0"/>
              </a:cxn>
              <a:cxn ang="0">
                <a:pos x="0" y="54"/>
              </a:cxn>
              <a:cxn ang="0">
                <a:pos x="1" y="56"/>
              </a:cxn>
              <a:cxn ang="0">
                <a:pos x="14" y="160"/>
              </a:cxn>
              <a:cxn ang="0">
                <a:pos x="1" y="265"/>
              </a:cxn>
              <a:cxn ang="0">
                <a:pos x="16" y="373"/>
              </a:cxn>
              <a:cxn ang="0">
                <a:pos x="124" y="388"/>
              </a:cxn>
              <a:cxn ang="0">
                <a:pos x="228" y="375"/>
              </a:cxn>
              <a:cxn ang="0">
                <a:pos x="333" y="388"/>
              </a:cxn>
              <a:cxn ang="0">
                <a:pos x="456" y="335"/>
              </a:cxn>
              <a:cxn ang="0">
                <a:pos x="443" y="230"/>
              </a:cxn>
              <a:cxn ang="0">
                <a:pos x="456" y="126"/>
              </a:cxn>
              <a:cxn ang="0">
                <a:pos x="429" y="9"/>
              </a:cxn>
              <a:cxn ang="0">
                <a:pos x="411" y="27"/>
              </a:cxn>
              <a:cxn ang="0">
                <a:pos x="429" y="56"/>
              </a:cxn>
              <a:cxn ang="0">
                <a:pos x="409" y="91"/>
              </a:cxn>
              <a:cxn ang="0">
                <a:pos x="416" y="149"/>
              </a:cxn>
              <a:cxn ang="0">
                <a:pos x="416" y="172"/>
              </a:cxn>
              <a:cxn ang="0">
                <a:pos x="409" y="230"/>
              </a:cxn>
              <a:cxn ang="0">
                <a:pos x="429" y="265"/>
              </a:cxn>
              <a:cxn ang="0">
                <a:pos x="411" y="294"/>
              </a:cxn>
              <a:cxn ang="0">
                <a:pos x="418" y="312"/>
              </a:cxn>
              <a:cxn ang="0">
                <a:pos x="379" y="348"/>
              </a:cxn>
              <a:cxn ang="0">
                <a:pos x="333" y="361"/>
              </a:cxn>
              <a:cxn ang="0">
                <a:pos x="286" y="348"/>
              </a:cxn>
              <a:cxn ang="0">
                <a:pos x="228" y="341"/>
              </a:cxn>
              <a:cxn ang="0">
                <a:pos x="170" y="348"/>
              </a:cxn>
              <a:cxn ang="0">
                <a:pos x="124" y="361"/>
              </a:cxn>
              <a:cxn ang="0">
                <a:pos x="95" y="343"/>
              </a:cxn>
              <a:cxn ang="0">
                <a:pos x="54" y="362"/>
              </a:cxn>
              <a:cxn ang="0">
                <a:pos x="41" y="311"/>
              </a:cxn>
              <a:cxn ang="0">
                <a:pos x="41" y="288"/>
              </a:cxn>
              <a:cxn ang="0">
                <a:pos x="47" y="230"/>
              </a:cxn>
              <a:cxn ang="0">
                <a:pos x="27" y="195"/>
              </a:cxn>
              <a:cxn ang="0">
                <a:pos x="47" y="160"/>
              </a:cxn>
              <a:cxn ang="0">
                <a:pos x="41" y="102"/>
              </a:cxn>
              <a:cxn ang="0">
                <a:pos x="41" y="79"/>
              </a:cxn>
              <a:cxn ang="0">
                <a:pos x="27" y="54"/>
              </a:cxn>
              <a:cxn ang="0">
                <a:pos x="89" y="47"/>
              </a:cxn>
              <a:cxn ang="0">
                <a:pos x="147" y="41"/>
              </a:cxn>
              <a:cxn ang="0">
                <a:pos x="194" y="27"/>
              </a:cxn>
              <a:cxn ang="0">
                <a:pos x="240" y="41"/>
              </a:cxn>
              <a:cxn ang="0">
                <a:pos x="298" y="47"/>
              </a:cxn>
              <a:cxn ang="0">
                <a:pos x="347" y="14"/>
              </a:cxn>
            </a:cxnLst>
            <a:rect l="0" t="0" r="r" b="b"/>
            <a:pathLst>
              <a:path w="456" h="388">
                <a:moveTo>
                  <a:pt x="298" y="14"/>
                </a:moveTo>
                <a:cubicBezTo>
                  <a:pt x="289" y="5"/>
                  <a:pt x="276" y="0"/>
                  <a:pt x="263" y="0"/>
                </a:cubicBezTo>
                <a:cubicBezTo>
                  <a:pt x="250" y="0"/>
                  <a:pt x="238" y="5"/>
                  <a:pt x="228" y="14"/>
                </a:cubicBezTo>
                <a:cubicBezTo>
                  <a:pt x="219" y="5"/>
                  <a:pt x="207" y="0"/>
                  <a:pt x="194" y="0"/>
                </a:cubicBezTo>
                <a:cubicBezTo>
                  <a:pt x="181" y="0"/>
                  <a:pt x="168" y="5"/>
                  <a:pt x="159" y="14"/>
                </a:cubicBezTo>
                <a:cubicBezTo>
                  <a:pt x="149" y="5"/>
                  <a:pt x="137" y="0"/>
                  <a:pt x="124" y="0"/>
                </a:cubicBezTo>
                <a:cubicBezTo>
                  <a:pt x="111" y="0"/>
                  <a:pt x="98" y="5"/>
                  <a:pt x="89" y="14"/>
                </a:cubicBezTo>
                <a:cubicBezTo>
                  <a:pt x="79" y="5"/>
                  <a:pt x="67" y="0"/>
                  <a:pt x="54" y="0"/>
                </a:cubicBezTo>
                <a:cubicBezTo>
                  <a:pt x="24" y="0"/>
                  <a:pt x="0" y="24"/>
                  <a:pt x="0" y="54"/>
                </a:cubicBezTo>
                <a:cubicBezTo>
                  <a:pt x="0" y="54"/>
                  <a:pt x="0" y="55"/>
                  <a:pt x="0" y="55"/>
                </a:cubicBezTo>
                <a:cubicBezTo>
                  <a:pt x="1" y="57"/>
                  <a:pt x="1" y="57"/>
                  <a:pt x="1" y="57"/>
                </a:cubicBezTo>
                <a:cubicBezTo>
                  <a:pt x="1" y="57"/>
                  <a:pt x="1" y="56"/>
                  <a:pt x="1" y="56"/>
                </a:cubicBezTo>
                <a:cubicBezTo>
                  <a:pt x="1" y="69"/>
                  <a:pt x="5" y="81"/>
                  <a:pt x="14" y="90"/>
                </a:cubicBezTo>
                <a:cubicBezTo>
                  <a:pt x="5" y="100"/>
                  <a:pt x="1" y="112"/>
                  <a:pt x="1" y="125"/>
                </a:cubicBezTo>
                <a:cubicBezTo>
                  <a:pt x="1" y="138"/>
                  <a:pt x="5" y="151"/>
                  <a:pt x="14" y="160"/>
                </a:cubicBezTo>
                <a:cubicBezTo>
                  <a:pt x="5" y="170"/>
                  <a:pt x="1" y="182"/>
                  <a:pt x="1" y="195"/>
                </a:cubicBezTo>
                <a:cubicBezTo>
                  <a:pt x="1" y="208"/>
                  <a:pt x="5" y="220"/>
                  <a:pt x="14" y="230"/>
                </a:cubicBezTo>
                <a:cubicBezTo>
                  <a:pt x="5" y="240"/>
                  <a:pt x="1" y="252"/>
                  <a:pt x="1" y="265"/>
                </a:cubicBezTo>
                <a:cubicBezTo>
                  <a:pt x="1" y="278"/>
                  <a:pt x="5" y="290"/>
                  <a:pt x="14" y="300"/>
                </a:cubicBezTo>
                <a:cubicBezTo>
                  <a:pt x="5" y="309"/>
                  <a:pt x="1" y="322"/>
                  <a:pt x="1" y="335"/>
                </a:cubicBezTo>
                <a:cubicBezTo>
                  <a:pt x="1" y="349"/>
                  <a:pt x="6" y="362"/>
                  <a:pt x="16" y="373"/>
                </a:cubicBezTo>
                <a:cubicBezTo>
                  <a:pt x="26" y="383"/>
                  <a:pt x="40" y="388"/>
                  <a:pt x="54" y="388"/>
                </a:cubicBezTo>
                <a:cubicBezTo>
                  <a:pt x="67" y="388"/>
                  <a:pt x="79" y="383"/>
                  <a:pt x="89" y="375"/>
                </a:cubicBezTo>
                <a:cubicBezTo>
                  <a:pt x="99" y="383"/>
                  <a:pt x="111" y="388"/>
                  <a:pt x="124" y="388"/>
                </a:cubicBezTo>
                <a:cubicBezTo>
                  <a:pt x="137" y="388"/>
                  <a:pt x="149" y="383"/>
                  <a:pt x="158" y="375"/>
                </a:cubicBezTo>
                <a:cubicBezTo>
                  <a:pt x="168" y="383"/>
                  <a:pt x="180" y="388"/>
                  <a:pt x="193" y="388"/>
                </a:cubicBezTo>
                <a:cubicBezTo>
                  <a:pt x="206" y="388"/>
                  <a:pt x="219" y="383"/>
                  <a:pt x="228" y="375"/>
                </a:cubicBezTo>
                <a:cubicBezTo>
                  <a:pt x="238" y="383"/>
                  <a:pt x="250" y="388"/>
                  <a:pt x="263" y="388"/>
                </a:cubicBezTo>
                <a:cubicBezTo>
                  <a:pt x="276" y="388"/>
                  <a:pt x="288" y="383"/>
                  <a:pt x="298" y="375"/>
                </a:cubicBezTo>
                <a:cubicBezTo>
                  <a:pt x="308" y="383"/>
                  <a:pt x="320" y="388"/>
                  <a:pt x="333" y="388"/>
                </a:cubicBezTo>
                <a:cubicBezTo>
                  <a:pt x="346" y="388"/>
                  <a:pt x="358" y="383"/>
                  <a:pt x="368" y="375"/>
                </a:cubicBezTo>
                <a:cubicBezTo>
                  <a:pt x="377" y="383"/>
                  <a:pt x="390" y="388"/>
                  <a:pt x="403" y="388"/>
                </a:cubicBezTo>
                <a:cubicBezTo>
                  <a:pt x="432" y="388"/>
                  <a:pt x="456" y="364"/>
                  <a:pt x="456" y="335"/>
                </a:cubicBezTo>
                <a:cubicBezTo>
                  <a:pt x="456" y="322"/>
                  <a:pt x="451" y="309"/>
                  <a:pt x="443" y="300"/>
                </a:cubicBezTo>
                <a:cubicBezTo>
                  <a:pt x="451" y="290"/>
                  <a:pt x="456" y="278"/>
                  <a:pt x="456" y="265"/>
                </a:cubicBezTo>
                <a:cubicBezTo>
                  <a:pt x="456" y="252"/>
                  <a:pt x="451" y="240"/>
                  <a:pt x="443" y="230"/>
                </a:cubicBezTo>
                <a:cubicBezTo>
                  <a:pt x="451" y="221"/>
                  <a:pt x="456" y="208"/>
                  <a:pt x="456" y="195"/>
                </a:cubicBezTo>
                <a:cubicBezTo>
                  <a:pt x="456" y="182"/>
                  <a:pt x="451" y="170"/>
                  <a:pt x="443" y="161"/>
                </a:cubicBezTo>
                <a:cubicBezTo>
                  <a:pt x="451" y="151"/>
                  <a:pt x="456" y="139"/>
                  <a:pt x="456" y="126"/>
                </a:cubicBezTo>
                <a:cubicBezTo>
                  <a:pt x="456" y="113"/>
                  <a:pt x="451" y="100"/>
                  <a:pt x="443" y="91"/>
                </a:cubicBezTo>
                <a:cubicBezTo>
                  <a:pt x="451" y="81"/>
                  <a:pt x="456" y="69"/>
                  <a:pt x="456" y="56"/>
                </a:cubicBezTo>
                <a:cubicBezTo>
                  <a:pt x="456" y="37"/>
                  <a:pt x="446" y="19"/>
                  <a:pt x="429" y="9"/>
                </a:cubicBezTo>
                <a:cubicBezTo>
                  <a:pt x="424" y="6"/>
                  <a:pt x="418" y="7"/>
                  <a:pt x="413" y="11"/>
                </a:cubicBezTo>
                <a:cubicBezTo>
                  <a:pt x="411" y="14"/>
                  <a:pt x="409" y="17"/>
                  <a:pt x="409" y="21"/>
                </a:cubicBezTo>
                <a:cubicBezTo>
                  <a:pt x="409" y="23"/>
                  <a:pt x="410" y="25"/>
                  <a:pt x="411" y="27"/>
                </a:cubicBezTo>
                <a:cubicBezTo>
                  <a:pt x="411" y="28"/>
                  <a:pt x="411" y="28"/>
                  <a:pt x="411" y="28"/>
                </a:cubicBezTo>
                <a:cubicBezTo>
                  <a:pt x="412" y="30"/>
                  <a:pt x="415" y="32"/>
                  <a:pt x="417" y="33"/>
                </a:cubicBezTo>
                <a:cubicBezTo>
                  <a:pt x="425" y="38"/>
                  <a:pt x="429" y="47"/>
                  <a:pt x="429" y="56"/>
                </a:cubicBezTo>
                <a:cubicBezTo>
                  <a:pt x="429" y="65"/>
                  <a:pt x="424" y="74"/>
                  <a:pt x="416" y="79"/>
                </a:cubicBezTo>
                <a:cubicBezTo>
                  <a:pt x="412" y="81"/>
                  <a:pt x="409" y="86"/>
                  <a:pt x="409" y="91"/>
                </a:cubicBezTo>
                <a:cubicBezTo>
                  <a:pt x="409" y="91"/>
                  <a:pt x="409" y="91"/>
                  <a:pt x="409" y="91"/>
                </a:cubicBezTo>
                <a:cubicBezTo>
                  <a:pt x="409" y="95"/>
                  <a:pt x="412" y="100"/>
                  <a:pt x="416" y="102"/>
                </a:cubicBezTo>
                <a:cubicBezTo>
                  <a:pt x="424" y="107"/>
                  <a:pt x="429" y="116"/>
                  <a:pt x="429" y="126"/>
                </a:cubicBezTo>
                <a:cubicBezTo>
                  <a:pt x="429" y="135"/>
                  <a:pt x="424" y="144"/>
                  <a:pt x="416" y="149"/>
                </a:cubicBezTo>
                <a:cubicBezTo>
                  <a:pt x="412" y="151"/>
                  <a:pt x="409" y="156"/>
                  <a:pt x="409" y="161"/>
                </a:cubicBezTo>
                <a:cubicBezTo>
                  <a:pt x="409" y="161"/>
                  <a:pt x="409" y="161"/>
                  <a:pt x="409" y="161"/>
                </a:cubicBezTo>
                <a:cubicBezTo>
                  <a:pt x="409" y="165"/>
                  <a:pt x="412" y="170"/>
                  <a:pt x="416" y="172"/>
                </a:cubicBezTo>
                <a:cubicBezTo>
                  <a:pt x="424" y="177"/>
                  <a:pt x="429" y="186"/>
                  <a:pt x="429" y="195"/>
                </a:cubicBezTo>
                <a:cubicBezTo>
                  <a:pt x="429" y="205"/>
                  <a:pt x="424" y="214"/>
                  <a:pt x="416" y="219"/>
                </a:cubicBezTo>
                <a:cubicBezTo>
                  <a:pt x="412" y="221"/>
                  <a:pt x="409" y="225"/>
                  <a:pt x="409" y="230"/>
                </a:cubicBezTo>
                <a:cubicBezTo>
                  <a:pt x="409" y="230"/>
                  <a:pt x="409" y="230"/>
                  <a:pt x="409" y="230"/>
                </a:cubicBezTo>
                <a:cubicBezTo>
                  <a:pt x="409" y="235"/>
                  <a:pt x="412" y="239"/>
                  <a:pt x="416" y="242"/>
                </a:cubicBezTo>
                <a:cubicBezTo>
                  <a:pt x="424" y="247"/>
                  <a:pt x="429" y="256"/>
                  <a:pt x="429" y="265"/>
                </a:cubicBezTo>
                <a:cubicBezTo>
                  <a:pt x="429" y="274"/>
                  <a:pt x="425" y="283"/>
                  <a:pt x="417" y="288"/>
                </a:cubicBezTo>
                <a:cubicBezTo>
                  <a:pt x="414" y="289"/>
                  <a:pt x="412" y="291"/>
                  <a:pt x="411" y="294"/>
                </a:cubicBezTo>
                <a:cubicBezTo>
                  <a:pt x="411" y="294"/>
                  <a:pt x="411" y="294"/>
                  <a:pt x="411" y="294"/>
                </a:cubicBezTo>
                <a:cubicBezTo>
                  <a:pt x="410" y="296"/>
                  <a:pt x="409" y="298"/>
                  <a:pt x="409" y="300"/>
                </a:cubicBezTo>
                <a:cubicBezTo>
                  <a:pt x="409" y="304"/>
                  <a:pt x="411" y="307"/>
                  <a:pt x="413" y="310"/>
                </a:cubicBezTo>
                <a:cubicBezTo>
                  <a:pt x="415" y="311"/>
                  <a:pt x="416" y="312"/>
                  <a:pt x="418" y="312"/>
                </a:cubicBezTo>
                <a:cubicBezTo>
                  <a:pt x="425" y="317"/>
                  <a:pt x="430" y="326"/>
                  <a:pt x="430" y="335"/>
                </a:cubicBezTo>
                <a:cubicBezTo>
                  <a:pt x="430" y="349"/>
                  <a:pt x="418" y="361"/>
                  <a:pt x="403" y="361"/>
                </a:cubicBezTo>
                <a:cubicBezTo>
                  <a:pt x="393" y="361"/>
                  <a:pt x="384" y="356"/>
                  <a:pt x="379" y="348"/>
                </a:cubicBezTo>
                <a:cubicBezTo>
                  <a:pt x="377" y="344"/>
                  <a:pt x="373" y="341"/>
                  <a:pt x="368" y="341"/>
                </a:cubicBezTo>
                <a:cubicBezTo>
                  <a:pt x="363" y="341"/>
                  <a:pt x="359" y="344"/>
                  <a:pt x="356" y="348"/>
                </a:cubicBezTo>
                <a:cubicBezTo>
                  <a:pt x="351" y="356"/>
                  <a:pt x="342" y="361"/>
                  <a:pt x="333" y="361"/>
                </a:cubicBezTo>
                <a:cubicBezTo>
                  <a:pt x="323" y="361"/>
                  <a:pt x="314" y="356"/>
                  <a:pt x="310" y="348"/>
                </a:cubicBezTo>
                <a:cubicBezTo>
                  <a:pt x="307" y="344"/>
                  <a:pt x="303" y="341"/>
                  <a:pt x="298" y="341"/>
                </a:cubicBezTo>
                <a:cubicBezTo>
                  <a:pt x="293" y="341"/>
                  <a:pt x="289" y="344"/>
                  <a:pt x="286" y="348"/>
                </a:cubicBezTo>
                <a:cubicBezTo>
                  <a:pt x="282" y="356"/>
                  <a:pt x="273" y="361"/>
                  <a:pt x="263" y="361"/>
                </a:cubicBezTo>
                <a:cubicBezTo>
                  <a:pt x="254" y="361"/>
                  <a:pt x="245" y="356"/>
                  <a:pt x="240" y="348"/>
                </a:cubicBezTo>
                <a:cubicBezTo>
                  <a:pt x="237" y="344"/>
                  <a:pt x="233" y="341"/>
                  <a:pt x="228" y="341"/>
                </a:cubicBezTo>
                <a:cubicBezTo>
                  <a:pt x="223" y="341"/>
                  <a:pt x="219" y="344"/>
                  <a:pt x="217" y="348"/>
                </a:cubicBezTo>
                <a:cubicBezTo>
                  <a:pt x="212" y="356"/>
                  <a:pt x="203" y="361"/>
                  <a:pt x="193" y="361"/>
                </a:cubicBezTo>
                <a:cubicBezTo>
                  <a:pt x="184" y="361"/>
                  <a:pt x="175" y="356"/>
                  <a:pt x="170" y="348"/>
                </a:cubicBezTo>
                <a:cubicBezTo>
                  <a:pt x="168" y="344"/>
                  <a:pt x="163" y="341"/>
                  <a:pt x="158" y="341"/>
                </a:cubicBezTo>
                <a:cubicBezTo>
                  <a:pt x="154" y="341"/>
                  <a:pt x="149" y="344"/>
                  <a:pt x="147" y="348"/>
                </a:cubicBezTo>
                <a:cubicBezTo>
                  <a:pt x="142" y="356"/>
                  <a:pt x="133" y="361"/>
                  <a:pt x="124" y="361"/>
                </a:cubicBezTo>
                <a:cubicBezTo>
                  <a:pt x="114" y="361"/>
                  <a:pt x="106" y="357"/>
                  <a:pt x="101" y="349"/>
                </a:cubicBezTo>
                <a:cubicBezTo>
                  <a:pt x="100" y="347"/>
                  <a:pt x="98" y="344"/>
                  <a:pt x="95" y="343"/>
                </a:cubicBezTo>
                <a:cubicBezTo>
                  <a:pt x="95" y="343"/>
                  <a:pt x="95" y="343"/>
                  <a:pt x="95" y="343"/>
                </a:cubicBezTo>
                <a:cubicBezTo>
                  <a:pt x="90" y="340"/>
                  <a:pt x="83" y="341"/>
                  <a:pt x="79" y="345"/>
                </a:cubicBezTo>
                <a:cubicBezTo>
                  <a:pt x="78" y="347"/>
                  <a:pt x="77" y="348"/>
                  <a:pt x="76" y="350"/>
                </a:cubicBezTo>
                <a:cubicBezTo>
                  <a:pt x="71" y="357"/>
                  <a:pt x="63" y="362"/>
                  <a:pt x="54" y="362"/>
                </a:cubicBezTo>
                <a:cubicBezTo>
                  <a:pt x="47" y="362"/>
                  <a:pt x="40" y="359"/>
                  <a:pt x="35" y="354"/>
                </a:cubicBezTo>
                <a:cubicBezTo>
                  <a:pt x="30" y="349"/>
                  <a:pt x="27" y="342"/>
                  <a:pt x="27" y="335"/>
                </a:cubicBezTo>
                <a:cubicBezTo>
                  <a:pt x="27" y="325"/>
                  <a:pt x="32" y="316"/>
                  <a:pt x="41" y="311"/>
                </a:cubicBezTo>
                <a:cubicBezTo>
                  <a:pt x="45" y="309"/>
                  <a:pt x="47" y="305"/>
                  <a:pt x="47" y="300"/>
                </a:cubicBezTo>
                <a:cubicBezTo>
                  <a:pt x="47" y="300"/>
                  <a:pt x="47" y="300"/>
                  <a:pt x="47" y="300"/>
                </a:cubicBezTo>
                <a:cubicBezTo>
                  <a:pt x="47" y="295"/>
                  <a:pt x="45" y="291"/>
                  <a:pt x="41" y="288"/>
                </a:cubicBezTo>
                <a:cubicBezTo>
                  <a:pt x="32" y="283"/>
                  <a:pt x="27" y="275"/>
                  <a:pt x="27" y="265"/>
                </a:cubicBezTo>
                <a:cubicBezTo>
                  <a:pt x="27" y="255"/>
                  <a:pt x="32" y="246"/>
                  <a:pt x="41" y="242"/>
                </a:cubicBezTo>
                <a:cubicBezTo>
                  <a:pt x="45" y="239"/>
                  <a:pt x="47" y="235"/>
                  <a:pt x="47" y="230"/>
                </a:cubicBezTo>
                <a:cubicBezTo>
                  <a:pt x="47" y="230"/>
                  <a:pt x="47" y="230"/>
                  <a:pt x="47" y="230"/>
                </a:cubicBezTo>
                <a:cubicBezTo>
                  <a:pt x="47" y="225"/>
                  <a:pt x="45" y="221"/>
                  <a:pt x="41" y="218"/>
                </a:cubicBezTo>
                <a:cubicBezTo>
                  <a:pt x="32" y="214"/>
                  <a:pt x="27" y="205"/>
                  <a:pt x="27" y="195"/>
                </a:cubicBezTo>
                <a:cubicBezTo>
                  <a:pt x="27" y="186"/>
                  <a:pt x="32" y="177"/>
                  <a:pt x="41" y="172"/>
                </a:cubicBezTo>
                <a:cubicBezTo>
                  <a:pt x="45" y="169"/>
                  <a:pt x="47" y="165"/>
                  <a:pt x="47" y="160"/>
                </a:cubicBezTo>
                <a:cubicBezTo>
                  <a:pt x="47" y="160"/>
                  <a:pt x="47" y="160"/>
                  <a:pt x="47" y="160"/>
                </a:cubicBezTo>
                <a:cubicBezTo>
                  <a:pt x="47" y="155"/>
                  <a:pt x="45" y="151"/>
                  <a:pt x="41" y="149"/>
                </a:cubicBezTo>
                <a:cubicBezTo>
                  <a:pt x="32" y="144"/>
                  <a:pt x="27" y="135"/>
                  <a:pt x="27" y="125"/>
                </a:cubicBezTo>
                <a:cubicBezTo>
                  <a:pt x="27" y="116"/>
                  <a:pt x="32" y="107"/>
                  <a:pt x="41" y="102"/>
                </a:cubicBezTo>
                <a:cubicBezTo>
                  <a:pt x="45" y="100"/>
                  <a:pt x="47" y="95"/>
                  <a:pt x="47" y="91"/>
                </a:cubicBezTo>
                <a:cubicBezTo>
                  <a:pt x="47" y="91"/>
                  <a:pt x="47" y="90"/>
                  <a:pt x="47" y="90"/>
                </a:cubicBezTo>
                <a:cubicBezTo>
                  <a:pt x="47" y="86"/>
                  <a:pt x="45" y="81"/>
                  <a:pt x="41" y="79"/>
                </a:cubicBezTo>
                <a:cubicBezTo>
                  <a:pt x="32" y="74"/>
                  <a:pt x="27" y="65"/>
                  <a:pt x="27" y="56"/>
                </a:cubicBezTo>
                <a:cubicBezTo>
                  <a:pt x="27" y="55"/>
                  <a:pt x="27" y="55"/>
                  <a:pt x="27" y="54"/>
                </a:cubicBezTo>
                <a:cubicBezTo>
                  <a:pt x="27" y="54"/>
                  <a:pt x="27" y="54"/>
                  <a:pt x="27" y="54"/>
                </a:cubicBezTo>
                <a:cubicBezTo>
                  <a:pt x="27" y="39"/>
                  <a:pt x="39" y="27"/>
                  <a:pt x="54" y="27"/>
                </a:cubicBezTo>
                <a:cubicBezTo>
                  <a:pt x="64" y="27"/>
                  <a:pt x="72" y="32"/>
                  <a:pt x="77" y="41"/>
                </a:cubicBezTo>
                <a:cubicBezTo>
                  <a:pt x="80" y="45"/>
                  <a:pt x="84" y="47"/>
                  <a:pt x="89" y="47"/>
                </a:cubicBezTo>
                <a:cubicBezTo>
                  <a:pt x="94" y="47"/>
                  <a:pt x="98" y="45"/>
                  <a:pt x="100" y="41"/>
                </a:cubicBezTo>
                <a:cubicBezTo>
                  <a:pt x="105" y="32"/>
                  <a:pt x="114" y="27"/>
                  <a:pt x="124" y="27"/>
                </a:cubicBezTo>
                <a:cubicBezTo>
                  <a:pt x="133" y="27"/>
                  <a:pt x="142" y="32"/>
                  <a:pt x="147" y="41"/>
                </a:cubicBezTo>
                <a:cubicBezTo>
                  <a:pt x="149" y="45"/>
                  <a:pt x="154" y="47"/>
                  <a:pt x="159" y="47"/>
                </a:cubicBezTo>
                <a:cubicBezTo>
                  <a:pt x="163" y="47"/>
                  <a:pt x="168" y="45"/>
                  <a:pt x="170" y="41"/>
                </a:cubicBezTo>
                <a:cubicBezTo>
                  <a:pt x="175" y="32"/>
                  <a:pt x="184" y="27"/>
                  <a:pt x="194" y="27"/>
                </a:cubicBezTo>
                <a:cubicBezTo>
                  <a:pt x="203" y="27"/>
                  <a:pt x="212" y="32"/>
                  <a:pt x="217" y="41"/>
                </a:cubicBezTo>
                <a:cubicBezTo>
                  <a:pt x="219" y="45"/>
                  <a:pt x="224" y="47"/>
                  <a:pt x="228" y="47"/>
                </a:cubicBezTo>
                <a:cubicBezTo>
                  <a:pt x="233" y="47"/>
                  <a:pt x="238" y="45"/>
                  <a:pt x="240" y="41"/>
                </a:cubicBezTo>
                <a:cubicBezTo>
                  <a:pt x="245" y="32"/>
                  <a:pt x="254" y="27"/>
                  <a:pt x="263" y="27"/>
                </a:cubicBezTo>
                <a:cubicBezTo>
                  <a:pt x="273" y="27"/>
                  <a:pt x="282" y="32"/>
                  <a:pt x="287" y="41"/>
                </a:cubicBezTo>
                <a:cubicBezTo>
                  <a:pt x="289" y="45"/>
                  <a:pt x="293" y="47"/>
                  <a:pt x="298" y="47"/>
                </a:cubicBezTo>
                <a:cubicBezTo>
                  <a:pt x="303" y="47"/>
                  <a:pt x="307" y="45"/>
                  <a:pt x="310" y="41"/>
                </a:cubicBezTo>
                <a:cubicBezTo>
                  <a:pt x="315" y="32"/>
                  <a:pt x="324" y="27"/>
                  <a:pt x="333" y="27"/>
                </a:cubicBezTo>
                <a:cubicBezTo>
                  <a:pt x="341" y="27"/>
                  <a:pt x="347" y="21"/>
                  <a:pt x="347" y="14"/>
                </a:cubicBezTo>
                <a:cubicBezTo>
                  <a:pt x="347" y="6"/>
                  <a:pt x="341" y="0"/>
                  <a:pt x="333" y="0"/>
                </a:cubicBezTo>
                <a:cubicBezTo>
                  <a:pt x="320" y="0"/>
                  <a:pt x="308" y="5"/>
                  <a:pt x="298" y="1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55"/>
          <p:cNvSpPr>
            <a:spLocks/>
          </p:cNvSpPr>
          <p:nvPr userDrawn="1"/>
        </p:nvSpPr>
        <p:spPr bwMode="auto">
          <a:xfrm>
            <a:off x="3199295" y="1190231"/>
            <a:ext cx="438150" cy="463550"/>
          </a:xfrm>
          <a:custGeom>
            <a:avLst/>
            <a:gdLst/>
            <a:ahLst/>
            <a:cxnLst>
              <a:cxn ang="0">
                <a:pos x="43" y="292"/>
              </a:cxn>
              <a:cxn ang="0">
                <a:pos x="252" y="292"/>
              </a:cxn>
              <a:cxn ang="0">
                <a:pos x="252" y="241"/>
              </a:cxn>
              <a:cxn ang="0">
                <a:pos x="217" y="241"/>
              </a:cxn>
              <a:cxn ang="0">
                <a:pos x="169" y="195"/>
              </a:cxn>
              <a:cxn ang="0">
                <a:pos x="276" y="195"/>
              </a:cxn>
              <a:cxn ang="0">
                <a:pos x="276" y="0"/>
              </a:cxn>
              <a:cxn ang="0">
                <a:pos x="0" y="0"/>
              </a:cxn>
              <a:cxn ang="0">
                <a:pos x="0" y="191"/>
              </a:cxn>
              <a:cxn ang="0">
                <a:pos x="106" y="191"/>
              </a:cxn>
              <a:cxn ang="0">
                <a:pos x="106" y="244"/>
              </a:cxn>
            </a:cxnLst>
            <a:rect l="0" t="0" r="r" b="b"/>
            <a:pathLst>
              <a:path w="276" h="292">
                <a:moveTo>
                  <a:pt x="43" y="292"/>
                </a:moveTo>
                <a:lnTo>
                  <a:pt x="252" y="292"/>
                </a:lnTo>
                <a:lnTo>
                  <a:pt x="252" y="241"/>
                </a:lnTo>
                <a:lnTo>
                  <a:pt x="217" y="241"/>
                </a:lnTo>
                <a:lnTo>
                  <a:pt x="169" y="195"/>
                </a:lnTo>
                <a:lnTo>
                  <a:pt x="276" y="195"/>
                </a:lnTo>
                <a:lnTo>
                  <a:pt x="276" y="0"/>
                </a:lnTo>
                <a:lnTo>
                  <a:pt x="0" y="0"/>
                </a:lnTo>
                <a:lnTo>
                  <a:pt x="0" y="191"/>
                </a:lnTo>
                <a:lnTo>
                  <a:pt x="106" y="191"/>
                </a:lnTo>
                <a:lnTo>
                  <a:pt x="106" y="244"/>
                </a:ln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38"/>
          <p:cNvSpPr>
            <a:spLocks/>
          </p:cNvSpPr>
          <p:nvPr userDrawn="1"/>
        </p:nvSpPr>
        <p:spPr bwMode="auto">
          <a:xfrm>
            <a:off x="3154845" y="4423062"/>
            <a:ext cx="527050" cy="476249"/>
          </a:xfrm>
          <a:custGeom>
            <a:avLst/>
            <a:gdLst/>
            <a:ahLst/>
            <a:cxnLst>
              <a:cxn ang="0">
                <a:pos x="162" y="286"/>
              </a:cxn>
              <a:cxn ang="0">
                <a:pos x="162" y="268"/>
              </a:cxn>
              <a:cxn ang="0">
                <a:pos x="181" y="48"/>
              </a:cxn>
              <a:cxn ang="0">
                <a:pos x="177" y="118"/>
              </a:cxn>
              <a:cxn ang="0">
                <a:pos x="168" y="122"/>
              </a:cxn>
              <a:cxn ang="0">
                <a:pos x="27" y="122"/>
              </a:cxn>
              <a:cxn ang="0">
                <a:pos x="168" y="171"/>
              </a:cxn>
              <a:cxn ang="0">
                <a:pos x="182" y="184"/>
              </a:cxn>
              <a:cxn ang="0">
                <a:pos x="168" y="198"/>
              </a:cxn>
              <a:cxn ang="0">
                <a:pos x="13" y="198"/>
              </a:cxn>
              <a:cxn ang="0">
                <a:pos x="4" y="194"/>
              </a:cxn>
              <a:cxn ang="0">
                <a:pos x="0" y="184"/>
              </a:cxn>
              <a:cxn ang="0">
                <a:pos x="4" y="100"/>
              </a:cxn>
              <a:cxn ang="0">
                <a:pos x="13" y="96"/>
              </a:cxn>
              <a:cxn ang="0">
                <a:pos x="155" y="96"/>
              </a:cxn>
              <a:cxn ang="0">
                <a:pos x="163" y="2"/>
              </a:cxn>
              <a:cxn ang="0">
                <a:pos x="178" y="6"/>
              </a:cxn>
              <a:cxn ang="0">
                <a:pos x="304" y="138"/>
              </a:cxn>
              <a:cxn ang="0">
                <a:pos x="304" y="156"/>
              </a:cxn>
              <a:cxn ang="0">
                <a:pos x="286" y="376"/>
              </a:cxn>
              <a:cxn ang="0">
                <a:pos x="289" y="305"/>
              </a:cxn>
              <a:cxn ang="0">
                <a:pos x="299" y="301"/>
              </a:cxn>
              <a:cxn ang="0">
                <a:pos x="440" y="301"/>
              </a:cxn>
              <a:cxn ang="0">
                <a:pos x="298" y="252"/>
              </a:cxn>
              <a:cxn ang="0">
                <a:pos x="285" y="239"/>
              </a:cxn>
              <a:cxn ang="0">
                <a:pos x="298" y="226"/>
              </a:cxn>
              <a:cxn ang="0">
                <a:pos x="463" y="229"/>
              </a:cxn>
              <a:cxn ang="0">
                <a:pos x="467" y="239"/>
              </a:cxn>
              <a:cxn ang="0">
                <a:pos x="467" y="314"/>
              </a:cxn>
              <a:cxn ang="0">
                <a:pos x="463" y="324"/>
              </a:cxn>
              <a:cxn ang="0">
                <a:pos x="453" y="328"/>
              </a:cxn>
              <a:cxn ang="0">
                <a:pos x="312" y="409"/>
              </a:cxn>
              <a:cxn ang="0">
                <a:pos x="304" y="421"/>
              </a:cxn>
              <a:cxn ang="0">
                <a:pos x="299" y="422"/>
              </a:cxn>
            </a:cxnLst>
            <a:rect l="0" t="0" r="r" b="b"/>
            <a:pathLst>
              <a:path w="467" h="422">
                <a:moveTo>
                  <a:pt x="289" y="418"/>
                </a:moveTo>
                <a:cubicBezTo>
                  <a:pt x="162" y="286"/>
                  <a:pt x="162" y="286"/>
                  <a:pt x="162" y="286"/>
                </a:cubicBezTo>
                <a:cubicBezTo>
                  <a:pt x="157" y="281"/>
                  <a:pt x="157" y="273"/>
                  <a:pt x="162" y="268"/>
                </a:cubicBezTo>
                <a:cubicBezTo>
                  <a:pt x="162" y="268"/>
                  <a:pt x="162" y="268"/>
                  <a:pt x="162" y="268"/>
                </a:cubicBezTo>
                <a:cubicBezTo>
                  <a:pt x="276" y="147"/>
                  <a:pt x="276" y="147"/>
                  <a:pt x="276" y="147"/>
                </a:cubicBezTo>
                <a:cubicBezTo>
                  <a:pt x="181" y="48"/>
                  <a:pt x="181" y="48"/>
                  <a:pt x="181" y="48"/>
                </a:cubicBezTo>
                <a:cubicBezTo>
                  <a:pt x="181" y="109"/>
                  <a:pt x="181" y="109"/>
                  <a:pt x="181" y="109"/>
                </a:cubicBezTo>
                <a:cubicBezTo>
                  <a:pt x="181" y="113"/>
                  <a:pt x="180" y="116"/>
                  <a:pt x="177" y="118"/>
                </a:cubicBezTo>
                <a:cubicBezTo>
                  <a:pt x="177" y="118"/>
                  <a:pt x="177" y="118"/>
                  <a:pt x="177" y="118"/>
                </a:cubicBezTo>
                <a:cubicBezTo>
                  <a:pt x="175" y="121"/>
                  <a:pt x="171" y="122"/>
                  <a:pt x="168" y="122"/>
                </a:cubicBezTo>
                <a:cubicBezTo>
                  <a:pt x="168" y="122"/>
                  <a:pt x="168" y="122"/>
                  <a:pt x="168" y="122"/>
                </a:cubicBezTo>
                <a:cubicBezTo>
                  <a:pt x="27" y="122"/>
                  <a:pt x="27" y="122"/>
                  <a:pt x="27" y="122"/>
                </a:cubicBezTo>
                <a:cubicBezTo>
                  <a:pt x="27" y="171"/>
                  <a:pt x="27" y="171"/>
                  <a:pt x="27" y="171"/>
                </a:cubicBezTo>
                <a:cubicBezTo>
                  <a:pt x="168" y="171"/>
                  <a:pt x="168" y="171"/>
                  <a:pt x="168" y="171"/>
                </a:cubicBezTo>
                <a:cubicBezTo>
                  <a:pt x="168" y="171"/>
                  <a:pt x="168" y="171"/>
                  <a:pt x="168" y="171"/>
                </a:cubicBezTo>
                <a:cubicBezTo>
                  <a:pt x="176" y="171"/>
                  <a:pt x="182" y="177"/>
                  <a:pt x="182" y="184"/>
                </a:cubicBezTo>
                <a:cubicBezTo>
                  <a:pt x="182" y="184"/>
                  <a:pt x="182" y="184"/>
                  <a:pt x="182" y="184"/>
                </a:cubicBezTo>
                <a:cubicBezTo>
                  <a:pt x="182" y="192"/>
                  <a:pt x="176" y="198"/>
                  <a:pt x="168" y="198"/>
                </a:cubicBezTo>
                <a:cubicBezTo>
                  <a:pt x="168" y="198"/>
                  <a:pt x="168" y="198"/>
                  <a:pt x="168" y="198"/>
                </a:cubicBezTo>
                <a:cubicBezTo>
                  <a:pt x="13" y="198"/>
                  <a:pt x="13" y="198"/>
                  <a:pt x="13" y="198"/>
                </a:cubicBezTo>
                <a:cubicBezTo>
                  <a:pt x="10" y="198"/>
                  <a:pt x="6" y="196"/>
                  <a:pt x="4" y="194"/>
                </a:cubicBezTo>
                <a:cubicBezTo>
                  <a:pt x="4" y="194"/>
                  <a:pt x="4" y="194"/>
                  <a:pt x="4" y="194"/>
                </a:cubicBezTo>
                <a:cubicBezTo>
                  <a:pt x="2" y="191"/>
                  <a:pt x="0" y="188"/>
                  <a:pt x="0" y="184"/>
                </a:cubicBezTo>
                <a:cubicBezTo>
                  <a:pt x="0" y="184"/>
                  <a:pt x="0" y="184"/>
                  <a:pt x="0" y="184"/>
                </a:cubicBezTo>
                <a:cubicBezTo>
                  <a:pt x="0" y="109"/>
                  <a:pt x="0" y="109"/>
                  <a:pt x="0" y="109"/>
                </a:cubicBezTo>
                <a:cubicBezTo>
                  <a:pt x="0" y="106"/>
                  <a:pt x="2" y="102"/>
                  <a:pt x="4" y="100"/>
                </a:cubicBezTo>
                <a:cubicBezTo>
                  <a:pt x="4" y="100"/>
                  <a:pt x="4" y="100"/>
                  <a:pt x="4" y="100"/>
                </a:cubicBezTo>
                <a:cubicBezTo>
                  <a:pt x="6" y="97"/>
                  <a:pt x="10" y="96"/>
                  <a:pt x="13" y="96"/>
                </a:cubicBezTo>
                <a:cubicBezTo>
                  <a:pt x="13" y="96"/>
                  <a:pt x="13" y="96"/>
                  <a:pt x="13" y="96"/>
                </a:cubicBezTo>
                <a:cubicBezTo>
                  <a:pt x="155" y="96"/>
                  <a:pt x="155" y="96"/>
                  <a:pt x="155" y="96"/>
                </a:cubicBezTo>
                <a:cubicBezTo>
                  <a:pt x="155" y="15"/>
                  <a:pt x="155" y="15"/>
                  <a:pt x="155" y="15"/>
                </a:cubicBezTo>
                <a:cubicBezTo>
                  <a:pt x="155" y="9"/>
                  <a:pt x="158" y="4"/>
                  <a:pt x="163" y="2"/>
                </a:cubicBezTo>
                <a:cubicBezTo>
                  <a:pt x="163" y="2"/>
                  <a:pt x="163" y="2"/>
                  <a:pt x="163" y="2"/>
                </a:cubicBezTo>
                <a:cubicBezTo>
                  <a:pt x="168" y="0"/>
                  <a:pt x="174" y="2"/>
                  <a:pt x="178" y="6"/>
                </a:cubicBezTo>
                <a:cubicBezTo>
                  <a:pt x="178" y="6"/>
                  <a:pt x="178" y="6"/>
                  <a:pt x="178" y="6"/>
                </a:cubicBezTo>
                <a:cubicBezTo>
                  <a:pt x="304" y="138"/>
                  <a:pt x="304" y="138"/>
                  <a:pt x="304" y="138"/>
                </a:cubicBezTo>
                <a:cubicBezTo>
                  <a:pt x="309" y="143"/>
                  <a:pt x="309" y="151"/>
                  <a:pt x="304" y="156"/>
                </a:cubicBezTo>
                <a:cubicBezTo>
                  <a:pt x="304" y="156"/>
                  <a:pt x="304" y="156"/>
                  <a:pt x="304" y="156"/>
                </a:cubicBezTo>
                <a:cubicBezTo>
                  <a:pt x="190" y="277"/>
                  <a:pt x="190" y="277"/>
                  <a:pt x="190" y="277"/>
                </a:cubicBezTo>
                <a:cubicBezTo>
                  <a:pt x="286" y="376"/>
                  <a:pt x="286" y="376"/>
                  <a:pt x="286" y="376"/>
                </a:cubicBezTo>
                <a:cubicBezTo>
                  <a:pt x="286" y="314"/>
                  <a:pt x="286" y="314"/>
                  <a:pt x="286" y="314"/>
                </a:cubicBezTo>
                <a:cubicBezTo>
                  <a:pt x="286" y="311"/>
                  <a:pt x="287" y="307"/>
                  <a:pt x="289" y="305"/>
                </a:cubicBezTo>
                <a:cubicBezTo>
                  <a:pt x="289" y="305"/>
                  <a:pt x="289" y="305"/>
                  <a:pt x="289" y="305"/>
                </a:cubicBezTo>
                <a:cubicBezTo>
                  <a:pt x="292" y="302"/>
                  <a:pt x="295" y="301"/>
                  <a:pt x="299" y="301"/>
                </a:cubicBezTo>
                <a:cubicBezTo>
                  <a:pt x="299" y="301"/>
                  <a:pt x="299" y="301"/>
                  <a:pt x="299" y="301"/>
                </a:cubicBezTo>
                <a:cubicBezTo>
                  <a:pt x="440" y="301"/>
                  <a:pt x="440" y="301"/>
                  <a:pt x="440" y="301"/>
                </a:cubicBezTo>
                <a:cubicBezTo>
                  <a:pt x="440" y="252"/>
                  <a:pt x="440" y="252"/>
                  <a:pt x="440" y="252"/>
                </a:cubicBezTo>
                <a:cubicBezTo>
                  <a:pt x="298" y="252"/>
                  <a:pt x="298" y="252"/>
                  <a:pt x="298" y="252"/>
                </a:cubicBezTo>
                <a:cubicBezTo>
                  <a:pt x="291" y="252"/>
                  <a:pt x="285" y="246"/>
                  <a:pt x="285" y="239"/>
                </a:cubicBezTo>
                <a:cubicBezTo>
                  <a:pt x="285" y="239"/>
                  <a:pt x="285" y="239"/>
                  <a:pt x="285" y="239"/>
                </a:cubicBezTo>
                <a:cubicBezTo>
                  <a:pt x="285" y="231"/>
                  <a:pt x="291" y="226"/>
                  <a:pt x="298" y="226"/>
                </a:cubicBezTo>
                <a:cubicBezTo>
                  <a:pt x="298" y="226"/>
                  <a:pt x="298" y="226"/>
                  <a:pt x="298" y="226"/>
                </a:cubicBezTo>
                <a:cubicBezTo>
                  <a:pt x="453" y="226"/>
                  <a:pt x="453" y="226"/>
                  <a:pt x="453" y="226"/>
                </a:cubicBezTo>
                <a:cubicBezTo>
                  <a:pt x="457" y="226"/>
                  <a:pt x="460" y="227"/>
                  <a:pt x="463" y="229"/>
                </a:cubicBezTo>
                <a:cubicBezTo>
                  <a:pt x="463" y="229"/>
                  <a:pt x="463" y="229"/>
                  <a:pt x="463" y="229"/>
                </a:cubicBezTo>
                <a:cubicBezTo>
                  <a:pt x="465" y="232"/>
                  <a:pt x="467" y="235"/>
                  <a:pt x="467" y="239"/>
                </a:cubicBezTo>
                <a:cubicBezTo>
                  <a:pt x="467" y="239"/>
                  <a:pt x="467" y="239"/>
                  <a:pt x="467" y="239"/>
                </a:cubicBezTo>
                <a:cubicBezTo>
                  <a:pt x="467" y="314"/>
                  <a:pt x="467" y="314"/>
                  <a:pt x="467" y="314"/>
                </a:cubicBezTo>
                <a:cubicBezTo>
                  <a:pt x="467" y="318"/>
                  <a:pt x="465" y="321"/>
                  <a:pt x="463" y="324"/>
                </a:cubicBezTo>
                <a:cubicBezTo>
                  <a:pt x="463" y="324"/>
                  <a:pt x="463" y="324"/>
                  <a:pt x="463" y="324"/>
                </a:cubicBezTo>
                <a:cubicBezTo>
                  <a:pt x="460" y="326"/>
                  <a:pt x="457" y="328"/>
                  <a:pt x="453" y="328"/>
                </a:cubicBezTo>
                <a:cubicBezTo>
                  <a:pt x="453" y="328"/>
                  <a:pt x="453" y="328"/>
                  <a:pt x="453" y="328"/>
                </a:cubicBezTo>
                <a:cubicBezTo>
                  <a:pt x="312" y="328"/>
                  <a:pt x="312" y="328"/>
                  <a:pt x="312" y="328"/>
                </a:cubicBezTo>
                <a:cubicBezTo>
                  <a:pt x="312" y="409"/>
                  <a:pt x="312" y="409"/>
                  <a:pt x="312" y="409"/>
                </a:cubicBezTo>
                <a:cubicBezTo>
                  <a:pt x="312" y="414"/>
                  <a:pt x="309" y="419"/>
                  <a:pt x="304" y="421"/>
                </a:cubicBezTo>
                <a:cubicBezTo>
                  <a:pt x="304" y="421"/>
                  <a:pt x="304" y="421"/>
                  <a:pt x="304" y="421"/>
                </a:cubicBezTo>
                <a:cubicBezTo>
                  <a:pt x="302" y="422"/>
                  <a:pt x="301" y="422"/>
                  <a:pt x="299" y="422"/>
                </a:cubicBezTo>
                <a:cubicBezTo>
                  <a:pt x="299" y="422"/>
                  <a:pt x="299" y="422"/>
                  <a:pt x="299" y="422"/>
                </a:cubicBezTo>
                <a:cubicBezTo>
                  <a:pt x="295" y="422"/>
                  <a:pt x="292" y="420"/>
                  <a:pt x="289" y="41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84"/>
          <p:cNvSpPr>
            <a:spLocks/>
          </p:cNvSpPr>
          <p:nvPr userDrawn="1"/>
        </p:nvSpPr>
        <p:spPr bwMode="auto">
          <a:xfrm>
            <a:off x="3262795" y="1795367"/>
            <a:ext cx="311150" cy="417512"/>
          </a:xfrm>
          <a:custGeom>
            <a:avLst/>
            <a:gdLst/>
            <a:ahLst/>
            <a:cxnLst>
              <a:cxn ang="0">
                <a:pos x="8" y="68"/>
              </a:cxn>
              <a:cxn ang="0">
                <a:pos x="0" y="106"/>
              </a:cxn>
              <a:cxn ang="0">
                <a:pos x="57" y="222"/>
              </a:cxn>
              <a:cxn ang="0">
                <a:pos x="67" y="229"/>
              </a:cxn>
              <a:cxn ang="0">
                <a:pos x="67" y="229"/>
              </a:cxn>
              <a:cxn ang="0">
                <a:pos x="67" y="229"/>
              </a:cxn>
              <a:cxn ang="0">
                <a:pos x="85" y="223"/>
              </a:cxn>
              <a:cxn ang="0">
                <a:pos x="80" y="205"/>
              </a:cxn>
              <a:cxn ang="0">
                <a:pos x="59" y="163"/>
              </a:cxn>
              <a:cxn ang="0">
                <a:pos x="73" y="153"/>
              </a:cxn>
              <a:cxn ang="0">
                <a:pos x="89" y="143"/>
              </a:cxn>
              <a:cxn ang="0">
                <a:pos x="79" y="127"/>
              </a:cxn>
              <a:cxn ang="0">
                <a:pos x="35" y="151"/>
              </a:cxn>
              <a:cxn ang="0">
                <a:pos x="26" y="106"/>
              </a:cxn>
              <a:cxn ang="0">
                <a:pos x="31" y="80"/>
              </a:cxn>
              <a:cxn ang="0">
                <a:pos x="155" y="27"/>
              </a:cxn>
              <a:cxn ang="0">
                <a:pos x="241" y="85"/>
              </a:cxn>
              <a:cxn ang="0">
                <a:pos x="243" y="102"/>
              </a:cxn>
              <a:cxn ang="0">
                <a:pos x="234" y="131"/>
              </a:cxn>
              <a:cxn ang="0">
                <a:pos x="230" y="140"/>
              </a:cxn>
              <a:cxn ang="0">
                <a:pos x="246" y="184"/>
              </a:cxn>
              <a:cxn ang="0">
                <a:pos x="247" y="190"/>
              </a:cxn>
              <a:cxn ang="0">
                <a:pos x="239" y="197"/>
              </a:cxn>
              <a:cxn ang="0">
                <a:pos x="230" y="203"/>
              </a:cxn>
              <a:cxn ang="0">
                <a:pos x="226" y="218"/>
              </a:cxn>
              <a:cxn ang="0">
                <a:pos x="228" y="231"/>
              </a:cxn>
              <a:cxn ang="0">
                <a:pos x="224" y="242"/>
              </a:cxn>
              <a:cxn ang="0">
                <a:pos x="224" y="244"/>
              </a:cxn>
              <a:cxn ang="0">
                <a:pos x="227" y="255"/>
              </a:cxn>
              <a:cxn ang="0">
                <a:pos x="219" y="273"/>
              </a:cxn>
              <a:cxn ang="0">
                <a:pos x="197" y="286"/>
              </a:cxn>
              <a:cxn ang="0">
                <a:pos x="150" y="294"/>
              </a:cxn>
              <a:cxn ang="0">
                <a:pos x="131" y="336"/>
              </a:cxn>
              <a:cxn ang="0">
                <a:pos x="40" y="292"/>
              </a:cxn>
              <a:cxn ang="0">
                <a:pos x="22" y="298"/>
              </a:cxn>
              <a:cxn ang="0">
                <a:pos x="28" y="315"/>
              </a:cxn>
              <a:cxn ang="0">
                <a:pos x="135" y="367"/>
              </a:cxn>
              <a:cxn ang="0">
                <a:pos x="147" y="367"/>
              </a:cxn>
              <a:cxn ang="0">
                <a:pos x="154" y="357"/>
              </a:cxn>
              <a:cxn ang="0">
                <a:pos x="165" y="316"/>
              </a:cxn>
              <a:cxn ang="0">
                <a:pos x="197" y="313"/>
              </a:cxn>
              <a:cxn ang="0">
                <a:pos x="244" y="283"/>
              </a:cxn>
              <a:cxn ang="0">
                <a:pos x="246" y="278"/>
              </a:cxn>
              <a:cxn ang="0">
                <a:pos x="254" y="252"/>
              </a:cxn>
              <a:cxn ang="0">
                <a:pos x="251" y="244"/>
              </a:cxn>
              <a:cxn ang="0">
                <a:pos x="255" y="235"/>
              </a:cxn>
              <a:cxn ang="0">
                <a:pos x="255" y="232"/>
              </a:cxn>
              <a:cxn ang="0">
                <a:pos x="253" y="219"/>
              </a:cxn>
              <a:cxn ang="0">
                <a:pos x="274" y="199"/>
              </a:cxn>
              <a:cxn ang="0">
                <a:pos x="276" y="189"/>
              </a:cxn>
              <a:cxn ang="0">
                <a:pos x="275" y="183"/>
              </a:cxn>
              <a:cxn ang="0">
                <a:pos x="271" y="174"/>
              </a:cxn>
              <a:cxn ang="0">
                <a:pos x="257" y="143"/>
              </a:cxn>
              <a:cxn ang="0">
                <a:pos x="269" y="102"/>
              </a:cxn>
              <a:cxn ang="0">
                <a:pos x="267" y="80"/>
              </a:cxn>
              <a:cxn ang="0">
                <a:pos x="155" y="0"/>
              </a:cxn>
              <a:cxn ang="0">
                <a:pos x="8" y="68"/>
              </a:cxn>
            </a:cxnLst>
            <a:rect l="0" t="0" r="r" b="b"/>
            <a:pathLst>
              <a:path w="276" h="369">
                <a:moveTo>
                  <a:pt x="8" y="68"/>
                </a:moveTo>
                <a:cubicBezTo>
                  <a:pt x="3" y="77"/>
                  <a:pt x="0" y="90"/>
                  <a:pt x="0" y="106"/>
                </a:cubicBezTo>
                <a:cubicBezTo>
                  <a:pt x="0" y="145"/>
                  <a:pt x="17" y="196"/>
                  <a:pt x="57" y="222"/>
                </a:cubicBezTo>
                <a:cubicBezTo>
                  <a:pt x="60" y="225"/>
                  <a:pt x="63" y="227"/>
                  <a:pt x="67" y="229"/>
                </a:cubicBezTo>
                <a:cubicBezTo>
                  <a:pt x="67" y="229"/>
                  <a:pt x="67" y="229"/>
                  <a:pt x="67" y="229"/>
                </a:cubicBezTo>
                <a:cubicBezTo>
                  <a:pt x="67" y="229"/>
                  <a:pt x="67" y="229"/>
                  <a:pt x="67" y="229"/>
                </a:cubicBezTo>
                <a:cubicBezTo>
                  <a:pt x="74" y="232"/>
                  <a:pt x="82" y="230"/>
                  <a:pt x="85" y="223"/>
                </a:cubicBezTo>
                <a:cubicBezTo>
                  <a:pt x="88" y="217"/>
                  <a:pt x="86" y="209"/>
                  <a:pt x="80" y="205"/>
                </a:cubicBezTo>
                <a:cubicBezTo>
                  <a:pt x="58" y="194"/>
                  <a:pt x="54" y="175"/>
                  <a:pt x="59" y="163"/>
                </a:cubicBezTo>
                <a:cubicBezTo>
                  <a:pt x="60" y="159"/>
                  <a:pt x="64" y="151"/>
                  <a:pt x="73" y="153"/>
                </a:cubicBezTo>
                <a:cubicBezTo>
                  <a:pt x="81" y="155"/>
                  <a:pt x="88" y="150"/>
                  <a:pt x="89" y="143"/>
                </a:cubicBezTo>
                <a:cubicBezTo>
                  <a:pt x="91" y="136"/>
                  <a:pt x="86" y="129"/>
                  <a:pt x="79" y="127"/>
                </a:cubicBezTo>
                <a:cubicBezTo>
                  <a:pt x="60" y="123"/>
                  <a:pt x="43" y="133"/>
                  <a:pt x="35" y="151"/>
                </a:cubicBezTo>
                <a:cubicBezTo>
                  <a:pt x="29" y="136"/>
                  <a:pt x="26" y="120"/>
                  <a:pt x="26" y="106"/>
                </a:cubicBezTo>
                <a:cubicBezTo>
                  <a:pt x="26" y="95"/>
                  <a:pt x="28" y="86"/>
                  <a:pt x="31" y="80"/>
                </a:cubicBezTo>
                <a:cubicBezTo>
                  <a:pt x="54" y="34"/>
                  <a:pt x="119" y="27"/>
                  <a:pt x="155" y="27"/>
                </a:cubicBezTo>
                <a:cubicBezTo>
                  <a:pt x="197" y="27"/>
                  <a:pt x="235" y="52"/>
                  <a:pt x="241" y="85"/>
                </a:cubicBezTo>
                <a:cubicBezTo>
                  <a:pt x="242" y="91"/>
                  <a:pt x="243" y="97"/>
                  <a:pt x="243" y="102"/>
                </a:cubicBezTo>
                <a:cubicBezTo>
                  <a:pt x="243" y="120"/>
                  <a:pt x="236" y="128"/>
                  <a:pt x="234" y="131"/>
                </a:cubicBezTo>
                <a:cubicBezTo>
                  <a:pt x="232" y="133"/>
                  <a:pt x="230" y="136"/>
                  <a:pt x="230" y="140"/>
                </a:cubicBezTo>
                <a:cubicBezTo>
                  <a:pt x="230" y="154"/>
                  <a:pt x="238" y="168"/>
                  <a:pt x="246" y="184"/>
                </a:cubicBezTo>
                <a:cubicBezTo>
                  <a:pt x="246" y="184"/>
                  <a:pt x="249" y="188"/>
                  <a:pt x="247" y="190"/>
                </a:cubicBezTo>
                <a:cubicBezTo>
                  <a:pt x="246" y="192"/>
                  <a:pt x="241" y="196"/>
                  <a:pt x="239" y="197"/>
                </a:cubicBezTo>
                <a:cubicBezTo>
                  <a:pt x="230" y="203"/>
                  <a:pt x="230" y="203"/>
                  <a:pt x="230" y="203"/>
                </a:cubicBezTo>
                <a:cubicBezTo>
                  <a:pt x="229" y="205"/>
                  <a:pt x="226" y="208"/>
                  <a:pt x="226" y="218"/>
                </a:cubicBezTo>
                <a:cubicBezTo>
                  <a:pt x="226" y="221"/>
                  <a:pt x="227" y="226"/>
                  <a:pt x="228" y="231"/>
                </a:cubicBezTo>
                <a:cubicBezTo>
                  <a:pt x="226" y="234"/>
                  <a:pt x="224" y="238"/>
                  <a:pt x="224" y="242"/>
                </a:cubicBezTo>
                <a:cubicBezTo>
                  <a:pt x="224" y="243"/>
                  <a:pt x="224" y="243"/>
                  <a:pt x="224" y="244"/>
                </a:cubicBezTo>
                <a:cubicBezTo>
                  <a:pt x="224" y="247"/>
                  <a:pt x="224" y="251"/>
                  <a:pt x="227" y="255"/>
                </a:cubicBezTo>
                <a:cubicBezTo>
                  <a:pt x="226" y="259"/>
                  <a:pt x="223" y="268"/>
                  <a:pt x="219" y="273"/>
                </a:cubicBezTo>
                <a:cubicBezTo>
                  <a:pt x="217" y="277"/>
                  <a:pt x="205" y="286"/>
                  <a:pt x="197" y="286"/>
                </a:cubicBezTo>
                <a:cubicBezTo>
                  <a:pt x="173" y="286"/>
                  <a:pt x="159" y="288"/>
                  <a:pt x="150" y="294"/>
                </a:cubicBezTo>
                <a:cubicBezTo>
                  <a:pt x="147" y="296"/>
                  <a:pt x="139" y="300"/>
                  <a:pt x="131" y="336"/>
                </a:cubicBezTo>
                <a:cubicBezTo>
                  <a:pt x="109" y="325"/>
                  <a:pt x="40" y="292"/>
                  <a:pt x="40" y="292"/>
                </a:cubicBezTo>
                <a:cubicBezTo>
                  <a:pt x="33" y="288"/>
                  <a:pt x="25" y="291"/>
                  <a:pt x="22" y="298"/>
                </a:cubicBezTo>
                <a:cubicBezTo>
                  <a:pt x="19" y="304"/>
                  <a:pt x="22" y="312"/>
                  <a:pt x="28" y="315"/>
                </a:cubicBezTo>
                <a:cubicBezTo>
                  <a:pt x="135" y="367"/>
                  <a:pt x="135" y="367"/>
                  <a:pt x="135" y="367"/>
                </a:cubicBezTo>
                <a:cubicBezTo>
                  <a:pt x="139" y="369"/>
                  <a:pt x="143" y="369"/>
                  <a:pt x="147" y="367"/>
                </a:cubicBezTo>
                <a:cubicBezTo>
                  <a:pt x="151" y="365"/>
                  <a:pt x="153" y="361"/>
                  <a:pt x="154" y="357"/>
                </a:cubicBezTo>
                <a:cubicBezTo>
                  <a:pt x="157" y="340"/>
                  <a:pt x="162" y="321"/>
                  <a:pt x="165" y="316"/>
                </a:cubicBezTo>
                <a:cubicBezTo>
                  <a:pt x="169" y="314"/>
                  <a:pt x="178" y="313"/>
                  <a:pt x="197" y="313"/>
                </a:cubicBezTo>
                <a:cubicBezTo>
                  <a:pt x="215" y="313"/>
                  <a:pt x="238" y="299"/>
                  <a:pt x="244" y="283"/>
                </a:cubicBezTo>
                <a:cubicBezTo>
                  <a:pt x="246" y="278"/>
                  <a:pt x="246" y="278"/>
                  <a:pt x="246" y="278"/>
                </a:cubicBezTo>
                <a:cubicBezTo>
                  <a:pt x="251" y="268"/>
                  <a:pt x="254" y="259"/>
                  <a:pt x="254" y="252"/>
                </a:cubicBezTo>
                <a:cubicBezTo>
                  <a:pt x="254" y="249"/>
                  <a:pt x="253" y="246"/>
                  <a:pt x="251" y="244"/>
                </a:cubicBezTo>
                <a:cubicBezTo>
                  <a:pt x="253" y="241"/>
                  <a:pt x="255" y="238"/>
                  <a:pt x="255" y="235"/>
                </a:cubicBezTo>
                <a:cubicBezTo>
                  <a:pt x="255" y="234"/>
                  <a:pt x="255" y="233"/>
                  <a:pt x="255" y="232"/>
                </a:cubicBezTo>
                <a:cubicBezTo>
                  <a:pt x="254" y="228"/>
                  <a:pt x="253" y="222"/>
                  <a:pt x="253" y="219"/>
                </a:cubicBezTo>
                <a:cubicBezTo>
                  <a:pt x="261" y="214"/>
                  <a:pt x="270" y="205"/>
                  <a:pt x="274" y="199"/>
                </a:cubicBezTo>
                <a:cubicBezTo>
                  <a:pt x="276" y="195"/>
                  <a:pt x="276" y="191"/>
                  <a:pt x="276" y="189"/>
                </a:cubicBezTo>
                <a:cubicBezTo>
                  <a:pt x="276" y="186"/>
                  <a:pt x="276" y="184"/>
                  <a:pt x="275" y="183"/>
                </a:cubicBezTo>
                <a:cubicBezTo>
                  <a:pt x="271" y="174"/>
                  <a:pt x="271" y="174"/>
                  <a:pt x="271" y="174"/>
                </a:cubicBezTo>
                <a:cubicBezTo>
                  <a:pt x="267" y="166"/>
                  <a:pt x="259" y="153"/>
                  <a:pt x="257" y="143"/>
                </a:cubicBezTo>
                <a:cubicBezTo>
                  <a:pt x="265" y="133"/>
                  <a:pt x="269" y="118"/>
                  <a:pt x="269" y="102"/>
                </a:cubicBezTo>
                <a:cubicBezTo>
                  <a:pt x="269" y="95"/>
                  <a:pt x="269" y="87"/>
                  <a:pt x="267" y="80"/>
                </a:cubicBezTo>
                <a:cubicBezTo>
                  <a:pt x="259" y="35"/>
                  <a:pt x="211" y="0"/>
                  <a:pt x="155" y="0"/>
                </a:cubicBezTo>
                <a:cubicBezTo>
                  <a:pt x="82" y="0"/>
                  <a:pt x="30" y="24"/>
                  <a:pt x="8" y="6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8"/>
          <p:cNvSpPr>
            <a:spLocks/>
          </p:cNvSpPr>
          <p:nvPr userDrawn="1"/>
        </p:nvSpPr>
        <p:spPr bwMode="auto">
          <a:xfrm>
            <a:off x="3185801" y="2421155"/>
            <a:ext cx="465138" cy="441324"/>
          </a:xfrm>
          <a:custGeom>
            <a:avLst/>
            <a:gdLst/>
            <a:ahLst/>
            <a:cxnLst>
              <a:cxn ang="0">
                <a:pos x="387" y="147"/>
              </a:cxn>
              <a:cxn ang="0">
                <a:pos x="334" y="107"/>
              </a:cxn>
              <a:cxn ang="0">
                <a:pos x="354" y="73"/>
              </a:cxn>
              <a:cxn ang="0">
                <a:pos x="306" y="26"/>
              </a:cxn>
              <a:cxn ang="0">
                <a:pos x="256" y="11"/>
              </a:cxn>
              <a:cxn ang="0">
                <a:pos x="240" y="38"/>
              </a:cxn>
              <a:cxn ang="0">
                <a:pos x="213" y="40"/>
              </a:cxn>
              <a:cxn ang="0">
                <a:pos x="181" y="29"/>
              </a:cxn>
              <a:cxn ang="0">
                <a:pos x="167" y="3"/>
              </a:cxn>
              <a:cxn ang="0">
                <a:pos x="70" y="49"/>
              </a:cxn>
              <a:cxn ang="0">
                <a:pos x="86" y="91"/>
              </a:cxn>
              <a:cxn ang="0">
                <a:pos x="26" y="129"/>
              </a:cxn>
              <a:cxn ang="0">
                <a:pos x="11" y="138"/>
              </a:cxn>
              <a:cxn ang="0">
                <a:pos x="13" y="246"/>
              </a:cxn>
              <a:cxn ang="0">
                <a:pos x="53" y="247"/>
              </a:cxn>
              <a:cxn ang="0">
                <a:pos x="56" y="320"/>
              </a:cxn>
              <a:cxn ang="0">
                <a:pos x="94" y="367"/>
              </a:cxn>
              <a:cxn ang="0">
                <a:pos x="157" y="383"/>
              </a:cxn>
              <a:cxn ang="0">
                <a:pos x="223" y="356"/>
              </a:cxn>
              <a:cxn ang="0">
                <a:pos x="238" y="332"/>
              </a:cxn>
              <a:cxn ang="0">
                <a:pos x="185" y="219"/>
              </a:cxn>
              <a:cxn ang="0">
                <a:pos x="143" y="123"/>
              </a:cxn>
              <a:cxn ang="0">
                <a:pos x="188" y="180"/>
              </a:cxn>
              <a:cxn ang="0">
                <a:pos x="221" y="177"/>
              </a:cxn>
              <a:cxn ang="0">
                <a:pos x="275" y="185"/>
              </a:cxn>
              <a:cxn ang="0">
                <a:pos x="292" y="228"/>
              </a:cxn>
              <a:cxn ang="0">
                <a:pos x="301" y="311"/>
              </a:cxn>
              <a:cxn ang="0">
                <a:pos x="236" y="384"/>
              </a:cxn>
              <a:cxn ang="0">
                <a:pos x="331" y="351"/>
              </a:cxn>
              <a:cxn ang="0">
                <a:pos x="327" y="273"/>
              </a:cxn>
              <a:cxn ang="0">
                <a:pos x="308" y="197"/>
              </a:cxn>
              <a:cxn ang="0">
                <a:pos x="253" y="151"/>
              </a:cxn>
              <a:cxn ang="0">
                <a:pos x="205" y="155"/>
              </a:cxn>
              <a:cxn ang="0">
                <a:pos x="141" y="94"/>
              </a:cxn>
              <a:cxn ang="0">
                <a:pos x="118" y="136"/>
              </a:cxn>
              <a:cxn ang="0">
                <a:pos x="160" y="309"/>
              </a:cxn>
              <a:cxn ang="0">
                <a:pos x="176" y="327"/>
              </a:cxn>
              <a:cxn ang="0">
                <a:pos x="139" y="361"/>
              </a:cxn>
              <a:cxn ang="0">
                <a:pos x="83" y="327"/>
              </a:cxn>
              <a:cxn ang="0">
                <a:pos x="104" y="284"/>
              </a:cxn>
              <a:cxn ang="0">
                <a:pos x="76" y="229"/>
              </a:cxn>
              <a:cxn ang="0">
                <a:pos x="31" y="222"/>
              </a:cxn>
              <a:cxn ang="0">
                <a:pos x="78" y="154"/>
              </a:cxn>
              <a:cxn ang="0">
                <a:pos x="107" y="108"/>
              </a:cxn>
              <a:cxn ang="0">
                <a:pos x="109" y="77"/>
              </a:cxn>
              <a:cxn ang="0">
                <a:pos x="152" y="29"/>
              </a:cxn>
              <a:cxn ang="0">
                <a:pos x="163" y="54"/>
              </a:cxn>
              <a:cxn ang="0">
                <a:pos x="188" y="67"/>
              </a:cxn>
              <a:cxn ang="0">
                <a:pos x="241" y="73"/>
              </a:cxn>
              <a:cxn ang="0">
                <a:pos x="263" y="51"/>
              </a:cxn>
              <a:cxn ang="0">
                <a:pos x="289" y="47"/>
              </a:cxn>
              <a:cxn ang="0">
                <a:pos x="324" y="75"/>
              </a:cxn>
              <a:cxn ang="0">
                <a:pos x="311" y="121"/>
              </a:cxn>
              <a:cxn ang="0">
                <a:pos x="334" y="169"/>
              </a:cxn>
              <a:cxn ang="0">
                <a:pos x="373" y="245"/>
              </a:cxn>
              <a:cxn ang="0">
                <a:pos x="395" y="261"/>
              </a:cxn>
            </a:cxnLst>
            <a:rect l="0" t="0" r="r" b="b"/>
            <a:pathLst>
              <a:path w="413" h="391">
                <a:moveTo>
                  <a:pt x="401" y="155"/>
                </a:moveTo>
                <a:cubicBezTo>
                  <a:pt x="400" y="152"/>
                  <a:pt x="398" y="150"/>
                  <a:pt x="396" y="149"/>
                </a:cubicBezTo>
                <a:cubicBezTo>
                  <a:pt x="393" y="147"/>
                  <a:pt x="390" y="146"/>
                  <a:pt x="387" y="147"/>
                </a:cubicBezTo>
                <a:cubicBezTo>
                  <a:pt x="356" y="150"/>
                  <a:pt x="356" y="150"/>
                  <a:pt x="356" y="150"/>
                </a:cubicBezTo>
                <a:cubicBezTo>
                  <a:pt x="354" y="145"/>
                  <a:pt x="351" y="138"/>
                  <a:pt x="347" y="131"/>
                </a:cubicBezTo>
                <a:cubicBezTo>
                  <a:pt x="343" y="121"/>
                  <a:pt x="338" y="113"/>
                  <a:pt x="334" y="107"/>
                </a:cubicBezTo>
                <a:cubicBezTo>
                  <a:pt x="351" y="83"/>
                  <a:pt x="351" y="83"/>
                  <a:pt x="351" y="83"/>
                </a:cubicBezTo>
                <a:cubicBezTo>
                  <a:pt x="351" y="83"/>
                  <a:pt x="351" y="83"/>
                  <a:pt x="352" y="83"/>
                </a:cubicBezTo>
                <a:cubicBezTo>
                  <a:pt x="353" y="80"/>
                  <a:pt x="354" y="76"/>
                  <a:pt x="354" y="73"/>
                </a:cubicBezTo>
                <a:cubicBezTo>
                  <a:pt x="354" y="73"/>
                  <a:pt x="354" y="73"/>
                  <a:pt x="354" y="73"/>
                </a:cubicBezTo>
                <a:cubicBezTo>
                  <a:pt x="353" y="67"/>
                  <a:pt x="350" y="61"/>
                  <a:pt x="335" y="48"/>
                </a:cubicBezTo>
                <a:cubicBezTo>
                  <a:pt x="326" y="40"/>
                  <a:pt x="315" y="33"/>
                  <a:pt x="306" y="26"/>
                </a:cubicBezTo>
                <a:cubicBezTo>
                  <a:pt x="305" y="26"/>
                  <a:pt x="304" y="25"/>
                  <a:pt x="303" y="25"/>
                </a:cubicBezTo>
                <a:cubicBezTo>
                  <a:pt x="282" y="11"/>
                  <a:pt x="268" y="7"/>
                  <a:pt x="256" y="11"/>
                </a:cubicBezTo>
                <a:cubicBezTo>
                  <a:pt x="256" y="11"/>
                  <a:pt x="256" y="11"/>
                  <a:pt x="256" y="11"/>
                </a:cubicBezTo>
                <a:cubicBezTo>
                  <a:pt x="255" y="11"/>
                  <a:pt x="254" y="12"/>
                  <a:pt x="253" y="13"/>
                </a:cubicBezTo>
                <a:cubicBezTo>
                  <a:pt x="251" y="14"/>
                  <a:pt x="249" y="16"/>
                  <a:pt x="248" y="17"/>
                </a:cubicBezTo>
                <a:cubicBezTo>
                  <a:pt x="247" y="20"/>
                  <a:pt x="245" y="25"/>
                  <a:pt x="240" y="38"/>
                </a:cubicBezTo>
                <a:cubicBezTo>
                  <a:pt x="238" y="41"/>
                  <a:pt x="238" y="41"/>
                  <a:pt x="238" y="41"/>
                </a:cubicBezTo>
                <a:cubicBezTo>
                  <a:pt x="238" y="42"/>
                  <a:pt x="238" y="43"/>
                  <a:pt x="237" y="44"/>
                </a:cubicBezTo>
                <a:cubicBezTo>
                  <a:pt x="231" y="42"/>
                  <a:pt x="222" y="41"/>
                  <a:pt x="213" y="40"/>
                </a:cubicBezTo>
                <a:cubicBezTo>
                  <a:pt x="203" y="40"/>
                  <a:pt x="194" y="40"/>
                  <a:pt x="187" y="40"/>
                </a:cubicBezTo>
                <a:cubicBezTo>
                  <a:pt x="185" y="38"/>
                  <a:pt x="184" y="34"/>
                  <a:pt x="182" y="30"/>
                </a:cubicBezTo>
                <a:cubicBezTo>
                  <a:pt x="181" y="29"/>
                  <a:pt x="181" y="29"/>
                  <a:pt x="181" y="29"/>
                </a:cubicBezTo>
                <a:cubicBezTo>
                  <a:pt x="178" y="23"/>
                  <a:pt x="174" y="14"/>
                  <a:pt x="172" y="10"/>
                </a:cubicBezTo>
                <a:cubicBezTo>
                  <a:pt x="171" y="8"/>
                  <a:pt x="170" y="5"/>
                  <a:pt x="167" y="4"/>
                </a:cubicBezTo>
                <a:cubicBezTo>
                  <a:pt x="167" y="4"/>
                  <a:pt x="167" y="4"/>
                  <a:pt x="167" y="3"/>
                </a:cubicBezTo>
                <a:cubicBezTo>
                  <a:pt x="165" y="2"/>
                  <a:pt x="163" y="1"/>
                  <a:pt x="160" y="1"/>
                </a:cubicBezTo>
                <a:cubicBezTo>
                  <a:pt x="147" y="0"/>
                  <a:pt x="120" y="13"/>
                  <a:pt x="112" y="17"/>
                </a:cubicBezTo>
                <a:cubicBezTo>
                  <a:pt x="90" y="28"/>
                  <a:pt x="76" y="39"/>
                  <a:pt x="70" y="49"/>
                </a:cubicBezTo>
                <a:cubicBezTo>
                  <a:pt x="69" y="50"/>
                  <a:pt x="68" y="51"/>
                  <a:pt x="67" y="53"/>
                </a:cubicBezTo>
                <a:cubicBezTo>
                  <a:pt x="65" y="57"/>
                  <a:pt x="66" y="62"/>
                  <a:pt x="69" y="67"/>
                </a:cubicBezTo>
                <a:cubicBezTo>
                  <a:pt x="75" y="77"/>
                  <a:pt x="80" y="84"/>
                  <a:pt x="86" y="91"/>
                </a:cubicBezTo>
                <a:cubicBezTo>
                  <a:pt x="80" y="98"/>
                  <a:pt x="73" y="107"/>
                  <a:pt x="68" y="116"/>
                </a:cubicBezTo>
                <a:cubicBezTo>
                  <a:pt x="63" y="122"/>
                  <a:pt x="60" y="129"/>
                  <a:pt x="57" y="134"/>
                </a:cubicBezTo>
                <a:cubicBezTo>
                  <a:pt x="26" y="129"/>
                  <a:pt x="26" y="129"/>
                  <a:pt x="26" y="129"/>
                </a:cubicBezTo>
                <a:cubicBezTo>
                  <a:pt x="21" y="128"/>
                  <a:pt x="15" y="131"/>
                  <a:pt x="12" y="135"/>
                </a:cubicBezTo>
                <a:cubicBezTo>
                  <a:pt x="12" y="136"/>
                  <a:pt x="12" y="136"/>
                  <a:pt x="12" y="136"/>
                </a:cubicBezTo>
                <a:cubicBezTo>
                  <a:pt x="11" y="137"/>
                  <a:pt x="11" y="137"/>
                  <a:pt x="11" y="138"/>
                </a:cubicBezTo>
                <a:cubicBezTo>
                  <a:pt x="10" y="138"/>
                  <a:pt x="10" y="138"/>
                  <a:pt x="10" y="139"/>
                </a:cubicBezTo>
                <a:cubicBezTo>
                  <a:pt x="6" y="150"/>
                  <a:pt x="0" y="215"/>
                  <a:pt x="7" y="238"/>
                </a:cubicBezTo>
                <a:cubicBezTo>
                  <a:pt x="8" y="241"/>
                  <a:pt x="10" y="244"/>
                  <a:pt x="13" y="246"/>
                </a:cubicBezTo>
                <a:cubicBezTo>
                  <a:pt x="15" y="248"/>
                  <a:pt x="18" y="249"/>
                  <a:pt x="20" y="249"/>
                </a:cubicBezTo>
                <a:cubicBezTo>
                  <a:pt x="21" y="249"/>
                  <a:pt x="21" y="249"/>
                  <a:pt x="21" y="249"/>
                </a:cubicBezTo>
                <a:cubicBezTo>
                  <a:pt x="29" y="249"/>
                  <a:pt x="42" y="248"/>
                  <a:pt x="53" y="247"/>
                </a:cubicBezTo>
                <a:cubicBezTo>
                  <a:pt x="58" y="261"/>
                  <a:pt x="68" y="280"/>
                  <a:pt x="76" y="292"/>
                </a:cubicBezTo>
                <a:cubicBezTo>
                  <a:pt x="67" y="304"/>
                  <a:pt x="56" y="320"/>
                  <a:pt x="56" y="320"/>
                </a:cubicBezTo>
                <a:cubicBezTo>
                  <a:pt x="56" y="320"/>
                  <a:pt x="56" y="320"/>
                  <a:pt x="56" y="320"/>
                </a:cubicBezTo>
                <a:cubicBezTo>
                  <a:pt x="53" y="324"/>
                  <a:pt x="53" y="329"/>
                  <a:pt x="55" y="333"/>
                </a:cubicBezTo>
                <a:cubicBezTo>
                  <a:pt x="58" y="341"/>
                  <a:pt x="68" y="351"/>
                  <a:pt x="86" y="363"/>
                </a:cubicBezTo>
                <a:cubicBezTo>
                  <a:pt x="89" y="364"/>
                  <a:pt x="91" y="366"/>
                  <a:pt x="94" y="367"/>
                </a:cubicBezTo>
                <a:cubicBezTo>
                  <a:pt x="103" y="373"/>
                  <a:pt x="127" y="387"/>
                  <a:pt x="143" y="389"/>
                </a:cubicBezTo>
                <a:cubicBezTo>
                  <a:pt x="144" y="390"/>
                  <a:pt x="144" y="390"/>
                  <a:pt x="145" y="390"/>
                </a:cubicBezTo>
                <a:cubicBezTo>
                  <a:pt x="150" y="390"/>
                  <a:pt x="155" y="387"/>
                  <a:pt x="157" y="383"/>
                </a:cubicBezTo>
                <a:cubicBezTo>
                  <a:pt x="158" y="383"/>
                  <a:pt x="158" y="382"/>
                  <a:pt x="158" y="381"/>
                </a:cubicBezTo>
                <a:cubicBezTo>
                  <a:pt x="172" y="354"/>
                  <a:pt x="172" y="354"/>
                  <a:pt x="172" y="354"/>
                </a:cubicBezTo>
                <a:cubicBezTo>
                  <a:pt x="190" y="358"/>
                  <a:pt x="209" y="357"/>
                  <a:pt x="223" y="356"/>
                </a:cubicBezTo>
                <a:cubicBezTo>
                  <a:pt x="229" y="356"/>
                  <a:pt x="229" y="356"/>
                  <a:pt x="229" y="356"/>
                </a:cubicBezTo>
                <a:cubicBezTo>
                  <a:pt x="234" y="356"/>
                  <a:pt x="238" y="354"/>
                  <a:pt x="241" y="350"/>
                </a:cubicBezTo>
                <a:cubicBezTo>
                  <a:pt x="245" y="344"/>
                  <a:pt x="244" y="336"/>
                  <a:pt x="238" y="332"/>
                </a:cubicBezTo>
                <a:cubicBezTo>
                  <a:pt x="181" y="292"/>
                  <a:pt x="181" y="292"/>
                  <a:pt x="181" y="292"/>
                </a:cubicBezTo>
                <a:cubicBezTo>
                  <a:pt x="178" y="287"/>
                  <a:pt x="170" y="270"/>
                  <a:pt x="176" y="252"/>
                </a:cubicBezTo>
                <a:cubicBezTo>
                  <a:pt x="179" y="241"/>
                  <a:pt x="182" y="230"/>
                  <a:pt x="185" y="219"/>
                </a:cubicBezTo>
                <a:cubicBezTo>
                  <a:pt x="186" y="216"/>
                  <a:pt x="186" y="212"/>
                  <a:pt x="184" y="209"/>
                </a:cubicBezTo>
                <a:cubicBezTo>
                  <a:pt x="142" y="125"/>
                  <a:pt x="142" y="125"/>
                  <a:pt x="142" y="125"/>
                </a:cubicBezTo>
                <a:cubicBezTo>
                  <a:pt x="142" y="124"/>
                  <a:pt x="142" y="123"/>
                  <a:pt x="143" y="123"/>
                </a:cubicBezTo>
                <a:cubicBezTo>
                  <a:pt x="153" y="118"/>
                  <a:pt x="153" y="118"/>
                  <a:pt x="153" y="118"/>
                </a:cubicBezTo>
                <a:cubicBezTo>
                  <a:pt x="155" y="117"/>
                  <a:pt x="156" y="117"/>
                  <a:pt x="157" y="117"/>
                </a:cubicBezTo>
                <a:cubicBezTo>
                  <a:pt x="188" y="180"/>
                  <a:pt x="188" y="180"/>
                  <a:pt x="188" y="180"/>
                </a:cubicBezTo>
                <a:cubicBezTo>
                  <a:pt x="190" y="184"/>
                  <a:pt x="193" y="187"/>
                  <a:pt x="197" y="187"/>
                </a:cubicBezTo>
                <a:cubicBezTo>
                  <a:pt x="201" y="188"/>
                  <a:pt x="205" y="187"/>
                  <a:pt x="208" y="185"/>
                </a:cubicBezTo>
                <a:cubicBezTo>
                  <a:pt x="215" y="179"/>
                  <a:pt x="220" y="178"/>
                  <a:pt x="221" y="177"/>
                </a:cubicBezTo>
                <a:cubicBezTo>
                  <a:pt x="234" y="183"/>
                  <a:pt x="242" y="180"/>
                  <a:pt x="247" y="178"/>
                </a:cubicBezTo>
                <a:cubicBezTo>
                  <a:pt x="247" y="178"/>
                  <a:pt x="248" y="177"/>
                  <a:pt x="249" y="177"/>
                </a:cubicBezTo>
                <a:cubicBezTo>
                  <a:pt x="257" y="179"/>
                  <a:pt x="271" y="183"/>
                  <a:pt x="275" y="185"/>
                </a:cubicBezTo>
                <a:cubicBezTo>
                  <a:pt x="276" y="186"/>
                  <a:pt x="276" y="188"/>
                  <a:pt x="280" y="197"/>
                </a:cubicBezTo>
                <a:cubicBezTo>
                  <a:pt x="280" y="200"/>
                  <a:pt x="281" y="202"/>
                  <a:pt x="282" y="206"/>
                </a:cubicBezTo>
                <a:cubicBezTo>
                  <a:pt x="285" y="213"/>
                  <a:pt x="289" y="221"/>
                  <a:pt x="292" y="228"/>
                </a:cubicBezTo>
                <a:cubicBezTo>
                  <a:pt x="297" y="238"/>
                  <a:pt x="302" y="248"/>
                  <a:pt x="302" y="256"/>
                </a:cubicBezTo>
                <a:cubicBezTo>
                  <a:pt x="302" y="260"/>
                  <a:pt x="301" y="265"/>
                  <a:pt x="300" y="271"/>
                </a:cubicBezTo>
                <a:cubicBezTo>
                  <a:pt x="299" y="283"/>
                  <a:pt x="298" y="297"/>
                  <a:pt x="301" y="311"/>
                </a:cubicBezTo>
                <a:cubicBezTo>
                  <a:pt x="303" y="319"/>
                  <a:pt x="306" y="327"/>
                  <a:pt x="308" y="333"/>
                </a:cubicBezTo>
                <a:cubicBezTo>
                  <a:pt x="242" y="366"/>
                  <a:pt x="242" y="366"/>
                  <a:pt x="242" y="366"/>
                </a:cubicBezTo>
                <a:cubicBezTo>
                  <a:pt x="235" y="369"/>
                  <a:pt x="233" y="377"/>
                  <a:pt x="236" y="384"/>
                </a:cubicBezTo>
                <a:cubicBezTo>
                  <a:pt x="238" y="388"/>
                  <a:pt x="243" y="391"/>
                  <a:pt x="248" y="391"/>
                </a:cubicBezTo>
                <a:cubicBezTo>
                  <a:pt x="250" y="391"/>
                  <a:pt x="252" y="390"/>
                  <a:pt x="254" y="389"/>
                </a:cubicBezTo>
                <a:cubicBezTo>
                  <a:pt x="331" y="351"/>
                  <a:pt x="331" y="351"/>
                  <a:pt x="331" y="351"/>
                </a:cubicBezTo>
                <a:cubicBezTo>
                  <a:pt x="337" y="348"/>
                  <a:pt x="340" y="340"/>
                  <a:pt x="337" y="334"/>
                </a:cubicBezTo>
                <a:cubicBezTo>
                  <a:pt x="337" y="333"/>
                  <a:pt x="331" y="321"/>
                  <a:pt x="327" y="305"/>
                </a:cubicBezTo>
                <a:cubicBezTo>
                  <a:pt x="325" y="295"/>
                  <a:pt x="326" y="284"/>
                  <a:pt x="327" y="273"/>
                </a:cubicBezTo>
                <a:cubicBezTo>
                  <a:pt x="328" y="267"/>
                  <a:pt x="328" y="261"/>
                  <a:pt x="328" y="255"/>
                </a:cubicBezTo>
                <a:cubicBezTo>
                  <a:pt x="328" y="243"/>
                  <a:pt x="322" y="230"/>
                  <a:pt x="316" y="216"/>
                </a:cubicBezTo>
                <a:cubicBezTo>
                  <a:pt x="313" y="210"/>
                  <a:pt x="310" y="203"/>
                  <a:pt x="308" y="197"/>
                </a:cubicBezTo>
                <a:cubicBezTo>
                  <a:pt x="306" y="193"/>
                  <a:pt x="305" y="191"/>
                  <a:pt x="305" y="188"/>
                </a:cubicBezTo>
                <a:cubicBezTo>
                  <a:pt x="300" y="175"/>
                  <a:pt x="299" y="172"/>
                  <a:pt x="294" y="167"/>
                </a:cubicBezTo>
                <a:cubicBezTo>
                  <a:pt x="285" y="157"/>
                  <a:pt x="253" y="151"/>
                  <a:pt x="253" y="151"/>
                </a:cubicBezTo>
                <a:cubicBezTo>
                  <a:pt x="246" y="150"/>
                  <a:pt x="241" y="152"/>
                  <a:pt x="237" y="153"/>
                </a:cubicBezTo>
                <a:cubicBezTo>
                  <a:pt x="235" y="154"/>
                  <a:pt x="235" y="154"/>
                  <a:pt x="233" y="153"/>
                </a:cubicBezTo>
                <a:cubicBezTo>
                  <a:pt x="225" y="149"/>
                  <a:pt x="216" y="150"/>
                  <a:pt x="205" y="155"/>
                </a:cubicBezTo>
                <a:cubicBezTo>
                  <a:pt x="180" y="105"/>
                  <a:pt x="180" y="105"/>
                  <a:pt x="180" y="105"/>
                </a:cubicBezTo>
                <a:cubicBezTo>
                  <a:pt x="177" y="98"/>
                  <a:pt x="170" y="93"/>
                  <a:pt x="162" y="91"/>
                </a:cubicBezTo>
                <a:cubicBezTo>
                  <a:pt x="155" y="90"/>
                  <a:pt x="148" y="91"/>
                  <a:pt x="141" y="94"/>
                </a:cubicBezTo>
                <a:cubicBezTo>
                  <a:pt x="131" y="99"/>
                  <a:pt x="131" y="99"/>
                  <a:pt x="131" y="99"/>
                </a:cubicBezTo>
                <a:cubicBezTo>
                  <a:pt x="125" y="102"/>
                  <a:pt x="119" y="108"/>
                  <a:pt x="117" y="115"/>
                </a:cubicBezTo>
                <a:cubicBezTo>
                  <a:pt x="114" y="122"/>
                  <a:pt x="114" y="130"/>
                  <a:pt x="118" y="136"/>
                </a:cubicBezTo>
                <a:cubicBezTo>
                  <a:pt x="158" y="217"/>
                  <a:pt x="158" y="217"/>
                  <a:pt x="158" y="217"/>
                </a:cubicBezTo>
                <a:cubicBezTo>
                  <a:pt x="155" y="226"/>
                  <a:pt x="152" y="235"/>
                  <a:pt x="150" y="245"/>
                </a:cubicBezTo>
                <a:cubicBezTo>
                  <a:pt x="140" y="279"/>
                  <a:pt x="160" y="308"/>
                  <a:pt x="160" y="309"/>
                </a:cubicBezTo>
                <a:cubicBezTo>
                  <a:pt x="161" y="310"/>
                  <a:pt x="162" y="312"/>
                  <a:pt x="164" y="312"/>
                </a:cubicBezTo>
                <a:cubicBezTo>
                  <a:pt x="188" y="329"/>
                  <a:pt x="188" y="329"/>
                  <a:pt x="188" y="329"/>
                </a:cubicBezTo>
                <a:cubicBezTo>
                  <a:pt x="184" y="329"/>
                  <a:pt x="180" y="328"/>
                  <a:pt x="176" y="327"/>
                </a:cubicBezTo>
                <a:cubicBezTo>
                  <a:pt x="168" y="325"/>
                  <a:pt x="168" y="325"/>
                  <a:pt x="168" y="325"/>
                </a:cubicBezTo>
                <a:cubicBezTo>
                  <a:pt x="162" y="324"/>
                  <a:pt x="156" y="327"/>
                  <a:pt x="153" y="332"/>
                </a:cubicBezTo>
                <a:cubicBezTo>
                  <a:pt x="139" y="361"/>
                  <a:pt x="139" y="361"/>
                  <a:pt x="139" y="361"/>
                </a:cubicBezTo>
                <a:cubicBezTo>
                  <a:pt x="131" y="357"/>
                  <a:pt x="119" y="351"/>
                  <a:pt x="107" y="344"/>
                </a:cubicBezTo>
                <a:cubicBezTo>
                  <a:pt x="105" y="343"/>
                  <a:pt x="103" y="342"/>
                  <a:pt x="101" y="340"/>
                </a:cubicBezTo>
                <a:cubicBezTo>
                  <a:pt x="92" y="334"/>
                  <a:pt x="87" y="330"/>
                  <a:pt x="83" y="327"/>
                </a:cubicBezTo>
                <a:cubicBezTo>
                  <a:pt x="88" y="321"/>
                  <a:pt x="94" y="313"/>
                  <a:pt x="99" y="306"/>
                </a:cubicBezTo>
                <a:cubicBezTo>
                  <a:pt x="104" y="300"/>
                  <a:pt x="104" y="300"/>
                  <a:pt x="104" y="300"/>
                </a:cubicBezTo>
                <a:cubicBezTo>
                  <a:pt x="107" y="295"/>
                  <a:pt x="107" y="289"/>
                  <a:pt x="104" y="284"/>
                </a:cubicBezTo>
                <a:cubicBezTo>
                  <a:pt x="99" y="278"/>
                  <a:pt x="99" y="278"/>
                  <a:pt x="99" y="278"/>
                </a:cubicBezTo>
                <a:cubicBezTo>
                  <a:pt x="91" y="267"/>
                  <a:pt x="82" y="249"/>
                  <a:pt x="78" y="237"/>
                </a:cubicBezTo>
                <a:cubicBezTo>
                  <a:pt x="76" y="229"/>
                  <a:pt x="76" y="229"/>
                  <a:pt x="76" y="229"/>
                </a:cubicBezTo>
                <a:cubicBezTo>
                  <a:pt x="74" y="223"/>
                  <a:pt x="68" y="219"/>
                  <a:pt x="62" y="219"/>
                </a:cubicBezTo>
                <a:cubicBezTo>
                  <a:pt x="54" y="220"/>
                  <a:pt x="54" y="220"/>
                  <a:pt x="54" y="220"/>
                </a:cubicBezTo>
                <a:cubicBezTo>
                  <a:pt x="47" y="220"/>
                  <a:pt x="38" y="221"/>
                  <a:pt x="31" y="222"/>
                </a:cubicBezTo>
                <a:cubicBezTo>
                  <a:pt x="30" y="204"/>
                  <a:pt x="32" y="174"/>
                  <a:pt x="34" y="157"/>
                </a:cubicBezTo>
                <a:cubicBezTo>
                  <a:pt x="64" y="162"/>
                  <a:pt x="64" y="162"/>
                  <a:pt x="64" y="162"/>
                </a:cubicBezTo>
                <a:cubicBezTo>
                  <a:pt x="70" y="163"/>
                  <a:pt x="76" y="160"/>
                  <a:pt x="78" y="154"/>
                </a:cubicBezTo>
                <a:cubicBezTo>
                  <a:pt x="81" y="146"/>
                  <a:pt x="81" y="146"/>
                  <a:pt x="81" y="146"/>
                </a:cubicBezTo>
                <a:cubicBezTo>
                  <a:pt x="83" y="142"/>
                  <a:pt x="86" y="136"/>
                  <a:pt x="90" y="130"/>
                </a:cubicBezTo>
                <a:cubicBezTo>
                  <a:pt x="95" y="122"/>
                  <a:pt x="102" y="114"/>
                  <a:pt x="107" y="108"/>
                </a:cubicBezTo>
                <a:cubicBezTo>
                  <a:pt x="114" y="101"/>
                  <a:pt x="114" y="101"/>
                  <a:pt x="114" y="101"/>
                </a:cubicBezTo>
                <a:cubicBezTo>
                  <a:pt x="118" y="97"/>
                  <a:pt x="119" y="89"/>
                  <a:pt x="114" y="84"/>
                </a:cubicBezTo>
                <a:cubicBezTo>
                  <a:pt x="109" y="77"/>
                  <a:pt x="109" y="77"/>
                  <a:pt x="109" y="77"/>
                </a:cubicBezTo>
                <a:cubicBezTo>
                  <a:pt x="104" y="71"/>
                  <a:pt x="100" y="66"/>
                  <a:pt x="96" y="59"/>
                </a:cubicBezTo>
                <a:cubicBezTo>
                  <a:pt x="101" y="55"/>
                  <a:pt x="110" y="48"/>
                  <a:pt x="124" y="41"/>
                </a:cubicBezTo>
                <a:cubicBezTo>
                  <a:pt x="136" y="35"/>
                  <a:pt x="146" y="31"/>
                  <a:pt x="152" y="29"/>
                </a:cubicBezTo>
                <a:cubicBezTo>
                  <a:pt x="153" y="33"/>
                  <a:pt x="155" y="37"/>
                  <a:pt x="157" y="41"/>
                </a:cubicBezTo>
                <a:cubicBezTo>
                  <a:pt x="157" y="41"/>
                  <a:pt x="157" y="41"/>
                  <a:pt x="157" y="41"/>
                </a:cubicBezTo>
                <a:cubicBezTo>
                  <a:pt x="160" y="47"/>
                  <a:pt x="162" y="51"/>
                  <a:pt x="163" y="54"/>
                </a:cubicBezTo>
                <a:cubicBezTo>
                  <a:pt x="167" y="61"/>
                  <a:pt x="167" y="61"/>
                  <a:pt x="167" y="61"/>
                </a:cubicBezTo>
                <a:cubicBezTo>
                  <a:pt x="169" y="66"/>
                  <a:pt x="175" y="69"/>
                  <a:pt x="180" y="68"/>
                </a:cubicBezTo>
                <a:cubicBezTo>
                  <a:pt x="188" y="67"/>
                  <a:pt x="188" y="67"/>
                  <a:pt x="188" y="67"/>
                </a:cubicBezTo>
                <a:cubicBezTo>
                  <a:pt x="194" y="66"/>
                  <a:pt x="202" y="66"/>
                  <a:pt x="211" y="67"/>
                </a:cubicBezTo>
                <a:cubicBezTo>
                  <a:pt x="220" y="68"/>
                  <a:pt x="227" y="69"/>
                  <a:pt x="233" y="70"/>
                </a:cubicBezTo>
                <a:cubicBezTo>
                  <a:pt x="241" y="73"/>
                  <a:pt x="241" y="73"/>
                  <a:pt x="241" y="73"/>
                </a:cubicBezTo>
                <a:cubicBezTo>
                  <a:pt x="248" y="75"/>
                  <a:pt x="255" y="71"/>
                  <a:pt x="257" y="65"/>
                </a:cubicBezTo>
                <a:cubicBezTo>
                  <a:pt x="261" y="56"/>
                  <a:pt x="261" y="56"/>
                  <a:pt x="261" y="56"/>
                </a:cubicBezTo>
                <a:cubicBezTo>
                  <a:pt x="262" y="55"/>
                  <a:pt x="262" y="53"/>
                  <a:pt x="263" y="51"/>
                </a:cubicBezTo>
                <a:cubicBezTo>
                  <a:pt x="264" y="48"/>
                  <a:pt x="264" y="48"/>
                  <a:pt x="264" y="48"/>
                </a:cubicBezTo>
                <a:cubicBezTo>
                  <a:pt x="266" y="44"/>
                  <a:pt x="268" y="40"/>
                  <a:pt x="269" y="37"/>
                </a:cubicBezTo>
                <a:cubicBezTo>
                  <a:pt x="273" y="38"/>
                  <a:pt x="279" y="41"/>
                  <a:pt x="289" y="47"/>
                </a:cubicBezTo>
                <a:cubicBezTo>
                  <a:pt x="290" y="48"/>
                  <a:pt x="291" y="48"/>
                  <a:pt x="291" y="49"/>
                </a:cubicBezTo>
                <a:cubicBezTo>
                  <a:pt x="300" y="54"/>
                  <a:pt x="309" y="61"/>
                  <a:pt x="317" y="68"/>
                </a:cubicBezTo>
                <a:cubicBezTo>
                  <a:pt x="320" y="71"/>
                  <a:pt x="323" y="73"/>
                  <a:pt x="324" y="75"/>
                </a:cubicBezTo>
                <a:cubicBezTo>
                  <a:pt x="307" y="99"/>
                  <a:pt x="307" y="99"/>
                  <a:pt x="307" y="99"/>
                </a:cubicBezTo>
                <a:cubicBezTo>
                  <a:pt x="304" y="104"/>
                  <a:pt x="304" y="110"/>
                  <a:pt x="307" y="115"/>
                </a:cubicBezTo>
                <a:cubicBezTo>
                  <a:pt x="311" y="121"/>
                  <a:pt x="311" y="121"/>
                  <a:pt x="311" y="121"/>
                </a:cubicBezTo>
                <a:cubicBezTo>
                  <a:pt x="314" y="124"/>
                  <a:pt x="318" y="130"/>
                  <a:pt x="323" y="142"/>
                </a:cubicBezTo>
                <a:cubicBezTo>
                  <a:pt x="327" y="150"/>
                  <a:pt x="330" y="156"/>
                  <a:pt x="331" y="161"/>
                </a:cubicBezTo>
                <a:cubicBezTo>
                  <a:pt x="334" y="169"/>
                  <a:pt x="334" y="169"/>
                  <a:pt x="334" y="169"/>
                </a:cubicBezTo>
                <a:cubicBezTo>
                  <a:pt x="336" y="175"/>
                  <a:pt x="342" y="179"/>
                  <a:pt x="348" y="178"/>
                </a:cubicBezTo>
                <a:cubicBezTo>
                  <a:pt x="379" y="174"/>
                  <a:pt x="379" y="174"/>
                  <a:pt x="379" y="174"/>
                </a:cubicBezTo>
                <a:cubicBezTo>
                  <a:pt x="381" y="191"/>
                  <a:pt x="383" y="224"/>
                  <a:pt x="373" y="245"/>
                </a:cubicBezTo>
                <a:cubicBezTo>
                  <a:pt x="371" y="247"/>
                  <a:pt x="370" y="250"/>
                  <a:pt x="369" y="253"/>
                </a:cubicBezTo>
                <a:cubicBezTo>
                  <a:pt x="368" y="260"/>
                  <a:pt x="374" y="267"/>
                  <a:pt x="381" y="268"/>
                </a:cubicBezTo>
                <a:cubicBezTo>
                  <a:pt x="386" y="268"/>
                  <a:pt x="392" y="266"/>
                  <a:pt x="395" y="261"/>
                </a:cubicBezTo>
                <a:cubicBezTo>
                  <a:pt x="395" y="261"/>
                  <a:pt x="395" y="260"/>
                  <a:pt x="395" y="260"/>
                </a:cubicBezTo>
                <a:cubicBezTo>
                  <a:pt x="413" y="227"/>
                  <a:pt x="407" y="167"/>
                  <a:pt x="401" y="15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04"/>
          <p:cNvSpPr>
            <a:spLocks noEditPoints="1"/>
          </p:cNvSpPr>
          <p:nvPr userDrawn="1"/>
        </p:nvSpPr>
        <p:spPr bwMode="auto">
          <a:xfrm>
            <a:off x="3220726" y="2998896"/>
            <a:ext cx="395288" cy="498475"/>
          </a:xfrm>
          <a:custGeom>
            <a:avLst/>
            <a:gdLst/>
            <a:ahLst/>
            <a:cxnLst>
              <a:cxn ang="0">
                <a:pos x="144" y="17"/>
              </a:cxn>
              <a:cxn ang="0">
                <a:pos x="108" y="173"/>
              </a:cxn>
              <a:cxn ang="0">
                <a:pos x="89" y="249"/>
              </a:cxn>
              <a:cxn ang="0">
                <a:pos x="62" y="372"/>
              </a:cxn>
              <a:cxn ang="0">
                <a:pos x="0" y="385"/>
              </a:cxn>
              <a:cxn ang="0">
                <a:pos x="69" y="398"/>
              </a:cxn>
              <a:cxn ang="0">
                <a:pos x="139" y="309"/>
              </a:cxn>
              <a:cxn ang="0">
                <a:pos x="141" y="295"/>
              </a:cxn>
              <a:cxn ang="0">
                <a:pos x="110" y="223"/>
              </a:cxn>
              <a:cxn ang="0">
                <a:pos x="136" y="179"/>
              </a:cxn>
              <a:cxn ang="0">
                <a:pos x="130" y="131"/>
              </a:cxn>
              <a:cxn ang="0">
                <a:pos x="167" y="32"/>
              </a:cxn>
              <a:cxn ang="0">
                <a:pos x="238" y="131"/>
              </a:cxn>
              <a:cxn ang="0">
                <a:pos x="272" y="196"/>
              </a:cxn>
              <a:cxn ang="0">
                <a:pos x="271" y="209"/>
              </a:cxn>
              <a:cxn ang="0">
                <a:pos x="307" y="324"/>
              </a:cxn>
              <a:cxn ang="0">
                <a:pos x="170" y="265"/>
              </a:cxn>
              <a:cxn ang="0">
                <a:pos x="161" y="385"/>
              </a:cxn>
              <a:cxn ang="0">
                <a:pos x="240" y="398"/>
              </a:cxn>
              <a:cxn ang="0">
                <a:pos x="14" y="417"/>
              </a:cxn>
              <a:cxn ang="0">
                <a:pos x="14" y="444"/>
              </a:cxn>
              <a:cxn ang="0">
                <a:pos x="266" y="431"/>
              </a:cxn>
              <a:cxn ang="0">
                <a:pos x="253" y="372"/>
              </a:cxn>
              <a:cxn ang="0">
                <a:pos x="188" y="308"/>
              </a:cxn>
              <a:cxn ang="0">
                <a:pos x="325" y="348"/>
              </a:cxn>
              <a:cxn ang="0">
                <a:pos x="336" y="328"/>
              </a:cxn>
              <a:cxn ang="0">
                <a:pos x="332" y="145"/>
              </a:cxn>
              <a:cxn ang="0">
                <a:pos x="352" y="127"/>
              </a:cxn>
              <a:cxn ang="0">
                <a:pos x="334" y="114"/>
              </a:cxn>
              <a:cxn ang="0">
                <a:pos x="249" y="106"/>
              </a:cxn>
              <a:cxn ang="0">
                <a:pos x="157" y="4"/>
              </a:cxn>
              <a:cxn ang="0">
                <a:pos x="275" y="193"/>
              </a:cxn>
              <a:cxn ang="0">
                <a:pos x="274" y="195"/>
              </a:cxn>
              <a:cxn ang="0">
                <a:pos x="274" y="195"/>
              </a:cxn>
            </a:cxnLst>
            <a:rect l="0" t="0" r="r" b="b"/>
            <a:pathLst>
              <a:path w="352" h="444">
                <a:moveTo>
                  <a:pt x="157" y="4"/>
                </a:moveTo>
                <a:cubicBezTo>
                  <a:pt x="153" y="8"/>
                  <a:pt x="148" y="12"/>
                  <a:pt x="144" y="17"/>
                </a:cubicBezTo>
                <a:cubicBezTo>
                  <a:pt x="118" y="47"/>
                  <a:pt x="104" y="87"/>
                  <a:pt x="104" y="131"/>
                </a:cubicBezTo>
                <a:cubicBezTo>
                  <a:pt x="104" y="145"/>
                  <a:pt x="105" y="159"/>
                  <a:pt x="108" y="173"/>
                </a:cubicBezTo>
                <a:cubicBezTo>
                  <a:pt x="92" y="185"/>
                  <a:pt x="84" y="204"/>
                  <a:pt x="84" y="223"/>
                </a:cubicBezTo>
                <a:cubicBezTo>
                  <a:pt x="84" y="231"/>
                  <a:pt x="85" y="240"/>
                  <a:pt x="89" y="249"/>
                </a:cubicBezTo>
                <a:cubicBezTo>
                  <a:pt x="89" y="249"/>
                  <a:pt x="108" y="289"/>
                  <a:pt x="113" y="300"/>
                </a:cubicBezTo>
                <a:cubicBezTo>
                  <a:pt x="106" y="310"/>
                  <a:pt x="69" y="363"/>
                  <a:pt x="62" y="372"/>
                </a:cubicBezTo>
                <a:cubicBezTo>
                  <a:pt x="52" y="372"/>
                  <a:pt x="14" y="372"/>
                  <a:pt x="14" y="372"/>
                </a:cubicBezTo>
                <a:cubicBezTo>
                  <a:pt x="6" y="372"/>
                  <a:pt x="0" y="378"/>
                  <a:pt x="0" y="385"/>
                </a:cubicBezTo>
                <a:cubicBezTo>
                  <a:pt x="0" y="392"/>
                  <a:pt x="6" y="398"/>
                  <a:pt x="14" y="398"/>
                </a:cubicBezTo>
                <a:cubicBezTo>
                  <a:pt x="69" y="398"/>
                  <a:pt x="69" y="398"/>
                  <a:pt x="69" y="398"/>
                </a:cubicBezTo>
                <a:cubicBezTo>
                  <a:pt x="73" y="398"/>
                  <a:pt x="77" y="396"/>
                  <a:pt x="80" y="393"/>
                </a:cubicBezTo>
                <a:cubicBezTo>
                  <a:pt x="139" y="309"/>
                  <a:pt x="139" y="309"/>
                  <a:pt x="139" y="309"/>
                </a:cubicBezTo>
                <a:cubicBezTo>
                  <a:pt x="141" y="306"/>
                  <a:pt x="142" y="304"/>
                  <a:pt x="142" y="301"/>
                </a:cubicBezTo>
                <a:cubicBezTo>
                  <a:pt x="142" y="299"/>
                  <a:pt x="141" y="297"/>
                  <a:pt x="141" y="295"/>
                </a:cubicBezTo>
                <a:cubicBezTo>
                  <a:pt x="114" y="238"/>
                  <a:pt x="114" y="238"/>
                  <a:pt x="114" y="238"/>
                </a:cubicBezTo>
                <a:cubicBezTo>
                  <a:pt x="111" y="233"/>
                  <a:pt x="110" y="228"/>
                  <a:pt x="110" y="223"/>
                </a:cubicBezTo>
                <a:cubicBezTo>
                  <a:pt x="110" y="210"/>
                  <a:pt x="117" y="198"/>
                  <a:pt x="129" y="191"/>
                </a:cubicBezTo>
                <a:cubicBezTo>
                  <a:pt x="134" y="189"/>
                  <a:pt x="136" y="184"/>
                  <a:pt x="136" y="179"/>
                </a:cubicBezTo>
                <a:cubicBezTo>
                  <a:pt x="136" y="178"/>
                  <a:pt x="136" y="177"/>
                  <a:pt x="136" y="176"/>
                </a:cubicBezTo>
                <a:cubicBezTo>
                  <a:pt x="132" y="161"/>
                  <a:pt x="130" y="146"/>
                  <a:pt x="130" y="131"/>
                </a:cubicBezTo>
                <a:cubicBezTo>
                  <a:pt x="130" y="94"/>
                  <a:pt x="142" y="60"/>
                  <a:pt x="164" y="35"/>
                </a:cubicBezTo>
                <a:cubicBezTo>
                  <a:pt x="165" y="34"/>
                  <a:pt x="166" y="33"/>
                  <a:pt x="167" y="32"/>
                </a:cubicBezTo>
                <a:cubicBezTo>
                  <a:pt x="180" y="45"/>
                  <a:pt x="202" y="76"/>
                  <a:pt x="229" y="125"/>
                </a:cubicBezTo>
                <a:cubicBezTo>
                  <a:pt x="231" y="128"/>
                  <a:pt x="234" y="131"/>
                  <a:pt x="238" y="131"/>
                </a:cubicBezTo>
                <a:cubicBezTo>
                  <a:pt x="238" y="131"/>
                  <a:pt x="280" y="139"/>
                  <a:pt x="302" y="143"/>
                </a:cubicBezTo>
                <a:cubicBezTo>
                  <a:pt x="291" y="162"/>
                  <a:pt x="273" y="195"/>
                  <a:pt x="272" y="196"/>
                </a:cubicBezTo>
                <a:cubicBezTo>
                  <a:pt x="270" y="199"/>
                  <a:pt x="270" y="201"/>
                  <a:pt x="270" y="204"/>
                </a:cubicBezTo>
                <a:cubicBezTo>
                  <a:pt x="270" y="206"/>
                  <a:pt x="270" y="208"/>
                  <a:pt x="271" y="209"/>
                </a:cubicBezTo>
                <a:cubicBezTo>
                  <a:pt x="297" y="269"/>
                  <a:pt x="308" y="307"/>
                  <a:pt x="309" y="323"/>
                </a:cubicBezTo>
                <a:cubicBezTo>
                  <a:pt x="309" y="324"/>
                  <a:pt x="308" y="324"/>
                  <a:pt x="307" y="324"/>
                </a:cubicBezTo>
                <a:cubicBezTo>
                  <a:pt x="265" y="327"/>
                  <a:pt x="219" y="307"/>
                  <a:pt x="185" y="268"/>
                </a:cubicBezTo>
                <a:cubicBezTo>
                  <a:pt x="181" y="264"/>
                  <a:pt x="175" y="263"/>
                  <a:pt x="170" y="265"/>
                </a:cubicBezTo>
                <a:cubicBezTo>
                  <a:pt x="165" y="267"/>
                  <a:pt x="161" y="272"/>
                  <a:pt x="161" y="277"/>
                </a:cubicBezTo>
                <a:cubicBezTo>
                  <a:pt x="161" y="385"/>
                  <a:pt x="161" y="385"/>
                  <a:pt x="161" y="385"/>
                </a:cubicBezTo>
                <a:cubicBezTo>
                  <a:pt x="161" y="392"/>
                  <a:pt x="167" y="398"/>
                  <a:pt x="175" y="398"/>
                </a:cubicBezTo>
                <a:cubicBezTo>
                  <a:pt x="175" y="398"/>
                  <a:pt x="221" y="398"/>
                  <a:pt x="240" y="398"/>
                </a:cubicBezTo>
                <a:cubicBezTo>
                  <a:pt x="240" y="406"/>
                  <a:pt x="240" y="409"/>
                  <a:pt x="240" y="417"/>
                </a:cubicBezTo>
                <a:cubicBezTo>
                  <a:pt x="216" y="417"/>
                  <a:pt x="14" y="417"/>
                  <a:pt x="14" y="417"/>
                </a:cubicBezTo>
                <a:cubicBezTo>
                  <a:pt x="6" y="417"/>
                  <a:pt x="0" y="423"/>
                  <a:pt x="0" y="431"/>
                </a:cubicBezTo>
                <a:cubicBezTo>
                  <a:pt x="0" y="438"/>
                  <a:pt x="6" y="444"/>
                  <a:pt x="14" y="444"/>
                </a:cubicBezTo>
                <a:cubicBezTo>
                  <a:pt x="253" y="444"/>
                  <a:pt x="253" y="444"/>
                  <a:pt x="253" y="444"/>
                </a:cubicBezTo>
                <a:cubicBezTo>
                  <a:pt x="260" y="444"/>
                  <a:pt x="266" y="438"/>
                  <a:pt x="266" y="431"/>
                </a:cubicBezTo>
                <a:cubicBezTo>
                  <a:pt x="266" y="385"/>
                  <a:pt x="266" y="385"/>
                  <a:pt x="266" y="385"/>
                </a:cubicBezTo>
                <a:cubicBezTo>
                  <a:pt x="266" y="378"/>
                  <a:pt x="260" y="372"/>
                  <a:pt x="253" y="372"/>
                </a:cubicBezTo>
                <a:cubicBezTo>
                  <a:pt x="253" y="372"/>
                  <a:pt x="206" y="372"/>
                  <a:pt x="188" y="372"/>
                </a:cubicBezTo>
                <a:cubicBezTo>
                  <a:pt x="188" y="358"/>
                  <a:pt x="188" y="334"/>
                  <a:pt x="188" y="308"/>
                </a:cubicBezTo>
                <a:cubicBezTo>
                  <a:pt x="225" y="338"/>
                  <a:pt x="268" y="354"/>
                  <a:pt x="310" y="350"/>
                </a:cubicBezTo>
                <a:cubicBezTo>
                  <a:pt x="315" y="350"/>
                  <a:pt x="320" y="349"/>
                  <a:pt x="325" y="348"/>
                </a:cubicBezTo>
                <a:cubicBezTo>
                  <a:pt x="330" y="347"/>
                  <a:pt x="334" y="343"/>
                  <a:pt x="335" y="339"/>
                </a:cubicBezTo>
                <a:cubicBezTo>
                  <a:pt x="336" y="336"/>
                  <a:pt x="336" y="332"/>
                  <a:pt x="336" y="328"/>
                </a:cubicBezTo>
                <a:cubicBezTo>
                  <a:pt x="336" y="297"/>
                  <a:pt x="312" y="237"/>
                  <a:pt x="298" y="205"/>
                </a:cubicBezTo>
                <a:cubicBezTo>
                  <a:pt x="303" y="196"/>
                  <a:pt x="328" y="151"/>
                  <a:pt x="332" y="145"/>
                </a:cubicBezTo>
                <a:cubicBezTo>
                  <a:pt x="336" y="142"/>
                  <a:pt x="344" y="139"/>
                  <a:pt x="344" y="139"/>
                </a:cubicBezTo>
                <a:cubicBezTo>
                  <a:pt x="349" y="137"/>
                  <a:pt x="352" y="132"/>
                  <a:pt x="352" y="127"/>
                </a:cubicBezTo>
                <a:cubicBezTo>
                  <a:pt x="352" y="125"/>
                  <a:pt x="352" y="123"/>
                  <a:pt x="351" y="122"/>
                </a:cubicBezTo>
                <a:cubicBezTo>
                  <a:pt x="348" y="115"/>
                  <a:pt x="341" y="112"/>
                  <a:pt x="334" y="114"/>
                </a:cubicBezTo>
                <a:cubicBezTo>
                  <a:pt x="334" y="114"/>
                  <a:pt x="325" y="118"/>
                  <a:pt x="321" y="120"/>
                </a:cubicBezTo>
                <a:cubicBezTo>
                  <a:pt x="314" y="119"/>
                  <a:pt x="259" y="108"/>
                  <a:pt x="249" y="106"/>
                </a:cubicBezTo>
                <a:cubicBezTo>
                  <a:pt x="232" y="76"/>
                  <a:pt x="197" y="17"/>
                  <a:pt x="173" y="3"/>
                </a:cubicBezTo>
                <a:cubicBezTo>
                  <a:pt x="168" y="0"/>
                  <a:pt x="162" y="0"/>
                  <a:pt x="157" y="4"/>
                </a:cubicBezTo>
                <a:close/>
                <a:moveTo>
                  <a:pt x="277" y="192"/>
                </a:moveTo>
                <a:cubicBezTo>
                  <a:pt x="276" y="192"/>
                  <a:pt x="276" y="193"/>
                  <a:pt x="275" y="193"/>
                </a:cubicBezTo>
                <a:cubicBezTo>
                  <a:pt x="276" y="193"/>
                  <a:pt x="276" y="192"/>
                  <a:pt x="277" y="192"/>
                </a:cubicBezTo>
                <a:close/>
                <a:moveTo>
                  <a:pt x="274" y="195"/>
                </a:moveTo>
                <a:cubicBezTo>
                  <a:pt x="273" y="195"/>
                  <a:pt x="273" y="195"/>
                  <a:pt x="272" y="196"/>
                </a:cubicBezTo>
                <a:cubicBezTo>
                  <a:pt x="273" y="195"/>
                  <a:pt x="273" y="195"/>
                  <a:pt x="274" y="19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37"/>
          <p:cNvSpPr>
            <a:spLocks noEditPoints="1"/>
          </p:cNvSpPr>
          <p:nvPr userDrawn="1"/>
        </p:nvSpPr>
        <p:spPr bwMode="auto">
          <a:xfrm>
            <a:off x="3168339" y="3678691"/>
            <a:ext cx="500062" cy="515938"/>
          </a:xfrm>
          <a:custGeom>
            <a:avLst/>
            <a:gdLst/>
            <a:ahLst/>
            <a:cxnLst>
              <a:cxn ang="0">
                <a:pos x="238" y="3"/>
              </a:cxn>
              <a:cxn ang="0">
                <a:pos x="176" y="46"/>
              </a:cxn>
              <a:cxn ang="0">
                <a:pos x="175" y="51"/>
              </a:cxn>
              <a:cxn ang="0">
                <a:pos x="175" y="94"/>
              </a:cxn>
              <a:cxn ang="0">
                <a:pos x="32" y="120"/>
              </a:cxn>
              <a:cxn ang="0">
                <a:pos x="21" y="132"/>
              </a:cxn>
              <a:cxn ang="0">
                <a:pos x="0" y="363"/>
              </a:cxn>
              <a:cxn ang="0">
                <a:pos x="0" y="364"/>
              </a:cxn>
              <a:cxn ang="0">
                <a:pos x="5" y="374"/>
              </a:cxn>
              <a:cxn ang="0">
                <a:pos x="95" y="453"/>
              </a:cxn>
              <a:cxn ang="0">
                <a:pos x="109" y="456"/>
              </a:cxn>
              <a:cxn ang="0">
                <a:pos x="117" y="444"/>
              </a:cxn>
              <a:cxn ang="0">
                <a:pos x="130" y="202"/>
              </a:cxn>
              <a:cxn ang="0">
                <a:pos x="191" y="185"/>
              </a:cxn>
              <a:cxn ang="0">
                <a:pos x="201" y="172"/>
              </a:cxn>
              <a:cxn ang="0">
                <a:pos x="201" y="116"/>
              </a:cxn>
              <a:cxn ang="0">
                <a:pos x="279" y="102"/>
              </a:cxn>
              <a:cxn ang="0">
                <a:pos x="280" y="123"/>
              </a:cxn>
              <a:cxn ang="0">
                <a:pos x="293" y="136"/>
              </a:cxn>
              <a:cxn ang="0">
                <a:pos x="306" y="123"/>
              </a:cxn>
              <a:cxn ang="0">
                <a:pos x="306" y="97"/>
              </a:cxn>
              <a:cxn ang="0">
                <a:pos x="380" y="83"/>
              </a:cxn>
              <a:cxn ang="0">
                <a:pos x="418" y="111"/>
              </a:cxn>
              <a:cxn ang="0">
                <a:pos x="418" y="366"/>
              </a:cxn>
              <a:cxn ang="0">
                <a:pos x="158" y="423"/>
              </a:cxn>
              <a:cxn ang="0">
                <a:pos x="148" y="436"/>
              </a:cxn>
              <a:cxn ang="0">
                <a:pos x="148" y="439"/>
              </a:cxn>
              <a:cxn ang="0">
                <a:pos x="164" y="449"/>
              </a:cxn>
              <a:cxn ang="0">
                <a:pos x="435" y="389"/>
              </a:cxn>
              <a:cxn ang="0">
                <a:pos x="445" y="376"/>
              </a:cxn>
              <a:cxn ang="0">
                <a:pos x="445" y="105"/>
              </a:cxn>
              <a:cxn ang="0">
                <a:pos x="440" y="94"/>
              </a:cxn>
              <a:cxn ang="0">
                <a:pos x="391" y="59"/>
              </a:cxn>
              <a:cxn ang="0">
                <a:pos x="381" y="56"/>
              </a:cxn>
              <a:cxn ang="0">
                <a:pos x="305" y="70"/>
              </a:cxn>
              <a:cxn ang="0">
                <a:pos x="305" y="45"/>
              </a:cxn>
              <a:cxn ang="0">
                <a:pos x="304" y="40"/>
              </a:cxn>
              <a:cxn ang="0">
                <a:pos x="238" y="3"/>
              </a:cxn>
              <a:cxn ang="0">
                <a:pos x="240" y="30"/>
              </a:cxn>
              <a:cxn ang="0">
                <a:pos x="278" y="49"/>
              </a:cxn>
              <a:cxn ang="0">
                <a:pos x="279" y="75"/>
              </a:cxn>
              <a:cxn ang="0">
                <a:pos x="202" y="89"/>
              </a:cxn>
              <a:cxn ang="0">
                <a:pos x="202" y="54"/>
              </a:cxn>
              <a:cxn ang="0">
                <a:pos x="240" y="30"/>
              </a:cxn>
              <a:cxn ang="0">
                <a:pos x="175" y="121"/>
              </a:cxn>
              <a:cxn ang="0">
                <a:pos x="174" y="162"/>
              </a:cxn>
              <a:cxn ang="0">
                <a:pos x="114" y="179"/>
              </a:cxn>
              <a:cxn ang="0">
                <a:pos x="104" y="191"/>
              </a:cxn>
              <a:cxn ang="0">
                <a:pos x="92" y="415"/>
              </a:cxn>
              <a:cxn ang="0">
                <a:pos x="27" y="359"/>
              </a:cxn>
              <a:cxn ang="0">
                <a:pos x="47" y="145"/>
              </a:cxn>
              <a:cxn ang="0">
                <a:pos x="175" y="121"/>
              </a:cxn>
            </a:cxnLst>
            <a:rect l="0" t="0" r="r" b="b"/>
            <a:pathLst>
              <a:path w="445" h="457">
                <a:moveTo>
                  <a:pt x="238" y="3"/>
                </a:moveTo>
                <a:cubicBezTo>
                  <a:pt x="191" y="6"/>
                  <a:pt x="177" y="44"/>
                  <a:pt x="176" y="46"/>
                </a:cubicBezTo>
                <a:cubicBezTo>
                  <a:pt x="176" y="47"/>
                  <a:pt x="176" y="49"/>
                  <a:pt x="175" y="51"/>
                </a:cubicBezTo>
                <a:cubicBezTo>
                  <a:pt x="175" y="51"/>
                  <a:pt x="175" y="74"/>
                  <a:pt x="175" y="94"/>
                </a:cubicBezTo>
                <a:cubicBezTo>
                  <a:pt x="106" y="107"/>
                  <a:pt x="32" y="120"/>
                  <a:pt x="32" y="120"/>
                </a:cubicBezTo>
                <a:cubicBezTo>
                  <a:pt x="26" y="122"/>
                  <a:pt x="22" y="126"/>
                  <a:pt x="21" y="132"/>
                </a:cubicBezTo>
                <a:cubicBezTo>
                  <a:pt x="0" y="363"/>
                  <a:pt x="0" y="363"/>
                  <a:pt x="0" y="363"/>
                </a:cubicBezTo>
                <a:cubicBezTo>
                  <a:pt x="0" y="363"/>
                  <a:pt x="0" y="364"/>
                  <a:pt x="0" y="364"/>
                </a:cubicBezTo>
                <a:cubicBezTo>
                  <a:pt x="0" y="368"/>
                  <a:pt x="2" y="372"/>
                  <a:pt x="5" y="374"/>
                </a:cubicBezTo>
                <a:cubicBezTo>
                  <a:pt x="95" y="453"/>
                  <a:pt x="95" y="453"/>
                  <a:pt x="95" y="453"/>
                </a:cubicBezTo>
                <a:cubicBezTo>
                  <a:pt x="98" y="457"/>
                  <a:pt x="104" y="457"/>
                  <a:pt x="109" y="456"/>
                </a:cubicBezTo>
                <a:cubicBezTo>
                  <a:pt x="113" y="454"/>
                  <a:pt x="116" y="449"/>
                  <a:pt x="117" y="444"/>
                </a:cubicBezTo>
                <a:cubicBezTo>
                  <a:pt x="117" y="444"/>
                  <a:pt x="129" y="220"/>
                  <a:pt x="130" y="202"/>
                </a:cubicBezTo>
                <a:cubicBezTo>
                  <a:pt x="144" y="198"/>
                  <a:pt x="191" y="185"/>
                  <a:pt x="191" y="185"/>
                </a:cubicBezTo>
                <a:cubicBezTo>
                  <a:pt x="197" y="183"/>
                  <a:pt x="201" y="178"/>
                  <a:pt x="201" y="172"/>
                </a:cubicBezTo>
                <a:cubicBezTo>
                  <a:pt x="201" y="172"/>
                  <a:pt x="201" y="144"/>
                  <a:pt x="201" y="116"/>
                </a:cubicBezTo>
                <a:cubicBezTo>
                  <a:pt x="240" y="109"/>
                  <a:pt x="246" y="108"/>
                  <a:pt x="279" y="102"/>
                </a:cubicBezTo>
                <a:cubicBezTo>
                  <a:pt x="279" y="110"/>
                  <a:pt x="280" y="123"/>
                  <a:pt x="280" y="123"/>
                </a:cubicBezTo>
                <a:cubicBezTo>
                  <a:pt x="280" y="130"/>
                  <a:pt x="286" y="136"/>
                  <a:pt x="293" y="136"/>
                </a:cubicBezTo>
                <a:cubicBezTo>
                  <a:pt x="300" y="136"/>
                  <a:pt x="306" y="130"/>
                  <a:pt x="306" y="123"/>
                </a:cubicBezTo>
                <a:cubicBezTo>
                  <a:pt x="306" y="123"/>
                  <a:pt x="306" y="108"/>
                  <a:pt x="306" y="97"/>
                </a:cubicBezTo>
                <a:cubicBezTo>
                  <a:pt x="332" y="92"/>
                  <a:pt x="378" y="84"/>
                  <a:pt x="380" y="83"/>
                </a:cubicBezTo>
                <a:cubicBezTo>
                  <a:pt x="387" y="88"/>
                  <a:pt x="411" y="106"/>
                  <a:pt x="418" y="111"/>
                </a:cubicBezTo>
                <a:cubicBezTo>
                  <a:pt x="418" y="124"/>
                  <a:pt x="418" y="346"/>
                  <a:pt x="418" y="366"/>
                </a:cubicBezTo>
                <a:cubicBezTo>
                  <a:pt x="399" y="370"/>
                  <a:pt x="158" y="423"/>
                  <a:pt x="158" y="423"/>
                </a:cubicBezTo>
                <a:cubicBezTo>
                  <a:pt x="152" y="425"/>
                  <a:pt x="148" y="430"/>
                  <a:pt x="148" y="436"/>
                </a:cubicBezTo>
                <a:cubicBezTo>
                  <a:pt x="148" y="437"/>
                  <a:pt x="148" y="438"/>
                  <a:pt x="148" y="439"/>
                </a:cubicBezTo>
                <a:cubicBezTo>
                  <a:pt x="150" y="446"/>
                  <a:pt x="157" y="451"/>
                  <a:pt x="164" y="449"/>
                </a:cubicBezTo>
                <a:cubicBezTo>
                  <a:pt x="435" y="389"/>
                  <a:pt x="435" y="389"/>
                  <a:pt x="435" y="389"/>
                </a:cubicBezTo>
                <a:cubicBezTo>
                  <a:pt x="441" y="388"/>
                  <a:pt x="445" y="383"/>
                  <a:pt x="445" y="376"/>
                </a:cubicBezTo>
                <a:cubicBezTo>
                  <a:pt x="445" y="105"/>
                  <a:pt x="445" y="105"/>
                  <a:pt x="445" y="105"/>
                </a:cubicBezTo>
                <a:cubicBezTo>
                  <a:pt x="445" y="100"/>
                  <a:pt x="443" y="96"/>
                  <a:pt x="440" y="94"/>
                </a:cubicBezTo>
                <a:cubicBezTo>
                  <a:pt x="391" y="59"/>
                  <a:pt x="391" y="59"/>
                  <a:pt x="391" y="59"/>
                </a:cubicBezTo>
                <a:cubicBezTo>
                  <a:pt x="388" y="56"/>
                  <a:pt x="385" y="56"/>
                  <a:pt x="381" y="56"/>
                </a:cubicBezTo>
                <a:cubicBezTo>
                  <a:pt x="381" y="56"/>
                  <a:pt x="331" y="65"/>
                  <a:pt x="305" y="70"/>
                </a:cubicBezTo>
                <a:cubicBezTo>
                  <a:pt x="305" y="59"/>
                  <a:pt x="305" y="45"/>
                  <a:pt x="305" y="45"/>
                </a:cubicBezTo>
                <a:cubicBezTo>
                  <a:pt x="305" y="43"/>
                  <a:pt x="305" y="42"/>
                  <a:pt x="304" y="40"/>
                </a:cubicBezTo>
                <a:cubicBezTo>
                  <a:pt x="303" y="38"/>
                  <a:pt x="285" y="0"/>
                  <a:pt x="238" y="3"/>
                </a:cubicBezTo>
                <a:close/>
                <a:moveTo>
                  <a:pt x="240" y="30"/>
                </a:moveTo>
                <a:cubicBezTo>
                  <a:pt x="263" y="28"/>
                  <a:pt x="275" y="43"/>
                  <a:pt x="278" y="49"/>
                </a:cubicBezTo>
                <a:cubicBezTo>
                  <a:pt x="278" y="51"/>
                  <a:pt x="279" y="63"/>
                  <a:pt x="279" y="75"/>
                </a:cubicBezTo>
                <a:cubicBezTo>
                  <a:pt x="247" y="81"/>
                  <a:pt x="240" y="82"/>
                  <a:pt x="202" y="89"/>
                </a:cubicBezTo>
                <a:cubicBezTo>
                  <a:pt x="202" y="74"/>
                  <a:pt x="202" y="55"/>
                  <a:pt x="202" y="54"/>
                </a:cubicBezTo>
                <a:cubicBezTo>
                  <a:pt x="205" y="48"/>
                  <a:pt x="215" y="32"/>
                  <a:pt x="240" y="30"/>
                </a:cubicBezTo>
                <a:close/>
                <a:moveTo>
                  <a:pt x="175" y="121"/>
                </a:moveTo>
                <a:cubicBezTo>
                  <a:pt x="175" y="141"/>
                  <a:pt x="174" y="156"/>
                  <a:pt x="174" y="162"/>
                </a:cubicBezTo>
                <a:cubicBezTo>
                  <a:pt x="160" y="166"/>
                  <a:pt x="114" y="179"/>
                  <a:pt x="114" y="179"/>
                </a:cubicBezTo>
                <a:cubicBezTo>
                  <a:pt x="108" y="181"/>
                  <a:pt x="105" y="186"/>
                  <a:pt x="104" y="191"/>
                </a:cubicBezTo>
                <a:cubicBezTo>
                  <a:pt x="104" y="191"/>
                  <a:pt x="94" y="372"/>
                  <a:pt x="92" y="415"/>
                </a:cubicBezTo>
                <a:cubicBezTo>
                  <a:pt x="69" y="395"/>
                  <a:pt x="34" y="365"/>
                  <a:pt x="27" y="359"/>
                </a:cubicBezTo>
                <a:cubicBezTo>
                  <a:pt x="28" y="346"/>
                  <a:pt x="45" y="163"/>
                  <a:pt x="47" y="145"/>
                </a:cubicBezTo>
                <a:cubicBezTo>
                  <a:pt x="54" y="144"/>
                  <a:pt x="114" y="133"/>
                  <a:pt x="175" y="12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53"/>
          <p:cNvSpPr>
            <a:spLocks/>
          </p:cNvSpPr>
          <p:nvPr userDrawn="1"/>
        </p:nvSpPr>
        <p:spPr bwMode="auto">
          <a:xfrm>
            <a:off x="3181039" y="5101634"/>
            <a:ext cx="474663" cy="442913"/>
          </a:xfrm>
          <a:custGeom>
            <a:avLst/>
            <a:gdLst/>
            <a:ahLst/>
            <a:cxnLst>
              <a:cxn ang="0">
                <a:pos x="15" y="392"/>
              </a:cxn>
              <a:cxn ang="0">
                <a:pos x="2" y="163"/>
              </a:cxn>
              <a:cxn ang="0">
                <a:pos x="70" y="150"/>
              </a:cxn>
              <a:cxn ang="0">
                <a:pos x="83" y="321"/>
              </a:cxn>
              <a:cxn ang="0">
                <a:pos x="101" y="163"/>
              </a:cxn>
              <a:cxn ang="0">
                <a:pos x="114" y="150"/>
              </a:cxn>
              <a:cxn ang="0">
                <a:pos x="181" y="154"/>
              </a:cxn>
              <a:cxn ang="0">
                <a:pos x="184" y="321"/>
              </a:cxn>
              <a:cxn ang="0">
                <a:pos x="254" y="163"/>
              </a:cxn>
              <a:cxn ang="0">
                <a:pos x="323" y="150"/>
              </a:cxn>
              <a:cxn ang="0">
                <a:pos x="336" y="321"/>
              </a:cxn>
              <a:cxn ang="0">
                <a:pos x="355" y="161"/>
              </a:cxn>
              <a:cxn ang="0">
                <a:pos x="380" y="161"/>
              </a:cxn>
              <a:cxn ang="0">
                <a:pos x="368" y="346"/>
              </a:cxn>
              <a:cxn ang="0">
                <a:pos x="311" y="334"/>
              </a:cxn>
              <a:cxn ang="0">
                <a:pos x="279" y="176"/>
              </a:cxn>
              <a:cxn ang="0">
                <a:pos x="261" y="347"/>
              </a:cxn>
              <a:cxn ang="0">
                <a:pos x="162" y="343"/>
              </a:cxn>
              <a:cxn ang="0">
                <a:pos x="159" y="176"/>
              </a:cxn>
              <a:cxn ang="0">
                <a:pos x="127" y="334"/>
              </a:cxn>
              <a:cxn ang="0">
                <a:pos x="115" y="347"/>
              </a:cxn>
              <a:cxn ang="0">
                <a:pos x="70" y="347"/>
              </a:cxn>
              <a:cxn ang="0">
                <a:pos x="57" y="334"/>
              </a:cxn>
              <a:cxn ang="0">
                <a:pos x="27" y="176"/>
              </a:cxn>
              <a:cxn ang="0">
                <a:pos x="395" y="366"/>
              </a:cxn>
              <a:cxn ang="0">
                <a:pos x="209" y="28"/>
              </a:cxn>
              <a:cxn ang="0">
                <a:pos x="340" y="113"/>
              </a:cxn>
              <a:cxn ang="0">
                <a:pos x="340" y="139"/>
              </a:cxn>
              <a:cxn ang="0">
                <a:pos x="1" y="129"/>
              </a:cxn>
              <a:cxn ang="0">
                <a:pos x="203" y="3"/>
              </a:cxn>
              <a:cxn ang="0">
                <a:pos x="414" y="111"/>
              </a:cxn>
              <a:cxn ang="0">
                <a:pos x="421" y="379"/>
              </a:cxn>
            </a:cxnLst>
            <a:rect l="0" t="0" r="r" b="b"/>
            <a:pathLst>
              <a:path w="421" h="392">
                <a:moveTo>
                  <a:pt x="408" y="392"/>
                </a:moveTo>
                <a:cubicBezTo>
                  <a:pt x="15" y="392"/>
                  <a:pt x="15" y="392"/>
                  <a:pt x="15" y="392"/>
                </a:cubicBezTo>
                <a:cubicBezTo>
                  <a:pt x="8" y="392"/>
                  <a:pt x="2" y="386"/>
                  <a:pt x="2" y="379"/>
                </a:cubicBezTo>
                <a:cubicBezTo>
                  <a:pt x="2" y="163"/>
                  <a:pt x="2" y="163"/>
                  <a:pt x="2" y="163"/>
                </a:cubicBezTo>
                <a:cubicBezTo>
                  <a:pt x="2" y="156"/>
                  <a:pt x="8" y="150"/>
                  <a:pt x="15" y="150"/>
                </a:cubicBezTo>
                <a:cubicBezTo>
                  <a:pt x="70" y="150"/>
                  <a:pt x="70" y="150"/>
                  <a:pt x="70" y="150"/>
                </a:cubicBezTo>
                <a:cubicBezTo>
                  <a:pt x="77" y="150"/>
                  <a:pt x="83" y="156"/>
                  <a:pt x="83" y="163"/>
                </a:cubicBezTo>
                <a:cubicBezTo>
                  <a:pt x="83" y="321"/>
                  <a:pt x="83" y="321"/>
                  <a:pt x="83" y="321"/>
                </a:cubicBezTo>
                <a:cubicBezTo>
                  <a:pt x="102" y="321"/>
                  <a:pt x="102" y="321"/>
                  <a:pt x="102" y="321"/>
                </a:cubicBezTo>
                <a:cubicBezTo>
                  <a:pt x="101" y="163"/>
                  <a:pt x="101" y="163"/>
                  <a:pt x="101" y="163"/>
                </a:cubicBezTo>
                <a:cubicBezTo>
                  <a:pt x="101" y="160"/>
                  <a:pt x="103" y="156"/>
                  <a:pt x="105" y="154"/>
                </a:cubicBezTo>
                <a:cubicBezTo>
                  <a:pt x="107" y="151"/>
                  <a:pt x="111" y="150"/>
                  <a:pt x="114" y="150"/>
                </a:cubicBezTo>
                <a:cubicBezTo>
                  <a:pt x="172" y="150"/>
                  <a:pt x="172" y="150"/>
                  <a:pt x="172" y="150"/>
                </a:cubicBezTo>
                <a:cubicBezTo>
                  <a:pt x="175" y="150"/>
                  <a:pt x="178" y="151"/>
                  <a:pt x="181" y="154"/>
                </a:cubicBezTo>
                <a:cubicBezTo>
                  <a:pt x="183" y="156"/>
                  <a:pt x="184" y="160"/>
                  <a:pt x="184" y="163"/>
                </a:cubicBezTo>
                <a:cubicBezTo>
                  <a:pt x="184" y="321"/>
                  <a:pt x="184" y="321"/>
                  <a:pt x="184" y="321"/>
                </a:cubicBezTo>
                <a:cubicBezTo>
                  <a:pt x="253" y="321"/>
                  <a:pt x="253" y="321"/>
                  <a:pt x="253" y="321"/>
                </a:cubicBezTo>
                <a:cubicBezTo>
                  <a:pt x="254" y="163"/>
                  <a:pt x="254" y="163"/>
                  <a:pt x="254" y="163"/>
                </a:cubicBezTo>
                <a:cubicBezTo>
                  <a:pt x="254" y="156"/>
                  <a:pt x="260" y="150"/>
                  <a:pt x="267" y="150"/>
                </a:cubicBezTo>
                <a:cubicBezTo>
                  <a:pt x="323" y="150"/>
                  <a:pt x="323" y="150"/>
                  <a:pt x="323" y="150"/>
                </a:cubicBezTo>
                <a:cubicBezTo>
                  <a:pt x="330" y="150"/>
                  <a:pt x="336" y="156"/>
                  <a:pt x="336" y="163"/>
                </a:cubicBezTo>
                <a:cubicBezTo>
                  <a:pt x="336" y="321"/>
                  <a:pt x="336" y="321"/>
                  <a:pt x="336" y="321"/>
                </a:cubicBezTo>
                <a:cubicBezTo>
                  <a:pt x="355" y="321"/>
                  <a:pt x="355" y="321"/>
                  <a:pt x="355" y="321"/>
                </a:cubicBezTo>
                <a:cubicBezTo>
                  <a:pt x="355" y="161"/>
                  <a:pt x="355" y="161"/>
                  <a:pt x="355" y="161"/>
                </a:cubicBezTo>
                <a:cubicBezTo>
                  <a:pt x="355" y="154"/>
                  <a:pt x="361" y="148"/>
                  <a:pt x="368" y="148"/>
                </a:cubicBezTo>
                <a:cubicBezTo>
                  <a:pt x="375" y="148"/>
                  <a:pt x="380" y="154"/>
                  <a:pt x="380" y="161"/>
                </a:cubicBezTo>
                <a:cubicBezTo>
                  <a:pt x="380" y="334"/>
                  <a:pt x="380" y="334"/>
                  <a:pt x="380" y="334"/>
                </a:cubicBezTo>
                <a:cubicBezTo>
                  <a:pt x="380" y="341"/>
                  <a:pt x="375" y="346"/>
                  <a:pt x="368" y="346"/>
                </a:cubicBezTo>
                <a:cubicBezTo>
                  <a:pt x="323" y="346"/>
                  <a:pt x="323" y="346"/>
                  <a:pt x="323" y="346"/>
                </a:cubicBezTo>
                <a:cubicBezTo>
                  <a:pt x="316" y="346"/>
                  <a:pt x="311" y="341"/>
                  <a:pt x="311" y="334"/>
                </a:cubicBezTo>
                <a:cubicBezTo>
                  <a:pt x="311" y="176"/>
                  <a:pt x="311" y="176"/>
                  <a:pt x="311" y="176"/>
                </a:cubicBezTo>
                <a:cubicBezTo>
                  <a:pt x="279" y="176"/>
                  <a:pt x="279" y="176"/>
                  <a:pt x="279" y="176"/>
                </a:cubicBezTo>
                <a:cubicBezTo>
                  <a:pt x="279" y="334"/>
                  <a:pt x="279" y="334"/>
                  <a:pt x="279" y="334"/>
                </a:cubicBezTo>
                <a:cubicBezTo>
                  <a:pt x="279" y="341"/>
                  <a:pt x="268" y="347"/>
                  <a:pt x="261" y="347"/>
                </a:cubicBezTo>
                <a:cubicBezTo>
                  <a:pt x="171" y="347"/>
                  <a:pt x="171" y="347"/>
                  <a:pt x="171" y="347"/>
                </a:cubicBezTo>
                <a:cubicBezTo>
                  <a:pt x="168" y="347"/>
                  <a:pt x="165" y="345"/>
                  <a:pt x="162" y="343"/>
                </a:cubicBezTo>
                <a:cubicBezTo>
                  <a:pt x="160" y="341"/>
                  <a:pt x="159" y="337"/>
                  <a:pt x="159" y="334"/>
                </a:cubicBezTo>
                <a:cubicBezTo>
                  <a:pt x="159" y="176"/>
                  <a:pt x="159" y="176"/>
                  <a:pt x="159" y="176"/>
                </a:cubicBezTo>
                <a:cubicBezTo>
                  <a:pt x="127" y="176"/>
                  <a:pt x="127" y="176"/>
                  <a:pt x="127" y="176"/>
                </a:cubicBezTo>
                <a:cubicBezTo>
                  <a:pt x="127" y="334"/>
                  <a:pt x="127" y="334"/>
                  <a:pt x="127" y="334"/>
                </a:cubicBezTo>
                <a:cubicBezTo>
                  <a:pt x="127" y="337"/>
                  <a:pt x="126" y="340"/>
                  <a:pt x="124" y="343"/>
                </a:cubicBezTo>
                <a:cubicBezTo>
                  <a:pt x="121" y="345"/>
                  <a:pt x="118" y="347"/>
                  <a:pt x="115" y="347"/>
                </a:cubicBezTo>
                <a:cubicBezTo>
                  <a:pt x="70" y="347"/>
                  <a:pt x="70" y="347"/>
                  <a:pt x="70" y="347"/>
                </a:cubicBezTo>
                <a:cubicBezTo>
                  <a:pt x="70" y="347"/>
                  <a:pt x="70" y="347"/>
                  <a:pt x="70" y="347"/>
                </a:cubicBezTo>
                <a:cubicBezTo>
                  <a:pt x="67" y="347"/>
                  <a:pt x="64" y="345"/>
                  <a:pt x="61" y="343"/>
                </a:cubicBezTo>
                <a:cubicBezTo>
                  <a:pt x="59" y="341"/>
                  <a:pt x="57" y="337"/>
                  <a:pt x="57" y="334"/>
                </a:cubicBezTo>
                <a:cubicBezTo>
                  <a:pt x="57" y="176"/>
                  <a:pt x="57" y="176"/>
                  <a:pt x="57" y="176"/>
                </a:cubicBezTo>
                <a:cubicBezTo>
                  <a:pt x="27" y="176"/>
                  <a:pt x="27" y="176"/>
                  <a:pt x="27" y="176"/>
                </a:cubicBezTo>
                <a:cubicBezTo>
                  <a:pt x="27" y="366"/>
                  <a:pt x="27" y="366"/>
                  <a:pt x="27" y="366"/>
                </a:cubicBezTo>
                <a:cubicBezTo>
                  <a:pt x="395" y="366"/>
                  <a:pt x="395" y="366"/>
                  <a:pt x="395" y="366"/>
                </a:cubicBezTo>
                <a:cubicBezTo>
                  <a:pt x="395" y="130"/>
                  <a:pt x="395" y="130"/>
                  <a:pt x="395" y="130"/>
                </a:cubicBezTo>
                <a:cubicBezTo>
                  <a:pt x="209" y="28"/>
                  <a:pt x="209" y="28"/>
                  <a:pt x="209" y="28"/>
                </a:cubicBezTo>
                <a:cubicBezTo>
                  <a:pt x="62" y="113"/>
                  <a:pt x="62" y="113"/>
                  <a:pt x="62" y="113"/>
                </a:cubicBezTo>
                <a:cubicBezTo>
                  <a:pt x="340" y="113"/>
                  <a:pt x="340" y="113"/>
                  <a:pt x="340" y="113"/>
                </a:cubicBezTo>
                <a:cubicBezTo>
                  <a:pt x="347" y="113"/>
                  <a:pt x="353" y="119"/>
                  <a:pt x="353" y="126"/>
                </a:cubicBezTo>
                <a:cubicBezTo>
                  <a:pt x="353" y="133"/>
                  <a:pt x="347" y="139"/>
                  <a:pt x="340" y="139"/>
                </a:cubicBezTo>
                <a:cubicBezTo>
                  <a:pt x="13" y="139"/>
                  <a:pt x="13" y="139"/>
                  <a:pt x="13" y="139"/>
                </a:cubicBezTo>
                <a:cubicBezTo>
                  <a:pt x="8" y="139"/>
                  <a:pt x="3" y="135"/>
                  <a:pt x="1" y="129"/>
                </a:cubicBezTo>
                <a:cubicBezTo>
                  <a:pt x="0" y="123"/>
                  <a:pt x="2" y="118"/>
                  <a:pt x="7" y="115"/>
                </a:cubicBezTo>
                <a:cubicBezTo>
                  <a:pt x="203" y="3"/>
                  <a:pt x="203" y="3"/>
                  <a:pt x="203" y="3"/>
                </a:cubicBezTo>
                <a:cubicBezTo>
                  <a:pt x="207" y="0"/>
                  <a:pt x="211" y="0"/>
                  <a:pt x="215" y="3"/>
                </a:cubicBezTo>
                <a:cubicBezTo>
                  <a:pt x="414" y="111"/>
                  <a:pt x="414" y="111"/>
                  <a:pt x="414" y="111"/>
                </a:cubicBezTo>
                <a:cubicBezTo>
                  <a:pt x="418" y="113"/>
                  <a:pt x="421" y="118"/>
                  <a:pt x="421" y="122"/>
                </a:cubicBezTo>
                <a:cubicBezTo>
                  <a:pt x="421" y="379"/>
                  <a:pt x="421" y="379"/>
                  <a:pt x="421" y="379"/>
                </a:cubicBezTo>
                <a:cubicBezTo>
                  <a:pt x="421" y="386"/>
                  <a:pt x="415" y="392"/>
                  <a:pt x="408" y="39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65"/>
          <p:cNvSpPr>
            <a:spLocks/>
          </p:cNvSpPr>
          <p:nvPr userDrawn="1"/>
        </p:nvSpPr>
        <p:spPr bwMode="auto">
          <a:xfrm>
            <a:off x="4852544" y="1785047"/>
            <a:ext cx="220663" cy="442912"/>
          </a:xfrm>
          <a:custGeom>
            <a:avLst/>
            <a:gdLst/>
            <a:ahLst/>
            <a:cxnLst>
              <a:cxn ang="0">
                <a:pos x="192" y="3"/>
              </a:cxn>
              <a:cxn ang="0">
                <a:pos x="184" y="0"/>
              </a:cxn>
              <a:cxn ang="0">
                <a:pos x="11" y="0"/>
              </a:cxn>
              <a:cxn ang="0">
                <a:pos x="3" y="3"/>
              </a:cxn>
              <a:cxn ang="0">
                <a:pos x="0" y="11"/>
              </a:cxn>
              <a:cxn ang="0">
                <a:pos x="0" y="230"/>
              </a:cxn>
              <a:cxn ang="0">
                <a:pos x="0" y="381"/>
              </a:cxn>
              <a:cxn ang="0">
                <a:pos x="11" y="392"/>
              </a:cxn>
              <a:cxn ang="0">
                <a:pos x="23" y="381"/>
              </a:cxn>
              <a:cxn ang="0">
                <a:pos x="23" y="381"/>
              </a:cxn>
              <a:cxn ang="0">
                <a:pos x="23" y="366"/>
              </a:cxn>
              <a:cxn ang="0">
                <a:pos x="53" y="366"/>
              </a:cxn>
              <a:cxn ang="0">
                <a:pos x="64" y="355"/>
              </a:cxn>
              <a:cxn ang="0">
                <a:pos x="53" y="343"/>
              </a:cxn>
              <a:cxn ang="0">
                <a:pos x="23" y="343"/>
              </a:cxn>
              <a:cxn ang="0">
                <a:pos x="23" y="314"/>
              </a:cxn>
              <a:cxn ang="0">
                <a:pos x="52" y="314"/>
              </a:cxn>
              <a:cxn ang="0">
                <a:pos x="63" y="302"/>
              </a:cxn>
              <a:cxn ang="0">
                <a:pos x="52" y="291"/>
              </a:cxn>
              <a:cxn ang="0">
                <a:pos x="23" y="291"/>
              </a:cxn>
              <a:cxn ang="0">
                <a:pos x="23" y="256"/>
              </a:cxn>
              <a:cxn ang="0">
                <a:pos x="96" y="256"/>
              </a:cxn>
              <a:cxn ang="0">
                <a:pos x="107" y="245"/>
              </a:cxn>
              <a:cxn ang="0">
                <a:pos x="96" y="234"/>
              </a:cxn>
              <a:cxn ang="0">
                <a:pos x="23" y="234"/>
              </a:cxn>
              <a:cxn ang="0">
                <a:pos x="23" y="230"/>
              </a:cxn>
              <a:cxn ang="0">
                <a:pos x="23" y="203"/>
              </a:cxn>
              <a:cxn ang="0">
                <a:pos x="51" y="203"/>
              </a:cxn>
              <a:cxn ang="0">
                <a:pos x="63" y="191"/>
              </a:cxn>
              <a:cxn ang="0">
                <a:pos x="51" y="180"/>
              </a:cxn>
              <a:cxn ang="0">
                <a:pos x="23" y="180"/>
              </a:cxn>
              <a:cxn ang="0">
                <a:pos x="23" y="156"/>
              </a:cxn>
              <a:cxn ang="0">
                <a:pos x="52" y="156"/>
              </a:cxn>
              <a:cxn ang="0">
                <a:pos x="63" y="145"/>
              </a:cxn>
              <a:cxn ang="0">
                <a:pos x="52" y="133"/>
              </a:cxn>
              <a:cxn ang="0">
                <a:pos x="23" y="133"/>
              </a:cxn>
              <a:cxn ang="0">
                <a:pos x="23" y="104"/>
              </a:cxn>
              <a:cxn ang="0">
                <a:pos x="95" y="104"/>
              </a:cxn>
              <a:cxn ang="0">
                <a:pos x="106" y="92"/>
              </a:cxn>
              <a:cxn ang="0">
                <a:pos x="95" y="81"/>
              </a:cxn>
              <a:cxn ang="0">
                <a:pos x="23" y="81"/>
              </a:cxn>
              <a:cxn ang="0">
                <a:pos x="23" y="22"/>
              </a:cxn>
              <a:cxn ang="0">
                <a:pos x="173" y="22"/>
              </a:cxn>
              <a:cxn ang="0">
                <a:pos x="173" y="291"/>
              </a:cxn>
              <a:cxn ang="0">
                <a:pos x="184" y="303"/>
              </a:cxn>
              <a:cxn ang="0">
                <a:pos x="195" y="291"/>
              </a:cxn>
              <a:cxn ang="0">
                <a:pos x="195" y="11"/>
              </a:cxn>
              <a:cxn ang="0">
                <a:pos x="192" y="3"/>
              </a:cxn>
            </a:cxnLst>
            <a:rect l="0" t="0" r="r" b="b"/>
            <a:pathLst>
              <a:path w="195" h="392">
                <a:moveTo>
                  <a:pt x="192" y="3"/>
                </a:moveTo>
                <a:cubicBezTo>
                  <a:pt x="190" y="1"/>
                  <a:pt x="187" y="0"/>
                  <a:pt x="184" y="0"/>
                </a:cubicBezTo>
                <a:cubicBezTo>
                  <a:pt x="11" y="0"/>
                  <a:pt x="11" y="0"/>
                  <a:pt x="11" y="0"/>
                </a:cubicBezTo>
                <a:cubicBezTo>
                  <a:pt x="8" y="0"/>
                  <a:pt x="6" y="1"/>
                  <a:pt x="3" y="3"/>
                </a:cubicBezTo>
                <a:cubicBezTo>
                  <a:pt x="1" y="5"/>
                  <a:pt x="0" y="8"/>
                  <a:pt x="0" y="11"/>
                </a:cubicBezTo>
                <a:cubicBezTo>
                  <a:pt x="0" y="230"/>
                  <a:pt x="0" y="230"/>
                  <a:pt x="0" y="230"/>
                </a:cubicBezTo>
                <a:cubicBezTo>
                  <a:pt x="0" y="381"/>
                  <a:pt x="0" y="381"/>
                  <a:pt x="0" y="381"/>
                </a:cubicBezTo>
                <a:cubicBezTo>
                  <a:pt x="0" y="387"/>
                  <a:pt x="5" y="392"/>
                  <a:pt x="11" y="392"/>
                </a:cubicBezTo>
                <a:cubicBezTo>
                  <a:pt x="18" y="392"/>
                  <a:pt x="23" y="387"/>
                  <a:pt x="23" y="381"/>
                </a:cubicBezTo>
                <a:cubicBezTo>
                  <a:pt x="23" y="381"/>
                  <a:pt x="23" y="381"/>
                  <a:pt x="23" y="381"/>
                </a:cubicBezTo>
                <a:cubicBezTo>
                  <a:pt x="23" y="366"/>
                  <a:pt x="23" y="366"/>
                  <a:pt x="23" y="366"/>
                </a:cubicBezTo>
                <a:cubicBezTo>
                  <a:pt x="53" y="366"/>
                  <a:pt x="53" y="366"/>
                  <a:pt x="53" y="366"/>
                </a:cubicBezTo>
                <a:cubicBezTo>
                  <a:pt x="59" y="366"/>
                  <a:pt x="64" y="361"/>
                  <a:pt x="64" y="355"/>
                </a:cubicBezTo>
                <a:cubicBezTo>
                  <a:pt x="64" y="348"/>
                  <a:pt x="59" y="343"/>
                  <a:pt x="53" y="343"/>
                </a:cubicBezTo>
                <a:cubicBezTo>
                  <a:pt x="23" y="343"/>
                  <a:pt x="23" y="343"/>
                  <a:pt x="23" y="343"/>
                </a:cubicBezTo>
                <a:cubicBezTo>
                  <a:pt x="23" y="314"/>
                  <a:pt x="23" y="314"/>
                  <a:pt x="23" y="314"/>
                </a:cubicBezTo>
                <a:cubicBezTo>
                  <a:pt x="52" y="314"/>
                  <a:pt x="52" y="314"/>
                  <a:pt x="52" y="314"/>
                </a:cubicBezTo>
                <a:cubicBezTo>
                  <a:pt x="58" y="314"/>
                  <a:pt x="63" y="309"/>
                  <a:pt x="63" y="302"/>
                </a:cubicBezTo>
                <a:cubicBezTo>
                  <a:pt x="63" y="296"/>
                  <a:pt x="58" y="291"/>
                  <a:pt x="52" y="291"/>
                </a:cubicBezTo>
                <a:cubicBezTo>
                  <a:pt x="23" y="291"/>
                  <a:pt x="23" y="291"/>
                  <a:pt x="23" y="291"/>
                </a:cubicBezTo>
                <a:cubicBezTo>
                  <a:pt x="23" y="256"/>
                  <a:pt x="23" y="256"/>
                  <a:pt x="23" y="256"/>
                </a:cubicBezTo>
                <a:cubicBezTo>
                  <a:pt x="96" y="256"/>
                  <a:pt x="96" y="256"/>
                  <a:pt x="96" y="256"/>
                </a:cubicBezTo>
                <a:cubicBezTo>
                  <a:pt x="102" y="256"/>
                  <a:pt x="107" y="251"/>
                  <a:pt x="107" y="245"/>
                </a:cubicBezTo>
                <a:cubicBezTo>
                  <a:pt x="107" y="239"/>
                  <a:pt x="102" y="234"/>
                  <a:pt x="96" y="234"/>
                </a:cubicBezTo>
                <a:cubicBezTo>
                  <a:pt x="23" y="234"/>
                  <a:pt x="23" y="234"/>
                  <a:pt x="23" y="234"/>
                </a:cubicBezTo>
                <a:cubicBezTo>
                  <a:pt x="23" y="230"/>
                  <a:pt x="23" y="230"/>
                  <a:pt x="23" y="230"/>
                </a:cubicBezTo>
                <a:cubicBezTo>
                  <a:pt x="23" y="203"/>
                  <a:pt x="23" y="203"/>
                  <a:pt x="23" y="203"/>
                </a:cubicBezTo>
                <a:cubicBezTo>
                  <a:pt x="51" y="203"/>
                  <a:pt x="51" y="203"/>
                  <a:pt x="51" y="203"/>
                </a:cubicBezTo>
                <a:cubicBezTo>
                  <a:pt x="57" y="203"/>
                  <a:pt x="63" y="198"/>
                  <a:pt x="63" y="191"/>
                </a:cubicBezTo>
                <a:cubicBezTo>
                  <a:pt x="63" y="185"/>
                  <a:pt x="57" y="180"/>
                  <a:pt x="51" y="180"/>
                </a:cubicBezTo>
                <a:cubicBezTo>
                  <a:pt x="23" y="180"/>
                  <a:pt x="23" y="180"/>
                  <a:pt x="23" y="180"/>
                </a:cubicBezTo>
                <a:cubicBezTo>
                  <a:pt x="23" y="156"/>
                  <a:pt x="23" y="156"/>
                  <a:pt x="23" y="156"/>
                </a:cubicBezTo>
                <a:cubicBezTo>
                  <a:pt x="52" y="156"/>
                  <a:pt x="52" y="156"/>
                  <a:pt x="52" y="156"/>
                </a:cubicBezTo>
                <a:cubicBezTo>
                  <a:pt x="58" y="156"/>
                  <a:pt x="63" y="151"/>
                  <a:pt x="63" y="145"/>
                </a:cubicBezTo>
                <a:cubicBezTo>
                  <a:pt x="63" y="138"/>
                  <a:pt x="58" y="133"/>
                  <a:pt x="52" y="133"/>
                </a:cubicBezTo>
                <a:cubicBezTo>
                  <a:pt x="23" y="133"/>
                  <a:pt x="23" y="133"/>
                  <a:pt x="23" y="133"/>
                </a:cubicBezTo>
                <a:cubicBezTo>
                  <a:pt x="23" y="104"/>
                  <a:pt x="23" y="104"/>
                  <a:pt x="23" y="104"/>
                </a:cubicBezTo>
                <a:cubicBezTo>
                  <a:pt x="95" y="104"/>
                  <a:pt x="95" y="104"/>
                  <a:pt x="95" y="104"/>
                </a:cubicBezTo>
                <a:cubicBezTo>
                  <a:pt x="101" y="104"/>
                  <a:pt x="106" y="99"/>
                  <a:pt x="106" y="92"/>
                </a:cubicBezTo>
                <a:cubicBezTo>
                  <a:pt x="106" y="86"/>
                  <a:pt x="101" y="81"/>
                  <a:pt x="95" y="81"/>
                </a:cubicBezTo>
                <a:cubicBezTo>
                  <a:pt x="23" y="81"/>
                  <a:pt x="23" y="81"/>
                  <a:pt x="23" y="81"/>
                </a:cubicBezTo>
                <a:cubicBezTo>
                  <a:pt x="23" y="22"/>
                  <a:pt x="23" y="22"/>
                  <a:pt x="23" y="22"/>
                </a:cubicBezTo>
                <a:cubicBezTo>
                  <a:pt x="173" y="22"/>
                  <a:pt x="173" y="22"/>
                  <a:pt x="173" y="22"/>
                </a:cubicBezTo>
                <a:cubicBezTo>
                  <a:pt x="173" y="291"/>
                  <a:pt x="173" y="291"/>
                  <a:pt x="173" y="291"/>
                </a:cubicBezTo>
                <a:cubicBezTo>
                  <a:pt x="173" y="298"/>
                  <a:pt x="178" y="303"/>
                  <a:pt x="184" y="303"/>
                </a:cubicBezTo>
                <a:cubicBezTo>
                  <a:pt x="190" y="303"/>
                  <a:pt x="195" y="298"/>
                  <a:pt x="195" y="291"/>
                </a:cubicBezTo>
                <a:cubicBezTo>
                  <a:pt x="195" y="11"/>
                  <a:pt x="195" y="11"/>
                  <a:pt x="195" y="11"/>
                </a:cubicBezTo>
                <a:cubicBezTo>
                  <a:pt x="195" y="8"/>
                  <a:pt x="194" y="5"/>
                  <a:pt x="192" y="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3" name="Group 214"/>
          <p:cNvGrpSpPr>
            <a:grpSpLocks noChangeAspect="1"/>
          </p:cNvGrpSpPr>
          <p:nvPr userDrawn="1"/>
        </p:nvGrpSpPr>
        <p:grpSpPr bwMode="auto">
          <a:xfrm>
            <a:off x="3835961" y="4300824"/>
            <a:ext cx="390281" cy="553711"/>
            <a:chOff x="1257" y="2375"/>
            <a:chExt cx="320" cy="454"/>
          </a:xfrm>
          <a:solidFill>
            <a:schemeClr val="bg1"/>
          </a:solidFill>
        </p:grpSpPr>
        <p:sp>
          <p:nvSpPr>
            <p:cNvPr id="35" name="Freeform 215"/>
            <p:cNvSpPr>
              <a:spLocks/>
            </p:cNvSpPr>
            <p:nvPr/>
          </p:nvSpPr>
          <p:spPr bwMode="auto">
            <a:xfrm>
              <a:off x="1257" y="2375"/>
              <a:ext cx="320" cy="454"/>
            </a:xfrm>
            <a:custGeom>
              <a:avLst/>
              <a:gdLst/>
              <a:ahLst/>
              <a:cxnLst>
                <a:cxn ang="0">
                  <a:pos x="55" y="0"/>
                </a:cxn>
                <a:cxn ang="0">
                  <a:pos x="0" y="240"/>
                </a:cxn>
                <a:cxn ang="0">
                  <a:pos x="40" y="240"/>
                </a:cxn>
                <a:cxn ang="0">
                  <a:pos x="55" y="38"/>
                </a:cxn>
                <a:cxn ang="0">
                  <a:pos x="412" y="54"/>
                </a:cxn>
                <a:cxn ang="0">
                  <a:pos x="396" y="601"/>
                </a:cxn>
                <a:cxn ang="0">
                  <a:pos x="281" y="581"/>
                </a:cxn>
                <a:cxn ang="0">
                  <a:pos x="169" y="581"/>
                </a:cxn>
                <a:cxn ang="0">
                  <a:pos x="54" y="601"/>
                </a:cxn>
                <a:cxn ang="0">
                  <a:pos x="39" y="337"/>
                </a:cxn>
                <a:cxn ang="0">
                  <a:pos x="98" y="277"/>
                </a:cxn>
                <a:cxn ang="0">
                  <a:pos x="346" y="105"/>
                </a:cxn>
                <a:cxn ang="0">
                  <a:pos x="99" y="475"/>
                </a:cxn>
                <a:cxn ang="0">
                  <a:pos x="80" y="334"/>
                </a:cxn>
                <a:cxn ang="0">
                  <a:pos x="61" y="494"/>
                </a:cxn>
                <a:cxn ang="0">
                  <a:pos x="80" y="513"/>
                </a:cxn>
                <a:cxn ang="0">
                  <a:pos x="385" y="494"/>
                </a:cxn>
                <a:cxn ang="0">
                  <a:pos x="366" y="66"/>
                </a:cxn>
                <a:cxn ang="0">
                  <a:pos x="60" y="86"/>
                </a:cxn>
                <a:cxn ang="0">
                  <a:pos x="60" y="268"/>
                </a:cxn>
                <a:cxn ang="0">
                  <a:pos x="0" y="330"/>
                </a:cxn>
                <a:cxn ang="0">
                  <a:pos x="0" y="586"/>
                </a:cxn>
                <a:cxn ang="0">
                  <a:pos x="193" y="640"/>
                </a:cxn>
                <a:cxn ang="0">
                  <a:pos x="198" y="640"/>
                </a:cxn>
                <a:cxn ang="0">
                  <a:pos x="216" y="603"/>
                </a:cxn>
                <a:cxn ang="0">
                  <a:pos x="210" y="588"/>
                </a:cxn>
                <a:cxn ang="0">
                  <a:pos x="225" y="563"/>
                </a:cxn>
                <a:cxn ang="0">
                  <a:pos x="241" y="588"/>
                </a:cxn>
                <a:cxn ang="0">
                  <a:pos x="237" y="602"/>
                </a:cxn>
                <a:cxn ang="0">
                  <a:pos x="254" y="639"/>
                </a:cxn>
                <a:cxn ang="0">
                  <a:pos x="259" y="640"/>
                </a:cxn>
                <a:cxn ang="0">
                  <a:pos x="450" y="585"/>
                </a:cxn>
                <a:cxn ang="0">
                  <a:pos x="396" y="0"/>
                </a:cxn>
              </a:cxnLst>
              <a:rect l="0" t="0" r="r" b="b"/>
              <a:pathLst>
                <a:path w="450" h="640">
                  <a:moveTo>
                    <a:pt x="396" y="0"/>
                  </a:moveTo>
                  <a:cubicBezTo>
                    <a:pt x="55" y="0"/>
                    <a:pt x="55" y="0"/>
                    <a:pt x="55" y="0"/>
                  </a:cubicBezTo>
                  <a:cubicBezTo>
                    <a:pt x="25" y="0"/>
                    <a:pt x="1" y="24"/>
                    <a:pt x="0" y="54"/>
                  </a:cubicBezTo>
                  <a:cubicBezTo>
                    <a:pt x="0" y="240"/>
                    <a:pt x="0" y="240"/>
                    <a:pt x="0" y="240"/>
                  </a:cubicBezTo>
                  <a:cubicBezTo>
                    <a:pt x="0" y="250"/>
                    <a:pt x="9" y="259"/>
                    <a:pt x="20" y="259"/>
                  </a:cubicBezTo>
                  <a:cubicBezTo>
                    <a:pt x="30" y="259"/>
                    <a:pt x="40" y="250"/>
                    <a:pt x="40" y="240"/>
                  </a:cubicBezTo>
                  <a:cubicBezTo>
                    <a:pt x="40" y="54"/>
                    <a:pt x="40" y="54"/>
                    <a:pt x="40" y="54"/>
                  </a:cubicBezTo>
                  <a:cubicBezTo>
                    <a:pt x="40" y="45"/>
                    <a:pt x="46" y="38"/>
                    <a:pt x="55" y="38"/>
                  </a:cubicBezTo>
                  <a:cubicBezTo>
                    <a:pt x="396" y="38"/>
                    <a:pt x="396" y="38"/>
                    <a:pt x="396" y="38"/>
                  </a:cubicBezTo>
                  <a:cubicBezTo>
                    <a:pt x="405" y="38"/>
                    <a:pt x="412" y="45"/>
                    <a:pt x="412" y="54"/>
                  </a:cubicBezTo>
                  <a:cubicBezTo>
                    <a:pt x="412" y="585"/>
                    <a:pt x="412" y="585"/>
                    <a:pt x="412" y="585"/>
                  </a:cubicBezTo>
                  <a:cubicBezTo>
                    <a:pt x="412" y="593"/>
                    <a:pt x="405" y="601"/>
                    <a:pt x="396" y="601"/>
                  </a:cubicBezTo>
                  <a:cubicBezTo>
                    <a:pt x="278" y="601"/>
                    <a:pt x="278" y="601"/>
                    <a:pt x="278" y="601"/>
                  </a:cubicBezTo>
                  <a:cubicBezTo>
                    <a:pt x="280" y="594"/>
                    <a:pt x="281" y="588"/>
                    <a:pt x="281" y="581"/>
                  </a:cubicBezTo>
                  <a:cubicBezTo>
                    <a:pt x="281" y="550"/>
                    <a:pt x="256" y="525"/>
                    <a:pt x="225" y="525"/>
                  </a:cubicBezTo>
                  <a:cubicBezTo>
                    <a:pt x="195" y="525"/>
                    <a:pt x="169" y="550"/>
                    <a:pt x="169" y="581"/>
                  </a:cubicBezTo>
                  <a:cubicBezTo>
                    <a:pt x="169" y="588"/>
                    <a:pt x="171" y="595"/>
                    <a:pt x="173" y="601"/>
                  </a:cubicBezTo>
                  <a:cubicBezTo>
                    <a:pt x="54" y="601"/>
                    <a:pt x="54" y="601"/>
                    <a:pt x="54" y="601"/>
                  </a:cubicBezTo>
                  <a:cubicBezTo>
                    <a:pt x="46" y="601"/>
                    <a:pt x="39" y="594"/>
                    <a:pt x="39" y="586"/>
                  </a:cubicBezTo>
                  <a:cubicBezTo>
                    <a:pt x="39" y="337"/>
                    <a:pt x="39" y="337"/>
                    <a:pt x="39" y="337"/>
                  </a:cubicBezTo>
                  <a:cubicBezTo>
                    <a:pt x="92" y="292"/>
                    <a:pt x="92" y="292"/>
                    <a:pt x="92" y="292"/>
                  </a:cubicBezTo>
                  <a:cubicBezTo>
                    <a:pt x="96" y="289"/>
                    <a:pt x="98" y="283"/>
                    <a:pt x="98" y="277"/>
                  </a:cubicBezTo>
                  <a:cubicBezTo>
                    <a:pt x="98" y="105"/>
                    <a:pt x="98" y="105"/>
                    <a:pt x="98" y="105"/>
                  </a:cubicBezTo>
                  <a:cubicBezTo>
                    <a:pt x="346" y="105"/>
                    <a:pt x="346" y="105"/>
                    <a:pt x="346" y="105"/>
                  </a:cubicBezTo>
                  <a:cubicBezTo>
                    <a:pt x="346" y="475"/>
                    <a:pt x="346" y="475"/>
                    <a:pt x="346" y="475"/>
                  </a:cubicBezTo>
                  <a:cubicBezTo>
                    <a:pt x="99" y="475"/>
                    <a:pt x="99" y="475"/>
                    <a:pt x="99" y="475"/>
                  </a:cubicBezTo>
                  <a:cubicBezTo>
                    <a:pt x="100" y="353"/>
                    <a:pt x="100" y="353"/>
                    <a:pt x="100" y="353"/>
                  </a:cubicBezTo>
                  <a:cubicBezTo>
                    <a:pt x="100" y="343"/>
                    <a:pt x="91" y="334"/>
                    <a:pt x="80" y="334"/>
                  </a:cubicBezTo>
                  <a:cubicBezTo>
                    <a:pt x="70" y="334"/>
                    <a:pt x="61" y="343"/>
                    <a:pt x="61" y="353"/>
                  </a:cubicBezTo>
                  <a:cubicBezTo>
                    <a:pt x="61" y="494"/>
                    <a:pt x="61" y="494"/>
                    <a:pt x="61" y="494"/>
                  </a:cubicBezTo>
                  <a:cubicBezTo>
                    <a:pt x="61" y="499"/>
                    <a:pt x="63" y="504"/>
                    <a:pt x="67" y="508"/>
                  </a:cubicBezTo>
                  <a:cubicBezTo>
                    <a:pt x="70" y="511"/>
                    <a:pt x="75" y="513"/>
                    <a:pt x="80" y="513"/>
                  </a:cubicBezTo>
                  <a:cubicBezTo>
                    <a:pt x="366" y="513"/>
                    <a:pt x="366" y="513"/>
                    <a:pt x="366" y="513"/>
                  </a:cubicBezTo>
                  <a:cubicBezTo>
                    <a:pt x="377" y="513"/>
                    <a:pt x="385" y="505"/>
                    <a:pt x="385" y="494"/>
                  </a:cubicBezTo>
                  <a:cubicBezTo>
                    <a:pt x="385" y="86"/>
                    <a:pt x="385" y="86"/>
                    <a:pt x="385" y="86"/>
                  </a:cubicBezTo>
                  <a:cubicBezTo>
                    <a:pt x="385" y="75"/>
                    <a:pt x="377" y="66"/>
                    <a:pt x="366" y="66"/>
                  </a:cubicBezTo>
                  <a:cubicBezTo>
                    <a:pt x="79" y="66"/>
                    <a:pt x="79" y="66"/>
                    <a:pt x="79" y="66"/>
                  </a:cubicBezTo>
                  <a:cubicBezTo>
                    <a:pt x="68" y="66"/>
                    <a:pt x="60" y="75"/>
                    <a:pt x="60" y="86"/>
                  </a:cubicBezTo>
                  <a:cubicBezTo>
                    <a:pt x="60" y="86"/>
                    <a:pt x="60" y="87"/>
                    <a:pt x="60" y="87"/>
                  </a:cubicBezTo>
                  <a:cubicBezTo>
                    <a:pt x="60" y="268"/>
                    <a:pt x="60" y="268"/>
                    <a:pt x="60" y="268"/>
                  </a:cubicBezTo>
                  <a:cubicBezTo>
                    <a:pt x="7" y="313"/>
                    <a:pt x="7" y="313"/>
                    <a:pt x="7" y="313"/>
                  </a:cubicBezTo>
                  <a:cubicBezTo>
                    <a:pt x="2" y="317"/>
                    <a:pt x="0" y="324"/>
                    <a:pt x="0" y="330"/>
                  </a:cubicBezTo>
                  <a:cubicBezTo>
                    <a:pt x="0" y="331"/>
                    <a:pt x="0" y="331"/>
                    <a:pt x="0" y="332"/>
                  </a:cubicBezTo>
                  <a:cubicBezTo>
                    <a:pt x="0" y="586"/>
                    <a:pt x="0" y="586"/>
                    <a:pt x="0" y="586"/>
                  </a:cubicBezTo>
                  <a:cubicBezTo>
                    <a:pt x="0" y="615"/>
                    <a:pt x="25" y="640"/>
                    <a:pt x="54" y="640"/>
                  </a:cubicBezTo>
                  <a:cubicBezTo>
                    <a:pt x="193" y="640"/>
                    <a:pt x="193" y="640"/>
                    <a:pt x="193" y="640"/>
                  </a:cubicBezTo>
                  <a:cubicBezTo>
                    <a:pt x="194" y="640"/>
                    <a:pt x="194" y="640"/>
                    <a:pt x="195" y="640"/>
                  </a:cubicBezTo>
                  <a:cubicBezTo>
                    <a:pt x="198" y="640"/>
                    <a:pt x="198" y="640"/>
                    <a:pt x="198" y="640"/>
                  </a:cubicBezTo>
                  <a:cubicBezTo>
                    <a:pt x="208" y="639"/>
                    <a:pt x="216" y="630"/>
                    <a:pt x="216" y="620"/>
                  </a:cubicBezTo>
                  <a:cubicBezTo>
                    <a:pt x="216" y="603"/>
                    <a:pt x="216" y="603"/>
                    <a:pt x="216" y="603"/>
                  </a:cubicBezTo>
                  <a:cubicBezTo>
                    <a:pt x="216" y="598"/>
                    <a:pt x="215" y="596"/>
                    <a:pt x="213" y="593"/>
                  </a:cubicBezTo>
                  <a:cubicBezTo>
                    <a:pt x="210" y="588"/>
                    <a:pt x="210" y="588"/>
                    <a:pt x="210" y="588"/>
                  </a:cubicBezTo>
                  <a:cubicBezTo>
                    <a:pt x="209" y="586"/>
                    <a:pt x="208" y="583"/>
                    <a:pt x="208" y="581"/>
                  </a:cubicBezTo>
                  <a:cubicBezTo>
                    <a:pt x="208" y="569"/>
                    <a:pt x="216" y="563"/>
                    <a:pt x="225" y="563"/>
                  </a:cubicBezTo>
                  <a:cubicBezTo>
                    <a:pt x="236" y="563"/>
                    <a:pt x="243" y="570"/>
                    <a:pt x="243" y="581"/>
                  </a:cubicBezTo>
                  <a:cubicBezTo>
                    <a:pt x="243" y="583"/>
                    <a:pt x="242" y="586"/>
                    <a:pt x="241" y="588"/>
                  </a:cubicBezTo>
                  <a:cubicBezTo>
                    <a:pt x="239" y="593"/>
                    <a:pt x="239" y="593"/>
                    <a:pt x="239" y="593"/>
                  </a:cubicBezTo>
                  <a:cubicBezTo>
                    <a:pt x="237" y="595"/>
                    <a:pt x="237" y="599"/>
                    <a:pt x="237" y="602"/>
                  </a:cubicBezTo>
                  <a:cubicBezTo>
                    <a:pt x="237" y="619"/>
                    <a:pt x="237" y="619"/>
                    <a:pt x="237" y="619"/>
                  </a:cubicBezTo>
                  <a:cubicBezTo>
                    <a:pt x="237" y="630"/>
                    <a:pt x="244" y="638"/>
                    <a:pt x="254" y="639"/>
                  </a:cubicBezTo>
                  <a:cubicBezTo>
                    <a:pt x="258" y="639"/>
                    <a:pt x="258" y="639"/>
                    <a:pt x="258" y="639"/>
                  </a:cubicBezTo>
                  <a:cubicBezTo>
                    <a:pt x="258" y="639"/>
                    <a:pt x="259" y="640"/>
                    <a:pt x="259" y="640"/>
                  </a:cubicBezTo>
                  <a:cubicBezTo>
                    <a:pt x="396" y="640"/>
                    <a:pt x="396" y="640"/>
                    <a:pt x="396" y="640"/>
                  </a:cubicBezTo>
                  <a:cubicBezTo>
                    <a:pt x="426" y="640"/>
                    <a:pt x="450" y="615"/>
                    <a:pt x="450" y="585"/>
                  </a:cubicBezTo>
                  <a:cubicBezTo>
                    <a:pt x="450" y="54"/>
                    <a:pt x="450" y="54"/>
                    <a:pt x="450" y="54"/>
                  </a:cubicBezTo>
                  <a:cubicBezTo>
                    <a:pt x="450" y="24"/>
                    <a:pt x="426" y="0"/>
                    <a:pt x="39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Line 216"/>
            <p:cNvSpPr>
              <a:spLocks noChangeShapeType="1"/>
            </p:cNvSpPr>
            <p:nvPr/>
          </p:nvSpPr>
          <p:spPr bwMode="auto">
            <a:xfrm>
              <a:off x="1382" y="2797"/>
              <a:ext cx="1" cy="1"/>
            </a:xfrm>
            <a:prstGeom prst="lin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Line 217"/>
            <p:cNvSpPr>
              <a:spLocks noChangeShapeType="1"/>
            </p:cNvSpPr>
            <p:nvPr/>
          </p:nvSpPr>
          <p:spPr bwMode="auto">
            <a:xfrm>
              <a:off x="1382" y="2797"/>
              <a:ext cx="1" cy="1"/>
            </a:xfrm>
            <a:prstGeom prst="lin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8" name="Freeform 259"/>
          <p:cNvSpPr>
            <a:spLocks noEditPoints="1"/>
          </p:cNvSpPr>
          <p:nvPr userDrawn="1"/>
        </p:nvSpPr>
        <p:spPr bwMode="auto">
          <a:xfrm>
            <a:off x="3767576" y="1210869"/>
            <a:ext cx="527050" cy="422275"/>
          </a:xfrm>
          <a:custGeom>
            <a:avLst/>
            <a:gdLst/>
            <a:ahLst/>
            <a:cxnLst>
              <a:cxn ang="0">
                <a:pos x="205" y="4"/>
              </a:cxn>
              <a:cxn ang="0">
                <a:pos x="61" y="129"/>
              </a:cxn>
              <a:cxn ang="0">
                <a:pos x="60" y="148"/>
              </a:cxn>
              <a:cxn ang="0">
                <a:pos x="79" y="149"/>
              </a:cxn>
              <a:cxn ang="0">
                <a:pos x="218" y="28"/>
              </a:cxn>
              <a:cxn ang="0">
                <a:pos x="413" y="62"/>
              </a:cxn>
              <a:cxn ang="0">
                <a:pos x="400" y="113"/>
              </a:cxn>
              <a:cxn ang="0">
                <a:pos x="402" y="131"/>
              </a:cxn>
              <a:cxn ang="0">
                <a:pos x="430" y="174"/>
              </a:cxn>
              <a:cxn ang="0">
                <a:pos x="261" y="344"/>
              </a:cxn>
              <a:cxn ang="0">
                <a:pos x="71" y="290"/>
              </a:cxn>
              <a:cxn ang="0">
                <a:pos x="32" y="243"/>
              </a:cxn>
              <a:cxn ang="0">
                <a:pos x="31" y="234"/>
              </a:cxn>
              <a:cxn ang="0">
                <a:pos x="58" y="197"/>
              </a:cxn>
              <a:cxn ang="0">
                <a:pos x="241" y="247"/>
              </a:cxn>
              <a:cxn ang="0">
                <a:pos x="253" y="243"/>
              </a:cxn>
              <a:cxn ang="0">
                <a:pos x="376" y="131"/>
              </a:cxn>
              <a:cxn ang="0">
                <a:pos x="385" y="118"/>
              </a:cxn>
              <a:cxn ang="0">
                <a:pos x="372" y="105"/>
              </a:cxn>
              <a:cxn ang="0">
                <a:pos x="295" y="166"/>
              </a:cxn>
              <a:cxn ang="0">
                <a:pos x="240" y="219"/>
              </a:cxn>
              <a:cxn ang="0">
                <a:pos x="60" y="170"/>
              </a:cxn>
              <a:cxn ang="0">
                <a:pos x="51" y="171"/>
              </a:cxn>
              <a:cxn ang="0">
                <a:pos x="6" y="248"/>
              </a:cxn>
              <a:cxn ang="0">
                <a:pos x="69" y="317"/>
              </a:cxn>
              <a:cxn ang="0">
                <a:pos x="261" y="372"/>
              </a:cxn>
              <a:cxn ang="0">
                <a:pos x="274" y="368"/>
              </a:cxn>
              <a:cxn ang="0">
                <a:pos x="462" y="181"/>
              </a:cxn>
              <a:cxn ang="0">
                <a:pos x="466" y="169"/>
              </a:cxn>
              <a:cxn ang="0">
                <a:pos x="457" y="159"/>
              </a:cxn>
              <a:cxn ang="0">
                <a:pos x="428" y="126"/>
              </a:cxn>
              <a:cxn ang="0">
                <a:pos x="446" y="62"/>
              </a:cxn>
              <a:cxn ang="0">
                <a:pos x="449" y="49"/>
              </a:cxn>
              <a:cxn ang="0">
                <a:pos x="439" y="40"/>
              </a:cxn>
              <a:cxn ang="0">
                <a:pos x="216" y="0"/>
              </a:cxn>
              <a:cxn ang="0">
                <a:pos x="205" y="4"/>
              </a:cxn>
              <a:cxn ang="0">
                <a:pos x="374" y="131"/>
              </a:cxn>
              <a:cxn ang="0">
                <a:pos x="372" y="131"/>
              </a:cxn>
              <a:cxn ang="0">
                <a:pos x="374" y="131"/>
              </a:cxn>
            </a:cxnLst>
            <a:rect l="0" t="0" r="r" b="b"/>
            <a:pathLst>
              <a:path w="467" h="373">
                <a:moveTo>
                  <a:pt x="205" y="4"/>
                </a:moveTo>
                <a:cubicBezTo>
                  <a:pt x="61" y="129"/>
                  <a:pt x="61" y="129"/>
                  <a:pt x="61" y="129"/>
                </a:cubicBezTo>
                <a:cubicBezTo>
                  <a:pt x="56" y="134"/>
                  <a:pt x="55" y="142"/>
                  <a:pt x="60" y="148"/>
                </a:cubicBezTo>
                <a:cubicBezTo>
                  <a:pt x="65" y="153"/>
                  <a:pt x="73" y="154"/>
                  <a:pt x="79" y="149"/>
                </a:cubicBezTo>
                <a:cubicBezTo>
                  <a:pt x="79" y="149"/>
                  <a:pt x="209" y="36"/>
                  <a:pt x="218" y="28"/>
                </a:cubicBezTo>
                <a:cubicBezTo>
                  <a:pt x="229" y="30"/>
                  <a:pt x="380" y="57"/>
                  <a:pt x="413" y="62"/>
                </a:cubicBezTo>
                <a:cubicBezTo>
                  <a:pt x="405" y="78"/>
                  <a:pt x="400" y="96"/>
                  <a:pt x="400" y="113"/>
                </a:cubicBezTo>
                <a:cubicBezTo>
                  <a:pt x="400" y="119"/>
                  <a:pt x="401" y="125"/>
                  <a:pt x="402" y="131"/>
                </a:cubicBezTo>
                <a:cubicBezTo>
                  <a:pt x="406" y="149"/>
                  <a:pt x="416" y="164"/>
                  <a:pt x="430" y="174"/>
                </a:cubicBezTo>
                <a:cubicBezTo>
                  <a:pt x="386" y="218"/>
                  <a:pt x="287" y="318"/>
                  <a:pt x="261" y="344"/>
                </a:cubicBezTo>
                <a:cubicBezTo>
                  <a:pt x="229" y="333"/>
                  <a:pt x="109" y="293"/>
                  <a:pt x="71" y="290"/>
                </a:cubicBezTo>
                <a:cubicBezTo>
                  <a:pt x="59" y="289"/>
                  <a:pt x="37" y="268"/>
                  <a:pt x="32" y="243"/>
                </a:cubicBezTo>
                <a:cubicBezTo>
                  <a:pt x="31" y="240"/>
                  <a:pt x="31" y="237"/>
                  <a:pt x="31" y="234"/>
                </a:cubicBezTo>
                <a:cubicBezTo>
                  <a:pt x="31" y="219"/>
                  <a:pt x="40" y="206"/>
                  <a:pt x="58" y="197"/>
                </a:cubicBezTo>
                <a:cubicBezTo>
                  <a:pt x="67" y="200"/>
                  <a:pt x="241" y="247"/>
                  <a:pt x="241" y="247"/>
                </a:cubicBezTo>
                <a:cubicBezTo>
                  <a:pt x="245" y="248"/>
                  <a:pt x="250" y="247"/>
                  <a:pt x="253" y="243"/>
                </a:cubicBezTo>
                <a:cubicBezTo>
                  <a:pt x="305" y="192"/>
                  <a:pt x="365" y="137"/>
                  <a:pt x="376" y="131"/>
                </a:cubicBezTo>
                <a:cubicBezTo>
                  <a:pt x="381" y="129"/>
                  <a:pt x="385" y="124"/>
                  <a:pt x="385" y="118"/>
                </a:cubicBezTo>
                <a:cubicBezTo>
                  <a:pt x="385" y="111"/>
                  <a:pt x="379" y="105"/>
                  <a:pt x="372" y="105"/>
                </a:cubicBezTo>
                <a:cubicBezTo>
                  <a:pt x="365" y="105"/>
                  <a:pt x="361" y="105"/>
                  <a:pt x="295" y="166"/>
                </a:cubicBezTo>
                <a:cubicBezTo>
                  <a:pt x="273" y="188"/>
                  <a:pt x="250" y="209"/>
                  <a:pt x="240" y="219"/>
                </a:cubicBezTo>
                <a:cubicBezTo>
                  <a:pt x="227" y="215"/>
                  <a:pt x="60" y="170"/>
                  <a:pt x="60" y="170"/>
                </a:cubicBezTo>
                <a:cubicBezTo>
                  <a:pt x="57" y="169"/>
                  <a:pt x="54" y="169"/>
                  <a:pt x="51" y="171"/>
                </a:cubicBezTo>
                <a:cubicBezTo>
                  <a:pt x="16" y="186"/>
                  <a:pt x="0" y="215"/>
                  <a:pt x="6" y="248"/>
                </a:cubicBezTo>
                <a:cubicBezTo>
                  <a:pt x="12" y="282"/>
                  <a:pt x="42" y="315"/>
                  <a:pt x="69" y="317"/>
                </a:cubicBezTo>
                <a:cubicBezTo>
                  <a:pt x="102" y="319"/>
                  <a:pt x="218" y="357"/>
                  <a:pt x="261" y="372"/>
                </a:cubicBezTo>
                <a:cubicBezTo>
                  <a:pt x="265" y="373"/>
                  <a:pt x="271" y="372"/>
                  <a:pt x="274" y="368"/>
                </a:cubicBezTo>
                <a:cubicBezTo>
                  <a:pt x="276" y="367"/>
                  <a:pt x="425" y="215"/>
                  <a:pt x="462" y="181"/>
                </a:cubicBezTo>
                <a:cubicBezTo>
                  <a:pt x="465" y="178"/>
                  <a:pt x="467" y="173"/>
                  <a:pt x="466" y="169"/>
                </a:cubicBezTo>
                <a:cubicBezTo>
                  <a:pt x="465" y="164"/>
                  <a:pt x="462" y="160"/>
                  <a:pt x="457" y="159"/>
                </a:cubicBezTo>
                <a:cubicBezTo>
                  <a:pt x="441" y="153"/>
                  <a:pt x="431" y="142"/>
                  <a:pt x="428" y="126"/>
                </a:cubicBezTo>
                <a:cubicBezTo>
                  <a:pt x="423" y="102"/>
                  <a:pt x="433" y="75"/>
                  <a:pt x="446" y="62"/>
                </a:cubicBezTo>
                <a:cubicBezTo>
                  <a:pt x="449" y="59"/>
                  <a:pt x="451" y="54"/>
                  <a:pt x="449" y="49"/>
                </a:cubicBezTo>
                <a:cubicBezTo>
                  <a:pt x="448" y="44"/>
                  <a:pt x="444" y="41"/>
                  <a:pt x="439" y="40"/>
                </a:cubicBezTo>
                <a:cubicBezTo>
                  <a:pt x="216" y="0"/>
                  <a:pt x="216" y="0"/>
                  <a:pt x="216" y="0"/>
                </a:cubicBezTo>
                <a:cubicBezTo>
                  <a:pt x="212" y="0"/>
                  <a:pt x="208" y="1"/>
                  <a:pt x="205" y="4"/>
                </a:cubicBezTo>
                <a:close/>
                <a:moveTo>
                  <a:pt x="374" y="131"/>
                </a:moveTo>
                <a:cubicBezTo>
                  <a:pt x="373" y="131"/>
                  <a:pt x="372" y="131"/>
                  <a:pt x="372" y="131"/>
                </a:cubicBezTo>
                <a:cubicBezTo>
                  <a:pt x="372" y="131"/>
                  <a:pt x="373" y="131"/>
                  <a:pt x="374" y="13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92"/>
          <p:cNvSpPr>
            <a:spLocks/>
          </p:cNvSpPr>
          <p:nvPr userDrawn="1"/>
        </p:nvSpPr>
        <p:spPr bwMode="auto">
          <a:xfrm>
            <a:off x="3771545" y="2996514"/>
            <a:ext cx="519112" cy="503238"/>
          </a:xfrm>
          <a:custGeom>
            <a:avLst/>
            <a:gdLst/>
            <a:ahLst/>
            <a:cxnLst>
              <a:cxn ang="0">
                <a:pos x="129" y="447"/>
              </a:cxn>
              <a:cxn ang="0">
                <a:pos x="0" y="315"/>
              </a:cxn>
              <a:cxn ang="0">
                <a:pos x="41" y="108"/>
              </a:cxn>
              <a:cxn ang="0">
                <a:pos x="51" y="75"/>
              </a:cxn>
              <a:cxn ang="0">
                <a:pos x="60" y="34"/>
              </a:cxn>
              <a:cxn ang="0">
                <a:pos x="125" y="34"/>
              </a:cxn>
              <a:cxn ang="0">
                <a:pos x="130" y="68"/>
              </a:cxn>
              <a:cxn ang="0">
                <a:pos x="163" y="0"/>
              </a:cxn>
              <a:cxn ang="0">
                <a:pos x="195" y="70"/>
              </a:cxn>
              <a:cxn ang="0">
                <a:pos x="215" y="104"/>
              </a:cxn>
              <a:cxn ang="0">
                <a:pos x="152" y="182"/>
              </a:cxn>
              <a:cxn ang="0">
                <a:pos x="148" y="156"/>
              </a:cxn>
              <a:cxn ang="0">
                <a:pos x="188" y="103"/>
              </a:cxn>
              <a:cxn ang="0">
                <a:pos x="184" y="95"/>
              </a:cxn>
              <a:cxn ang="0">
                <a:pos x="182" y="95"/>
              </a:cxn>
              <a:cxn ang="0">
                <a:pos x="168" y="34"/>
              </a:cxn>
              <a:cxn ang="0">
                <a:pos x="157" y="34"/>
              </a:cxn>
              <a:cxn ang="0">
                <a:pos x="143" y="95"/>
              </a:cxn>
              <a:cxn ang="0">
                <a:pos x="99" y="81"/>
              </a:cxn>
              <a:cxn ang="0">
                <a:pos x="93" y="27"/>
              </a:cxn>
              <a:cxn ang="0">
                <a:pos x="87" y="81"/>
              </a:cxn>
              <a:cxn ang="0">
                <a:pos x="72" y="95"/>
              </a:cxn>
              <a:cxn ang="0">
                <a:pos x="67" y="103"/>
              </a:cxn>
              <a:cxn ang="0">
                <a:pos x="108" y="156"/>
              </a:cxn>
              <a:cxn ang="0">
                <a:pos x="113" y="181"/>
              </a:cxn>
              <a:cxn ang="0">
                <a:pos x="129" y="420"/>
              </a:cxn>
              <a:cxn ang="0">
                <a:pos x="421" y="357"/>
              </a:cxn>
              <a:cxn ang="0">
                <a:pos x="320" y="307"/>
              </a:cxn>
              <a:cxn ang="0">
                <a:pos x="254" y="264"/>
              </a:cxn>
              <a:cxn ang="0">
                <a:pos x="227" y="231"/>
              </a:cxn>
              <a:cxn ang="0">
                <a:pos x="207" y="245"/>
              </a:cxn>
              <a:cxn ang="0">
                <a:pos x="196" y="264"/>
              </a:cxn>
              <a:cxn ang="0">
                <a:pos x="114" y="283"/>
              </a:cxn>
              <a:cxn ang="0">
                <a:pos x="79" y="323"/>
              </a:cxn>
              <a:cxn ang="0">
                <a:pos x="75" y="347"/>
              </a:cxn>
              <a:cxn ang="0">
                <a:pos x="215" y="377"/>
              </a:cxn>
              <a:cxn ang="0">
                <a:pos x="322" y="330"/>
              </a:cxn>
              <a:cxn ang="0">
                <a:pos x="322" y="357"/>
              </a:cxn>
              <a:cxn ang="0">
                <a:pos x="220" y="403"/>
              </a:cxn>
              <a:cxn ang="0">
                <a:pos x="48" y="318"/>
              </a:cxn>
              <a:cxn ang="0">
                <a:pos x="80" y="293"/>
              </a:cxn>
              <a:cxn ang="0">
                <a:pos x="120" y="238"/>
              </a:cxn>
              <a:cxn ang="0">
                <a:pos x="166" y="224"/>
              </a:cxn>
              <a:cxn ang="0">
                <a:pos x="178" y="204"/>
              </a:cxn>
              <a:cxn ang="0">
                <a:pos x="245" y="211"/>
              </a:cxn>
              <a:cxn ang="0">
                <a:pos x="293" y="238"/>
              </a:cxn>
              <a:cxn ang="0">
                <a:pos x="369" y="330"/>
              </a:cxn>
              <a:cxn ang="0">
                <a:pos x="458" y="337"/>
              </a:cxn>
              <a:cxn ang="0">
                <a:pos x="425" y="397"/>
              </a:cxn>
            </a:cxnLst>
            <a:rect l="0" t="0" r="r" b="b"/>
            <a:pathLst>
              <a:path w="460" h="447">
                <a:moveTo>
                  <a:pt x="371" y="447"/>
                </a:moveTo>
                <a:cubicBezTo>
                  <a:pt x="129" y="447"/>
                  <a:pt x="129" y="447"/>
                  <a:pt x="129" y="447"/>
                </a:cubicBezTo>
                <a:cubicBezTo>
                  <a:pt x="92" y="447"/>
                  <a:pt x="62" y="437"/>
                  <a:pt x="40" y="418"/>
                </a:cubicBezTo>
                <a:cubicBezTo>
                  <a:pt x="14" y="396"/>
                  <a:pt x="0" y="361"/>
                  <a:pt x="0" y="315"/>
                </a:cubicBezTo>
                <a:cubicBezTo>
                  <a:pt x="0" y="249"/>
                  <a:pt x="48" y="199"/>
                  <a:pt x="77" y="175"/>
                </a:cubicBezTo>
                <a:cubicBezTo>
                  <a:pt x="42" y="159"/>
                  <a:pt x="41" y="129"/>
                  <a:pt x="41" y="108"/>
                </a:cubicBezTo>
                <a:cubicBezTo>
                  <a:pt x="41" y="107"/>
                  <a:pt x="41" y="105"/>
                  <a:pt x="41" y="104"/>
                </a:cubicBezTo>
                <a:cubicBezTo>
                  <a:pt x="40" y="88"/>
                  <a:pt x="46" y="80"/>
                  <a:pt x="51" y="75"/>
                </a:cubicBezTo>
                <a:cubicBezTo>
                  <a:pt x="54" y="73"/>
                  <a:pt x="57" y="71"/>
                  <a:pt x="60" y="70"/>
                </a:cubicBezTo>
                <a:cubicBezTo>
                  <a:pt x="60" y="34"/>
                  <a:pt x="60" y="34"/>
                  <a:pt x="60" y="34"/>
                </a:cubicBezTo>
                <a:cubicBezTo>
                  <a:pt x="60" y="15"/>
                  <a:pt x="75" y="0"/>
                  <a:pt x="93" y="0"/>
                </a:cubicBezTo>
                <a:cubicBezTo>
                  <a:pt x="111" y="0"/>
                  <a:pt x="125" y="15"/>
                  <a:pt x="125" y="34"/>
                </a:cubicBezTo>
                <a:cubicBezTo>
                  <a:pt x="125" y="68"/>
                  <a:pt x="125" y="68"/>
                  <a:pt x="125" y="68"/>
                </a:cubicBezTo>
                <a:cubicBezTo>
                  <a:pt x="130" y="68"/>
                  <a:pt x="130" y="68"/>
                  <a:pt x="130" y="68"/>
                </a:cubicBezTo>
                <a:cubicBezTo>
                  <a:pt x="130" y="34"/>
                  <a:pt x="130" y="34"/>
                  <a:pt x="130" y="34"/>
                </a:cubicBezTo>
                <a:cubicBezTo>
                  <a:pt x="130" y="15"/>
                  <a:pt x="145" y="0"/>
                  <a:pt x="163" y="0"/>
                </a:cubicBezTo>
                <a:cubicBezTo>
                  <a:pt x="180" y="0"/>
                  <a:pt x="195" y="15"/>
                  <a:pt x="195" y="34"/>
                </a:cubicBezTo>
                <a:cubicBezTo>
                  <a:pt x="195" y="70"/>
                  <a:pt x="195" y="70"/>
                  <a:pt x="195" y="70"/>
                </a:cubicBezTo>
                <a:cubicBezTo>
                  <a:pt x="198" y="71"/>
                  <a:pt x="201" y="73"/>
                  <a:pt x="204" y="75"/>
                </a:cubicBezTo>
                <a:cubicBezTo>
                  <a:pt x="209" y="80"/>
                  <a:pt x="215" y="88"/>
                  <a:pt x="215" y="104"/>
                </a:cubicBezTo>
                <a:cubicBezTo>
                  <a:pt x="215" y="105"/>
                  <a:pt x="215" y="107"/>
                  <a:pt x="215" y="108"/>
                </a:cubicBezTo>
                <a:cubicBezTo>
                  <a:pt x="214" y="133"/>
                  <a:pt x="214" y="171"/>
                  <a:pt x="152" y="182"/>
                </a:cubicBezTo>
                <a:cubicBezTo>
                  <a:pt x="145" y="184"/>
                  <a:pt x="138" y="179"/>
                  <a:pt x="137" y="172"/>
                </a:cubicBezTo>
                <a:cubicBezTo>
                  <a:pt x="135" y="164"/>
                  <a:pt x="140" y="158"/>
                  <a:pt x="148" y="156"/>
                </a:cubicBezTo>
                <a:cubicBezTo>
                  <a:pt x="187" y="149"/>
                  <a:pt x="188" y="132"/>
                  <a:pt x="188" y="108"/>
                </a:cubicBezTo>
                <a:cubicBezTo>
                  <a:pt x="188" y="106"/>
                  <a:pt x="188" y="105"/>
                  <a:pt x="188" y="103"/>
                </a:cubicBezTo>
                <a:cubicBezTo>
                  <a:pt x="188" y="99"/>
                  <a:pt x="187" y="96"/>
                  <a:pt x="187" y="95"/>
                </a:cubicBezTo>
                <a:cubicBezTo>
                  <a:pt x="186" y="95"/>
                  <a:pt x="184" y="95"/>
                  <a:pt x="184" y="95"/>
                </a:cubicBezTo>
                <a:cubicBezTo>
                  <a:pt x="183" y="95"/>
                  <a:pt x="183" y="95"/>
                  <a:pt x="182" y="95"/>
                </a:cubicBezTo>
                <a:cubicBezTo>
                  <a:pt x="182" y="95"/>
                  <a:pt x="182" y="95"/>
                  <a:pt x="182" y="95"/>
                </a:cubicBezTo>
                <a:cubicBezTo>
                  <a:pt x="174" y="95"/>
                  <a:pt x="168" y="89"/>
                  <a:pt x="168" y="81"/>
                </a:cubicBezTo>
                <a:cubicBezTo>
                  <a:pt x="168" y="34"/>
                  <a:pt x="168" y="34"/>
                  <a:pt x="168" y="34"/>
                </a:cubicBezTo>
                <a:cubicBezTo>
                  <a:pt x="168" y="30"/>
                  <a:pt x="166" y="27"/>
                  <a:pt x="163" y="27"/>
                </a:cubicBezTo>
                <a:cubicBezTo>
                  <a:pt x="159" y="27"/>
                  <a:pt x="157" y="30"/>
                  <a:pt x="157" y="34"/>
                </a:cubicBezTo>
                <a:cubicBezTo>
                  <a:pt x="157" y="81"/>
                  <a:pt x="157" y="81"/>
                  <a:pt x="157" y="81"/>
                </a:cubicBezTo>
                <a:cubicBezTo>
                  <a:pt x="157" y="89"/>
                  <a:pt x="151" y="95"/>
                  <a:pt x="143" y="95"/>
                </a:cubicBezTo>
                <a:cubicBezTo>
                  <a:pt x="112" y="95"/>
                  <a:pt x="112" y="95"/>
                  <a:pt x="112" y="95"/>
                </a:cubicBezTo>
                <a:cubicBezTo>
                  <a:pt x="105" y="95"/>
                  <a:pt x="99" y="89"/>
                  <a:pt x="99" y="81"/>
                </a:cubicBezTo>
                <a:cubicBezTo>
                  <a:pt x="99" y="34"/>
                  <a:pt x="99" y="34"/>
                  <a:pt x="99" y="34"/>
                </a:cubicBezTo>
                <a:cubicBezTo>
                  <a:pt x="99" y="30"/>
                  <a:pt x="96" y="27"/>
                  <a:pt x="93" y="27"/>
                </a:cubicBezTo>
                <a:cubicBezTo>
                  <a:pt x="90" y="27"/>
                  <a:pt x="87" y="30"/>
                  <a:pt x="87" y="34"/>
                </a:cubicBezTo>
                <a:cubicBezTo>
                  <a:pt x="87" y="81"/>
                  <a:pt x="87" y="81"/>
                  <a:pt x="87" y="81"/>
                </a:cubicBezTo>
                <a:cubicBezTo>
                  <a:pt x="87" y="85"/>
                  <a:pt x="86" y="89"/>
                  <a:pt x="83" y="92"/>
                </a:cubicBezTo>
                <a:cubicBezTo>
                  <a:pt x="79" y="94"/>
                  <a:pt x="76" y="95"/>
                  <a:pt x="72" y="95"/>
                </a:cubicBezTo>
                <a:cubicBezTo>
                  <a:pt x="71" y="95"/>
                  <a:pt x="70" y="95"/>
                  <a:pt x="69" y="95"/>
                </a:cubicBezTo>
                <a:cubicBezTo>
                  <a:pt x="68" y="96"/>
                  <a:pt x="67" y="99"/>
                  <a:pt x="67" y="103"/>
                </a:cubicBezTo>
                <a:cubicBezTo>
                  <a:pt x="67" y="105"/>
                  <a:pt x="67" y="106"/>
                  <a:pt x="67" y="108"/>
                </a:cubicBezTo>
                <a:cubicBezTo>
                  <a:pt x="68" y="132"/>
                  <a:pt x="68" y="149"/>
                  <a:pt x="108" y="156"/>
                </a:cubicBezTo>
                <a:cubicBezTo>
                  <a:pt x="113" y="157"/>
                  <a:pt x="118" y="161"/>
                  <a:pt x="119" y="167"/>
                </a:cubicBezTo>
                <a:cubicBezTo>
                  <a:pt x="120" y="172"/>
                  <a:pt x="117" y="178"/>
                  <a:pt x="113" y="181"/>
                </a:cubicBezTo>
                <a:cubicBezTo>
                  <a:pt x="112" y="181"/>
                  <a:pt x="27" y="237"/>
                  <a:pt x="27" y="315"/>
                </a:cubicBezTo>
                <a:cubicBezTo>
                  <a:pt x="27" y="385"/>
                  <a:pt x="61" y="420"/>
                  <a:pt x="129" y="420"/>
                </a:cubicBezTo>
                <a:cubicBezTo>
                  <a:pt x="369" y="420"/>
                  <a:pt x="369" y="420"/>
                  <a:pt x="369" y="420"/>
                </a:cubicBezTo>
                <a:cubicBezTo>
                  <a:pt x="377" y="415"/>
                  <a:pt x="400" y="387"/>
                  <a:pt x="421" y="357"/>
                </a:cubicBezTo>
                <a:cubicBezTo>
                  <a:pt x="365" y="357"/>
                  <a:pt x="365" y="357"/>
                  <a:pt x="365" y="357"/>
                </a:cubicBezTo>
                <a:cubicBezTo>
                  <a:pt x="355" y="357"/>
                  <a:pt x="348" y="349"/>
                  <a:pt x="320" y="307"/>
                </a:cubicBezTo>
                <a:cubicBezTo>
                  <a:pt x="310" y="292"/>
                  <a:pt x="296" y="271"/>
                  <a:pt x="290" y="264"/>
                </a:cubicBezTo>
                <a:cubicBezTo>
                  <a:pt x="254" y="264"/>
                  <a:pt x="254" y="264"/>
                  <a:pt x="254" y="264"/>
                </a:cubicBezTo>
                <a:cubicBezTo>
                  <a:pt x="250" y="264"/>
                  <a:pt x="245" y="262"/>
                  <a:pt x="243" y="258"/>
                </a:cubicBezTo>
                <a:cubicBezTo>
                  <a:pt x="227" y="231"/>
                  <a:pt x="227" y="231"/>
                  <a:pt x="227" y="231"/>
                </a:cubicBezTo>
                <a:cubicBezTo>
                  <a:pt x="200" y="231"/>
                  <a:pt x="200" y="231"/>
                  <a:pt x="200" y="231"/>
                </a:cubicBezTo>
                <a:cubicBezTo>
                  <a:pt x="207" y="245"/>
                  <a:pt x="207" y="245"/>
                  <a:pt x="207" y="245"/>
                </a:cubicBezTo>
                <a:cubicBezTo>
                  <a:pt x="210" y="249"/>
                  <a:pt x="209" y="254"/>
                  <a:pt x="207" y="258"/>
                </a:cubicBezTo>
                <a:cubicBezTo>
                  <a:pt x="205" y="262"/>
                  <a:pt x="200" y="264"/>
                  <a:pt x="196" y="264"/>
                </a:cubicBezTo>
                <a:cubicBezTo>
                  <a:pt x="123" y="264"/>
                  <a:pt x="123" y="264"/>
                  <a:pt x="123" y="264"/>
                </a:cubicBezTo>
                <a:cubicBezTo>
                  <a:pt x="120" y="268"/>
                  <a:pt x="116" y="277"/>
                  <a:pt x="114" y="283"/>
                </a:cubicBezTo>
                <a:cubicBezTo>
                  <a:pt x="109" y="296"/>
                  <a:pt x="104" y="309"/>
                  <a:pt x="96" y="315"/>
                </a:cubicBezTo>
                <a:cubicBezTo>
                  <a:pt x="90" y="319"/>
                  <a:pt x="84" y="321"/>
                  <a:pt x="79" y="323"/>
                </a:cubicBezTo>
                <a:cubicBezTo>
                  <a:pt x="74" y="325"/>
                  <a:pt x="74" y="325"/>
                  <a:pt x="73" y="327"/>
                </a:cubicBezTo>
                <a:cubicBezTo>
                  <a:pt x="72" y="329"/>
                  <a:pt x="72" y="338"/>
                  <a:pt x="75" y="347"/>
                </a:cubicBezTo>
                <a:cubicBezTo>
                  <a:pt x="78" y="358"/>
                  <a:pt x="85" y="366"/>
                  <a:pt x="96" y="371"/>
                </a:cubicBezTo>
                <a:cubicBezTo>
                  <a:pt x="124" y="385"/>
                  <a:pt x="193" y="381"/>
                  <a:pt x="215" y="377"/>
                </a:cubicBezTo>
                <a:cubicBezTo>
                  <a:pt x="234" y="373"/>
                  <a:pt x="244" y="365"/>
                  <a:pt x="256" y="356"/>
                </a:cubicBezTo>
                <a:cubicBezTo>
                  <a:pt x="271" y="344"/>
                  <a:pt x="288" y="330"/>
                  <a:pt x="322" y="330"/>
                </a:cubicBezTo>
                <a:cubicBezTo>
                  <a:pt x="330" y="330"/>
                  <a:pt x="336" y="336"/>
                  <a:pt x="336" y="344"/>
                </a:cubicBezTo>
                <a:cubicBezTo>
                  <a:pt x="336" y="351"/>
                  <a:pt x="330" y="357"/>
                  <a:pt x="322" y="357"/>
                </a:cubicBezTo>
                <a:cubicBezTo>
                  <a:pt x="297" y="357"/>
                  <a:pt x="286" y="366"/>
                  <a:pt x="272" y="377"/>
                </a:cubicBezTo>
                <a:cubicBezTo>
                  <a:pt x="260" y="387"/>
                  <a:pt x="245" y="398"/>
                  <a:pt x="220" y="403"/>
                </a:cubicBezTo>
                <a:cubicBezTo>
                  <a:pt x="206" y="406"/>
                  <a:pt x="123" y="415"/>
                  <a:pt x="84" y="395"/>
                </a:cubicBezTo>
                <a:cubicBezTo>
                  <a:pt x="42" y="374"/>
                  <a:pt x="44" y="329"/>
                  <a:pt x="48" y="318"/>
                </a:cubicBezTo>
                <a:cubicBezTo>
                  <a:pt x="53" y="304"/>
                  <a:pt x="64" y="300"/>
                  <a:pt x="70" y="298"/>
                </a:cubicBezTo>
                <a:cubicBezTo>
                  <a:pt x="74" y="297"/>
                  <a:pt x="77" y="295"/>
                  <a:pt x="80" y="293"/>
                </a:cubicBezTo>
                <a:cubicBezTo>
                  <a:pt x="82" y="291"/>
                  <a:pt x="86" y="280"/>
                  <a:pt x="89" y="274"/>
                </a:cubicBezTo>
                <a:cubicBezTo>
                  <a:pt x="96" y="256"/>
                  <a:pt x="103" y="238"/>
                  <a:pt x="120" y="238"/>
                </a:cubicBezTo>
                <a:cubicBezTo>
                  <a:pt x="173" y="238"/>
                  <a:pt x="173" y="238"/>
                  <a:pt x="173" y="238"/>
                </a:cubicBezTo>
                <a:cubicBezTo>
                  <a:pt x="166" y="224"/>
                  <a:pt x="166" y="224"/>
                  <a:pt x="166" y="224"/>
                </a:cubicBezTo>
                <a:cubicBezTo>
                  <a:pt x="164" y="220"/>
                  <a:pt x="164" y="215"/>
                  <a:pt x="166" y="211"/>
                </a:cubicBezTo>
                <a:cubicBezTo>
                  <a:pt x="169" y="207"/>
                  <a:pt x="173" y="204"/>
                  <a:pt x="178" y="204"/>
                </a:cubicBezTo>
                <a:cubicBezTo>
                  <a:pt x="234" y="204"/>
                  <a:pt x="234" y="204"/>
                  <a:pt x="234" y="204"/>
                </a:cubicBezTo>
                <a:cubicBezTo>
                  <a:pt x="239" y="204"/>
                  <a:pt x="243" y="207"/>
                  <a:pt x="245" y="211"/>
                </a:cubicBezTo>
                <a:cubicBezTo>
                  <a:pt x="262" y="238"/>
                  <a:pt x="262" y="238"/>
                  <a:pt x="262" y="238"/>
                </a:cubicBezTo>
                <a:cubicBezTo>
                  <a:pt x="293" y="238"/>
                  <a:pt x="293" y="238"/>
                  <a:pt x="293" y="238"/>
                </a:cubicBezTo>
                <a:cubicBezTo>
                  <a:pt x="305" y="238"/>
                  <a:pt x="313" y="248"/>
                  <a:pt x="342" y="292"/>
                </a:cubicBezTo>
                <a:cubicBezTo>
                  <a:pt x="351" y="305"/>
                  <a:pt x="364" y="324"/>
                  <a:pt x="369" y="330"/>
                </a:cubicBezTo>
                <a:cubicBezTo>
                  <a:pt x="446" y="330"/>
                  <a:pt x="446" y="330"/>
                  <a:pt x="446" y="330"/>
                </a:cubicBezTo>
                <a:cubicBezTo>
                  <a:pt x="451" y="330"/>
                  <a:pt x="456" y="333"/>
                  <a:pt x="458" y="337"/>
                </a:cubicBezTo>
                <a:cubicBezTo>
                  <a:pt x="460" y="342"/>
                  <a:pt x="460" y="347"/>
                  <a:pt x="457" y="351"/>
                </a:cubicBezTo>
                <a:cubicBezTo>
                  <a:pt x="457" y="352"/>
                  <a:pt x="442" y="374"/>
                  <a:pt x="425" y="397"/>
                </a:cubicBezTo>
                <a:cubicBezTo>
                  <a:pt x="390" y="443"/>
                  <a:pt x="379" y="447"/>
                  <a:pt x="371" y="4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25"/>
          <p:cNvSpPr>
            <a:spLocks/>
          </p:cNvSpPr>
          <p:nvPr userDrawn="1"/>
        </p:nvSpPr>
        <p:spPr bwMode="auto">
          <a:xfrm>
            <a:off x="3802501" y="1745361"/>
            <a:ext cx="457200" cy="517525"/>
          </a:xfrm>
          <a:custGeom>
            <a:avLst/>
            <a:gdLst/>
            <a:ahLst/>
            <a:cxnLst>
              <a:cxn ang="0">
                <a:pos x="392" y="0"/>
              </a:cxn>
              <a:cxn ang="0">
                <a:pos x="115" y="0"/>
              </a:cxn>
              <a:cxn ang="0">
                <a:pos x="102" y="13"/>
              </a:cxn>
              <a:cxn ang="0">
                <a:pos x="102" y="188"/>
              </a:cxn>
              <a:cxn ang="0">
                <a:pos x="115" y="201"/>
              </a:cxn>
              <a:cxn ang="0">
                <a:pos x="183" y="201"/>
              </a:cxn>
              <a:cxn ang="0">
                <a:pos x="164" y="222"/>
              </a:cxn>
              <a:cxn ang="0">
                <a:pos x="160" y="231"/>
              </a:cxn>
              <a:cxn ang="0">
                <a:pos x="164" y="241"/>
              </a:cxn>
              <a:cxn ang="0">
                <a:pos x="183" y="240"/>
              </a:cxn>
              <a:cxn ang="0">
                <a:pos x="224" y="197"/>
              </a:cxn>
              <a:cxn ang="0">
                <a:pos x="223" y="179"/>
              </a:cxn>
              <a:cxn ang="0">
                <a:pos x="183" y="139"/>
              </a:cxn>
              <a:cxn ang="0">
                <a:pos x="164" y="139"/>
              </a:cxn>
              <a:cxn ang="0">
                <a:pos x="160" y="148"/>
              </a:cxn>
              <a:cxn ang="0">
                <a:pos x="164" y="158"/>
              </a:cxn>
              <a:cxn ang="0">
                <a:pos x="181" y="175"/>
              </a:cxn>
              <a:cxn ang="0">
                <a:pos x="129" y="175"/>
              </a:cxn>
              <a:cxn ang="0">
                <a:pos x="129" y="27"/>
              </a:cxn>
              <a:cxn ang="0">
                <a:pos x="379" y="27"/>
              </a:cxn>
              <a:cxn ang="0">
                <a:pos x="379" y="432"/>
              </a:cxn>
              <a:cxn ang="0">
                <a:pos x="129" y="432"/>
              </a:cxn>
              <a:cxn ang="0">
                <a:pos x="129" y="269"/>
              </a:cxn>
              <a:cxn ang="0">
                <a:pos x="115" y="256"/>
              </a:cxn>
              <a:cxn ang="0">
                <a:pos x="46" y="256"/>
              </a:cxn>
              <a:cxn ang="0">
                <a:pos x="65" y="235"/>
              </a:cxn>
              <a:cxn ang="0">
                <a:pos x="69" y="226"/>
              </a:cxn>
              <a:cxn ang="0">
                <a:pos x="64" y="217"/>
              </a:cxn>
              <a:cxn ang="0">
                <a:pos x="46" y="217"/>
              </a:cxn>
              <a:cxn ang="0">
                <a:pos x="5" y="260"/>
              </a:cxn>
              <a:cxn ang="0">
                <a:pos x="5" y="278"/>
              </a:cxn>
              <a:cxn ang="0">
                <a:pos x="46" y="318"/>
              </a:cxn>
              <a:cxn ang="0">
                <a:pos x="65" y="318"/>
              </a:cxn>
              <a:cxn ang="0">
                <a:pos x="69" y="309"/>
              </a:cxn>
              <a:cxn ang="0">
                <a:pos x="65" y="300"/>
              </a:cxn>
              <a:cxn ang="0">
                <a:pos x="47" y="282"/>
              </a:cxn>
              <a:cxn ang="0">
                <a:pos x="102" y="282"/>
              </a:cxn>
              <a:cxn ang="0">
                <a:pos x="102" y="445"/>
              </a:cxn>
              <a:cxn ang="0">
                <a:pos x="115" y="459"/>
              </a:cxn>
              <a:cxn ang="0">
                <a:pos x="392" y="459"/>
              </a:cxn>
              <a:cxn ang="0">
                <a:pos x="405" y="445"/>
              </a:cxn>
              <a:cxn ang="0">
                <a:pos x="405" y="13"/>
              </a:cxn>
              <a:cxn ang="0">
                <a:pos x="392" y="0"/>
              </a:cxn>
            </a:cxnLst>
            <a:rect l="0" t="0" r="r" b="b"/>
            <a:pathLst>
              <a:path w="405" h="459">
                <a:moveTo>
                  <a:pt x="392" y="0"/>
                </a:moveTo>
                <a:cubicBezTo>
                  <a:pt x="115" y="0"/>
                  <a:pt x="115" y="0"/>
                  <a:pt x="115" y="0"/>
                </a:cubicBezTo>
                <a:cubicBezTo>
                  <a:pt x="108" y="0"/>
                  <a:pt x="102" y="6"/>
                  <a:pt x="102" y="13"/>
                </a:cubicBezTo>
                <a:cubicBezTo>
                  <a:pt x="102" y="188"/>
                  <a:pt x="102" y="188"/>
                  <a:pt x="102" y="188"/>
                </a:cubicBezTo>
                <a:cubicBezTo>
                  <a:pt x="102" y="196"/>
                  <a:pt x="108" y="201"/>
                  <a:pt x="115" y="201"/>
                </a:cubicBezTo>
                <a:cubicBezTo>
                  <a:pt x="183" y="201"/>
                  <a:pt x="183" y="201"/>
                  <a:pt x="183" y="201"/>
                </a:cubicBezTo>
                <a:cubicBezTo>
                  <a:pt x="173" y="212"/>
                  <a:pt x="164" y="222"/>
                  <a:pt x="164" y="222"/>
                </a:cubicBezTo>
                <a:cubicBezTo>
                  <a:pt x="161" y="224"/>
                  <a:pt x="160" y="228"/>
                  <a:pt x="160" y="231"/>
                </a:cubicBezTo>
                <a:cubicBezTo>
                  <a:pt x="160" y="234"/>
                  <a:pt x="161" y="238"/>
                  <a:pt x="164" y="241"/>
                </a:cubicBezTo>
                <a:cubicBezTo>
                  <a:pt x="170" y="246"/>
                  <a:pt x="178" y="245"/>
                  <a:pt x="183" y="240"/>
                </a:cubicBezTo>
                <a:cubicBezTo>
                  <a:pt x="224" y="197"/>
                  <a:pt x="224" y="197"/>
                  <a:pt x="224" y="197"/>
                </a:cubicBezTo>
                <a:cubicBezTo>
                  <a:pt x="229" y="192"/>
                  <a:pt x="228" y="184"/>
                  <a:pt x="223" y="179"/>
                </a:cubicBezTo>
                <a:cubicBezTo>
                  <a:pt x="183" y="139"/>
                  <a:pt x="183" y="139"/>
                  <a:pt x="183" y="139"/>
                </a:cubicBezTo>
                <a:cubicBezTo>
                  <a:pt x="178" y="133"/>
                  <a:pt x="169" y="134"/>
                  <a:pt x="164" y="139"/>
                </a:cubicBezTo>
                <a:cubicBezTo>
                  <a:pt x="161" y="141"/>
                  <a:pt x="160" y="145"/>
                  <a:pt x="160" y="148"/>
                </a:cubicBezTo>
                <a:cubicBezTo>
                  <a:pt x="160" y="152"/>
                  <a:pt x="161" y="155"/>
                  <a:pt x="164" y="158"/>
                </a:cubicBezTo>
                <a:cubicBezTo>
                  <a:pt x="164" y="158"/>
                  <a:pt x="172" y="166"/>
                  <a:pt x="181" y="175"/>
                </a:cubicBezTo>
                <a:cubicBezTo>
                  <a:pt x="129" y="175"/>
                  <a:pt x="129" y="175"/>
                  <a:pt x="129" y="175"/>
                </a:cubicBezTo>
                <a:cubicBezTo>
                  <a:pt x="129" y="27"/>
                  <a:pt x="129" y="27"/>
                  <a:pt x="129" y="27"/>
                </a:cubicBezTo>
                <a:cubicBezTo>
                  <a:pt x="379" y="27"/>
                  <a:pt x="379" y="27"/>
                  <a:pt x="379" y="27"/>
                </a:cubicBezTo>
                <a:cubicBezTo>
                  <a:pt x="379" y="432"/>
                  <a:pt x="379" y="432"/>
                  <a:pt x="379" y="432"/>
                </a:cubicBezTo>
                <a:cubicBezTo>
                  <a:pt x="129" y="432"/>
                  <a:pt x="129" y="432"/>
                  <a:pt x="129" y="432"/>
                </a:cubicBezTo>
                <a:cubicBezTo>
                  <a:pt x="129" y="409"/>
                  <a:pt x="129" y="269"/>
                  <a:pt x="129" y="269"/>
                </a:cubicBezTo>
                <a:cubicBezTo>
                  <a:pt x="129" y="262"/>
                  <a:pt x="123" y="256"/>
                  <a:pt x="115" y="256"/>
                </a:cubicBezTo>
                <a:cubicBezTo>
                  <a:pt x="46" y="256"/>
                  <a:pt x="46" y="256"/>
                  <a:pt x="46" y="256"/>
                </a:cubicBezTo>
                <a:cubicBezTo>
                  <a:pt x="55" y="245"/>
                  <a:pt x="65" y="235"/>
                  <a:pt x="65" y="235"/>
                </a:cubicBezTo>
                <a:cubicBezTo>
                  <a:pt x="67" y="233"/>
                  <a:pt x="69" y="230"/>
                  <a:pt x="69" y="226"/>
                </a:cubicBezTo>
                <a:cubicBezTo>
                  <a:pt x="69" y="223"/>
                  <a:pt x="67" y="219"/>
                  <a:pt x="64" y="217"/>
                </a:cubicBezTo>
                <a:cubicBezTo>
                  <a:pt x="59" y="211"/>
                  <a:pt x="51" y="212"/>
                  <a:pt x="46" y="217"/>
                </a:cubicBezTo>
                <a:cubicBezTo>
                  <a:pt x="5" y="260"/>
                  <a:pt x="5" y="260"/>
                  <a:pt x="5" y="260"/>
                </a:cubicBezTo>
                <a:cubicBezTo>
                  <a:pt x="0" y="265"/>
                  <a:pt x="0" y="273"/>
                  <a:pt x="5" y="278"/>
                </a:cubicBezTo>
                <a:cubicBezTo>
                  <a:pt x="46" y="318"/>
                  <a:pt x="46" y="318"/>
                  <a:pt x="46" y="318"/>
                </a:cubicBezTo>
                <a:cubicBezTo>
                  <a:pt x="51" y="324"/>
                  <a:pt x="60" y="324"/>
                  <a:pt x="65" y="318"/>
                </a:cubicBezTo>
                <a:cubicBezTo>
                  <a:pt x="67" y="316"/>
                  <a:pt x="69" y="312"/>
                  <a:pt x="69" y="309"/>
                </a:cubicBezTo>
                <a:cubicBezTo>
                  <a:pt x="69" y="306"/>
                  <a:pt x="67" y="302"/>
                  <a:pt x="65" y="300"/>
                </a:cubicBezTo>
                <a:cubicBezTo>
                  <a:pt x="65" y="300"/>
                  <a:pt x="56" y="291"/>
                  <a:pt x="47" y="282"/>
                </a:cubicBezTo>
                <a:cubicBezTo>
                  <a:pt x="102" y="282"/>
                  <a:pt x="102" y="282"/>
                  <a:pt x="102" y="282"/>
                </a:cubicBezTo>
                <a:cubicBezTo>
                  <a:pt x="102" y="305"/>
                  <a:pt x="102" y="445"/>
                  <a:pt x="102" y="445"/>
                </a:cubicBezTo>
                <a:cubicBezTo>
                  <a:pt x="102" y="453"/>
                  <a:pt x="108" y="459"/>
                  <a:pt x="115" y="459"/>
                </a:cubicBezTo>
                <a:cubicBezTo>
                  <a:pt x="392" y="459"/>
                  <a:pt x="392" y="459"/>
                  <a:pt x="392" y="459"/>
                </a:cubicBezTo>
                <a:cubicBezTo>
                  <a:pt x="399" y="459"/>
                  <a:pt x="405" y="453"/>
                  <a:pt x="405" y="445"/>
                </a:cubicBezTo>
                <a:cubicBezTo>
                  <a:pt x="405" y="13"/>
                  <a:pt x="405" y="13"/>
                  <a:pt x="405" y="13"/>
                </a:cubicBezTo>
                <a:cubicBezTo>
                  <a:pt x="405" y="6"/>
                  <a:pt x="399" y="0"/>
                  <a:pt x="392"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29"/>
          <p:cNvSpPr>
            <a:spLocks/>
          </p:cNvSpPr>
          <p:nvPr userDrawn="1"/>
        </p:nvSpPr>
        <p:spPr bwMode="auto">
          <a:xfrm>
            <a:off x="3774720" y="2433061"/>
            <a:ext cx="512763" cy="417513"/>
          </a:xfrm>
          <a:custGeom>
            <a:avLst/>
            <a:gdLst/>
            <a:ahLst/>
            <a:cxnLst>
              <a:cxn ang="0">
                <a:pos x="441" y="141"/>
              </a:cxn>
              <a:cxn ang="0">
                <a:pos x="395" y="146"/>
              </a:cxn>
              <a:cxn ang="0">
                <a:pos x="369" y="163"/>
              </a:cxn>
              <a:cxn ang="0">
                <a:pos x="365" y="130"/>
              </a:cxn>
              <a:cxn ang="0">
                <a:pos x="346" y="126"/>
              </a:cxn>
              <a:cxn ang="0">
                <a:pos x="268" y="0"/>
              </a:cxn>
              <a:cxn ang="0">
                <a:pos x="190" y="126"/>
              </a:cxn>
              <a:cxn ang="0">
                <a:pos x="175" y="87"/>
              </a:cxn>
              <a:cxn ang="0">
                <a:pos x="0" y="87"/>
              </a:cxn>
              <a:cxn ang="0">
                <a:pos x="5" y="116"/>
              </a:cxn>
              <a:cxn ang="0">
                <a:pos x="28" y="150"/>
              </a:cxn>
              <a:cxn ang="0">
                <a:pos x="47" y="148"/>
              </a:cxn>
              <a:cxn ang="0">
                <a:pos x="41" y="126"/>
              </a:cxn>
              <a:cxn ang="0">
                <a:pos x="45" y="44"/>
              </a:cxn>
              <a:cxn ang="0">
                <a:pos x="130" y="44"/>
              </a:cxn>
              <a:cxn ang="0">
                <a:pos x="130" y="130"/>
              </a:cxn>
              <a:cxn ang="0">
                <a:pos x="127" y="140"/>
              </a:cxn>
              <a:cxn ang="0">
                <a:pos x="217" y="153"/>
              </a:cxn>
              <a:cxn ang="0">
                <a:pos x="222" y="127"/>
              </a:cxn>
              <a:cxn ang="0">
                <a:pos x="225" y="44"/>
              </a:cxn>
              <a:cxn ang="0">
                <a:pos x="310" y="44"/>
              </a:cxn>
              <a:cxn ang="0">
                <a:pos x="313" y="127"/>
              </a:cxn>
              <a:cxn ang="0">
                <a:pos x="318" y="153"/>
              </a:cxn>
              <a:cxn ang="0">
                <a:pos x="343" y="176"/>
              </a:cxn>
              <a:cxn ang="0">
                <a:pos x="356" y="189"/>
              </a:cxn>
              <a:cxn ang="0">
                <a:pos x="399" y="184"/>
              </a:cxn>
              <a:cxn ang="0">
                <a:pos x="428" y="167"/>
              </a:cxn>
              <a:cxn ang="0">
                <a:pos x="412" y="326"/>
              </a:cxn>
              <a:cxn ang="0">
                <a:pos x="391" y="308"/>
              </a:cxn>
              <a:cxn ang="0">
                <a:pos x="349" y="312"/>
              </a:cxn>
              <a:cxn ang="0">
                <a:pos x="345" y="344"/>
              </a:cxn>
              <a:cxn ang="0">
                <a:pos x="27" y="190"/>
              </a:cxn>
              <a:cxn ang="0">
                <a:pos x="0" y="190"/>
              </a:cxn>
              <a:cxn ang="0">
                <a:pos x="4" y="367"/>
              </a:cxn>
              <a:cxn ang="0">
                <a:pos x="358" y="371"/>
              </a:cxn>
              <a:cxn ang="0">
                <a:pos x="371" y="358"/>
              </a:cxn>
              <a:cxn ang="0">
                <a:pos x="385" y="335"/>
              </a:cxn>
              <a:cxn ang="0">
                <a:pos x="406" y="353"/>
              </a:cxn>
              <a:cxn ang="0">
                <a:pos x="451" y="349"/>
              </a:cxn>
              <a:cxn ang="0">
                <a:pos x="454" y="154"/>
              </a:cxn>
            </a:cxnLst>
            <a:rect l="0" t="0" r="r" b="b"/>
            <a:pathLst>
              <a:path w="454" h="371">
                <a:moveTo>
                  <a:pt x="451" y="145"/>
                </a:moveTo>
                <a:cubicBezTo>
                  <a:pt x="448" y="142"/>
                  <a:pt x="445" y="141"/>
                  <a:pt x="441" y="141"/>
                </a:cubicBezTo>
                <a:cubicBezTo>
                  <a:pt x="406" y="141"/>
                  <a:pt x="406" y="141"/>
                  <a:pt x="406" y="141"/>
                </a:cubicBezTo>
                <a:cubicBezTo>
                  <a:pt x="402" y="141"/>
                  <a:pt x="398" y="143"/>
                  <a:pt x="395" y="146"/>
                </a:cubicBezTo>
                <a:cubicBezTo>
                  <a:pt x="382" y="163"/>
                  <a:pt x="382" y="163"/>
                  <a:pt x="382" y="163"/>
                </a:cubicBezTo>
                <a:cubicBezTo>
                  <a:pt x="369" y="163"/>
                  <a:pt x="369" y="163"/>
                  <a:pt x="369" y="163"/>
                </a:cubicBezTo>
                <a:cubicBezTo>
                  <a:pt x="369" y="140"/>
                  <a:pt x="369" y="140"/>
                  <a:pt x="369" y="140"/>
                </a:cubicBezTo>
                <a:cubicBezTo>
                  <a:pt x="369" y="136"/>
                  <a:pt x="368" y="133"/>
                  <a:pt x="365" y="130"/>
                </a:cubicBezTo>
                <a:cubicBezTo>
                  <a:pt x="363" y="128"/>
                  <a:pt x="359" y="126"/>
                  <a:pt x="356" y="126"/>
                </a:cubicBezTo>
                <a:cubicBezTo>
                  <a:pt x="346" y="126"/>
                  <a:pt x="346" y="126"/>
                  <a:pt x="346" y="126"/>
                </a:cubicBezTo>
                <a:cubicBezTo>
                  <a:pt x="352" y="115"/>
                  <a:pt x="355" y="101"/>
                  <a:pt x="355" y="87"/>
                </a:cubicBezTo>
                <a:cubicBezTo>
                  <a:pt x="355" y="39"/>
                  <a:pt x="316" y="0"/>
                  <a:pt x="268" y="0"/>
                </a:cubicBezTo>
                <a:cubicBezTo>
                  <a:pt x="219" y="0"/>
                  <a:pt x="180" y="39"/>
                  <a:pt x="180" y="87"/>
                </a:cubicBezTo>
                <a:cubicBezTo>
                  <a:pt x="180" y="101"/>
                  <a:pt x="184" y="115"/>
                  <a:pt x="190" y="126"/>
                </a:cubicBezTo>
                <a:cubicBezTo>
                  <a:pt x="166" y="126"/>
                  <a:pt x="166" y="126"/>
                  <a:pt x="166" y="126"/>
                </a:cubicBezTo>
                <a:cubicBezTo>
                  <a:pt x="171" y="115"/>
                  <a:pt x="175" y="101"/>
                  <a:pt x="175" y="87"/>
                </a:cubicBezTo>
                <a:cubicBezTo>
                  <a:pt x="175" y="39"/>
                  <a:pt x="136" y="0"/>
                  <a:pt x="88" y="0"/>
                </a:cubicBezTo>
                <a:cubicBezTo>
                  <a:pt x="39" y="0"/>
                  <a:pt x="0" y="39"/>
                  <a:pt x="0" y="87"/>
                </a:cubicBezTo>
                <a:cubicBezTo>
                  <a:pt x="0" y="96"/>
                  <a:pt x="2" y="105"/>
                  <a:pt x="4" y="114"/>
                </a:cubicBezTo>
                <a:cubicBezTo>
                  <a:pt x="4" y="114"/>
                  <a:pt x="5" y="115"/>
                  <a:pt x="5" y="116"/>
                </a:cubicBezTo>
                <a:cubicBezTo>
                  <a:pt x="5" y="117"/>
                  <a:pt x="7" y="122"/>
                  <a:pt x="11" y="129"/>
                </a:cubicBezTo>
                <a:cubicBezTo>
                  <a:pt x="14" y="135"/>
                  <a:pt x="20" y="144"/>
                  <a:pt x="28" y="150"/>
                </a:cubicBezTo>
                <a:cubicBezTo>
                  <a:pt x="30" y="152"/>
                  <a:pt x="33" y="153"/>
                  <a:pt x="36" y="153"/>
                </a:cubicBezTo>
                <a:cubicBezTo>
                  <a:pt x="40" y="153"/>
                  <a:pt x="44" y="151"/>
                  <a:pt x="47" y="148"/>
                </a:cubicBezTo>
                <a:cubicBezTo>
                  <a:pt x="51" y="142"/>
                  <a:pt x="50" y="134"/>
                  <a:pt x="44" y="129"/>
                </a:cubicBezTo>
                <a:cubicBezTo>
                  <a:pt x="43" y="128"/>
                  <a:pt x="42" y="127"/>
                  <a:pt x="41" y="126"/>
                </a:cubicBezTo>
                <a:cubicBezTo>
                  <a:pt x="32" y="115"/>
                  <a:pt x="27" y="102"/>
                  <a:pt x="27" y="87"/>
                </a:cubicBezTo>
                <a:cubicBezTo>
                  <a:pt x="27" y="70"/>
                  <a:pt x="34" y="55"/>
                  <a:pt x="45" y="44"/>
                </a:cubicBezTo>
                <a:cubicBezTo>
                  <a:pt x="56" y="33"/>
                  <a:pt x="71" y="26"/>
                  <a:pt x="88" y="26"/>
                </a:cubicBezTo>
                <a:cubicBezTo>
                  <a:pt x="104" y="26"/>
                  <a:pt x="119" y="33"/>
                  <a:pt x="130" y="44"/>
                </a:cubicBezTo>
                <a:cubicBezTo>
                  <a:pt x="141" y="55"/>
                  <a:pt x="148" y="70"/>
                  <a:pt x="148" y="87"/>
                </a:cubicBezTo>
                <a:cubicBezTo>
                  <a:pt x="148" y="104"/>
                  <a:pt x="141" y="119"/>
                  <a:pt x="130" y="130"/>
                </a:cubicBezTo>
                <a:cubicBezTo>
                  <a:pt x="131" y="130"/>
                  <a:pt x="131" y="130"/>
                  <a:pt x="131" y="130"/>
                </a:cubicBezTo>
                <a:cubicBezTo>
                  <a:pt x="128" y="133"/>
                  <a:pt x="127" y="136"/>
                  <a:pt x="127" y="140"/>
                </a:cubicBezTo>
                <a:cubicBezTo>
                  <a:pt x="127" y="147"/>
                  <a:pt x="133" y="153"/>
                  <a:pt x="140" y="153"/>
                </a:cubicBezTo>
                <a:cubicBezTo>
                  <a:pt x="217" y="153"/>
                  <a:pt x="217" y="153"/>
                  <a:pt x="217" y="153"/>
                </a:cubicBezTo>
                <a:cubicBezTo>
                  <a:pt x="225" y="153"/>
                  <a:pt x="231" y="147"/>
                  <a:pt x="231" y="140"/>
                </a:cubicBezTo>
                <a:cubicBezTo>
                  <a:pt x="231" y="134"/>
                  <a:pt x="227" y="129"/>
                  <a:pt x="222" y="127"/>
                </a:cubicBezTo>
                <a:cubicBezTo>
                  <a:pt x="213" y="117"/>
                  <a:pt x="207" y="103"/>
                  <a:pt x="207" y="87"/>
                </a:cubicBezTo>
                <a:cubicBezTo>
                  <a:pt x="207" y="70"/>
                  <a:pt x="214" y="55"/>
                  <a:pt x="225" y="44"/>
                </a:cubicBezTo>
                <a:cubicBezTo>
                  <a:pt x="236" y="33"/>
                  <a:pt x="251" y="26"/>
                  <a:pt x="268" y="26"/>
                </a:cubicBezTo>
                <a:cubicBezTo>
                  <a:pt x="284" y="26"/>
                  <a:pt x="299" y="33"/>
                  <a:pt x="310" y="44"/>
                </a:cubicBezTo>
                <a:cubicBezTo>
                  <a:pt x="321" y="55"/>
                  <a:pt x="328" y="70"/>
                  <a:pt x="328" y="87"/>
                </a:cubicBezTo>
                <a:cubicBezTo>
                  <a:pt x="328" y="102"/>
                  <a:pt x="322" y="116"/>
                  <a:pt x="313" y="127"/>
                </a:cubicBezTo>
                <a:cubicBezTo>
                  <a:pt x="308" y="129"/>
                  <a:pt x="304" y="134"/>
                  <a:pt x="304" y="140"/>
                </a:cubicBezTo>
                <a:cubicBezTo>
                  <a:pt x="304" y="147"/>
                  <a:pt x="310" y="153"/>
                  <a:pt x="318" y="153"/>
                </a:cubicBezTo>
                <a:cubicBezTo>
                  <a:pt x="343" y="153"/>
                  <a:pt x="343" y="153"/>
                  <a:pt x="343" y="153"/>
                </a:cubicBezTo>
                <a:cubicBezTo>
                  <a:pt x="343" y="176"/>
                  <a:pt x="343" y="176"/>
                  <a:pt x="343" y="176"/>
                </a:cubicBezTo>
                <a:cubicBezTo>
                  <a:pt x="343" y="180"/>
                  <a:pt x="344" y="183"/>
                  <a:pt x="346" y="185"/>
                </a:cubicBezTo>
                <a:cubicBezTo>
                  <a:pt x="349" y="188"/>
                  <a:pt x="352" y="189"/>
                  <a:pt x="356" y="189"/>
                </a:cubicBezTo>
                <a:cubicBezTo>
                  <a:pt x="388" y="189"/>
                  <a:pt x="388" y="189"/>
                  <a:pt x="388" y="189"/>
                </a:cubicBezTo>
                <a:cubicBezTo>
                  <a:pt x="392" y="189"/>
                  <a:pt x="396" y="188"/>
                  <a:pt x="399" y="184"/>
                </a:cubicBezTo>
                <a:cubicBezTo>
                  <a:pt x="412" y="167"/>
                  <a:pt x="412" y="167"/>
                  <a:pt x="412" y="167"/>
                </a:cubicBezTo>
                <a:cubicBezTo>
                  <a:pt x="428" y="167"/>
                  <a:pt x="428" y="167"/>
                  <a:pt x="428" y="167"/>
                </a:cubicBezTo>
                <a:cubicBezTo>
                  <a:pt x="428" y="326"/>
                  <a:pt x="428" y="326"/>
                  <a:pt x="428" y="326"/>
                </a:cubicBezTo>
                <a:cubicBezTo>
                  <a:pt x="412" y="326"/>
                  <a:pt x="412" y="326"/>
                  <a:pt x="412" y="326"/>
                </a:cubicBezTo>
                <a:cubicBezTo>
                  <a:pt x="402" y="313"/>
                  <a:pt x="402" y="313"/>
                  <a:pt x="402" y="313"/>
                </a:cubicBezTo>
                <a:cubicBezTo>
                  <a:pt x="399" y="310"/>
                  <a:pt x="395" y="308"/>
                  <a:pt x="391" y="308"/>
                </a:cubicBezTo>
                <a:cubicBezTo>
                  <a:pt x="358" y="308"/>
                  <a:pt x="358" y="308"/>
                  <a:pt x="358" y="308"/>
                </a:cubicBezTo>
                <a:cubicBezTo>
                  <a:pt x="354" y="308"/>
                  <a:pt x="351" y="310"/>
                  <a:pt x="349" y="312"/>
                </a:cubicBezTo>
                <a:cubicBezTo>
                  <a:pt x="346" y="315"/>
                  <a:pt x="345" y="318"/>
                  <a:pt x="345" y="322"/>
                </a:cubicBezTo>
                <a:cubicBezTo>
                  <a:pt x="345" y="344"/>
                  <a:pt x="345" y="344"/>
                  <a:pt x="345" y="344"/>
                </a:cubicBezTo>
                <a:cubicBezTo>
                  <a:pt x="27" y="344"/>
                  <a:pt x="27" y="344"/>
                  <a:pt x="27" y="344"/>
                </a:cubicBezTo>
                <a:cubicBezTo>
                  <a:pt x="27" y="190"/>
                  <a:pt x="27" y="190"/>
                  <a:pt x="27" y="190"/>
                </a:cubicBezTo>
                <a:cubicBezTo>
                  <a:pt x="27" y="182"/>
                  <a:pt x="21" y="177"/>
                  <a:pt x="14" y="177"/>
                </a:cubicBezTo>
                <a:cubicBezTo>
                  <a:pt x="6" y="177"/>
                  <a:pt x="0" y="182"/>
                  <a:pt x="0" y="190"/>
                </a:cubicBezTo>
                <a:cubicBezTo>
                  <a:pt x="0" y="358"/>
                  <a:pt x="0" y="358"/>
                  <a:pt x="0" y="358"/>
                </a:cubicBezTo>
                <a:cubicBezTo>
                  <a:pt x="0" y="361"/>
                  <a:pt x="2" y="365"/>
                  <a:pt x="4" y="367"/>
                </a:cubicBezTo>
                <a:cubicBezTo>
                  <a:pt x="7" y="370"/>
                  <a:pt x="10" y="371"/>
                  <a:pt x="14" y="371"/>
                </a:cubicBezTo>
                <a:cubicBezTo>
                  <a:pt x="358" y="371"/>
                  <a:pt x="358" y="371"/>
                  <a:pt x="358" y="371"/>
                </a:cubicBezTo>
                <a:cubicBezTo>
                  <a:pt x="361" y="371"/>
                  <a:pt x="365" y="370"/>
                  <a:pt x="367" y="367"/>
                </a:cubicBezTo>
                <a:cubicBezTo>
                  <a:pt x="370" y="365"/>
                  <a:pt x="371" y="361"/>
                  <a:pt x="371" y="358"/>
                </a:cubicBezTo>
                <a:cubicBezTo>
                  <a:pt x="371" y="335"/>
                  <a:pt x="371" y="335"/>
                  <a:pt x="371" y="335"/>
                </a:cubicBezTo>
                <a:cubicBezTo>
                  <a:pt x="385" y="335"/>
                  <a:pt x="385" y="335"/>
                  <a:pt x="385" y="335"/>
                </a:cubicBezTo>
                <a:cubicBezTo>
                  <a:pt x="395" y="348"/>
                  <a:pt x="395" y="348"/>
                  <a:pt x="395" y="348"/>
                </a:cubicBezTo>
                <a:cubicBezTo>
                  <a:pt x="398" y="351"/>
                  <a:pt x="402" y="353"/>
                  <a:pt x="406" y="353"/>
                </a:cubicBezTo>
                <a:cubicBezTo>
                  <a:pt x="441" y="353"/>
                  <a:pt x="441" y="353"/>
                  <a:pt x="441" y="353"/>
                </a:cubicBezTo>
                <a:cubicBezTo>
                  <a:pt x="445" y="353"/>
                  <a:pt x="448" y="351"/>
                  <a:pt x="451" y="349"/>
                </a:cubicBezTo>
                <a:cubicBezTo>
                  <a:pt x="453" y="346"/>
                  <a:pt x="454" y="343"/>
                  <a:pt x="454" y="339"/>
                </a:cubicBezTo>
                <a:cubicBezTo>
                  <a:pt x="454" y="154"/>
                  <a:pt x="454" y="154"/>
                  <a:pt x="454" y="154"/>
                </a:cubicBezTo>
                <a:cubicBezTo>
                  <a:pt x="454" y="151"/>
                  <a:pt x="453" y="147"/>
                  <a:pt x="451" y="14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
          <p:cNvSpPr>
            <a:spLocks/>
          </p:cNvSpPr>
          <p:nvPr userDrawn="1"/>
        </p:nvSpPr>
        <p:spPr bwMode="auto">
          <a:xfrm>
            <a:off x="3794564" y="3677898"/>
            <a:ext cx="473075" cy="517525"/>
          </a:xfrm>
          <a:custGeom>
            <a:avLst/>
            <a:gdLst/>
            <a:ahLst/>
            <a:cxnLst>
              <a:cxn ang="0">
                <a:pos x="86" y="76"/>
              </a:cxn>
              <a:cxn ang="0">
                <a:pos x="30" y="95"/>
              </a:cxn>
              <a:cxn ang="0">
                <a:pos x="0" y="162"/>
              </a:cxn>
              <a:cxn ang="0">
                <a:pos x="25" y="223"/>
              </a:cxn>
              <a:cxn ang="0">
                <a:pos x="86" y="249"/>
              </a:cxn>
              <a:cxn ang="0">
                <a:pos x="126" y="249"/>
              </a:cxn>
              <a:cxn ang="0">
                <a:pos x="139" y="235"/>
              </a:cxn>
              <a:cxn ang="0">
                <a:pos x="126" y="222"/>
              </a:cxn>
              <a:cxn ang="0">
                <a:pos x="86" y="222"/>
              </a:cxn>
              <a:cxn ang="0">
                <a:pos x="44" y="204"/>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1"/>
              </a:cxn>
              <a:cxn ang="0">
                <a:pos x="344" y="118"/>
              </a:cxn>
              <a:cxn ang="0">
                <a:pos x="378" y="134"/>
              </a:cxn>
              <a:cxn ang="0">
                <a:pos x="392" y="171"/>
              </a:cxn>
              <a:cxn ang="0">
                <a:pos x="342" y="221"/>
              </a:cxn>
              <a:cxn ang="0">
                <a:pos x="196" y="221"/>
              </a:cxn>
              <a:cxn ang="0">
                <a:pos x="185" y="227"/>
              </a:cxn>
              <a:cxn ang="0">
                <a:pos x="184" y="240"/>
              </a:cxn>
              <a:cxn ang="0">
                <a:pos x="236" y="371"/>
              </a:cxn>
              <a:cxn ang="0">
                <a:pos x="246" y="379"/>
              </a:cxn>
              <a:cxn ang="0">
                <a:pos x="259" y="375"/>
              </a:cxn>
              <a:cxn ang="0">
                <a:pos x="292" y="337"/>
              </a:cxn>
              <a:cxn ang="0">
                <a:pos x="339" y="450"/>
              </a:cxn>
              <a:cxn ang="0">
                <a:pos x="356" y="458"/>
              </a:cxn>
              <a:cxn ang="0">
                <a:pos x="364" y="440"/>
              </a:cxn>
              <a:cxn ang="0">
                <a:pos x="309" y="307"/>
              </a:cxn>
              <a:cxn ang="0">
                <a:pos x="299" y="299"/>
              </a:cxn>
              <a:cxn ang="0">
                <a:pos x="287" y="303"/>
              </a:cxn>
              <a:cxn ang="0">
                <a:pos x="253" y="341"/>
              </a:cxn>
              <a:cxn ang="0">
                <a:pos x="216" y="248"/>
              </a:cxn>
              <a:cxn ang="0">
                <a:pos x="342" y="247"/>
              </a:cxn>
              <a:cxn ang="0">
                <a:pos x="419" y="171"/>
              </a:cxn>
              <a:cxn ang="0">
                <a:pos x="344" y="92"/>
              </a:cxn>
              <a:cxn ang="0">
                <a:pos x="324" y="94"/>
              </a:cxn>
              <a:cxn ang="0">
                <a:pos x="286" y="32"/>
              </a:cxn>
              <a:cxn ang="0">
                <a:pos x="201" y="0"/>
              </a:cxn>
              <a:cxn ang="0">
                <a:pos x="86" y="76"/>
              </a:cxn>
            </a:cxnLst>
            <a:rect l="0" t="0" r="r" b="b"/>
            <a:pathLst>
              <a:path w="419" h="460">
                <a:moveTo>
                  <a:pt x="86" y="76"/>
                </a:moveTo>
                <a:cubicBezTo>
                  <a:pt x="66" y="74"/>
                  <a:pt x="46" y="80"/>
                  <a:pt x="30" y="95"/>
                </a:cubicBezTo>
                <a:cubicBezTo>
                  <a:pt x="11" y="111"/>
                  <a:pt x="0" y="137"/>
                  <a:pt x="0" y="162"/>
                </a:cubicBezTo>
                <a:cubicBezTo>
                  <a:pt x="0" y="185"/>
                  <a:pt x="9" y="207"/>
                  <a:pt x="25" y="223"/>
                </a:cubicBezTo>
                <a:cubicBezTo>
                  <a:pt x="41" y="240"/>
                  <a:pt x="63" y="249"/>
                  <a:pt x="86" y="249"/>
                </a:cubicBezTo>
                <a:cubicBezTo>
                  <a:pt x="126" y="249"/>
                  <a:pt x="126" y="249"/>
                  <a:pt x="126" y="249"/>
                </a:cubicBezTo>
                <a:cubicBezTo>
                  <a:pt x="133" y="249"/>
                  <a:pt x="139" y="243"/>
                  <a:pt x="139" y="235"/>
                </a:cubicBezTo>
                <a:cubicBezTo>
                  <a:pt x="139" y="228"/>
                  <a:pt x="133" y="222"/>
                  <a:pt x="126" y="222"/>
                </a:cubicBezTo>
                <a:cubicBezTo>
                  <a:pt x="86" y="222"/>
                  <a:pt x="86" y="222"/>
                  <a:pt x="86" y="222"/>
                </a:cubicBezTo>
                <a:cubicBezTo>
                  <a:pt x="70" y="222"/>
                  <a:pt x="55" y="216"/>
                  <a:pt x="44" y="204"/>
                </a:cubicBezTo>
                <a:cubicBezTo>
                  <a:pt x="32" y="193"/>
                  <a:pt x="26" y="178"/>
                  <a:pt x="26" y="162"/>
                </a:cubicBezTo>
                <a:cubicBezTo>
                  <a:pt x="26" y="144"/>
                  <a:pt x="34" y="126"/>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1"/>
                  <a:pt x="306" y="124"/>
                </a:cubicBezTo>
                <a:cubicBezTo>
                  <a:pt x="310" y="126"/>
                  <a:pt x="314" y="126"/>
                  <a:pt x="318" y="125"/>
                </a:cubicBezTo>
                <a:cubicBezTo>
                  <a:pt x="318" y="125"/>
                  <a:pt x="327" y="122"/>
                  <a:pt x="327" y="121"/>
                </a:cubicBezTo>
                <a:cubicBezTo>
                  <a:pt x="332" y="119"/>
                  <a:pt x="338" y="118"/>
                  <a:pt x="344" y="118"/>
                </a:cubicBezTo>
                <a:cubicBezTo>
                  <a:pt x="357" y="118"/>
                  <a:pt x="369" y="124"/>
                  <a:pt x="378" y="134"/>
                </a:cubicBezTo>
                <a:cubicBezTo>
                  <a:pt x="387" y="144"/>
                  <a:pt x="392" y="157"/>
                  <a:pt x="392" y="171"/>
                </a:cubicBezTo>
                <a:cubicBezTo>
                  <a:pt x="392" y="198"/>
                  <a:pt x="370" y="221"/>
                  <a:pt x="342" y="221"/>
                </a:cubicBezTo>
                <a:cubicBezTo>
                  <a:pt x="196" y="221"/>
                  <a:pt x="196" y="221"/>
                  <a:pt x="196" y="221"/>
                </a:cubicBezTo>
                <a:cubicBezTo>
                  <a:pt x="192" y="221"/>
                  <a:pt x="188" y="224"/>
                  <a:pt x="185" y="227"/>
                </a:cubicBezTo>
                <a:cubicBezTo>
                  <a:pt x="183" y="231"/>
                  <a:pt x="182" y="236"/>
                  <a:pt x="184" y="240"/>
                </a:cubicBezTo>
                <a:cubicBezTo>
                  <a:pt x="236" y="371"/>
                  <a:pt x="236" y="371"/>
                  <a:pt x="236" y="371"/>
                </a:cubicBezTo>
                <a:cubicBezTo>
                  <a:pt x="238" y="375"/>
                  <a:pt x="242" y="378"/>
                  <a:pt x="246" y="379"/>
                </a:cubicBezTo>
                <a:cubicBezTo>
                  <a:pt x="251" y="380"/>
                  <a:pt x="256" y="378"/>
                  <a:pt x="259" y="375"/>
                </a:cubicBezTo>
                <a:cubicBezTo>
                  <a:pt x="259" y="375"/>
                  <a:pt x="278" y="353"/>
                  <a:pt x="292" y="337"/>
                </a:cubicBezTo>
                <a:cubicBezTo>
                  <a:pt x="304" y="366"/>
                  <a:pt x="339" y="450"/>
                  <a:pt x="339" y="450"/>
                </a:cubicBezTo>
                <a:cubicBezTo>
                  <a:pt x="342" y="457"/>
                  <a:pt x="349" y="460"/>
                  <a:pt x="356" y="458"/>
                </a:cubicBezTo>
                <a:cubicBezTo>
                  <a:pt x="363" y="455"/>
                  <a:pt x="366" y="447"/>
                  <a:pt x="364" y="440"/>
                </a:cubicBezTo>
                <a:cubicBezTo>
                  <a:pt x="309" y="307"/>
                  <a:pt x="309" y="307"/>
                  <a:pt x="309" y="307"/>
                </a:cubicBezTo>
                <a:cubicBezTo>
                  <a:pt x="307" y="303"/>
                  <a:pt x="303" y="300"/>
                  <a:pt x="299" y="299"/>
                </a:cubicBezTo>
                <a:cubicBezTo>
                  <a:pt x="294" y="298"/>
                  <a:pt x="290" y="300"/>
                  <a:pt x="287" y="303"/>
                </a:cubicBezTo>
                <a:cubicBezTo>
                  <a:pt x="287" y="303"/>
                  <a:pt x="267" y="325"/>
                  <a:pt x="253" y="341"/>
                </a:cubicBezTo>
                <a:cubicBezTo>
                  <a:pt x="243" y="317"/>
                  <a:pt x="225" y="270"/>
                  <a:pt x="216" y="248"/>
                </a:cubicBezTo>
                <a:cubicBezTo>
                  <a:pt x="245" y="248"/>
                  <a:pt x="342" y="247"/>
                  <a:pt x="342" y="247"/>
                </a:cubicBezTo>
                <a:cubicBezTo>
                  <a:pt x="385" y="247"/>
                  <a:pt x="419" y="213"/>
                  <a:pt x="419" y="171"/>
                </a:cubicBezTo>
                <a:cubicBezTo>
                  <a:pt x="419" y="127"/>
                  <a:pt x="385" y="92"/>
                  <a:pt x="344" y="92"/>
                </a:cubicBezTo>
                <a:cubicBezTo>
                  <a:pt x="337" y="92"/>
                  <a:pt x="330" y="93"/>
                  <a:pt x="324" y="94"/>
                </a:cubicBezTo>
                <a:cubicBezTo>
                  <a:pt x="318" y="70"/>
                  <a:pt x="305" y="48"/>
                  <a:pt x="286" y="32"/>
                </a:cubicBezTo>
                <a:cubicBezTo>
                  <a:pt x="262" y="11"/>
                  <a:pt x="232" y="0"/>
                  <a:pt x="201" y="0"/>
                </a:cubicBezTo>
                <a:cubicBezTo>
                  <a:pt x="150" y="0"/>
                  <a:pt x="105" y="30"/>
                  <a:pt x="86" y="7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410"/>
          <p:cNvSpPr>
            <a:spLocks noEditPoints="1"/>
          </p:cNvSpPr>
          <p:nvPr userDrawn="1"/>
        </p:nvSpPr>
        <p:spPr bwMode="auto">
          <a:xfrm>
            <a:off x="3805676" y="5098459"/>
            <a:ext cx="450850" cy="449263"/>
          </a:xfrm>
          <a:custGeom>
            <a:avLst/>
            <a:gdLst/>
            <a:ahLst/>
            <a:cxnLst>
              <a:cxn ang="0">
                <a:pos x="0" y="200"/>
              </a:cxn>
              <a:cxn ang="0">
                <a:pos x="238" y="4"/>
              </a:cxn>
              <a:cxn ang="0">
                <a:pos x="352" y="109"/>
              </a:cxn>
              <a:cxn ang="0">
                <a:pos x="78" y="73"/>
              </a:cxn>
              <a:cxn ang="0">
                <a:pos x="201" y="376"/>
              </a:cxn>
              <a:cxn ang="0">
                <a:pos x="376" y="199"/>
              </a:cxn>
              <a:cxn ang="0">
                <a:pos x="357" y="184"/>
              </a:cxn>
              <a:cxn ang="0">
                <a:pos x="336" y="176"/>
              </a:cxn>
              <a:cxn ang="0">
                <a:pos x="290" y="205"/>
              </a:cxn>
              <a:cxn ang="0">
                <a:pos x="317" y="222"/>
              </a:cxn>
              <a:cxn ang="0">
                <a:pos x="305" y="250"/>
              </a:cxn>
              <a:cxn ang="0">
                <a:pos x="289" y="290"/>
              </a:cxn>
              <a:cxn ang="0">
                <a:pos x="237" y="358"/>
              </a:cxn>
              <a:cxn ang="0">
                <a:pos x="190" y="347"/>
              </a:cxn>
              <a:cxn ang="0">
                <a:pos x="164" y="257"/>
              </a:cxn>
              <a:cxn ang="0">
                <a:pos x="118" y="249"/>
              </a:cxn>
              <a:cxn ang="0">
                <a:pos x="93" y="207"/>
              </a:cxn>
              <a:cxn ang="0">
                <a:pos x="137" y="140"/>
              </a:cxn>
              <a:cxn ang="0">
                <a:pos x="117" y="97"/>
              </a:cxn>
              <a:cxn ang="0">
                <a:pos x="144" y="80"/>
              </a:cxn>
              <a:cxn ang="0">
                <a:pos x="148" y="55"/>
              </a:cxn>
              <a:cxn ang="0">
                <a:pos x="181" y="36"/>
              </a:cxn>
              <a:cxn ang="0">
                <a:pos x="228" y="46"/>
              </a:cxn>
              <a:cxn ang="0">
                <a:pos x="248" y="39"/>
              </a:cxn>
              <a:cxn ang="0">
                <a:pos x="249" y="59"/>
              </a:cxn>
              <a:cxn ang="0">
                <a:pos x="215" y="67"/>
              </a:cxn>
              <a:cxn ang="0">
                <a:pos x="180" y="60"/>
              </a:cxn>
              <a:cxn ang="0">
                <a:pos x="168" y="74"/>
              </a:cxn>
              <a:cxn ang="0">
                <a:pos x="169" y="82"/>
              </a:cxn>
              <a:cxn ang="0">
                <a:pos x="152" y="103"/>
              </a:cxn>
              <a:cxn ang="0">
                <a:pos x="147" y="119"/>
              </a:cxn>
              <a:cxn ang="0">
                <a:pos x="164" y="109"/>
              </a:cxn>
              <a:cxn ang="0">
                <a:pos x="188" y="99"/>
              </a:cxn>
              <a:cxn ang="0">
                <a:pos x="229" y="113"/>
              </a:cxn>
              <a:cxn ang="0">
                <a:pos x="255" y="152"/>
              </a:cxn>
              <a:cxn ang="0">
                <a:pos x="237" y="172"/>
              </a:cxn>
              <a:cxn ang="0">
                <a:pos x="197" y="171"/>
              </a:cxn>
              <a:cxn ang="0">
                <a:pos x="152" y="165"/>
              </a:cxn>
              <a:cxn ang="0">
                <a:pos x="117" y="211"/>
              </a:cxn>
              <a:cxn ang="0">
                <a:pos x="132" y="228"/>
              </a:cxn>
              <a:cxn ang="0">
                <a:pos x="185" y="246"/>
              </a:cxn>
              <a:cxn ang="0">
                <a:pos x="210" y="335"/>
              </a:cxn>
              <a:cxn ang="0">
                <a:pos x="226" y="337"/>
              </a:cxn>
              <a:cxn ang="0">
                <a:pos x="265" y="290"/>
              </a:cxn>
              <a:cxn ang="0">
                <a:pos x="266" y="273"/>
              </a:cxn>
              <a:cxn ang="0">
                <a:pos x="281" y="243"/>
              </a:cxn>
              <a:cxn ang="0">
                <a:pos x="275" y="227"/>
              </a:cxn>
              <a:cxn ang="0">
                <a:pos x="268" y="170"/>
              </a:cxn>
              <a:cxn ang="0">
                <a:pos x="337" y="150"/>
              </a:cxn>
              <a:cxn ang="0">
                <a:pos x="357" y="160"/>
              </a:cxn>
              <a:cxn ang="0">
                <a:pos x="365" y="135"/>
              </a:cxn>
              <a:cxn ang="0">
                <a:pos x="388" y="131"/>
              </a:cxn>
              <a:cxn ang="0">
                <a:pos x="277" y="384"/>
              </a:cxn>
              <a:cxn ang="0">
                <a:pos x="225" y="143"/>
              </a:cxn>
              <a:cxn ang="0">
                <a:pos x="188" y="122"/>
              </a:cxn>
              <a:cxn ang="0">
                <a:pos x="180" y="125"/>
              </a:cxn>
              <a:cxn ang="0">
                <a:pos x="155" y="141"/>
              </a:cxn>
              <a:cxn ang="0">
                <a:pos x="206" y="150"/>
              </a:cxn>
              <a:cxn ang="0">
                <a:pos x="216" y="151"/>
              </a:cxn>
            </a:cxnLst>
            <a:rect l="0" t="0" r="r" b="b"/>
            <a:pathLst>
              <a:path w="400" h="399">
                <a:moveTo>
                  <a:pt x="201" y="399"/>
                </a:moveTo>
                <a:cubicBezTo>
                  <a:pt x="131" y="399"/>
                  <a:pt x="70" y="363"/>
                  <a:pt x="35" y="312"/>
                </a:cubicBezTo>
                <a:cubicBezTo>
                  <a:pt x="13" y="280"/>
                  <a:pt x="0" y="241"/>
                  <a:pt x="0" y="200"/>
                </a:cubicBezTo>
                <a:cubicBezTo>
                  <a:pt x="0" y="151"/>
                  <a:pt x="19" y="99"/>
                  <a:pt x="62" y="56"/>
                </a:cubicBezTo>
                <a:cubicBezTo>
                  <a:pt x="96" y="22"/>
                  <a:pt x="145" y="0"/>
                  <a:pt x="199" y="0"/>
                </a:cubicBezTo>
                <a:cubicBezTo>
                  <a:pt x="212" y="0"/>
                  <a:pt x="225" y="1"/>
                  <a:pt x="238" y="4"/>
                </a:cubicBezTo>
                <a:cubicBezTo>
                  <a:pt x="297" y="15"/>
                  <a:pt x="343" y="50"/>
                  <a:pt x="372" y="96"/>
                </a:cubicBezTo>
                <a:cubicBezTo>
                  <a:pt x="376" y="102"/>
                  <a:pt x="374" y="109"/>
                  <a:pt x="368" y="113"/>
                </a:cubicBezTo>
                <a:cubicBezTo>
                  <a:pt x="363" y="116"/>
                  <a:pt x="356" y="114"/>
                  <a:pt x="352" y="109"/>
                </a:cubicBezTo>
                <a:cubicBezTo>
                  <a:pt x="326" y="67"/>
                  <a:pt x="286" y="37"/>
                  <a:pt x="234" y="27"/>
                </a:cubicBezTo>
                <a:cubicBezTo>
                  <a:pt x="222" y="25"/>
                  <a:pt x="210" y="24"/>
                  <a:pt x="199" y="24"/>
                </a:cubicBezTo>
                <a:cubicBezTo>
                  <a:pt x="151" y="24"/>
                  <a:pt x="108" y="43"/>
                  <a:pt x="78" y="73"/>
                </a:cubicBezTo>
                <a:cubicBezTo>
                  <a:pt x="39" y="112"/>
                  <a:pt x="24" y="157"/>
                  <a:pt x="24" y="200"/>
                </a:cubicBezTo>
                <a:cubicBezTo>
                  <a:pt x="24" y="236"/>
                  <a:pt x="35" y="270"/>
                  <a:pt x="54" y="298"/>
                </a:cubicBezTo>
                <a:cubicBezTo>
                  <a:pt x="85" y="343"/>
                  <a:pt x="140" y="376"/>
                  <a:pt x="201" y="376"/>
                </a:cubicBezTo>
                <a:cubicBezTo>
                  <a:pt x="223" y="376"/>
                  <a:pt x="245" y="372"/>
                  <a:pt x="268" y="362"/>
                </a:cubicBezTo>
                <a:cubicBezTo>
                  <a:pt x="302" y="349"/>
                  <a:pt x="329" y="326"/>
                  <a:pt x="347" y="297"/>
                </a:cubicBezTo>
                <a:cubicBezTo>
                  <a:pt x="366" y="268"/>
                  <a:pt x="376" y="234"/>
                  <a:pt x="376" y="199"/>
                </a:cubicBezTo>
                <a:cubicBezTo>
                  <a:pt x="376" y="191"/>
                  <a:pt x="376" y="184"/>
                  <a:pt x="375" y="176"/>
                </a:cubicBezTo>
                <a:cubicBezTo>
                  <a:pt x="373" y="178"/>
                  <a:pt x="371" y="179"/>
                  <a:pt x="369" y="181"/>
                </a:cubicBezTo>
                <a:cubicBezTo>
                  <a:pt x="366" y="183"/>
                  <a:pt x="362" y="184"/>
                  <a:pt x="357" y="184"/>
                </a:cubicBezTo>
                <a:cubicBezTo>
                  <a:pt x="353" y="184"/>
                  <a:pt x="349" y="183"/>
                  <a:pt x="345" y="181"/>
                </a:cubicBezTo>
                <a:cubicBezTo>
                  <a:pt x="344" y="181"/>
                  <a:pt x="344" y="181"/>
                  <a:pt x="344" y="181"/>
                </a:cubicBezTo>
                <a:cubicBezTo>
                  <a:pt x="336" y="176"/>
                  <a:pt x="336" y="176"/>
                  <a:pt x="336" y="176"/>
                </a:cubicBezTo>
                <a:cubicBezTo>
                  <a:pt x="319" y="206"/>
                  <a:pt x="319" y="206"/>
                  <a:pt x="319" y="206"/>
                </a:cubicBezTo>
                <a:cubicBezTo>
                  <a:pt x="316" y="211"/>
                  <a:pt x="310" y="213"/>
                  <a:pt x="304" y="211"/>
                </a:cubicBezTo>
                <a:cubicBezTo>
                  <a:pt x="290" y="205"/>
                  <a:pt x="290" y="205"/>
                  <a:pt x="290" y="205"/>
                </a:cubicBezTo>
                <a:cubicBezTo>
                  <a:pt x="294" y="211"/>
                  <a:pt x="294" y="211"/>
                  <a:pt x="294" y="211"/>
                </a:cubicBezTo>
                <a:cubicBezTo>
                  <a:pt x="309" y="215"/>
                  <a:pt x="309" y="215"/>
                  <a:pt x="309" y="215"/>
                </a:cubicBezTo>
                <a:cubicBezTo>
                  <a:pt x="313" y="216"/>
                  <a:pt x="316" y="218"/>
                  <a:pt x="317" y="222"/>
                </a:cubicBezTo>
                <a:cubicBezTo>
                  <a:pt x="318" y="225"/>
                  <a:pt x="318" y="230"/>
                  <a:pt x="316" y="233"/>
                </a:cubicBezTo>
                <a:cubicBezTo>
                  <a:pt x="316" y="233"/>
                  <a:pt x="315" y="235"/>
                  <a:pt x="313" y="238"/>
                </a:cubicBezTo>
                <a:cubicBezTo>
                  <a:pt x="311" y="241"/>
                  <a:pt x="308" y="245"/>
                  <a:pt x="305" y="250"/>
                </a:cubicBezTo>
                <a:cubicBezTo>
                  <a:pt x="299" y="259"/>
                  <a:pt x="292" y="271"/>
                  <a:pt x="289" y="277"/>
                </a:cubicBezTo>
                <a:cubicBezTo>
                  <a:pt x="289" y="278"/>
                  <a:pt x="288" y="279"/>
                  <a:pt x="288" y="280"/>
                </a:cubicBezTo>
                <a:cubicBezTo>
                  <a:pt x="288" y="281"/>
                  <a:pt x="289" y="285"/>
                  <a:pt x="289" y="290"/>
                </a:cubicBezTo>
                <a:cubicBezTo>
                  <a:pt x="289" y="298"/>
                  <a:pt x="287" y="310"/>
                  <a:pt x="277" y="321"/>
                </a:cubicBezTo>
                <a:cubicBezTo>
                  <a:pt x="274" y="325"/>
                  <a:pt x="268" y="332"/>
                  <a:pt x="261" y="339"/>
                </a:cubicBezTo>
                <a:cubicBezTo>
                  <a:pt x="254" y="346"/>
                  <a:pt x="246" y="353"/>
                  <a:pt x="237" y="358"/>
                </a:cubicBezTo>
                <a:cubicBezTo>
                  <a:pt x="231" y="361"/>
                  <a:pt x="225" y="364"/>
                  <a:pt x="217" y="364"/>
                </a:cubicBezTo>
                <a:cubicBezTo>
                  <a:pt x="212" y="364"/>
                  <a:pt x="206" y="363"/>
                  <a:pt x="201" y="360"/>
                </a:cubicBezTo>
                <a:cubicBezTo>
                  <a:pt x="197" y="356"/>
                  <a:pt x="193" y="352"/>
                  <a:pt x="190" y="347"/>
                </a:cubicBezTo>
                <a:cubicBezTo>
                  <a:pt x="182" y="334"/>
                  <a:pt x="179" y="319"/>
                  <a:pt x="176" y="305"/>
                </a:cubicBezTo>
                <a:cubicBezTo>
                  <a:pt x="174" y="291"/>
                  <a:pt x="172" y="278"/>
                  <a:pt x="170" y="269"/>
                </a:cubicBezTo>
                <a:cubicBezTo>
                  <a:pt x="168" y="262"/>
                  <a:pt x="166" y="258"/>
                  <a:pt x="164" y="257"/>
                </a:cubicBezTo>
                <a:cubicBezTo>
                  <a:pt x="163" y="256"/>
                  <a:pt x="162" y="255"/>
                  <a:pt x="161" y="255"/>
                </a:cubicBezTo>
                <a:cubicBezTo>
                  <a:pt x="155" y="254"/>
                  <a:pt x="148" y="253"/>
                  <a:pt x="141" y="253"/>
                </a:cubicBezTo>
                <a:cubicBezTo>
                  <a:pt x="133" y="252"/>
                  <a:pt x="125" y="252"/>
                  <a:pt x="118" y="249"/>
                </a:cubicBezTo>
                <a:cubicBezTo>
                  <a:pt x="112" y="247"/>
                  <a:pt x="107" y="244"/>
                  <a:pt x="103" y="239"/>
                </a:cubicBezTo>
                <a:cubicBezTo>
                  <a:pt x="97" y="233"/>
                  <a:pt x="94" y="224"/>
                  <a:pt x="93" y="214"/>
                </a:cubicBezTo>
                <a:cubicBezTo>
                  <a:pt x="93" y="211"/>
                  <a:pt x="93" y="209"/>
                  <a:pt x="93" y="207"/>
                </a:cubicBezTo>
                <a:cubicBezTo>
                  <a:pt x="93" y="188"/>
                  <a:pt x="100" y="171"/>
                  <a:pt x="111" y="160"/>
                </a:cubicBezTo>
                <a:cubicBezTo>
                  <a:pt x="120" y="150"/>
                  <a:pt x="132" y="144"/>
                  <a:pt x="144" y="142"/>
                </a:cubicBezTo>
                <a:cubicBezTo>
                  <a:pt x="141" y="142"/>
                  <a:pt x="139" y="141"/>
                  <a:pt x="137" y="140"/>
                </a:cubicBezTo>
                <a:cubicBezTo>
                  <a:pt x="130" y="136"/>
                  <a:pt x="125" y="131"/>
                  <a:pt x="121" y="126"/>
                </a:cubicBezTo>
                <a:cubicBezTo>
                  <a:pt x="117" y="120"/>
                  <a:pt x="115" y="114"/>
                  <a:pt x="115" y="107"/>
                </a:cubicBezTo>
                <a:cubicBezTo>
                  <a:pt x="115" y="104"/>
                  <a:pt x="115" y="101"/>
                  <a:pt x="117" y="97"/>
                </a:cubicBezTo>
                <a:cubicBezTo>
                  <a:pt x="119" y="94"/>
                  <a:pt x="122" y="91"/>
                  <a:pt x="125" y="89"/>
                </a:cubicBezTo>
                <a:cubicBezTo>
                  <a:pt x="128" y="88"/>
                  <a:pt x="131" y="87"/>
                  <a:pt x="135" y="85"/>
                </a:cubicBezTo>
                <a:cubicBezTo>
                  <a:pt x="138" y="84"/>
                  <a:pt x="141" y="82"/>
                  <a:pt x="144" y="80"/>
                </a:cubicBezTo>
                <a:cubicBezTo>
                  <a:pt x="144" y="80"/>
                  <a:pt x="144" y="80"/>
                  <a:pt x="145" y="79"/>
                </a:cubicBezTo>
                <a:cubicBezTo>
                  <a:pt x="145" y="78"/>
                  <a:pt x="145" y="76"/>
                  <a:pt x="145" y="74"/>
                </a:cubicBezTo>
                <a:cubicBezTo>
                  <a:pt x="145" y="68"/>
                  <a:pt x="145" y="61"/>
                  <a:pt x="148" y="55"/>
                </a:cubicBezTo>
                <a:cubicBezTo>
                  <a:pt x="151" y="49"/>
                  <a:pt x="156" y="43"/>
                  <a:pt x="164" y="39"/>
                </a:cubicBezTo>
                <a:cubicBezTo>
                  <a:pt x="168" y="37"/>
                  <a:pt x="174" y="36"/>
                  <a:pt x="180" y="36"/>
                </a:cubicBezTo>
                <a:cubicBezTo>
                  <a:pt x="180" y="36"/>
                  <a:pt x="180" y="36"/>
                  <a:pt x="181" y="36"/>
                </a:cubicBezTo>
                <a:cubicBezTo>
                  <a:pt x="189" y="36"/>
                  <a:pt x="196" y="38"/>
                  <a:pt x="203" y="40"/>
                </a:cubicBezTo>
                <a:cubicBezTo>
                  <a:pt x="210" y="41"/>
                  <a:pt x="216" y="43"/>
                  <a:pt x="221" y="44"/>
                </a:cubicBezTo>
                <a:cubicBezTo>
                  <a:pt x="224" y="45"/>
                  <a:pt x="227" y="46"/>
                  <a:pt x="228" y="46"/>
                </a:cubicBezTo>
                <a:cubicBezTo>
                  <a:pt x="229" y="46"/>
                  <a:pt x="229" y="46"/>
                  <a:pt x="230" y="46"/>
                </a:cubicBezTo>
                <a:cubicBezTo>
                  <a:pt x="232" y="42"/>
                  <a:pt x="232" y="42"/>
                  <a:pt x="232" y="42"/>
                </a:cubicBezTo>
                <a:cubicBezTo>
                  <a:pt x="235" y="37"/>
                  <a:pt x="243" y="35"/>
                  <a:pt x="248" y="39"/>
                </a:cubicBezTo>
                <a:cubicBezTo>
                  <a:pt x="253" y="42"/>
                  <a:pt x="255" y="50"/>
                  <a:pt x="251" y="55"/>
                </a:cubicBezTo>
                <a:cubicBezTo>
                  <a:pt x="249" y="59"/>
                  <a:pt x="249" y="59"/>
                  <a:pt x="249" y="59"/>
                </a:cubicBezTo>
                <a:cubicBezTo>
                  <a:pt x="249" y="59"/>
                  <a:pt x="249" y="59"/>
                  <a:pt x="249" y="59"/>
                </a:cubicBezTo>
                <a:cubicBezTo>
                  <a:pt x="246" y="63"/>
                  <a:pt x="243" y="66"/>
                  <a:pt x="239" y="67"/>
                </a:cubicBezTo>
                <a:cubicBezTo>
                  <a:pt x="235" y="69"/>
                  <a:pt x="232" y="69"/>
                  <a:pt x="228" y="69"/>
                </a:cubicBezTo>
                <a:cubicBezTo>
                  <a:pt x="224" y="69"/>
                  <a:pt x="219" y="68"/>
                  <a:pt x="215" y="67"/>
                </a:cubicBezTo>
                <a:cubicBezTo>
                  <a:pt x="211" y="66"/>
                  <a:pt x="207" y="65"/>
                  <a:pt x="203" y="64"/>
                </a:cubicBezTo>
                <a:cubicBezTo>
                  <a:pt x="195" y="62"/>
                  <a:pt x="187" y="60"/>
                  <a:pt x="181" y="60"/>
                </a:cubicBezTo>
                <a:cubicBezTo>
                  <a:pt x="181" y="60"/>
                  <a:pt x="181" y="60"/>
                  <a:pt x="180" y="60"/>
                </a:cubicBezTo>
                <a:cubicBezTo>
                  <a:pt x="175" y="60"/>
                  <a:pt x="172" y="61"/>
                  <a:pt x="171" y="62"/>
                </a:cubicBezTo>
                <a:cubicBezTo>
                  <a:pt x="170" y="63"/>
                  <a:pt x="170" y="64"/>
                  <a:pt x="169" y="67"/>
                </a:cubicBezTo>
                <a:cubicBezTo>
                  <a:pt x="168" y="69"/>
                  <a:pt x="168" y="71"/>
                  <a:pt x="168" y="74"/>
                </a:cubicBezTo>
                <a:cubicBezTo>
                  <a:pt x="168" y="76"/>
                  <a:pt x="168" y="78"/>
                  <a:pt x="169" y="81"/>
                </a:cubicBezTo>
                <a:cubicBezTo>
                  <a:pt x="169" y="81"/>
                  <a:pt x="169" y="81"/>
                  <a:pt x="169" y="81"/>
                </a:cubicBezTo>
                <a:cubicBezTo>
                  <a:pt x="169" y="81"/>
                  <a:pt x="169" y="82"/>
                  <a:pt x="169" y="82"/>
                </a:cubicBezTo>
                <a:cubicBezTo>
                  <a:pt x="169" y="86"/>
                  <a:pt x="167" y="89"/>
                  <a:pt x="166" y="91"/>
                </a:cubicBezTo>
                <a:cubicBezTo>
                  <a:pt x="165" y="93"/>
                  <a:pt x="163" y="94"/>
                  <a:pt x="162" y="96"/>
                </a:cubicBezTo>
                <a:cubicBezTo>
                  <a:pt x="159" y="99"/>
                  <a:pt x="156" y="101"/>
                  <a:pt x="152" y="103"/>
                </a:cubicBezTo>
                <a:cubicBezTo>
                  <a:pt x="148" y="105"/>
                  <a:pt x="143" y="107"/>
                  <a:pt x="139" y="109"/>
                </a:cubicBezTo>
                <a:cubicBezTo>
                  <a:pt x="139" y="110"/>
                  <a:pt x="140" y="112"/>
                  <a:pt x="141" y="113"/>
                </a:cubicBezTo>
                <a:cubicBezTo>
                  <a:pt x="142" y="115"/>
                  <a:pt x="145" y="118"/>
                  <a:pt x="147" y="119"/>
                </a:cubicBezTo>
                <a:cubicBezTo>
                  <a:pt x="147" y="119"/>
                  <a:pt x="147" y="119"/>
                  <a:pt x="148" y="119"/>
                </a:cubicBezTo>
                <a:cubicBezTo>
                  <a:pt x="148" y="119"/>
                  <a:pt x="151" y="118"/>
                  <a:pt x="154" y="116"/>
                </a:cubicBezTo>
                <a:cubicBezTo>
                  <a:pt x="157" y="114"/>
                  <a:pt x="161" y="111"/>
                  <a:pt x="164" y="109"/>
                </a:cubicBezTo>
                <a:cubicBezTo>
                  <a:pt x="166" y="107"/>
                  <a:pt x="167" y="105"/>
                  <a:pt x="170" y="104"/>
                </a:cubicBezTo>
                <a:cubicBezTo>
                  <a:pt x="173" y="101"/>
                  <a:pt x="176" y="100"/>
                  <a:pt x="179" y="100"/>
                </a:cubicBezTo>
                <a:cubicBezTo>
                  <a:pt x="182" y="99"/>
                  <a:pt x="185" y="99"/>
                  <a:pt x="188" y="99"/>
                </a:cubicBezTo>
                <a:cubicBezTo>
                  <a:pt x="196" y="99"/>
                  <a:pt x="204" y="100"/>
                  <a:pt x="211" y="102"/>
                </a:cubicBezTo>
                <a:cubicBezTo>
                  <a:pt x="215" y="103"/>
                  <a:pt x="218" y="105"/>
                  <a:pt x="220" y="107"/>
                </a:cubicBezTo>
                <a:cubicBezTo>
                  <a:pt x="223" y="109"/>
                  <a:pt x="226" y="111"/>
                  <a:pt x="229" y="113"/>
                </a:cubicBezTo>
                <a:cubicBezTo>
                  <a:pt x="235" y="118"/>
                  <a:pt x="241" y="124"/>
                  <a:pt x="245" y="130"/>
                </a:cubicBezTo>
                <a:cubicBezTo>
                  <a:pt x="248" y="134"/>
                  <a:pt x="251" y="138"/>
                  <a:pt x="253" y="143"/>
                </a:cubicBezTo>
                <a:cubicBezTo>
                  <a:pt x="254" y="146"/>
                  <a:pt x="255" y="148"/>
                  <a:pt x="255" y="152"/>
                </a:cubicBezTo>
                <a:cubicBezTo>
                  <a:pt x="255" y="153"/>
                  <a:pt x="255" y="154"/>
                  <a:pt x="254" y="156"/>
                </a:cubicBezTo>
                <a:cubicBezTo>
                  <a:pt x="253" y="161"/>
                  <a:pt x="250" y="165"/>
                  <a:pt x="247" y="167"/>
                </a:cubicBezTo>
                <a:cubicBezTo>
                  <a:pt x="243" y="169"/>
                  <a:pt x="240" y="171"/>
                  <a:pt x="237" y="172"/>
                </a:cubicBezTo>
                <a:cubicBezTo>
                  <a:pt x="230" y="174"/>
                  <a:pt x="223" y="174"/>
                  <a:pt x="216" y="174"/>
                </a:cubicBezTo>
                <a:cubicBezTo>
                  <a:pt x="213" y="174"/>
                  <a:pt x="209" y="174"/>
                  <a:pt x="206" y="174"/>
                </a:cubicBezTo>
                <a:cubicBezTo>
                  <a:pt x="203" y="173"/>
                  <a:pt x="200" y="173"/>
                  <a:pt x="197" y="171"/>
                </a:cubicBezTo>
                <a:cubicBezTo>
                  <a:pt x="194" y="170"/>
                  <a:pt x="188" y="168"/>
                  <a:pt x="181" y="167"/>
                </a:cubicBezTo>
                <a:cubicBezTo>
                  <a:pt x="174" y="166"/>
                  <a:pt x="165" y="165"/>
                  <a:pt x="154" y="165"/>
                </a:cubicBezTo>
                <a:cubicBezTo>
                  <a:pt x="154" y="165"/>
                  <a:pt x="153" y="165"/>
                  <a:pt x="152" y="165"/>
                </a:cubicBezTo>
                <a:cubicBezTo>
                  <a:pt x="144" y="165"/>
                  <a:pt x="135" y="169"/>
                  <a:pt x="128" y="176"/>
                </a:cubicBezTo>
                <a:cubicBezTo>
                  <a:pt x="121" y="184"/>
                  <a:pt x="116" y="194"/>
                  <a:pt x="116" y="207"/>
                </a:cubicBezTo>
                <a:cubicBezTo>
                  <a:pt x="116" y="208"/>
                  <a:pt x="116" y="210"/>
                  <a:pt x="117" y="211"/>
                </a:cubicBezTo>
                <a:cubicBezTo>
                  <a:pt x="117" y="215"/>
                  <a:pt x="118" y="218"/>
                  <a:pt x="119" y="220"/>
                </a:cubicBezTo>
                <a:cubicBezTo>
                  <a:pt x="119" y="222"/>
                  <a:pt x="120" y="223"/>
                  <a:pt x="121" y="224"/>
                </a:cubicBezTo>
                <a:cubicBezTo>
                  <a:pt x="123" y="226"/>
                  <a:pt x="126" y="227"/>
                  <a:pt x="132" y="228"/>
                </a:cubicBezTo>
                <a:cubicBezTo>
                  <a:pt x="135" y="229"/>
                  <a:pt x="140" y="229"/>
                  <a:pt x="145" y="229"/>
                </a:cubicBezTo>
                <a:cubicBezTo>
                  <a:pt x="151" y="230"/>
                  <a:pt x="159" y="230"/>
                  <a:pt x="166" y="232"/>
                </a:cubicBezTo>
                <a:cubicBezTo>
                  <a:pt x="175" y="234"/>
                  <a:pt x="181" y="239"/>
                  <a:pt x="185" y="246"/>
                </a:cubicBezTo>
                <a:cubicBezTo>
                  <a:pt x="189" y="252"/>
                  <a:pt x="192" y="259"/>
                  <a:pt x="193" y="266"/>
                </a:cubicBezTo>
                <a:cubicBezTo>
                  <a:pt x="197" y="280"/>
                  <a:pt x="198" y="296"/>
                  <a:pt x="201" y="310"/>
                </a:cubicBezTo>
                <a:cubicBezTo>
                  <a:pt x="203" y="320"/>
                  <a:pt x="206" y="329"/>
                  <a:pt x="210" y="335"/>
                </a:cubicBezTo>
                <a:cubicBezTo>
                  <a:pt x="212" y="338"/>
                  <a:pt x="213" y="339"/>
                  <a:pt x="214" y="340"/>
                </a:cubicBezTo>
                <a:cubicBezTo>
                  <a:pt x="215" y="340"/>
                  <a:pt x="216" y="340"/>
                  <a:pt x="217" y="340"/>
                </a:cubicBezTo>
                <a:cubicBezTo>
                  <a:pt x="219" y="340"/>
                  <a:pt x="222" y="340"/>
                  <a:pt x="226" y="337"/>
                </a:cubicBezTo>
                <a:cubicBezTo>
                  <a:pt x="230" y="335"/>
                  <a:pt x="234" y="332"/>
                  <a:pt x="238" y="328"/>
                </a:cubicBezTo>
                <a:cubicBezTo>
                  <a:pt x="247" y="321"/>
                  <a:pt x="255" y="311"/>
                  <a:pt x="259" y="306"/>
                </a:cubicBezTo>
                <a:cubicBezTo>
                  <a:pt x="265" y="299"/>
                  <a:pt x="265" y="295"/>
                  <a:pt x="265" y="290"/>
                </a:cubicBezTo>
                <a:cubicBezTo>
                  <a:pt x="265" y="287"/>
                  <a:pt x="265" y="283"/>
                  <a:pt x="265" y="279"/>
                </a:cubicBezTo>
                <a:cubicBezTo>
                  <a:pt x="265" y="278"/>
                  <a:pt x="265" y="278"/>
                  <a:pt x="265" y="278"/>
                </a:cubicBezTo>
                <a:cubicBezTo>
                  <a:pt x="265" y="275"/>
                  <a:pt x="265" y="274"/>
                  <a:pt x="266" y="273"/>
                </a:cubicBezTo>
                <a:cubicBezTo>
                  <a:pt x="266" y="272"/>
                  <a:pt x="267" y="270"/>
                  <a:pt x="267" y="269"/>
                </a:cubicBezTo>
                <a:cubicBezTo>
                  <a:pt x="268" y="267"/>
                  <a:pt x="269" y="264"/>
                  <a:pt x="271" y="262"/>
                </a:cubicBezTo>
                <a:cubicBezTo>
                  <a:pt x="274" y="256"/>
                  <a:pt x="278" y="250"/>
                  <a:pt x="281" y="243"/>
                </a:cubicBezTo>
                <a:cubicBezTo>
                  <a:pt x="283" y="240"/>
                  <a:pt x="285" y="237"/>
                  <a:pt x="287" y="234"/>
                </a:cubicBezTo>
                <a:cubicBezTo>
                  <a:pt x="283" y="233"/>
                  <a:pt x="283" y="233"/>
                  <a:pt x="283" y="233"/>
                </a:cubicBezTo>
                <a:cubicBezTo>
                  <a:pt x="280" y="232"/>
                  <a:pt x="277" y="230"/>
                  <a:pt x="275" y="227"/>
                </a:cubicBezTo>
                <a:cubicBezTo>
                  <a:pt x="253" y="186"/>
                  <a:pt x="253" y="186"/>
                  <a:pt x="253" y="186"/>
                </a:cubicBezTo>
                <a:cubicBezTo>
                  <a:pt x="250" y="182"/>
                  <a:pt x="251" y="176"/>
                  <a:pt x="254" y="172"/>
                </a:cubicBezTo>
                <a:cubicBezTo>
                  <a:pt x="258" y="169"/>
                  <a:pt x="263" y="168"/>
                  <a:pt x="268" y="170"/>
                </a:cubicBezTo>
                <a:cubicBezTo>
                  <a:pt x="304" y="185"/>
                  <a:pt x="304" y="185"/>
                  <a:pt x="304" y="185"/>
                </a:cubicBezTo>
                <a:cubicBezTo>
                  <a:pt x="321" y="154"/>
                  <a:pt x="321" y="154"/>
                  <a:pt x="321" y="154"/>
                </a:cubicBezTo>
                <a:cubicBezTo>
                  <a:pt x="325" y="148"/>
                  <a:pt x="332" y="147"/>
                  <a:pt x="337" y="150"/>
                </a:cubicBezTo>
                <a:cubicBezTo>
                  <a:pt x="356" y="160"/>
                  <a:pt x="356" y="160"/>
                  <a:pt x="356" y="160"/>
                </a:cubicBezTo>
                <a:cubicBezTo>
                  <a:pt x="356" y="160"/>
                  <a:pt x="357" y="160"/>
                  <a:pt x="357" y="160"/>
                </a:cubicBezTo>
                <a:cubicBezTo>
                  <a:pt x="357" y="160"/>
                  <a:pt x="357" y="160"/>
                  <a:pt x="357" y="160"/>
                </a:cubicBezTo>
                <a:cubicBezTo>
                  <a:pt x="357" y="160"/>
                  <a:pt x="358" y="160"/>
                  <a:pt x="358" y="160"/>
                </a:cubicBezTo>
                <a:cubicBezTo>
                  <a:pt x="359" y="158"/>
                  <a:pt x="360" y="155"/>
                  <a:pt x="362" y="152"/>
                </a:cubicBezTo>
                <a:cubicBezTo>
                  <a:pt x="364" y="145"/>
                  <a:pt x="365" y="136"/>
                  <a:pt x="365" y="135"/>
                </a:cubicBezTo>
                <a:cubicBezTo>
                  <a:pt x="365" y="135"/>
                  <a:pt x="365" y="135"/>
                  <a:pt x="365" y="135"/>
                </a:cubicBezTo>
                <a:cubicBezTo>
                  <a:pt x="365" y="129"/>
                  <a:pt x="369" y="125"/>
                  <a:pt x="375" y="124"/>
                </a:cubicBezTo>
                <a:cubicBezTo>
                  <a:pt x="380" y="123"/>
                  <a:pt x="386" y="126"/>
                  <a:pt x="388" y="131"/>
                </a:cubicBezTo>
                <a:cubicBezTo>
                  <a:pt x="396" y="153"/>
                  <a:pt x="400" y="176"/>
                  <a:pt x="400" y="199"/>
                </a:cubicBezTo>
                <a:cubicBezTo>
                  <a:pt x="400" y="238"/>
                  <a:pt x="388" y="277"/>
                  <a:pt x="367" y="309"/>
                </a:cubicBezTo>
                <a:cubicBezTo>
                  <a:pt x="346" y="342"/>
                  <a:pt x="316" y="369"/>
                  <a:pt x="277" y="384"/>
                </a:cubicBezTo>
                <a:cubicBezTo>
                  <a:pt x="251" y="395"/>
                  <a:pt x="226" y="399"/>
                  <a:pt x="201" y="399"/>
                </a:cubicBezTo>
                <a:close/>
                <a:moveTo>
                  <a:pt x="230" y="149"/>
                </a:moveTo>
                <a:cubicBezTo>
                  <a:pt x="229" y="148"/>
                  <a:pt x="227" y="145"/>
                  <a:pt x="225" y="143"/>
                </a:cubicBezTo>
                <a:cubicBezTo>
                  <a:pt x="221" y="138"/>
                  <a:pt x="216" y="132"/>
                  <a:pt x="211" y="129"/>
                </a:cubicBezTo>
                <a:cubicBezTo>
                  <a:pt x="208" y="126"/>
                  <a:pt x="205" y="125"/>
                  <a:pt x="205" y="125"/>
                </a:cubicBezTo>
                <a:cubicBezTo>
                  <a:pt x="199" y="123"/>
                  <a:pt x="193" y="122"/>
                  <a:pt x="188" y="122"/>
                </a:cubicBezTo>
                <a:cubicBezTo>
                  <a:pt x="187" y="122"/>
                  <a:pt x="185" y="122"/>
                  <a:pt x="185" y="123"/>
                </a:cubicBezTo>
                <a:cubicBezTo>
                  <a:pt x="184" y="123"/>
                  <a:pt x="183" y="123"/>
                  <a:pt x="183" y="123"/>
                </a:cubicBezTo>
                <a:cubicBezTo>
                  <a:pt x="183" y="123"/>
                  <a:pt x="182" y="124"/>
                  <a:pt x="180" y="125"/>
                </a:cubicBezTo>
                <a:cubicBezTo>
                  <a:pt x="179" y="126"/>
                  <a:pt x="177" y="128"/>
                  <a:pt x="175" y="129"/>
                </a:cubicBezTo>
                <a:cubicBezTo>
                  <a:pt x="171" y="133"/>
                  <a:pt x="167" y="136"/>
                  <a:pt x="161" y="139"/>
                </a:cubicBezTo>
                <a:cubicBezTo>
                  <a:pt x="159" y="140"/>
                  <a:pt x="157" y="141"/>
                  <a:pt x="155" y="141"/>
                </a:cubicBezTo>
                <a:cubicBezTo>
                  <a:pt x="167" y="141"/>
                  <a:pt x="177" y="142"/>
                  <a:pt x="185" y="144"/>
                </a:cubicBezTo>
                <a:cubicBezTo>
                  <a:pt x="194" y="146"/>
                  <a:pt x="201" y="148"/>
                  <a:pt x="206" y="150"/>
                </a:cubicBezTo>
                <a:cubicBezTo>
                  <a:pt x="206" y="150"/>
                  <a:pt x="206" y="150"/>
                  <a:pt x="206" y="150"/>
                </a:cubicBezTo>
                <a:cubicBezTo>
                  <a:pt x="207" y="150"/>
                  <a:pt x="207" y="150"/>
                  <a:pt x="207" y="150"/>
                </a:cubicBezTo>
                <a:cubicBezTo>
                  <a:pt x="208" y="150"/>
                  <a:pt x="208" y="150"/>
                  <a:pt x="209" y="151"/>
                </a:cubicBezTo>
                <a:cubicBezTo>
                  <a:pt x="211" y="151"/>
                  <a:pt x="214" y="151"/>
                  <a:pt x="216" y="151"/>
                </a:cubicBezTo>
                <a:cubicBezTo>
                  <a:pt x="221" y="151"/>
                  <a:pt x="226" y="150"/>
                  <a:pt x="230" y="149"/>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55"/>
          <p:cNvSpPr>
            <a:spLocks/>
          </p:cNvSpPr>
          <p:nvPr userDrawn="1"/>
        </p:nvSpPr>
        <p:spPr bwMode="auto">
          <a:xfrm>
            <a:off x="4380307" y="1105300"/>
            <a:ext cx="603250" cy="633413"/>
          </a:xfrm>
          <a:custGeom>
            <a:avLst/>
            <a:gdLst/>
            <a:ahLst/>
            <a:cxnLst>
              <a:cxn ang="0">
                <a:pos x="509" y="500"/>
              </a:cxn>
              <a:cxn ang="0">
                <a:pos x="495" y="96"/>
              </a:cxn>
              <a:cxn ang="0">
                <a:pos x="511" y="74"/>
              </a:cxn>
              <a:cxn ang="0">
                <a:pos x="511" y="29"/>
              </a:cxn>
              <a:cxn ang="0">
                <a:pos x="488" y="2"/>
              </a:cxn>
              <a:cxn ang="0">
                <a:pos x="17" y="0"/>
              </a:cxn>
              <a:cxn ang="0">
                <a:pos x="7" y="25"/>
              </a:cxn>
              <a:cxn ang="0">
                <a:pos x="7" y="25"/>
              </a:cxn>
              <a:cxn ang="0">
                <a:pos x="16" y="50"/>
              </a:cxn>
              <a:cxn ang="0">
                <a:pos x="8" y="75"/>
              </a:cxn>
              <a:cxn ang="0">
                <a:pos x="7" y="75"/>
              </a:cxn>
              <a:cxn ang="0">
                <a:pos x="15" y="102"/>
              </a:cxn>
              <a:cxn ang="0">
                <a:pos x="44" y="288"/>
              </a:cxn>
              <a:cxn ang="0">
                <a:pos x="48" y="453"/>
              </a:cxn>
              <a:cxn ang="0">
                <a:pos x="419" y="458"/>
              </a:cxn>
              <a:cxn ang="0">
                <a:pos x="433" y="439"/>
              </a:cxn>
              <a:cxn ang="0">
                <a:pos x="400" y="367"/>
              </a:cxn>
              <a:cxn ang="0">
                <a:pos x="125" y="335"/>
              </a:cxn>
              <a:cxn ang="0">
                <a:pos x="431" y="329"/>
              </a:cxn>
              <a:cxn ang="0">
                <a:pos x="413" y="257"/>
              </a:cxn>
              <a:cxn ang="0">
                <a:pos x="134" y="247"/>
              </a:cxn>
              <a:cxn ang="0">
                <a:pos x="419" y="218"/>
              </a:cxn>
              <a:cxn ang="0">
                <a:pos x="433" y="200"/>
              </a:cxn>
              <a:cxn ang="0">
                <a:pos x="403" y="131"/>
              </a:cxn>
              <a:cxn ang="0">
                <a:pos x="124" y="102"/>
              </a:cxn>
              <a:cxn ang="0">
                <a:pos x="443" y="88"/>
              </a:cxn>
              <a:cxn ang="0">
                <a:pos x="105" y="73"/>
              </a:cxn>
              <a:cxn ang="0">
                <a:pos x="91" y="91"/>
              </a:cxn>
              <a:cxn ang="0">
                <a:pos x="121" y="160"/>
              </a:cxn>
              <a:cxn ang="0">
                <a:pos x="400" y="189"/>
              </a:cxn>
              <a:cxn ang="0">
                <a:pos x="95" y="195"/>
              </a:cxn>
              <a:cxn ang="0">
                <a:pos x="109" y="266"/>
              </a:cxn>
              <a:cxn ang="0">
                <a:pos x="389" y="276"/>
              </a:cxn>
              <a:cxn ang="0">
                <a:pos x="106" y="306"/>
              </a:cxn>
              <a:cxn ang="0">
                <a:pos x="92" y="325"/>
              </a:cxn>
              <a:cxn ang="0">
                <a:pos x="123" y="396"/>
              </a:cxn>
              <a:cxn ang="0">
                <a:pos x="400" y="428"/>
              </a:cxn>
              <a:cxn ang="0">
                <a:pos x="73" y="288"/>
              </a:cxn>
              <a:cxn ang="0">
                <a:pos x="69" y="77"/>
              </a:cxn>
              <a:cxn ang="0">
                <a:pos x="42" y="73"/>
              </a:cxn>
              <a:cxn ang="0">
                <a:pos x="42" y="29"/>
              </a:cxn>
              <a:cxn ang="0">
                <a:pos x="480" y="34"/>
              </a:cxn>
              <a:cxn ang="0">
                <a:pos x="486" y="51"/>
              </a:cxn>
              <a:cxn ang="0">
                <a:pos x="478" y="72"/>
              </a:cxn>
              <a:cxn ang="0">
                <a:pos x="476" y="74"/>
              </a:cxn>
              <a:cxn ang="0">
                <a:pos x="466" y="495"/>
              </a:cxn>
              <a:cxn ang="0">
                <a:pos x="466" y="513"/>
              </a:cxn>
              <a:cxn ang="0">
                <a:pos x="434" y="500"/>
              </a:cxn>
              <a:cxn ang="0">
                <a:pos x="469" y="555"/>
              </a:cxn>
              <a:cxn ang="0">
                <a:pos x="471" y="557"/>
              </a:cxn>
              <a:cxn ang="0">
                <a:pos x="491" y="557"/>
              </a:cxn>
              <a:cxn ang="0">
                <a:pos x="493" y="555"/>
              </a:cxn>
              <a:cxn ang="0">
                <a:pos x="529" y="500"/>
              </a:cxn>
            </a:cxnLst>
            <a:rect l="0" t="0" r="r" b="b"/>
            <a:pathLst>
              <a:path w="534" h="561">
                <a:moveTo>
                  <a:pt x="529" y="500"/>
                </a:moveTo>
                <a:cubicBezTo>
                  <a:pt x="523" y="494"/>
                  <a:pt x="514" y="494"/>
                  <a:pt x="509" y="500"/>
                </a:cubicBezTo>
                <a:cubicBezTo>
                  <a:pt x="495" y="514"/>
                  <a:pt x="495" y="514"/>
                  <a:pt x="495" y="514"/>
                </a:cubicBezTo>
                <a:cubicBezTo>
                  <a:pt x="495" y="96"/>
                  <a:pt x="495" y="96"/>
                  <a:pt x="495" y="96"/>
                </a:cubicBezTo>
                <a:cubicBezTo>
                  <a:pt x="497" y="94"/>
                  <a:pt x="499" y="92"/>
                  <a:pt x="502" y="90"/>
                </a:cubicBezTo>
                <a:cubicBezTo>
                  <a:pt x="505" y="86"/>
                  <a:pt x="509" y="81"/>
                  <a:pt x="511" y="74"/>
                </a:cubicBezTo>
                <a:cubicBezTo>
                  <a:pt x="514" y="68"/>
                  <a:pt x="515" y="60"/>
                  <a:pt x="515" y="51"/>
                </a:cubicBezTo>
                <a:cubicBezTo>
                  <a:pt x="515" y="42"/>
                  <a:pt x="514" y="35"/>
                  <a:pt x="511" y="29"/>
                </a:cubicBezTo>
                <a:cubicBezTo>
                  <a:pt x="507" y="20"/>
                  <a:pt x="501" y="13"/>
                  <a:pt x="497" y="9"/>
                </a:cubicBezTo>
                <a:cubicBezTo>
                  <a:pt x="492" y="4"/>
                  <a:pt x="489" y="2"/>
                  <a:pt x="488" y="2"/>
                </a:cubicBezTo>
                <a:cubicBezTo>
                  <a:pt x="486" y="0"/>
                  <a:pt x="483" y="0"/>
                  <a:pt x="480" y="0"/>
                </a:cubicBezTo>
                <a:cubicBezTo>
                  <a:pt x="17" y="0"/>
                  <a:pt x="17" y="0"/>
                  <a:pt x="17" y="0"/>
                </a:cubicBezTo>
                <a:cubicBezTo>
                  <a:pt x="11" y="0"/>
                  <a:pt x="5" y="3"/>
                  <a:pt x="3" y="9"/>
                </a:cubicBezTo>
                <a:cubicBezTo>
                  <a:pt x="1" y="15"/>
                  <a:pt x="3" y="21"/>
                  <a:pt x="7" y="25"/>
                </a:cubicBezTo>
                <a:cubicBezTo>
                  <a:pt x="7" y="25"/>
                  <a:pt x="7" y="25"/>
                  <a:pt x="7" y="25"/>
                </a:cubicBezTo>
                <a:cubicBezTo>
                  <a:pt x="7" y="25"/>
                  <a:pt x="7" y="25"/>
                  <a:pt x="7" y="25"/>
                </a:cubicBezTo>
                <a:cubicBezTo>
                  <a:pt x="8" y="26"/>
                  <a:pt x="11" y="29"/>
                  <a:pt x="13" y="33"/>
                </a:cubicBezTo>
                <a:cubicBezTo>
                  <a:pt x="15" y="37"/>
                  <a:pt x="16" y="43"/>
                  <a:pt x="16" y="50"/>
                </a:cubicBezTo>
                <a:cubicBezTo>
                  <a:pt x="16" y="61"/>
                  <a:pt x="13" y="67"/>
                  <a:pt x="11" y="71"/>
                </a:cubicBezTo>
                <a:cubicBezTo>
                  <a:pt x="10" y="73"/>
                  <a:pt x="8" y="74"/>
                  <a:pt x="8" y="75"/>
                </a:cubicBezTo>
                <a:cubicBezTo>
                  <a:pt x="7" y="75"/>
                  <a:pt x="7" y="75"/>
                  <a:pt x="7" y="75"/>
                </a:cubicBezTo>
                <a:cubicBezTo>
                  <a:pt x="7" y="75"/>
                  <a:pt x="7" y="75"/>
                  <a:pt x="7" y="75"/>
                </a:cubicBezTo>
                <a:cubicBezTo>
                  <a:pt x="2" y="79"/>
                  <a:pt x="0" y="86"/>
                  <a:pt x="1" y="92"/>
                </a:cubicBezTo>
                <a:cubicBezTo>
                  <a:pt x="3" y="98"/>
                  <a:pt x="9" y="102"/>
                  <a:pt x="15" y="102"/>
                </a:cubicBezTo>
                <a:cubicBezTo>
                  <a:pt x="44" y="102"/>
                  <a:pt x="44" y="102"/>
                  <a:pt x="44" y="102"/>
                </a:cubicBezTo>
                <a:cubicBezTo>
                  <a:pt x="44" y="288"/>
                  <a:pt x="44" y="288"/>
                  <a:pt x="44" y="288"/>
                </a:cubicBezTo>
                <a:cubicBezTo>
                  <a:pt x="44" y="443"/>
                  <a:pt x="44" y="443"/>
                  <a:pt x="44" y="443"/>
                </a:cubicBezTo>
                <a:cubicBezTo>
                  <a:pt x="44" y="447"/>
                  <a:pt x="45" y="451"/>
                  <a:pt x="48" y="453"/>
                </a:cubicBezTo>
                <a:cubicBezTo>
                  <a:pt x="51" y="456"/>
                  <a:pt x="55" y="458"/>
                  <a:pt x="58" y="458"/>
                </a:cubicBezTo>
                <a:cubicBezTo>
                  <a:pt x="419" y="458"/>
                  <a:pt x="419" y="458"/>
                  <a:pt x="419" y="458"/>
                </a:cubicBezTo>
                <a:cubicBezTo>
                  <a:pt x="424" y="458"/>
                  <a:pt x="428" y="455"/>
                  <a:pt x="431" y="452"/>
                </a:cubicBezTo>
                <a:cubicBezTo>
                  <a:pt x="434" y="448"/>
                  <a:pt x="435" y="443"/>
                  <a:pt x="433" y="439"/>
                </a:cubicBezTo>
                <a:cubicBezTo>
                  <a:pt x="414" y="377"/>
                  <a:pt x="414" y="377"/>
                  <a:pt x="414" y="377"/>
                </a:cubicBezTo>
                <a:cubicBezTo>
                  <a:pt x="412" y="371"/>
                  <a:pt x="407" y="367"/>
                  <a:pt x="400" y="367"/>
                </a:cubicBezTo>
                <a:cubicBezTo>
                  <a:pt x="134" y="367"/>
                  <a:pt x="134" y="367"/>
                  <a:pt x="134" y="367"/>
                </a:cubicBezTo>
                <a:cubicBezTo>
                  <a:pt x="125" y="335"/>
                  <a:pt x="125" y="335"/>
                  <a:pt x="125" y="335"/>
                </a:cubicBezTo>
                <a:cubicBezTo>
                  <a:pt x="419" y="335"/>
                  <a:pt x="419" y="335"/>
                  <a:pt x="419" y="335"/>
                </a:cubicBezTo>
                <a:cubicBezTo>
                  <a:pt x="424" y="335"/>
                  <a:pt x="428" y="333"/>
                  <a:pt x="431" y="329"/>
                </a:cubicBezTo>
                <a:cubicBezTo>
                  <a:pt x="434" y="325"/>
                  <a:pt x="434" y="321"/>
                  <a:pt x="433" y="316"/>
                </a:cubicBezTo>
                <a:cubicBezTo>
                  <a:pt x="413" y="257"/>
                  <a:pt x="413" y="257"/>
                  <a:pt x="413" y="257"/>
                </a:cubicBezTo>
                <a:cubicBezTo>
                  <a:pt x="411" y="251"/>
                  <a:pt x="406" y="247"/>
                  <a:pt x="399" y="247"/>
                </a:cubicBezTo>
                <a:cubicBezTo>
                  <a:pt x="134" y="247"/>
                  <a:pt x="134" y="247"/>
                  <a:pt x="134" y="247"/>
                </a:cubicBezTo>
                <a:cubicBezTo>
                  <a:pt x="126" y="218"/>
                  <a:pt x="126" y="218"/>
                  <a:pt x="126" y="218"/>
                </a:cubicBezTo>
                <a:cubicBezTo>
                  <a:pt x="419" y="218"/>
                  <a:pt x="419" y="218"/>
                  <a:pt x="419" y="218"/>
                </a:cubicBezTo>
                <a:cubicBezTo>
                  <a:pt x="424" y="218"/>
                  <a:pt x="428" y="216"/>
                  <a:pt x="431" y="213"/>
                </a:cubicBezTo>
                <a:cubicBezTo>
                  <a:pt x="434" y="209"/>
                  <a:pt x="435" y="204"/>
                  <a:pt x="433" y="200"/>
                </a:cubicBezTo>
                <a:cubicBezTo>
                  <a:pt x="417" y="142"/>
                  <a:pt x="417" y="142"/>
                  <a:pt x="417" y="142"/>
                </a:cubicBezTo>
                <a:cubicBezTo>
                  <a:pt x="415" y="136"/>
                  <a:pt x="409" y="131"/>
                  <a:pt x="403" y="131"/>
                </a:cubicBezTo>
                <a:cubicBezTo>
                  <a:pt x="132" y="131"/>
                  <a:pt x="132" y="131"/>
                  <a:pt x="132" y="131"/>
                </a:cubicBezTo>
                <a:cubicBezTo>
                  <a:pt x="124" y="102"/>
                  <a:pt x="124" y="102"/>
                  <a:pt x="124" y="102"/>
                </a:cubicBezTo>
                <a:cubicBezTo>
                  <a:pt x="429" y="102"/>
                  <a:pt x="429" y="102"/>
                  <a:pt x="429" y="102"/>
                </a:cubicBezTo>
                <a:cubicBezTo>
                  <a:pt x="437" y="102"/>
                  <a:pt x="443" y="96"/>
                  <a:pt x="443" y="88"/>
                </a:cubicBezTo>
                <a:cubicBezTo>
                  <a:pt x="443" y="80"/>
                  <a:pt x="437" y="73"/>
                  <a:pt x="429" y="73"/>
                </a:cubicBezTo>
                <a:cubicBezTo>
                  <a:pt x="105" y="73"/>
                  <a:pt x="105" y="73"/>
                  <a:pt x="105" y="73"/>
                </a:cubicBezTo>
                <a:cubicBezTo>
                  <a:pt x="100" y="73"/>
                  <a:pt x="96" y="75"/>
                  <a:pt x="93" y="79"/>
                </a:cubicBezTo>
                <a:cubicBezTo>
                  <a:pt x="91" y="82"/>
                  <a:pt x="90" y="87"/>
                  <a:pt x="91" y="91"/>
                </a:cubicBezTo>
                <a:cubicBezTo>
                  <a:pt x="107" y="150"/>
                  <a:pt x="107" y="150"/>
                  <a:pt x="107" y="150"/>
                </a:cubicBezTo>
                <a:cubicBezTo>
                  <a:pt x="108" y="156"/>
                  <a:pt x="114" y="160"/>
                  <a:pt x="121" y="160"/>
                </a:cubicBezTo>
                <a:cubicBezTo>
                  <a:pt x="392" y="160"/>
                  <a:pt x="392" y="160"/>
                  <a:pt x="392" y="160"/>
                </a:cubicBezTo>
                <a:cubicBezTo>
                  <a:pt x="400" y="189"/>
                  <a:pt x="400" y="189"/>
                  <a:pt x="400" y="189"/>
                </a:cubicBezTo>
                <a:cubicBezTo>
                  <a:pt x="107" y="189"/>
                  <a:pt x="107" y="189"/>
                  <a:pt x="107" y="189"/>
                </a:cubicBezTo>
                <a:cubicBezTo>
                  <a:pt x="103" y="189"/>
                  <a:pt x="98" y="191"/>
                  <a:pt x="95" y="195"/>
                </a:cubicBezTo>
                <a:cubicBezTo>
                  <a:pt x="93" y="199"/>
                  <a:pt x="92" y="203"/>
                  <a:pt x="93" y="208"/>
                </a:cubicBezTo>
                <a:cubicBezTo>
                  <a:pt x="109" y="266"/>
                  <a:pt x="109" y="266"/>
                  <a:pt x="109" y="266"/>
                </a:cubicBezTo>
                <a:cubicBezTo>
                  <a:pt x="111" y="272"/>
                  <a:pt x="116" y="276"/>
                  <a:pt x="123" y="276"/>
                </a:cubicBezTo>
                <a:cubicBezTo>
                  <a:pt x="389" y="276"/>
                  <a:pt x="389" y="276"/>
                  <a:pt x="389" y="276"/>
                </a:cubicBezTo>
                <a:cubicBezTo>
                  <a:pt x="399" y="306"/>
                  <a:pt x="399" y="306"/>
                  <a:pt x="399" y="306"/>
                </a:cubicBezTo>
                <a:cubicBezTo>
                  <a:pt x="106" y="306"/>
                  <a:pt x="106" y="306"/>
                  <a:pt x="106" y="306"/>
                </a:cubicBezTo>
                <a:cubicBezTo>
                  <a:pt x="102" y="306"/>
                  <a:pt x="97" y="308"/>
                  <a:pt x="95" y="312"/>
                </a:cubicBezTo>
                <a:cubicBezTo>
                  <a:pt x="92" y="316"/>
                  <a:pt x="91" y="320"/>
                  <a:pt x="92" y="325"/>
                </a:cubicBezTo>
                <a:cubicBezTo>
                  <a:pt x="109" y="385"/>
                  <a:pt x="109" y="385"/>
                  <a:pt x="109" y="385"/>
                </a:cubicBezTo>
                <a:cubicBezTo>
                  <a:pt x="111" y="392"/>
                  <a:pt x="116" y="396"/>
                  <a:pt x="123" y="396"/>
                </a:cubicBezTo>
                <a:cubicBezTo>
                  <a:pt x="389" y="396"/>
                  <a:pt x="389" y="396"/>
                  <a:pt x="389" y="396"/>
                </a:cubicBezTo>
                <a:cubicBezTo>
                  <a:pt x="400" y="428"/>
                  <a:pt x="400" y="428"/>
                  <a:pt x="400" y="428"/>
                </a:cubicBezTo>
                <a:cubicBezTo>
                  <a:pt x="73" y="428"/>
                  <a:pt x="73" y="428"/>
                  <a:pt x="73" y="428"/>
                </a:cubicBezTo>
                <a:cubicBezTo>
                  <a:pt x="73" y="288"/>
                  <a:pt x="73" y="288"/>
                  <a:pt x="73" y="288"/>
                </a:cubicBezTo>
                <a:cubicBezTo>
                  <a:pt x="73" y="87"/>
                  <a:pt x="73" y="87"/>
                  <a:pt x="73" y="87"/>
                </a:cubicBezTo>
                <a:cubicBezTo>
                  <a:pt x="73" y="84"/>
                  <a:pt x="71" y="80"/>
                  <a:pt x="69" y="77"/>
                </a:cubicBezTo>
                <a:cubicBezTo>
                  <a:pt x="66" y="74"/>
                  <a:pt x="62" y="73"/>
                  <a:pt x="58" y="73"/>
                </a:cubicBezTo>
                <a:cubicBezTo>
                  <a:pt x="42" y="73"/>
                  <a:pt x="42" y="73"/>
                  <a:pt x="42" y="73"/>
                </a:cubicBezTo>
                <a:cubicBezTo>
                  <a:pt x="44" y="66"/>
                  <a:pt x="46" y="59"/>
                  <a:pt x="46" y="50"/>
                </a:cubicBezTo>
                <a:cubicBezTo>
                  <a:pt x="46" y="42"/>
                  <a:pt x="44" y="35"/>
                  <a:pt x="42" y="29"/>
                </a:cubicBezTo>
                <a:cubicBezTo>
                  <a:pt x="475" y="29"/>
                  <a:pt x="475" y="29"/>
                  <a:pt x="475" y="29"/>
                </a:cubicBezTo>
                <a:cubicBezTo>
                  <a:pt x="477" y="30"/>
                  <a:pt x="478" y="31"/>
                  <a:pt x="480" y="34"/>
                </a:cubicBezTo>
                <a:cubicBezTo>
                  <a:pt x="482" y="36"/>
                  <a:pt x="483" y="38"/>
                  <a:pt x="484" y="41"/>
                </a:cubicBezTo>
                <a:cubicBezTo>
                  <a:pt x="486" y="44"/>
                  <a:pt x="486" y="47"/>
                  <a:pt x="486" y="51"/>
                </a:cubicBezTo>
                <a:cubicBezTo>
                  <a:pt x="486" y="56"/>
                  <a:pt x="485" y="61"/>
                  <a:pt x="484" y="64"/>
                </a:cubicBezTo>
                <a:cubicBezTo>
                  <a:pt x="482" y="68"/>
                  <a:pt x="480" y="71"/>
                  <a:pt x="478" y="72"/>
                </a:cubicBezTo>
                <a:cubicBezTo>
                  <a:pt x="477" y="73"/>
                  <a:pt x="476" y="74"/>
                  <a:pt x="476" y="74"/>
                </a:cubicBezTo>
                <a:cubicBezTo>
                  <a:pt x="476" y="74"/>
                  <a:pt x="476" y="74"/>
                  <a:pt x="476" y="74"/>
                </a:cubicBezTo>
                <a:cubicBezTo>
                  <a:pt x="470" y="76"/>
                  <a:pt x="466" y="82"/>
                  <a:pt x="466" y="88"/>
                </a:cubicBezTo>
                <a:cubicBezTo>
                  <a:pt x="466" y="495"/>
                  <a:pt x="466" y="495"/>
                  <a:pt x="466" y="495"/>
                </a:cubicBezTo>
                <a:cubicBezTo>
                  <a:pt x="466" y="495"/>
                  <a:pt x="466" y="495"/>
                  <a:pt x="466" y="495"/>
                </a:cubicBezTo>
                <a:cubicBezTo>
                  <a:pt x="466" y="513"/>
                  <a:pt x="466" y="513"/>
                  <a:pt x="466" y="513"/>
                </a:cubicBezTo>
                <a:cubicBezTo>
                  <a:pt x="453" y="500"/>
                  <a:pt x="453" y="500"/>
                  <a:pt x="453" y="500"/>
                </a:cubicBezTo>
                <a:cubicBezTo>
                  <a:pt x="448" y="494"/>
                  <a:pt x="439" y="494"/>
                  <a:pt x="434" y="500"/>
                </a:cubicBezTo>
                <a:cubicBezTo>
                  <a:pt x="428" y="505"/>
                  <a:pt x="428" y="514"/>
                  <a:pt x="434" y="519"/>
                </a:cubicBezTo>
                <a:cubicBezTo>
                  <a:pt x="469" y="555"/>
                  <a:pt x="469" y="555"/>
                  <a:pt x="469" y="555"/>
                </a:cubicBezTo>
                <a:cubicBezTo>
                  <a:pt x="469" y="555"/>
                  <a:pt x="469" y="555"/>
                  <a:pt x="469" y="555"/>
                </a:cubicBezTo>
                <a:cubicBezTo>
                  <a:pt x="471" y="557"/>
                  <a:pt x="471" y="557"/>
                  <a:pt x="471" y="557"/>
                </a:cubicBezTo>
                <a:cubicBezTo>
                  <a:pt x="474" y="560"/>
                  <a:pt x="478" y="561"/>
                  <a:pt x="481" y="561"/>
                </a:cubicBezTo>
                <a:cubicBezTo>
                  <a:pt x="485" y="561"/>
                  <a:pt x="488" y="560"/>
                  <a:pt x="491" y="557"/>
                </a:cubicBezTo>
                <a:cubicBezTo>
                  <a:pt x="493" y="555"/>
                  <a:pt x="493" y="555"/>
                  <a:pt x="493" y="555"/>
                </a:cubicBezTo>
                <a:cubicBezTo>
                  <a:pt x="493" y="555"/>
                  <a:pt x="493" y="555"/>
                  <a:pt x="493" y="555"/>
                </a:cubicBezTo>
                <a:cubicBezTo>
                  <a:pt x="529" y="519"/>
                  <a:pt x="529" y="519"/>
                  <a:pt x="529" y="519"/>
                </a:cubicBezTo>
                <a:cubicBezTo>
                  <a:pt x="534" y="514"/>
                  <a:pt x="534" y="505"/>
                  <a:pt x="529" y="50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12"/>
          <p:cNvSpPr>
            <a:spLocks/>
          </p:cNvSpPr>
          <p:nvPr userDrawn="1"/>
        </p:nvSpPr>
        <p:spPr bwMode="auto">
          <a:xfrm>
            <a:off x="4454126" y="4434174"/>
            <a:ext cx="455613" cy="454025"/>
          </a:xfrm>
          <a:custGeom>
            <a:avLst/>
            <a:gdLst/>
            <a:ahLst/>
            <a:cxnLst>
              <a:cxn ang="0">
                <a:pos x="398" y="125"/>
              </a:cxn>
              <a:cxn ang="0">
                <a:pos x="277" y="4"/>
              </a:cxn>
              <a:cxn ang="0">
                <a:pos x="268" y="0"/>
              </a:cxn>
              <a:cxn ang="0">
                <a:pos x="259" y="4"/>
              </a:cxn>
              <a:cxn ang="0">
                <a:pos x="171" y="92"/>
              </a:cxn>
              <a:cxn ang="0">
                <a:pos x="171" y="111"/>
              </a:cxn>
              <a:cxn ang="0">
                <a:pos x="189" y="111"/>
              </a:cxn>
              <a:cxn ang="0">
                <a:pos x="268" y="32"/>
              </a:cxn>
              <a:cxn ang="0">
                <a:pos x="370" y="134"/>
              </a:cxn>
              <a:cxn ang="0">
                <a:pos x="293" y="212"/>
              </a:cxn>
              <a:cxn ang="0">
                <a:pos x="271" y="202"/>
              </a:cxn>
              <a:cxn ang="0">
                <a:pos x="254" y="205"/>
              </a:cxn>
              <a:cxn ang="0">
                <a:pos x="253" y="207"/>
              </a:cxn>
              <a:cxn ang="0">
                <a:pos x="153" y="326"/>
              </a:cxn>
              <a:cxn ang="0">
                <a:pos x="122" y="333"/>
              </a:cxn>
              <a:cxn ang="0">
                <a:pos x="97" y="337"/>
              </a:cxn>
              <a:cxn ang="0">
                <a:pos x="82" y="341"/>
              </a:cxn>
              <a:cxn ang="0">
                <a:pos x="152" y="270"/>
              </a:cxn>
              <a:cxn ang="0">
                <a:pos x="152" y="251"/>
              </a:cxn>
              <a:cxn ang="0">
                <a:pos x="133" y="251"/>
              </a:cxn>
              <a:cxn ang="0">
                <a:pos x="62" y="323"/>
              </a:cxn>
              <a:cxn ang="0">
                <a:pos x="66" y="306"/>
              </a:cxn>
              <a:cxn ang="0">
                <a:pos x="70" y="281"/>
              </a:cxn>
              <a:cxn ang="0">
                <a:pos x="77" y="250"/>
              </a:cxn>
              <a:cxn ang="0">
                <a:pos x="197" y="151"/>
              </a:cxn>
              <a:cxn ang="0">
                <a:pos x="201" y="140"/>
              </a:cxn>
              <a:cxn ang="0">
                <a:pos x="198" y="132"/>
              </a:cxn>
              <a:cxn ang="0">
                <a:pos x="180" y="130"/>
              </a:cxn>
              <a:cxn ang="0">
                <a:pos x="59" y="230"/>
              </a:cxn>
              <a:cxn ang="0">
                <a:pos x="44" y="277"/>
              </a:cxn>
              <a:cxn ang="0">
                <a:pos x="40" y="301"/>
              </a:cxn>
              <a:cxn ang="0">
                <a:pos x="7" y="371"/>
              </a:cxn>
              <a:cxn ang="0">
                <a:pos x="6" y="372"/>
              </a:cxn>
              <a:cxn ang="0">
                <a:pos x="8" y="395"/>
              </a:cxn>
              <a:cxn ang="0">
                <a:pos x="31" y="397"/>
              </a:cxn>
              <a:cxn ang="0">
                <a:pos x="32" y="396"/>
              </a:cxn>
              <a:cxn ang="0">
                <a:pos x="102" y="363"/>
              </a:cxn>
              <a:cxn ang="0">
                <a:pos x="126" y="359"/>
              </a:cxn>
              <a:cxn ang="0">
                <a:pos x="173" y="344"/>
              </a:cxn>
              <a:cxn ang="0">
                <a:pos x="267" y="231"/>
              </a:cxn>
              <a:cxn ang="0">
                <a:pos x="310" y="232"/>
              </a:cxn>
              <a:cxn ang="0">
                <a:pos x="398" y="144"/>
              </a:cxn>
              <a:cxn ang="0">
                <a:pos x="398" y="125"/>
              </a:cxn>
            </a:cxnLst>
            <a:rect l="0" t="0" r="r" b="b"/>
            <a:pathLst>
              <a:path w="404" h="403">
                <a:moveTo>
                  <a:pt x="398" y="125"/>
                </a:moveTo>
                <a:cubicBezTo>
                  <a:pt x="277" y="4"/>
                  <a:pt x="277" y="4"/>
                  <a:pt x="277" y="4"/>
                </a:cubicBezTo>
                <a:cubicBezTo>
                  <a:pt x="275" y="1"/>
                  <a:pt x="272" y="0"/>
                  <a:pt x="268" y="0"/>
                </a:cubicBezTo>
                <a:cubicBezTo>
                  <a:pt x="264" y="0"/>
                  <a:pt x="261" y="1"/>
                  <a:pt x="259" y="4"/>
                </a:cubicBezTo>
                <a:cubicBezTo>
                  <a:pt x="171" y="92"/>
                  <a:pt x="171" y="92"/>
                  <a:pt x="171" y="92"/>
                </a:cubicBezTo>
                <a:cubicBezTo>
                  <a:pt x="165" y="97"/>
                  <a:pt x="165" y="105"/>
                  <a:pt x="171" y="111"/>
                </a:cubicBezTo>
                <a:cubicBezTo>
                  <a:pt x="176" y="116"/>
                  <a:pt x="184" y="116"/>
                  <a:pt x="189" y="111"/>
                </a:cubicBezTo>
                <a:cubicBezTo>
                  <a:pt x="189" y="111"/>
                  <a:pt x="253" y="47"/>
                  <a:pt x="268" y="32"/>
                </a:cubicBezTo>
                <a:cubicBezTo>
                  <a:pt x="283" y="47"/>
                  <a:pt x="355" y="120"/>
                  <a:pt x="370" y="134"/>
                </a:cubicBezTo>
                <a:cubicBezTo>
                  <a:pt x="355" y="149"/>
                  <a:pt x="295" y="209"/>
                  <a:pt x="293" y="212"/>
                </a:cubicBezTo>
                <a:cubicBezTo>
                  <a:pt x="290" y="211"/>
                  <a:pt x="283" y="210"/>
                  <a:pt x="271" y="202"/>
                </a:cubicBezTo>
                <a:cubicBezTo>
                  <a:pt x="265" y="199"/>
                  <a:pt x="258" y="200"/>
                  <a:pt x="254" y="205"/>
                </a:cubicBezTo>
                <a:cubicBezTo>
                  <a:pt x="253" y="207"/>
                  <a:pt x="253" y="207"/>
                  <a:pt x="253" y="207"/>
                </a:cubicBezTo>
                <a:cubicBezTo>
                  <a:pt x="220" y="246"/>
                  <a:pt x="159" y="320"/>
                  <a:pt x="153" y="326"/>
                </a:cubicBezTo>
                <a:cubicBezTo>
                  <a:pt x="151" y="328"/>
                  <a:pt x="137" y="330"/>
                  <a:pt x="122" y="333"/>
                </a:cubicBezTo>
                <a:cubicBezTo>
                  <a:pt x="97" y="337"/>
                  <a:pt x="97" y="337"/>
                  <a:pt x="97" y="337"/>
                </a:cubicBezTo>
                <a:cubicBezTo>
                  <a:pt x="92" y="338"/>
                  <a:pt x="87" y="339"/>
                  <a:pt x="82" y="341"/>
                </a:cubicBezTo>
                <a:cubicBezTo>
                  <a:pt x="152" y="270"/>
                  <a:pt x="152" y="270"/>
                  <a:pt x="152" y="270"/>
                </a:cubicBezTo>
                <a:cubicBezTo>
                  <a:pt x="157" y="265"/>
                  <a:pt x="157" y="257"/>
                  <a:pt x="152" y="251"/>
                </a:cubicBezTo>
                <a:cubicBezTo>
                  <a:pt x="147" y="246"/>
                  <a:pt x="139" y="246"/>
                  <a:pt x="133" y="251"/>
                </a:cubicBezTo>
                <a:cubicBezTo>
                  <a:pt x="62" y="323"/>
                  <a:pt x="62" y="323"/>
                  <a:pt x="62" y="323"/>
                </a:cubicBezTo>
                <a:cubicBezTo>
                  <a:pt x="64" y="317"/>
                  <a:pt x="65" y="312"/>
                  <a:pt x="66" y="306"/>
                </a:cubicBezTo>
                <a:cubicBezTo>
                  <a:pt x="70" y="281"/>
                  <a:pt x="70" y="281"/>
                  <a:pt x="70" y="281"/>
                </a:cubicBezTo>
                <a:cubicBezTo>
                  <a:pt x="73" y="266"/>
                  <a:pt x="75" y="253"/>
                  <a:pt x="77" y="250"/>
                </a:cubicBezTo>
                <a:cubicBezTo>
                  <a:pt x="83" y="245"/>
                  <a:pt x="158" y="183"/>
                  <a:pt x="197" y="151"/>
                </a:cubicBezTo>
                <a:cubicBezTo>
                  <a:pt x="200" y="148"/>
                  <a:pt x="201" y="144"/>
                  <a:pt x="201" y="140"/>
                </a:cubicBezTo>
                <a:cubicBezTo>
                  <a:pt x="201" y="137"/>
                  <a:pt x="200" y="134"/>
                  <a:pt x="198" y="132"/>
                </a:cubicBezTo>
                <a:cubicBezTo>
                  <a:pt x="194" y="126"/>
                  <a:pt x="185" y="125"/>
                  <a:pt x="180" y="130"/>
                </a:cubicBezTo>
                <a:cubicBezTo>
                  <a:pt x="175" y="134"/>
                  <a:pt x="66" y="224"/>
                  <a:pt x="59" y="230"/>
                </a:cubicBezTo>
                <a:cubicBezTo>
                  <a:pt x="50" y="238"/>
                  <a:pt x="49" y="248"/>
                  <a:pt x="44" y="277"/>
                </a:cubicBezTo>
                <a:cubicBezTo>
                  <a:pt x="40" y="301"/>
                  <a:pt x="40" y="301"/>
                  <a:pt x="40" y="301"/>
                </a:cubicBezTo>
                <a:cubicBezTo>
                  <a:pt x="33" y="341"/>
                  <a:pt x="7" y="371"/>
                  <a:pt x="7" y="371"/>
                </a:cubicBezTo>
                <a:cubicBezTo>
                  <a:pt x="6" y="371"/>
                  <a:pt x="6" y="372"/>
                  <a:pt x="6" y="372"/>
                </a:cubicBezTo>
                <a:cubicBezTo>
                  <a:pt x="2" y="378"/>
                  <a:pt x="0" y="388"/>
                  <a:pt x="8" y="395"/>
                </a:cubicBezTo>
                <a:cubicBezTo>
                  <a:pt x="15" y="403"/>
                  <a:pt x="25" y="402"/>
                  <a:pt x="31" y="397"/>
                </a:cubicBezTo>
                <a:cubicBezTo>
                  <a:pt x="31" y="397"/>
                  <a:pt x="32" y="397"/>
                  <a:pt x="32" y="396"/>
                </a:cubicBezTo>
                <a:cubicBezTo>
                  <a:pt x="33" y="396"/>
                  <a:pt x="63" y="370"/>
                  <a:pt x="102" y="363"/>
                </a:cubicBezTo>
                <a:cubicBezTo>
                  <a:pt x="102" y="363"/>
                  <a:pt x="126" y="359"/>
                  <a:pt x="126" y="359"/>
                </a:cubicBezTo>
                <a:cubicBezTo>
                  <a:pt x="155" y="354"/>
                  <a:pt x="166" y="353"/>
                  <a:pt x="173" y="344"/>
                </a:cubicBezTo>
                <a:cubicBezTo>
                  <a:pt x="178" y="338"/>
                  <a:pt x="246" y="256"/>
                  <a:pt x="267" y="231"/>
                </a:cubicBezTo>
                <a:cubicBezTo>
                  <a:pt x="287" y="240"/>
                  <a:pt x="301" y="241"/>
                  <a:pt x="310" y="232"/>
                </a:cubicBezTo>
                <a:cubicBezTo>
                  <a:pt x="398" y="144"/>
                  <a:pt x="398" y="144"/>
                  <a:pt x="398" y="144"/>
                </a:cubicBezTo>
                <a:cubicBezTo>
                  <a:pt x="404" y="138"/>
                  <a:pt x="404" y="130"/>
                  <a:pt x="398" y="12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33"/>
          <p:cNvSpPr>
            <a:spLocks/>
          </p:cNvSpPr>
          <p:nvPr userDrawn="1"/>
        </p:nvSpPr>
        <p:spPr bwMode="auto">
          <a:xfrm>
            <a:off x="4447776" y="3013183"/>
            <a:ext cx="468313" cy="469900"/>
          </a:xfrm>
          <a:custGeom>
            <a:avLst/>
            <a:gdLst/>
            <a:ahLst/>
            <a:cxnLst>
              <a:cxn ang="0">
                <a:pos x="264" y="362"/>
              </a:cxn>
              <a:cxn ang="0">
                <a:pos x="166" y="362"/>
              </a:cxn>
              <a:cxn ang="0">
                <a:pos x="166" y="416"/>
              </a:cxn>
              <a:cxn ang="0">
                <a:pos x="415" y="416"/>
              </a:cxn>
              <a:cxn ang="0">
                <a:pos x="414" y="362"/>
              </a:cxn>
              <a:cxn ang="0">
                <a:pos x="318" y="362"/>
              </a:cxn>
              <a:cxn ang="0">
                <a:pos x="393" y="228"/>
              </a:cxn>
              <a:cxn ang="0">
                <a:pos x="282" y="66"/>
              </a:cxn>
              <a:cxn ang="0">
                <a:pos x="204" y="95"/>
              </a:cxn>
              <a:cxn ang="0">
                <a:pos x="184" y="67"/>
              </a:cxn>
              <a:cxn ang="0">
                <a:pos x="203" y="27"/>
              </a:cxn>
              <a:cxn ang="0">
                <a:pos x="149" y="0"/>
              </a:cxn>
              <a:cxn ang="0">
                <a:pos x="124" y="44"/>
              </a:cxn>
              <a:cxn ang="0">
                <a:pos x="1" y="123"/>
              </a:cxn>
              <a:cxn ang="0">
                <a:pos x="0" y="157"/>
              </a:cxn>
              <a:cxn ang="0">
                <a:pos x="199" y="228"/>
              </a:cxn>
              <a:cxn ang="0">
                <a:pos x="217" y="198"/>
              </a:cxn>
              <a:cxn ang="0">
                <a:pos x="215" y="135"/>
              </a:cxn>
            </a:cxnLst>
            <a:rect l="0" t="0" r="r" b="b"/>
            <a:pathLst>
              <a:path w="415" h="416">
                <a:moveTo>
                  <a:pt x="264" y="362"/>
                </a:moveTo>
                <a:cubicBezTo>
                  <a:pt x="166" y="362"/>
                  <a:pt x="166" y="362"/>
                  <a:pt x="166" y="362"/>
                </a:cubicBezTo>
                <a:cubicBezTo>
                  <a:pt x="166" y="416"/>
                  <a:pt x="166" y="416"/>
                  <a:pt x="166" y="416"/>
                </a:cubicBezTo>
                <a:cubicBezTo>
                  <a:pt x="415" y="416"/>
                  <a:pt x="415" y="416"/>
                  <a:pt x="415" y="416"/>
                </a:cubicBezTo>
                <a:cubicBezTo>
                  <a:pt x="414" y="362"/>
                  <a:pt x="414" y="362"/>
                  <a:pt x="414" y="362"/>
                </a:cubicBezTo>
                <a:cubicBezTo>
                  <a:pt x="318" y="362"/>
                  <a:pt x="318" y="362"/>
                  <a:pt x="318" y="362"/>
                </a:cubicBezTo>
                <a:cubicBezTo>
                  <a:pt x="393" y="228"/>
                  <a:pt x="393" y="228"/>
                  <a:pt x="393" y="228"/>
                </a:cubicBezTo>
                <a:cubicBezTo>
                  <a:pt x="282" y="66"/>
                  <a:pt x="282" y="66"/>
                  <a:pt x="282" y="66"/>
                </a:cubicBezTo>
                <a:cubicBezTo>
                  <a:pt x="204" y="95"/>
                  <a:pt x="204" y="95"/>
                  <a:pt x="204" y="95"/>
                </a:cubicBezTo>
                <a:cubicBezTo>
                  <a:pt x="204" y="95"/>
                  <a:pt x="196" y="81"/>
                  <a:pt x="184" y="67"/>
                </a:cubicBezTo>
                <a:cubicBezTo>
                  <a:pt x="183" y="67"/>
                  <a:pt x="203" y="27"/>
                  <a:pt x="203" y="27"/>
                </a:cubicBezTo>
                <a:cubicBezTo>
                  <a:pt x="149" y="0"/>
                  <a:pt x="149" y="0"/>
                  <a:pt x="149" y="0"/>
                </a:cubicBezTo>
                <a:cubicBezTo>
                  <a:pt x="137" y="18"/>
                  <a:pt x="142" y="15"/>
                  <a:pt x="124" y="44"/>
                </a:cubicBezTo>
                <a:cubicBezTo>
                  <a:pt x="19" y="46"/>
                  <a:pt x="1" y="123"/>
                  <a:pt x="1" y="123"/>
                </a:cubicBezTo>
                <a:cubicBezTo>
                  <a:pt x="0" y="157"/>
                  <a:pt x="0" y="157"/>
                  <a:pt x="0" y="157"/>
                </a:cubicBezTo>
                <a:cubicBezTo>
                  <a:pt x="199" y="228"/>
                  <a:pt x="199" y="228"/>
                  <a:pt x="199" y="228"/>
                </a:cubicBezTo>
                <a:cubicBezTo>
                  <a:pt x="217" y="198"/>
                  <a:pt x="217" y="198"/>
                  <a:pt x="217" y="198"/>
                </a:cubicBezTo>
                <a:cubicBezTo>
                  <a:pt x="217" y="198"/>
                  <a:pt x="229" y="162"/>
                  <a:pt x="215" y="135"/>
                </a:cubicBezTo>
              </a:path>
            </a:pathLst>
          </a:custGeom>
          <a:noFill/>
          <a:ln w="28575"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61"/>
          <p:cNvSpPr>
            <a:spLocks noEditPoints="1"/>
          </p:cNvSpPr>
          <p:nvPr userDrawn="1"/>
        </p:nvSpPr>
        <p:spPr bwMode="auto">
          <a:xfrm>
            <a:off x="4581126" y="1746155"/>
            <a:ext cx="201613" cy="515937"/>
          </a:xfrm>
          <a:custGeom>
            <a:avLst/>
            <a:gdLst/>
            <a:ahLst/>
            <a:cxnLst>
              <a:cxn ang="0">
                <a:pos x="67" y="6"/>
              </a:cxn>
              <a:cxn ang="0">
                <a:pos x="54" y="26"/>
              </a:cxn>
              <a:cxn ang="0">
                <a:pos x="67" y="40"/>
              </a:cxn>
              <a:cxn ang="0">
                <a:pos x="80" y="29"/>
              </a:cxn>
              <a:cxn ang="0">
                <a:pos x="90" y="27"/>
              </a:cxn>
              <a:cxn ang="0">
                <a:pos x="99" y="29"/>
              </a:cxn>
              <a:cxn ang="0">
                <a:pos x="99" y="71"/>
              </a:cxn>
              <a:cxn ang="0">
                <a:pos x="109" y="84"/>
              </a:cxn>
              <a:cxn ang="0">
                <a:pos x="152" y="127"/>
              </a:cxn>
              <a:cxn ang="0">
                <a:pos x="152" y="407"/>
              </a:cxn>
              <a:cxn ang="0">
                <a:pos x="136" y="424"/>
              </a:cxn>
              <a:cxn ang="0">
                <a:pos x="90" y="432"/>
              </a:cxn>
              <a:cxn ang="0">
                <a:pos x="43" y="424"/>
              </a:cxn>
              <a:cxn ang="0">
                <a:pos x="28" y="407"/>
              </a:cxn>
              <a:cxn ang="0">
                <a:pos x="27" y="127"/>
              </a:cxn>
              <a:cxn ang="0">
                <a:pos x="70" y="85"/>
              </a:cxn>
              <a:cxn ang="0">
                <a:pos x="80" y="69"/>
              </a:cxn>
              <a:cxn ang="0">
                <a:pos x="64" y="59"/>
              </a:cxn>
              <a:cxn ang="0">
                <a:pos x="0" y="127"/>
              </a:cxn>
              <a:cxn ang="0">
                <a:pos x="1" y="407"/>
              </a:cxn>
              <a:cxn ang="0">
                <a:pos x="90" y="459"/>
              </a:cxn>
              <a:cxn ang="0">
                <a:pos x="147" y="448"/>
              </a:cxn>
              <a:cxn ang="0">
                <a:pos x="178" y="407"/>
              </a:cxn>
              <a:cxn ang="0">
                <a:pos x="178" y="127"/>
              </a:cxn>
              <a:cxn ang="0">
                <a:pos x="126" y="61"/>
              </a:cxn>
              <a:cxn ang="0">
                <a:pos x="126" y="26"/>
              </a:cxn>
              <a:cxn ang="0">
                <a:pos x="90" y="0"/>
              </a:cxn>
              <a:cxn ang="0">
                <a:pos x="67" y="6"/>
              </a:cxn>
              <a:cxn ang="0">
                <a:pos x="80" y="26"/>
              </a:cxn>
              <a:cxn ang="0">
                <a:pos x="80" y="28"/>
              </a:cxn>
              <a:cxn ang="0">
                <a:pos x="80" y="26"/>
              </a:cxn>
            </a:cxnLst>
            <a:rect l="0" t="0" r="r" b="b"/>
            <a:pathLst>
              <a:path w="178" h="459">
                <a:moveTo>
                  <a:pt x="67" y="6"/>
                </a:moveTo>
                <a:cubicBezTo>
                  <a:pt x="59" y="11"/>
                  <a:pt x="54" y="18"/>
                  <a:pt x="54" y="26"/>
                </a:cubicBezTo>
                <a:cubicBezTo>
                  <a:pt x="54" y="34"/>
                  <a:pt x="60" y="40"/>
                  <a:pt x="67" y="40"/>
                </a:cubicBezTo>
                <a:cubicBezTo>
                  <a:pt x="74" y="40"/>
                  <a:pt x="79" y="35"/>
                  <a:pt x="80" y="29"/>
                </a:cubicBezTo>
                <a:cubicBezTo>
                  <a:pt x="81" y="28"/>
                  <a:pt x="85" y="27"/>
                  <a:pt x="90" y="27"/>
                </a:cubicBezTo>
                <a:cubicBezTo>
                  <a:pt x="94" y="27"/>
                  <a:pt x="98" y="28"/>
                  <a:pt x="99" y="29"/>
                </a:cubicBezTo>
                <a:cubicBezTo>
                  <a:pt x="99" y="33"/>
                  <a:pt x="99" y="71"/>
                  <a:pt x="99" y="71"/>
                </a:cubicBezTo>
                <a:cubicBezTo>
                  <a:pt x="99" y="77"/>
                  <a:pt x="103" y="82"/>
                  <a:pt x="109" y="84"/>
                </a:cubicBezTo>
                <a:cubicBezTo>
                  <a:pt x="111" y="84"/>
                  <a:pt x="152" y="95"/>
                  <a:pt x="152" y="127"/>
                </a:cubicBezTo>
                <a:cubicBezTo>
                  <a:pt x="152" y="407"/>
                  <a:pt x="152" y="407"/>
                  <a:pt x="152" y="407"/>
                </a:cubicBezTo>
                <a:cubicBezTo>
                  <a:pt x="152" y="409"/>
                  <a:pt x="152" y="417"/>
                  <a:pt x="136" y="424"/>
                </a:cubicBezTo>
                <a:cubicBezTo>
                  <a:pt x="125" y="429"/>
                  <a:pt x="108" y="432"/>
                  <a:pt x="90" y="432"/>
                </a:cubicBezTo>
                <a:cubicBezTo>
                  <a:pt x="71" y="432"/>
                  <a:pt x="55" y="429"/>
                  <a:pt x="43" y="424"/>
                </a:cubicBezTo>
                <a:cubicBezTo>
                  <a:pt x="28" y="417"/>
                  <a:pt x="28" y="409"/>
                  <a:pt x="28" y="407"/>
                </a:cubicBezTo>
                <a:cubicBezTo>
                  <a:pt x="27" y="127"/>
                  <a:pt x="27" y="127"/>
                  <a:pt x="27" y="127"/>
                </a:cubicBezTo>
                <a:cubicBezTo>
                  <a:pt x="27" y="95"/>
                  <a:pt x="68" y="85"/>
                  <a:pt x="70" y="85"/>
                </a:cubicBezTo>
                <a:cubicBezTo>
                  <a:pt x="77" y="83"/>
                  <a:pt x="82" y="76"/>
                  <a:pt x="80" y="69"/>
                </a:cubicBezTo>
                <a:cubicBezTo>
                  <a:pt x="79" y="62"/>
                  <a:pt x="72" y="57"/>
                  <a:pt x="64" y="59"/>
                </a:cubicBezTo>
                <a:cubicBezTo>
                  <a:pt x="62" y="59"/>
                  <a:pt x="0" y="73"/>
                  <a:pt x="0" y="127"/>
                </a:cubicBezTo>
                <a:cubicBezTo>
                  <a:pt x="1" y="407"/>
                  <a:pt x="1" y="407"/>
                  <a:pt x="1" y="407"/>
                </a:cubicBezTo>
                <a:cubicBezTo>
                  <a:pt x="1" y="439"/>
                  <a:pt x="35" y="459"/>
                  <a:pt x="90" y="459"/>
                </a:cubicBezTo>
                <a:cubicBezTo>
                  <a:pt x="106" y="459"/>
                  <a:pt x="128" y="457"/>
                  <a:pt x="147" y="448"/>
                </a:cubicBezTo>
                <a:cubicBezTo>
                  <a:pt x="167" y="439"/>
                  <a:pt x="178" y="424"/>
                  <a:pt x="178" y="407"/>
                </a:cubicBezTo>
                <a:cubicBezTo>
                  <a:pt x="178" y="127"/>
                  <a:pt x="178" y="127"/>
                  <a:pt x="178" y="127"/>
                </a:cubicBezTo>
                <a:cubicBezTo>
                  <a:pt x="178" y="86"/>
                  <a:pt x="143" y="68"/>
                  <a:pt x="126" y="61"/>
                </a:cubicBezTo>
                <a:cubicBezTo>
                  <a:pt x="126" y="49"/>
                  <a:pt x="126" y="26"/>
                  <a:pt x="126" y="26"/>
                </a:cubicBezTo>
                <a:cubicBezTo>
                  <a:pt x="126" y="11"/>
                  <a:pt x="110" y="0"/>
                  <a:pt x="90" y="0"/>
                </a:cubicBezTo>
                <a:cubicBezTo>
                  <a:pt x="81" y="0"/>
                  <a:pt x="73" y="2"/>
                  <a:pt x="67" y="6"/>
                </a:cubicBezTo>
                <a:close/>
                <a:moveTo>
                  <a:pt x="80" y="26"/>
                </a:moveTo>
                <a:cubicBezTo>
                  <a:pt x="80" y="27"/>
                  <a:pt x="80" y="27"/>
                  <a:pt x="80" y="28"/>
                </a:cubicBezTo>
                <a:cubicBezTo>
                  <a:pt x="80" y="27"/>
                  <a:pt x="80" y="27"/>
                  <a:pt x="80" y="2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77"/>
          <p:cNvSpPr>
            <a:spLocks/>
          </p:cNvSpPr>
          <p:nvPr userDrawn="1"/>
        </p:nvSpPr>
        <p:spPr bwMode="auto">
          <a:xfrm>
            <a:off x="4475557" y="2382261"/>
            <a:ext cx="412750" cy="519113"/>
          </a:xfrm>
          <a:custGeom>
            <a:avLst/>
            <a:gdLst/>
            <a:ahLst/>
            <a:cxnLst>
              <a:cxn ang="0">
                <a:pos x="130" y="44"/>
              </a:cxn>
              <a:cxn ang="0">
                <a:pos x="121" y="98"/>
              </a:cxn>
              <a:cxn ang="0">
                <a:pos x="5" y="103"/>
              </a:cxn>
              <a:cxn ang="0">
                <a:pos x="0" y="124"/>
              </a:cxn>
              <a:cxn ang="0">
                <a:pos x="67" y="204"/>
              </a:cxn>
              <a:cxn ang="0">
                <a:pos x="21" y="282"/>
              </a:cxn>
              <a:cxn ang="0">
                <a:pos x="38" y="323"/>
              </a:cxn>
              <a:cxn ang="0">
                <a:pos x="181" y="242"/>
              </a:cxn>
              <a:cxn ang="0">
                <a:pos x="172" y="225"/>
              </a:cxn>
              <a:cxn ang="0">
                <a:pos x="179" y="178"/>
              </a:cxn>
              <a:cxn ang="0">
                <a:pos x="203" y="202"/>
              </a:cxn>
              <a:cxn ang="0">
                <a:pos x="186" y="241"/>
              </a:cxn>
              <a:cxn ang="0">
                <a:pos x="230" y="202"/>
              </a:cxn>
              <a:cxn ang="0">
                <a:pos x="144" y="166"/>
              </a:cxn>
              <a:cxn ang="0">
                <a:pos x="151" y="244"/>
              </a:cxn>
              <a:cxn ang="0">
                <a:pos x="47" y="282"/>
              </a:cxn>
              <a:cxn ang="0">
                <a:pos x="108" y="215"/>
              </a:cxn>
              <a:cxn ang="0">
                <a:pos x="119" y="201"/>
              </a:cxn>
              <a:cxn ang="0">
                <a:pos x="34" y="145"/>
              </a:cxn>
              <a:cxn ang="0">
                <a:pos x="28" y="118"/>
              </a:cxn>
              <a:cxn ang="0">
                <a:pos x="131" y="140"/>
              </a:cxn>
              <a:cxn ang="0">
                <a:pos x="156" y="133"/>
              </a:cxn>
              <a:cxn ang="0">
                <a:pos x="147" y="92"/>
              </a:cxn>
              <a:cxn ang="0">
                <a:pos x="184" y="28"/>
              </a:cxn>
              <a:cxn ang="0">
                <a:pos x="217" y="88"/>
              </a:cxn>
              <a:cxn ang="0">
                <a:pos x="208" y="138"/>
              </a:cxn>
              <a:cxn ang="0">
                <a:pos x="229" y="149"/>
              </a:cxn>
              <a:cxn ang="0">
                <a:pos x="255" y="203"/>
              </a:cxn>
              <a:cxn ang="0">
                <a:pos x="243" y="217"/>
              </a:cxn>
              <a:cxn ang="0">
                <a:pos x="305" y="302"/>
              </a:cxn>
              <a:cxn ang="0">
                <a:pos x="205" y="264"/>
              </a:cxn>
              <a:cxn ang="0">
                <a:pos x="184" y="261"/>
              </a:cxn>
              <a:cxn ang="0">
                <a:pos x="164" y="340"/>
              </a:cxn>
              <a:cxn ang="0">
                <a:pos x="81" y="368"/>
              </a:cxn>
              <a:cxn ang="0">
                <a:pos x="200" y="414"/>
              </a:cxn>
              <a:cxn ang="0">
                <a:pos x="227" y="460"/>
              </a:cxn>
              <a:cxn ang="0">
                <a:pos x="217" y="391"/>
              </a:cxn>
              <a:cxn ang="0">
                <a:pos x="116" y="370"/>
              </a:cxn>
              <a:cxn ang="0">
                <a:pos x="197" y="368"/>
              </a:cxn>
              <a:cxn ang="0">
                <a:pos x="198" y="352"/>
              </a:cxn>
              <a:cxn ang="0">
                <a:pos x="193" y="295"/>
              </a:cxn>
              <a:cxn ang="0">
                <a:pos x="330" y="326"/>
              </a:cxn>
              <a:cxn ang="0">
                <a:pos x="319" y="250"/>
              </a:cxn>
              <a:cxn ang="0">
                <a:pos x="331" y="202"/>
              </a:cxn>
              <a:cxn ang="0">
                <a:pos x="361" y="121"/>
              </a:cxn>
              <a:cxn ang="0">
                <a:pos x="244" y="88"/>
              </a:cxn>
              <a:cxn ang="0">
                <a:pos x="187" y="1"/>
              </a:cxn>
            </a:cxnLst>
            <a:rect l="0" t="0" r="r" b="b"/>
            <a:pathLst>
              <a:path w="366" h="461">
                <a:moveTo>
                  <a:pt x="180" y="1"/>
                </a:moveTo>
                <a:cubicBezTo>
                  <a:pt x="157" y="7"/>
                  <a:pt x="140" y="22"/>
                  <a:pt x="130" y="44"/>
                </a:cubicBezTo>
                <a:cubicBezTo>
                  <a:pt x="123" y="59"/>
                  <a:pt x="121" y="76"/>
                  <a:pt x="121" y="91"/>
                </a:cubicBezTo>
                <a:cubicBezTo>
                  <a:pt x="121" y="94"/>
                  <a:pt x="121" y="96"/>
                  <a:pt x="121" y="98"/>
                </a:cubicBezTo>
                <a:cubicBezTo>
                  <a:pt x="106" y="89"/>
                  <a:pt x="87" y="84"/>
                  <a:pt x="70" y="82"/>
                </a:cubicBezTo>
                <a:cubicBezTo>
                  <a:pt x="43" y="79"/>
                  <a:pt x="20" y="87"/>
                  <a:pt x="5" y="103"/>
                </a:cubicBezTo>
                <a:cubicBezTo>
                  <a:pt x="4" y="104"/>
                  <a:pt x="3" y="106"/>
                  <a:pt x="3" y="108"/>
                </a:cubicBezTo>
                <a:cubicBezTo>
                  <a:pt x="1" y="113"/>
                  <a:pt x="0" y="119"/>
                  <a:pt x="0" y="124"/>
                </a:cubicBezTo>
                <a:cubicBezTo>
                  <a:pt x="0" y="136"/>
                  <a:pt x="4" y="148"/>
                  <a:pt x="12" y="160"/>
                </a:cubicBezTo>
                <a:cubicBezTo>
                  <a:pt x="24" y="179"/>
                  <a:pt x="46" y="194"/>
                  <a:pt x="67" y="204"/>
                </a:cubicBezTo>
                <a:cubicBezTo>
                  <a:pt x="51" y="214"/>
                  <a:pt x="38" y="229"/>
                  <a:pt x="30" y="245"/>
                </a:cubicBezTo>
                <a:cubicBezTo>
                  <a:pt x="24" y="257"/>
                  <a:pt x="21" y="270"/>
                  <a:pt x="21" y="282"/>
                </a:cubicBezTo>
                <a:cubicBezTo>
                  <a:pt x="21" y="294"/>
                  <a:pt x="24" y="306"/>
                  <a:pt x="30" y="317"/>
                </a:cubicBezTo>
                <a:cubicBezTo>
                  <a:pt x="31" y="320"/>
                  <a:pt x="34" y="322"/>
                  <a:pt x="38" y="323"/>
                </a:cubicBezTo>
                <a:cubicBezTo>
                  <a:pt x="71" y="333"/>
                  <a:pt x="103" y="329"/>
                  <a:pt x="131" y="309"/>
                </a:cubicBezTo>
                <a:cubicBezTo>
                  <a:pt x="154" y="293"/>
                  <a:pt x="172" y="269"/>
                  <a:pt x="181" y="242"/>
                </a:cubicBezTo>
                <a:cubicBezTo>
                  <a:pt x="182" y="238"/>
                  <a:pt x="182" y="235"/>
                  <a:pt x="180" y="231"/>
                </a:cubicBezTo>
                <a:cubicBezTo>
                  <a:pt x="179" y="228"/>
                  <a:pt x="176" y="226"/>
                  <a:pt x="172" y="225"/>
                </a:cubicBezTo>
                <a:cubicBezTo>
                  <a:pt x="162" y="222"/>
                  <a:pt x="156" y="213"/>
                  <a:pt x="156" y="202"/>
                </a:cubicBezTo>
                <a:cubicBezTo>
                  <a:pt x="156" y="189"/>
                  <a:pt x="166" y="178"/>
                  <a:pt x="179" y="178"/>
                </a:cubicBezTo>
                <a:cubicBezTo>
                  <a:pt x="186" y="178"/>
                  <a:pt x="192" y="181"/>
                  <a:pt x="196" y="185"/>
                </a:cubicBezTo>
                <a:cubicBezTo>
                  <a:pt x="201" y="190"/>
                  <a:pt x="203" y="196"/>
                  <a:pt x="203" y="202"/>
                </a:cubicBezTo>
                <a:cubicBezTo>
                  <a:pt x="203" y="211"/>
                  <a:pt x="198" y="218"/>
                  <a:pt x="191" y="223"/>
                </a:cubicBezTo>
                <a:cubicBezTo>
                  <a:pt x="185" y="226"/>
                  <a:pt x="182" y="234"/>
                  <a:pt x="186" y="241"/>
                </a:cubicBezTo>
                <a:cubicBezTo>
                  <a:pt x="190" y="247"/>
                  <a:pt x="198" y="250"/>
                  <a:pt x="204" y="246"/>
                </a:cubicBezTo>
                <a:cubicBezTo>
                  <a:pt x="220" y="237"/>
                  <a:pt x="230" y="220"/>
                  <a:pt x="230" y="202"/>
                </a:cubicBezTo>
                <a:cubicBezTo>
                  <a:pt x="230" y="174"/>
                  <a:pt x="207" y="152"/>
                  <a:pt x="179" y="152"/>
                </a:cubicBezTo>
                <a:cubicBezTo>
                  <a:pt x="166" y="152"/>
                  <a:pt x="153" y="157"/>
                  <a:pt x="144" y="166"/>
                </a:cubicBezTo>
                <a:cubicBezTo>
                  <a:pt x="134" y="176"/>
                  <a:pt x="129" y="189"/>
                  <a:pt x="129" y="202"/>
                </a:cubicBezTo>
                <a:cubicBezTo>
                  <a:pt x="129" y="219"/>
                  <a:pt x="138" y="235"/>
                  <a:pt x="151" y="244"/>
                </a:cubicBezTo>
                <a:cubicBezTo>
                  <a:pt x="136" y="276"/>
                  <a:pt x="101" y="311"/>
                  <a:pt x="51" y="299"/>
                </a:cubicBezTo>
                <a:cubicBezTo>
                  <a:pt x="48" y="293"/>
                  <a:pt x="47" y="287"/>
                  <a:pt x="47" y="282"/>
                </a:cubicBezTo>
                <a:cubicBezTo>
                  <a:pt x="47" y="272"/>
                  <a:pt x="50" y="264"/>
                  <a:pt x="53" y="257"/>
                </a:cubicBezTo>
                <a:cubicBezTo>
                  <a:pt x="66" y="233"/>
                  <a:pt x="91" y="217"/>
                  <a:pt x="108" y="215"/>
                </a:cubicBezTo>
                <a:cubicBezTo>
                  <a:pt x="115" y="214"/>
                  <a:pt x="119" y="208"/>
                  <a:pt x="119" y="202"/>
                </a:cubicBezTo>
                <a:cubicBezTo>
                  <a:pt x="119" y="202"/>
                  <a:pt x="119" y="202"/>
                  <a:pt x="119" y="201"/>
                </a:cubicBezTo>
                <a:cubicBezTo>
                  <a:pt x="119" y="195"/>
                  <a:pt x="114" y="189"/>
                  <a:pt x="108" y="188"/>
                </a:cubicBezTo>
                <a:cubicBezTo>
                  <a:pt x="84" y="185"/>
                  <a:pt x="49" y="168"/>
                  <a:pt x="34" y="145"/>
                </a:cubicBezTo>
                <a:cubicBezTo>
                  <a:pt x="29" y="138"/>
                  <a:pt x="27" y="131"/>
                  <a:pt x="27" y="124"/>
                </a:cubicBezTo>
                <a:cubicBezTo>
                  <a:pt x="27" y="122"/>
                  <a:pt x="27" y="120"/>
                  <a:pt x="28" y="118"/>
                </a:cubicBezTo>
                <a:cubicBezTo>
                  <a:pt x="39" y="108"/>
                  <a:pt x="57" y="108"/>
                  <a:pt x="67" y="109"/>
                </a:cubicBezTo>
                <a:cubicBezTo>
                  <a:pt x="96" y="111"/>
                  <a:pt x="123" y="127"/>
                  <a:pt x="131" y="140"/>
                </a:cubicBezTo>
                <a:cubicBezTo>
                  <a:pt x="135" y="146"/>
                  <a:pt x="143" y="148"/>
                  <a:pt x="149" y="145"/>
                </a:cubicBezTo>
                <a:cubicBezTo>
                  <a:pt x="153" y="142"/>
                  <a:pt x="156" y="138"/>
                  <a:pt x="156" y="133"/>
                </a:cubicBezTo>
                <a:cubicBezTo>
                  <a:pt x="156" y="131"/>
                  <a:pt x="155" y="129"/>
                  <a:pt x="154" y="127"/>
                </a:cubicBezTo>
                <a:cubicBezTo>
                  <a:pt x="150" y="119"/>
                  <a:pt x="147" y="106"/>
                  <a:pt x="147" y="92"/>
                </a:cubicBezTo>
                <a:cubicBezTo>
                  <a:pt x="147" y="79"/>
                  <a:pt x="149" y="66"/>
                  <a:pt x="154" y="55"/>
                </a:cubicBezTo>
                <a:cubicBezTo>
                  <a:pt x="161" y="41"/>
                  <a:pt x="171" y="32"/>
                  <a:pt x="184" y="28"/>
                </a:cubicBezTo>
                <a:cubicBezTo>
                  <a:pt x="195" y="31"/>
                  <a:pt x="204" y="39"/>
                  <a:pt x="210" y="51"/>
                </a:cubicBezTo>
                <a:cubicBezTo>
                  <a:pt x="215" y="62"/>
                  <a:pt x="217" y="75"/>
                  <a:pt x="217" y="88"/>
                </a:cubicBezTo>
                <a:cubicBezTo>
                  <a:pt x="217" y="104"/>
                  <a:pt x="214" y="121"/>
                  <a:pt x="209" y="132"/>
                </a:cubicBezTo>
                <a:cubicBezTo>
                  <a:pt x="208" y="134"/>
                  <a:pt x="208" y="136"/>
                  <a:pt x="208" y="138"/>
                </a:cubicBezTo>
                <a:cubicBezTo>
                  <a:pt x="208" y="142"/>
                  <a:pt x="209" y="145"/>
                  <a:pt x="213" y="148"/>
                </a:cubicBezTo>
                <a:cubicBezTo>
                  <a:pt x="217" y="152"/>
                  <a:pt x="224" y="152"/>
                  <a:pt x="229" y="149"/>
                </a:cubicBezTo>
                <a:cubicBezTo>
                  <a:pt x="261" y="127"/>
                  <a:pt x="296" y="110"/>
                  <a:pt x="339" y="138"/>
                </a:cubicBezTo>
                <a:cubicBezTo>
                  <a:pt x="335" y="177"/>
                  <a:pt x="293" y="199"/>
                  <a:pt x="255" y="203"/>
                </a:cubicBezTo>
                <a:cubicBezTo>
                  <a:pt x="248" y="204"/>
                  <a:pt x="243" y="209"/>
                  <a:pt x="243" y="215"/>
                </a:cubicBezTo>
                <a:cubicBezTo>
                  <a:pt x="243" y="216"/>
                  <a:pt x="243" y="216"/>
                  <a:pt x="243" y="217"/>
                </a:cubicBezTo>
                <a:cubicBezTo>
                  <a:pt x="243" y="222"/>
                  <a:pt x="246" y="227"/>
                  <a:pt x="252" y="229"/>
                </a:cubicBezTo>
                <a:cubicBezTo>
                  <a:pt x="287" y="241"/>
                  <a:pt x="305" y="266"/>
                  <a:pt x="305" y="302"/>
                </a:cubicBezTo>
                <a:cubicBezTo>
                  <a:pt x="305" y="306"/>
                  <a:pt x="305" y="309"/>
                  <a:pt x="304" y="313"/>
                </a:cubicBezTo>
                <a:cubicBezTo>
                  <a:pt x="250" y="324"/>
                  <a:pt x="216" y="286"/>
                  <a:pt x="205" y="264"/>
                </a:cubicBezTo>
                <a:cubicBezTo>
                  <a:pt x="203" y="260"/>
                  <a:pt x="200" y="257"/>
                  <a:pt x="195" y="257"/>
                </a:cubicBezTo>
                <a:cubicBezTo>
                  <a:pt x="191" y="256"/>
                  <a:pt x="187" y="258"/>
                  <a:pt x="184" y="261"/>
                </a:cubicBezTo>
                <a:cubicBezTo>
                  <a:pt x="174" y="271"/>
                  <a:pt x="161" y="293"/>
                  <a:pt x="161" y="319"/>
                </a:cubicBezTo>
                <a:cubicBezTo>
                  <a:pt x="161" y="326"/>
                  <a:pt x="162" y="333"/>
                  <a:pt x="164" y="340"/>
                </a:cubicBezTo>
                <a:cubicBezTo>
                  <a:pt x="141" y="336"/>
                  <a:pt x="109" y="337"/>
                  <a:pt x="85" y="359"/>
                </a:cubicBezTo>
                <a:cubicBezTo>
                  <a:pt x="83" y="361"/>
                  <a:pt x="81" y="364"/>
                  <a:pt x="81" y="368"/>
                </a:cubicBezTo>
                <a:cubicBezTo>
                  <a:pt x="81" y="372"/>
                  <a:pt x="82" y="375"/>
                  <a:pt x="84" y="378"/>
                </a:cubicBezTo>
                <a:cubicBezTo>
                  <a:pt x="86" y="380"/>
                  <a:pt x="130" y="427"/>
                  <a:pt x="200" y="414"/>
                </a:cubicBezTo>
                <a:cubicBezTo>
                  <a:pt x="204" y="421"/>
                  <a:pt x="210" y="434"/>
                  <a:pt x="212" y="449"/>
                </a:cubicBezTo>
                <a:cubicBezTo>
                  <a:pt x="213" y="456"/>
                  <a:pt x="220" y="461"/>
                  <a:pt x="227" y="460"/>
                </a:cubicBezTo>
                <a:cubicBezTo>
                  <a:pt x="234" y="459"/>
                  <a:pt x="239" y="452"/>
                  <a:pt x="238" y="445"/>
                </a:cubicBezTo>
                <a:cubicBezTo>
                  <a:pt x="234" y="415"/>
                  <a:pt x="218" y="392"/>
                  <a:pt x="217" y="391"/>
                </a:cubicBezTo>
                <a:cubicBezTo>
                  <a:pt x="214" y="386"/>
                  <a:pt x="208" y="384"/>
                  <a:pt x="203" y="385"/>
                </a:cubicBezTo>
                <a:cubicBezTo>
                  <a:pt x="163" y="396"/>
                  <a:pt x="132" y="381"/>
                  <a:pt x="116" y="370"/>
                </a:cubicBezTo>
                <a:cubicBezTo>
                  <a:pt x="145" y="358"/>
                  <a:pt x="181" y="371"/>
                  <a:pt x="182" y="372"/>
                </a:cubicBezTo>
                <a:cubicBezTo>
                  <a:pt x="187" y="374"/>
                  <a:pt x="193" y="372"/>
                  <a:pt x="197" y="368"/>
                </a:cubicBezTo>
                <a:cubicBezTo>
                  <a:pt x="199" y="365"/>
                  <a:pt x="200" y="362"/>
                  <a:pt x="200" y="359"/>
                </a:cubicBezTo>
                <a:cubicBezTo>
                  <a:pt x="200" y="357"/>
                  <a:pt x="199" y="354"/>
                  <a:pt x="198" y="352"/>
                </a:cubicBezTo>
                <a:cubicBezTo>
                  <a:pt x="190" y="340"/>
                  <a:pt x="188" y="329"/>
                  <a:pt x="188" y="319"/>
                </a:cubicBezTo>
                <a:cubicBezTo>
                  <a:pt x="188" y="310"/>
                  <a:pt x="190" y="301"/>
                  <a:pt x="193" y="295"/>
                </a:cubicBezTo>
                <a:cubicBezTo>
                  <a:pt x="215" y="323"/>
                  <a:pt x="259" y="354"/>
                  <a:pt x="320" y="337"/>
                </a:cubicBezTo>
                <a:cubicBezTo>
                  <a:pt x="325" y="336"/>
                  <a:pt x="329" y="331"/>
                  <a:pt x="330" y="326"/>
                </a:cubicBezTo>
                <a:cubicBezTo>
                  <a:pt x="331" y="318"/>
                  <a:pt x="331" y="310"/>
                  <a:pt x="331" y="302"/>
                </a:cubicBezTo>
                <a:cubicBezTo>
                  <a:pt x="331" y="283"/>
                  <a:pt x="327" y="265"/>
                  <a:pt x="319" y="250"/>
                </a:cubicBezTo>
                <a:cubicBezTo>
                  <a:pt x="312" y="239"/>
                  <a:pt x="304" y="229"/>
                  <a:pt x="294" y="222"/>
                </a:cubicBezTo>
                <a:cubicBezTo>
                  <a:pt x="308" y="217"/>
                  <a:pt x="320" y="210"/>
                  <a:pt x="331" y="202"/>
                </a:cubicBezTo>
                <a:cubicBezTo>
                  <a:pt x="354" y="183"/>
                  <a:pt x="366" y="159"/>
                  <a:pt x="366" y="131"/>
                </a:cubicBezTo>
                <a:cubicBezTo>
                  <a:pt x="366" y="127"/>
                  <a:pt x="364" y="123"/>
                  <a:pt x="361" y="121"/>
                </a:cubicBezTo>
                <a:cubicBezTo>
                  <a:pt x="316" y="87"/>
                  <a:pt x="276" y="94"/>
                  <a:pt x="242" y="110"/>
                </a:cubicBezTo>
                <a:cubicBezTo>
                  <a:pt x="243" y="103"/>
                  <a:pt x="244" y="95"/>
                  <a:pt x="244" y="88"/>
                </a:cubicBezTo>
                <a:cubicBezTo>
                  <a:pt x="244" y="71"/>
                  <a:pt x="241" y="54"/>
                  <a:pt x="234" y="39"/>
                </a:cubicBezTo>
                <a:cubicBezTo>
                  <a:pt x="224" y="19"/>
                  <a:pt x="208" y="6"/>
                  <a:pt x="187" y="1"/>
                </a:cubicBezTo>
                <a:cubicBezTo>
                  <a:pt x="184" y="0"/>
                  <a:pt x="182" y="0"/>
                  <a:pt x="180" y="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93"/>
          <p:cNvSpPr>
            <a:spLocks/>
          </p:cNvSpPr>
          <p:nvPr userDrawn="1"/>
        </p:nvSpPr>
        <p:spPr bwMode="auto">
          <a:xfrm>
            <a:off x="4424757" y="5181009"/>
            <a:ext cx="514350" cy="284163"/>
          </a:xfrm>
          <a:custGeom>
            <a:avLst/>
            <a:gdLst/>
            <a:ahLst/>
            <a:cxnLst>
              <a:cxn ang="0">
                <a:pos x="8" y="95"/>
              </a:cxn>
              <a:cxn ang="0">
                <a:pos x="0" y="107"/>
              </a:cxn>
              <a:cxn ang="0">
                <a:pos x="36" y="134"/>
              </a:cxn>
              <a:cxn ang="0">
                <a:pos x="61" y="146"/>
              </a:cxn>
              <a:cxn ang="0">
                <a:pos x="65" y="193"/>
              </a:cxn>
              <a:cxn ang="0">
                <a:pos x="65" y="193"/>
              </a:cxn>
              <a:cxn ang="0">
                <a:pos x="62" y="209"/>
              </a:cxn>
              <a:cxn ang="0">
                <a:pos x="51" y="220"/>
              </a:cxn>
              <a:cxn ang="0">
                <a:pos x="45" y="238"/>
              </a:cxn>
              <a:cxn ang="0">
                <a:pos x="59" y="251"/>
              </a:cxn>
              <a:cxn ang="0">
                <a:pos x="107" y="246"/>
              </a:cxn>
              <a:cxn ang="0">
                <a:pos x="110" y="236"/>
              </a:cxn>
              <a:cxn ang="0">
                <a:pos x="104" y="218"/>
              </a:cxn>
              <a:cxn ang="0">
                <a:pos x="92" y="206"/>
              </a:cxn>
              <a:cxn ang="0">
                <a:pos x="93" y="200"/>
              </a:cxn>
              <a:cxn ang="0">
                <a:pos x="92" y="184"/>
              </a:cxn>
              <a:cxn ang="0">
                <a:pos x="122" y="134"/>
              </a:cxn>
              <a:cxn ang="0">
                <a:pos x="265" y="109"/>
              </a:cxn>
              <a:cxn ang="0">
                <a:pos x="338" y="130"/>
              </a:cxn>
              <a:cxn ang="0">
                <a:pos x="350" y="106"/>
              </a:cxn>
              <a:cxn ang="0">
                <a:pos x="340" y="101"/>
              </a:cxn>
              <a:cxn ang="0">
                <a:pos x="110" y="110"/>
              </a:cxn>
              <a:cxn ang="0">
                <a:pos x="76" y="123"/>
              </a:cxn>
              <a:cxn ang="0">
                <a:pos x="45" y="108"/>
              </a:cxn>
              <a:cxn ang="0">
                <a:pos x="413" y="107"/>
              </a:cxn>
              <a:cxn ang="0">
                <a:pos x="329" y="160"/>
              </a:cxn>
              <a:cxn ang="0">
                <a:pos x="149" y="207"/>
              </a:cxn>
              <a:cxn ang="0">
                <a:pos x="134" y="141"/>
              </a:cxn>
              <a:cxn ang="0">
                <a:pos x="123" y="221"/>
              </a:cxn>
              <a:cxn ang="0">
                <a:pos x="343" y="234"/>
              </a:cxn>
              <a:cxn ang="0">
                <a:pos x="356" y="168"/>
              </a:cxn>
              <a:cxn ang="0">
                <a:pos x="457" y="106"/>
              </a:cxn>
              <a:cxn ang="0">
                <a:pos x="449" y="94"/>
              </a:cxn>
              <a:cxn ang="0">
                <a:pos x="235" y="1"/>
              </a:cxn>
            </a:cxnLst>
            <a:rect l="0" t="0" r="r" b="b"/>
            <a:pathLst>
              <a:path w="457" h="251">
                <a:moveTo>
                  <a:pt x="235" y="1"/>
                </a:moveTo>
                <a:cubicBezTo>
                  <a:pt x="8" y="95"/>
                  <a:pt x="8" y="95"/>
                  <a:pt x="8" y="95"/>
                </a:cubicBezTo>
                <a:cubicBezTo>
                  <a:pt x="3" y="97"/>
                  <a:pt x="0" y="101"/>
                  <a:pt x="0" y="106"/>
                </a:cubicBezTo>
                <a:cubicBezTo>
                  <a:pt x="0" y="107"/>
                  <a:pt x="0" y="107"/>
                  <a:pt x="0" y="107"/>
                </a:cubicBezTo>
                <a:cubicBezTo>
                  <a:pt x="0" y="112"/>
                  <a:pt x="3" y="116"/>
                  <a:pt x="7" y="119"/>
                </a:cubicBezTo>
                <a:cubicBezTo>
                  <a:pt x="36" y="134"/>
                  <a:pt x="36" y="134"/>
                  <a:pt x="36" y="134"/>
                </a:cubicBezTo>
                <a:cubicBezTo>
                  <a:pt x="57" y="144"/>
                  <a:pt x="57" y="144"/>
                  <a:pt x="57" y="144"/>
                </a:cubicBezTo>
                <a:cubicBezTo>
                  <a:pt x="58" y="145"/>
                  <a:pt x="60" y="146"/>
                  <a:pt x="61" y="146"/>
                </a:cubicBezTo>
                <a:cubicBezTo>
                  <a:pt x="61" y="155"/>
                  <a:pt x="62" y="171"/>
                  <a:pt x="62" y="185"/>
                </a:cubicBezTo>
                <a:cubicBezTo>
                  <a:pt x="63" y="188"/>
                  <a:pt x="63" y="191"/>
                  <a:pt x="65" y="193"/>
                </a:cubicBezTo>
                <a:cubicBezTo>
                  <a:pt x="65" y="193"/>
                  <a:pt x="65" y="193"/>
                  <a:pt x="65" y="193"/>
                </a:cubicBezTo>
                <a:cubicBezTo>
                  <a:pt x="65" y="193"/>
                  <a:pt x="65" y="193"/>
                  <a:pt x="65" y="193"/>
                </a:cubicBezTo>
                <a:cubicBezTo>
                  <a:pt x="63" y="195"/>
                  <a:pt x="62" y="198"/>
                  <a:pt x="62" y="201"/>
                </a:cubicBezTo>
                <a:cubicBezTo>
                  <a:pt x="62" y="201"/>
                  <a:pt x="62" y="205"/>
                  <a:pt x="62" y="209"/>
                </a:cubicBezTo>
                <a:cubicBezTo>
                  <a:pt x="59" y="212"/>
                  <a:pt x="55" y="215"/>
                  <a:pt x="55" y="215"/>
                </a:cubicBezTo>
                <a:cubicBezTo>
                  <a:pt x="53" y="217"/>
                  <a:pt x="52" y="218"/>
                  <a:pt x="51" y="220"/>
                </a:cubicBezTo>
                <a:cubicBezTo>
                  <a:pt x="46" y="233"/>
                  <a:pt x="46" y="233"/>
                  <a:pt x="46" y="233"/>
                </a:cubicBezTo>
                <a:cubicBezTo>
                  <a:pt x="46" y="234"/>
                  <a:pt x="45" y="236"/>
                  <a:pt x="45" y="238"/>
                </a:cubicBezTo>
                <a:cubicBezTo>
                  <a:pt x="45" y="240"/>
                  <a:pt x="46" y="243"/>
                  <a:pt x="48" y="245"/>
                </a:cubicBezTo>
                <a:cubicBezTo>
                  <a:pt x="50" y="249"/>
                  <a:pt x="54" y="251"/>
                  <a:pt x="59" y="251"/>
                </a:cubicBezTo>
                <a:cubicBezTo>
                  <a:pt x="96" y="251"/>
                  <a:pt x="96" y="251"/>
                  <a:pt x="96" y="251"/>
                </a:cubicBezTo>
                <a:cubicBezTo>
                  <a:pt x="100" y="251"/>
                  <a:pt x="104" y="249"/>
                  <a:pt x="107" y="246"/>
                </a:cubicBezTo>
                <a:cubicBezTo>
                  <a:pt x="109" y="244"/>
                  <a:pt x="110" y="241"/>
                  <a:pt x="110" y="238"/>
                </a:cubicBezTo>
                <a:cubicBezTo>
                  <a:pt x="110" y="237"/>
                  <a:pt x="110" y="236"/>
                  <a:pt x="110" y="236"/>
                </a:cubicBezTo>
                <a:cubicBezTo>
                  <a:pt x="108" y="226"/>
                  <a:pt x="108" y="226"/>
                  <a:pt x="108" y="226"/>
                </a:cubicBezTo>
                <a:cubicBezTo>
                  <a:pt x="107" y="223"/>
                  <a:pt x="106" y="220"/>
                  <a:pt x="104" y="218"/>
                </a:cubicBezTo>
                <a:cubicBezTo>
                  <a:pt x="104" y="218"/>
                  <a:pt x="97" y="212"/>
                  <a:pt x="93" y="208"/>
                </a:cubicBezTo>
                <a:cubicBezTo>
                  <a:pt x="93" y="207"/>
                  <a:pt x="93" y="207"/>
                  <a:pt x="92" y="206"/>
                </a:cubicBezTo>
                <a:cubicBezTo>
                  <a:pt x="93" y="205"/>
                  <a:pt x="93" y="203"/>
                  <a:pt x="93" y="202"/>
                </a:cubicBezTo>
                <a:cubicBezTo>
                  <a:pt x="93" y="201"/>
                  <a:pt x="93" y="200"/>
                  <a:pt x="93" y="200"/>
                </a:cubicBezTo>
                <a:cubicBezTo>
                  <a:pt x="93" y="200"/>
                  <a:pt x="92" y="191"/>
                  <a:pt x="92" y="189"/>
                </a:cubicBezTo>
                <a:cubicBezTo>
                  <a:pt x="92" y="187"/>
                  <a:pt x="92" y="186"/>
                  <a:pt x="92" y="184"/>
                </a:cubicBezTo>
                <a:cubicBezTo>
                  <a:pt x="92" y="184"/>
                  <a:pt x="93" y="157"/>
                  <a:pt x="93" y="145"/>
                </a:cubicBezTo>
                <a:cubicBezTo>
                  <a:pt x="101" y="142"/>
                  <a:pt x="113" y="138"/>
                  <a:pt x="122" y="134"/>
                </a:cubicBezTo>
                <a:cubicBezTo>
                  <a:pt x="122" y="134"/>
                  <a:pt x="122" y="134"/>
                  <a:pt x="122" y="134"/>
                </a:cubicBezTo>
                <a:cubicBezTo>
                  <a:pt x="166" y="111"/>
                  <a:pt x="214" y="103"/>
                  <a:pt x="265" y="109"/>
                </a:cubicBezTo>
                <a:cubicBezTo>
                  <a:pt x="302" y="113"/>
                  <a:pt x="327" y="124"/>
                  <a:pt x="328" y="125"/>
                </a:cubicBezTo>
                <a:cubicBezTo>
                  <a:pt x="329" y="125"/>
                  <a:pt x="338" y="130"/>
                  <a:pt x="338" y="130"/>
                </a:cubicBezTo>
                <a:cubicBezTo>
                  <a:pt x="344" y="133"/>
                  <a:pt x="352" y="130"/>
                  <a:pt x="356" y="124"/>
                </a:cubicBezTo>
                <a:cubicBezTo>
                  <a:pt x="359" y="117"/>
                  <a:pt x="356" y="109"/>
                  <a:pt x="350" y="106"/>
                </a:cubicBezTo>
                <a:cubicBezTo>
                  <a:pt x="340" y="101"/>
                  <a:pt x="340" y="101"/>
                  <a:pt x="340" y="101"/>
                </a:cubicBezTo>
                <a:cubicBezTo>
                  <a:pt x="340" y="101"/>
                  <a:pt x="340" y="101"/>
                  <a:pt x="340" y="101"/>
                </a:cubicBezTo>
                <a:cubicBezTo>
                  <a:pt x="338" y="100"/>
                  <a:pt x="311" y="88"/>
                  <a:pt x="269" y="82"/>
                </a:cubicBezTo>
                <a:cubicBezTo>
                  <a:pt x="230" y="78"/>
                  <a:pt x="171" y="79"/>
                  <a:pt x="110" y="110"/>
                </a:cubicBezTo>
                <a:cubicBezTo>
                  <a:pt x="110" y="110"/>
                  <a:pt x="110" y="110"/>
                  <a:pt x="110" y="110"/>
                </a:cubicBezTo>
                <a:cubicBezTo>
                  <a:pt x="98" y="116"/>
                  <a:pt x="76" y="123"/>
                  <a:pt x="76" y="123"/>
                </a:cubicBezTo>
                <a:cubicBezTo>
                  <a:pt x="76" y="123"/>
                  <a:pt x="75" y="123"/>
                  <a:pt x="75" y="123"/>
                </a:cubicBezTo>
                <a:cubicBezTo>
                  <a:pt x="71" y="122"/>
                  <a:pt x="59" y="116"/>
                  <a:pt x="45" y="108"/>
                </a:cubicBezTo>
                <a:cubicBezTo>
                  <a:pt x="85" y="92"/>
                  <a:pt x="231" y="32"/>
                  <a:pt x="240" y="28"/>
                </a:cubicBezTo>
                <a:cubicBezTo>
                  <a:pt x="249" y="32"/>
                  <a:pt x="376" y="90"/>
                  <a:pt x="413" y="107"/>
                </a:cubicBezTo>
                <a:cubicBezTo>
                  <a:pt x="385" y="122"/>
                  <a:pt x="336" y="148"/>
                  <a:pt x="336" y="148"/>
                </a:cubicBezTo>
                <a:cubicBezTo>
                  <a:pt x="332" y="150"/>
                  <a:pt x="329" y="155"/>
                  <a:pt x="329" y="160"/>
                </a:cubicBezTo>
                <a:cubicBezTo>
                  <a:pt x="329" y="160"/>
                  <a:pt x="329" y="191"/>
                  <a:pt x="329" y="207"/>
                </a:cubicBezTo>
                <a:cubicBezTo>
                  <a:pt x="308" y="207"/>
                  <a:pt x="170" y="207"/>
                  <a:pt x="149" y="207"/>
                </a:cubicBezTo>
                <a:cubicBezTo>
                  <a:pt x="148" y="190"/>
                  <a:pt x="148" y="154"/>
                  <a:pt x="148" y="154"/>
                </a:cubicBezTo>
                <a:cubicBezTo>
                  <a:pt x="147" y="146"/>
                  <a:pt x="141" y="140"/>
                  <a:pt x="134" y="141"/>
                </a:cubicBezTo>
                <a:cubicBezTo>
                  <a:pt x="127" y="141"/>
                  <a:pt x="121" y="147"/>
                  <a:pt x="121" y="154"/>
                </a:cubicBezTo>
                <a:cubicBezTo>
                  <a:pt x="123" y="221"/>
                  <a:pt x="123" y="221"/>
                  <a:pt x="123" y="221"/>
                </a:cubicBezTo>
                <a:cubicBezTo>
                  <a:pt x="123" y="228"/>
                  <a:pt x="129" y="234"/>
                  <a:pt x="136" y="234"/>
                </a:cubicBezTo>
                <a:cubicBezTo>
                  <a:pt x="343" y="234"/>
                  <a:pt x="343" y="234"/>
                  <a:pt x="343" y="234"/>
                </a:cubicBezTo>
                <a:cubicBezTo>
                  <a:pt x="350" y="234"/>
                  <a:pt x="356" y="228"/>
                  <a:pt x="356" y="220"/>
                </a:cubicBezTo>
                <a:cubicBezTo>
                  <a:pt x="356" y="220"/>
                  <a:pt x="356" y="180"/>
                  <a:pt x="356" y="168"/>
                </a:cubicBezTo>
                <a:cubicBezTo>
                  <a:pt x="368" y="161"/>
                  <a:pt x="450" y="118"/>
                  <a:pt x="450" y="118"/>
                </a:cubicBezTo>
                <a:cubicBezTo>
                  <a:pt x="454" y="116"/>
                  <a:pt x="457" y="111"/>
                  <a:pt x="457" y="106"/>
                </a:cubicBezTo>
                <a:cubicBezTo>
                  <a:pt x="457" y="106"/>
                  <a:pt x="457" y="106"/>
                  <a:pt x="457" y="106"/>
                </a:cubicBezTo>
                <a:cubicBezTo>
                  <a:pt x="457" y="101"/>
                  <a:pt x="453" y="96"/>
                  <a:pt x="449" y="94"/>
                </a:cubicBezTo>
                <a:cubicBezTo>
                  <a:pt x="246" y="1"/>
                  <a:pt x="246" y="1"/>
                  <a:pt x="246" y="1"/>
                </a:cubicBezTo>
                <a:cubicBezTo>
                  <a:pt x="242" y="0"/>
                  <a:pt x="239" y="0"/>
                  <a:pt x="235" y="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33"/>
          <p:cNvSpPr>
            <a:spLocks/>
          </p:cNvSpPr>
          <p:nvPr userDrawn="1"/>
        </p:nvSpPr>
        <p:spPr bwMode="auto">
          <a:xfrm>
            <a:off x="4532707" y="3676310"/>
            <a:ext cx="298450" cy="520700"/>
          </a:xfrm>
          <a:custGeom>
            <a:avLst/>
            <a:gdLst/>
            <a:ahLst/>
            <a:cxnLst>
              <a:cxn ang="0">
                <a:pos x="251" y="293"/>
              </a:cxn>
              <a:cxn ang="0">
                <a:pos x="233" y="293"/>
              </a:cxn>
              <a:cxn ang="0">
                <a:pos x="241" y="274"/>
              </a:cxn>
              <a:cxn ang="0">
                <a:pos x="241" y="265"/>
              </a:cxn>
              <a:cxn ang="0">
                <a:pos x="195" y="115"/>
              </a:cxn>
              <a:cxn ang="0">
                <a:pos x="195" y="14"/>
              </a:cxn>
              <a:cxn ang="0">
                <a:pos x="182" y="0"/>
              </a:cxn>
              <a:cxn ang="0">
                <a:pos x="168" y="14"/>
              </a:cxn>
              <a:cxn ang="0">
                <a:pos x="168" y="36"/>
              </a:cxn>
              <a:cxn ang="0">
                <a:pos x="154" y="25"/>
              </a:cxn>
              <a:cxn ang="0">
                <a:pos x="136" y="29"/>
              </a:cxn>
              <a:cxn ang="0">
                <a:pos x="139" y="47"/>
              </a:cxn>
              <a:cxn ang="0">
                <a:pos x="168" y="68"/>
              </a:cxn>
              <a:cxn ang="0">
                <a:pos x="168" y="117"/>
              </a:cxn>
              <a:cxn ang="0">
                <a:pos x="169" y="121"/>
              </a:cxn>
              <a:cxn ang="0">
                <a:pos x="214" y="268"/>
              </a:cxn>
              <a:cxn ang="0">
                <a:pos x="169" y="384"/>
              </a:cxn>
              <a:cxn ang="0">
                <a:pos x="171" y="397"/>
              </a:cxn>
              <a:cxn ang="0">
                <a:pos x="201" y="434"/>
              </a:cxn>
              <a:cxn ang="0">
                <a:pos x="64" y="434"/>
              </a:cxn>
              <a:cxn ang="0">
                <a:pos x="94" y="397"/>
              </a:cxn>
              <a:cxn ang="0">
                <a:pos x="96" y="384"/>
              </a:cxn>
              <a:cxn ang="0">
                <a:pos x="51" y="268"/>
              </a:cxn>
              <a:cxn ang="0">
                <a:pos x="96" y="121"/>
              </a:cxn>
              <a:cxn ang="0">
                <a:pos x="96" y="117"/>
              </a:cxn>
              <a:cxn ang="0">
                <a:pos x="96" y="68"/>
              </a:cxn>
              <a:cxn ang="0">
                <a:pos x="126" y="47"/>
              </a:cxn>
              <a:cxn ang="0">
                <a:pos x="130" y="29"/>
              </a:cxn>
              <a:cxn ang="0">
                <a:pos x="111" y="25"/>
              </a:cxn>
              <a:cxn ang="0">
                <a:pos x="96" y="36"/>
              </a:cxn>
              <a:cxn ang="0">
                <a:pos x="96" y="14"/>
              </a:cxn>
              <a:cxn ang="0">
                <a:pos x="83" y="0"/>
              </a:cxn>
              <a:cxn ang="0">
                <a:pos x="70" y="14"/>
              </a:cxn>
              <a:cxn ang="0">
                <a:pos x="70" y="115"/>
              </a:cxn>
              <a:cxn ang="0">
                <a:pos x="24" y="265"/>
              </a:cxn>
              <a:cxn ang="0">
                <a:pos x="24" y="274"/>
              </a:cxn>
              <a:cxn ang="0">
                <a:pos x="32" y="293"/>
              </a:cxn>
              <a:cxn ang="0">
                <a:pos x="14" y="293"/>
              </a:cxn>
              <a:cxn ang="0">
                <a:pos x="0" y="307"/>
              </a:cxn>
              <a:cxn ang="0">
                <a:pos x="14" y="320"/>
              </a:cxn>
              <a:cxn ang="0">
                <a:pos x="42" y="320"/>
              </a:cxn>
              <a:cxn ang="0">
                <a:pos x="68" y="386"/>
              </a:cxn>
              <a:cxn ang="0">
                <a:pos x="26" y="440"/>
              </a:cxn>
              <a:cxn ang="0">
                <a:pos x="25" y="454"/>
              </a:cxn>
              <a:cxn ang="0">
                <a:pos x="37" y="461"/>
              </a:cxn>
              <a:cxn ang="0">
                <a:pos x="229" y="461"/>
              </a:cxn>
              <a:cxn ang="0">
                <a:pos x="240" y="454"/>
              </a:cxn>
              <a:cxn ang="0">
                <a:pos x="239" y="439"/>
              </a:cxn>
              <a:cxn ang="0">
                <a:pos x="197" y="386"/>
              </a:cxn>
              <a:cxn ang="0">
                <a:pos x="223" y="320"/>
              </a:cxn>
              <a:cxn ang="0">
                <a:pos x="251" y="320"/>
              </a:cxn>
              <a:cxn ang="0">
                <a:pos x="264" y="307"/>
              </a:cxn>
              <a:cxn ang="0">
                <a:pos x="251" y="293"/>
              </a:cxn>
            </a:cxnLst>
            <a:rect l="0" t="0" r="r" b="b"/>
            <a:pathLst>
              <a:path w="264" h="461">
                <a:moveTo>
                  <a:pt x="251" y="293"/>
                </a:moveTo>
                <a:cubicBezTo>
                  <a:pt x="233" y="293"/>
                  <a:pt x="233" y="293"/>
                  <a:pt x="233" y="293"/>
                </a:cubicBezTo>
                <a:cubicBezTo>
                  <a:pt x="241" y="274"/>
                  <a:pt x="241" y="274"/>
                  <a:pt x="241" y="274"/>
                </a:cubicBezTo>
                <a:cubicBezTo>
                  <a:pt x="242" y="271"/>
                  <a:pt x="242" y="268"/>
                  <a:pt x="241" y="265"/>
                </a:cubicBezTo>
                <a:cubicBezTo>
                  <a:pt x="195" y="115"/>
                  <a:pt x="195" y="115"/>
                  <a:pt x="195" y="115"/>
                </a:cubicBezTo>
                <a:cubicBezTo>
                  <a:pt x="195" y="14"/>
                  <a:pt x="195" y="14"/>
                  <a:pt x="195" y="14"/>
                </a:cubicBezTo>
                <a:cubicBezTo>
                  <a:pt x="195" y="6"/>
                  <a:pt x="189" y="0"/>
                  <a:pt x="182" y="0"/>
                </a:cubicBezTo>
                <a:cubicBezTo>
                  <a:pt x="174" y="0"/>
                  <a:pt x="168" y="6"/>
                  <a:pt x="168" y="14"/>
                </a:cubicBezTo>
                <a:cubicBezTo>
                  <a:pt x="168" y="36"/>
                  <a:pt x="168" y="36"/>
                  <a:pt x="168" y="36"/>
                </a:cubicBezTo>
                <a:cubicBezTo>
                  <a:pt x="154" y="25"/>
                  <a:pt x="154" y="25"/>
                  <a:pt x="154" y="25"/>
                </a:cubicBezTo>
                <a:cubicBezTo>
                  <a:pt x="148" y="21"/>
                  <a:pt x="140" y="23"/>
                  <a:pt x="136" y="29"/>
                </a:cubicBezTo>
                <a:cubicBezTo>
                  <a:pt x="131" y="35"/>
                  <a:pt x="133" y="43"/>
                  <a:pt x="139" y="47"/>
                </a:cubicBezTo>
                <a:cubicBezTo>
                  <a:pt x="168" y="68"/>
                  <a:pt x="168" y="68"/>
                  <a:pt x="168" y="68"/>
                </a:cubicBezTo>
                <a:cubicBezTo>
                  <a:pt x="168" y="117"/>
                  <a:pt x="168" y="117"/>
                  <a:pt x="168" y="117"/>
                </a:cubicBezTo>
                <a:cubicBezTo>
                  <a:pt x="168" y="118"/>
                  <a:pt x="169" y="120"/>
                  <a:pt x="169" y="121"/>
                </a:cubicBezTo>
                <a:cubicBezTo>
                  <a:pt x="214" y="268"/>
                  <a:pt x="214" y="268"/>
                  <a:pt x="214" y="268"/>
                </a:cubicBezTo>
                <a:cubicBezTo>
                  <a:pt x="169" y="384"/>
                  <a:pt x="169" y="384"/>
                  <a:pt x="169" y="384"/>
                </a:cubicBezTo>
                <a:cubicBezTo>
                  <a:pt x="168" y="388"/>
                  <a:pt x="168" y="393"/>
                  <a:pt x="171" y="397"/>
                </a:cubicBezTo>
                <a:cubicBezTo>
                  <a:pt x="201" y="434"/>
                  <a:pt x="201" y="434"/>
                  <a:pt x="201" y="434"/>
                </a:cubicBezTo>
                <a:cubicBezTo>
                  <a:pt x="64" y="434"/>
                  <a:pt x="64" y="434"/>
                  <a:pt x="64" y="434"/>
                </a:cubicBezTo>
                <a:cubicBezTo>
                  <a:pt x="94" y="397"/>
                  <a:pt x="94" y="397"/>
                  <a:pt x="94" y="397"/>
                </a:cubicBezTo>
                <a:cubicBezTo>
                  <a:pt x="96" y="393"/>
                  <a:pt x="97" y="388"/>
                  <a:pt x="96" y="384"/>
                </a:cubicBezTo>
                <a:cubicBezTo>
                  <a:pt x="51" y="268"/>
                  <a:pt x="51" y="268"/>
                  <a:pt x="51" y="268"/>
                </a:cubicBezTo>
                <a:cubicBezTo>
                  <a:pt x="96" y="121"/>
                  <a:pt x="96" y="121"/>
                  <a:pt x="96" y="121"/>
                </a:cubicBezTo>
                <a:cubicBezTo>
                  <a:pt x="96" y="120"/>
                  <a:pt x="96" y="118"/>
                  <a:pt x="96" y="117"/>
                </a:cubicBezTo>
                <a:cubicBezTo>
                  <a:pt x="96" y="68"/>
                  <a:pt x="96" y="68"/>
                  <a:pt x="96" y="68"/>
                </a:cubicBezTo>
                <a:cubicBezTo>
                  <a:pt x="126" y="47"/>
                  <a:pt x="126" y="47"/>
                  <a:pt x="126" y="47"/>
                </a:cubicBezTo>
                <a:cubicBezTo>
                  <a:pt x="132" y="43"/>
                  <a:pt x="134" y="35"/>
                  <a:pt x="130" y="29"/>
                </a:cubicBezTo>
                <a:cubicBezTo>
                  <a:pt x="125" y="23"/>
                  <a:pt x="117" y="21"/>
                  <a:pt x="111" y="25"/>
                </a:cubicBezTo>
                <a:cubicBezTo>
                  <a:pt x="96" y="36"/>
                  <a:pt x="96" y="36"/>
                  <a:pt x="96" y="36"/>
                </a:cubicBezTo>
                <a:cubicBezTo>
                  <a:pt x="96" y="14"/>
                  <a:pt x="96" y="14"/>
                  <a:pt x="96" y="14"/>
                </a:cubicBezTo>
                <a:cubicBezTo>
                  <a:pt x="96" y="6"/>
                  <a:pt x="90" y="0"/>
                  <a:pt x="83" y="0"/>
                </a:cubicBezTo>
                <a:cubicBezTo>
                  <a:pt x="76" y="0"/>
                  <a:pt x="70" y="6"/>
                  <a:pt x="70" y="14"/>
                </a:cubicBezTo>
                <a:cubicBezTo>
                  <a:pt x="70" y="115"/>
                  <a:pt x="70" y="115"/>
                  <a:pt x="70" y="115"/>
                </a:cubicBezTo>
                <a:cubicBezTo>
                  <a:pt x="24" y="265"/>
                  <a:pt x="24" y="265"/>
                  <a:pt x="24" y="265"/>
                </a:cubicBezTo>
                <a:cubicBezTo>
                  <a:pt x="23" y="268"/>
                  <a:pt x="23" y="271"/>
                  <a:pt x="24" y="274"/>
                </a:cubicBezTo>
                <a:cubicBezTo>
                  <a:pt x="32" y="293"/>
                  <a:pt x="32" y="293"/>
                  <a:pt x="32" y="293"/>
                </a:cubicBezTo>
                <a:cubicBezTo>
                  <a:pt x="14" y="293"/>
                  <a:pt x="14" y="293"/>
                  <a:pt x="14" y="293"/>
                </a:cubicBezTo>
                <a:cubicBezTo>
                  <a:pt x="6" y="293"/>
                  <a:pt x="0" y="299"/>
                  <a:pt x="0" y="307"/>
                </a:cubicBezTo>
                <a:cubicBezTo>
                  <a:pt x="0" y="314"/>
                  <a:pt x="6" y="320"/>
                  <a:pt x="14" y="320"/>
                </a:cubicBezTo>
                <a:cubicBezTo>
                  <a:pt x="42" y="320"/>
                  <a:pt x="42" y="320"/>
                  <a:pt x="42" y="320"/>
                </a:cubicBezTo>
                <a:cubicBezTo>
                  <a:pt x="68" y="386"/>
                  <a:pt x="68" y="386"/>
                  <a:pt x="68" y="386"/>
                </a:cubicBezTo>
                <a:cubicBezTo>
                  <a:pt x="26" y="440"/>
                  <a:pt x="26" y="440"/>
                  <a:pt x="26" y="440"/>
                </a:cubicBezTo>
                <a:cubicBezTo>
                  <a:pt x="23" y="444"/>
                  <a:pt x="23" y="449"/>
                  <a:pt x="25" y="454"/>
                </a:cubicBezTo>
                <a:cubicBezTo>
                  <a:pt x="27" y="458"/>
                  <a:pt x="32" y="461"/>
                  <a:pt x="37" y="461"/>
                </a:cubicBezTo>
                <a:cubicBezTo>
                  <a:pt x="229" y="461"/>
                  <a:pt x="229" y="461"/>
                  <a:pt x="229" y="461"/>
                </a:cubicBezTo>
                <a:cubicBezTo>
                  <a:pt x="234" y="461"/>
                  <a:pt x="238" y="458"/>
                  <a:pt x="240" y="454"/>
                </a:cubicBezTo>
                <a:cubicBezTo>
                  <a:pt x="243" y="449"/>
                  <a:pt x="242" y="443"/>
                  <a:pt x="239" y="439"/>
                </a:cubicBezTo>
                <a:cubicBezTo>
                  <a:pt x="197" y="386"/>
                  <a:pt x="197" y="386"/>
                  <a:pt x="197" y="386"/>
                </a:cubicBezTo>
                <a:cubicBezTo>
                  <a:pt x="223" y="320"/>
                  <a:pt x="223" y="320"/>
                  <a:pt x="223" y="320"/>
                </a:cubicBezTo>
                <a:cubicBezTo>
                  <a:pt x="251" y="320"/>
                  <a:pt x="251" y="320"/>
                  <a:pt x="251" y="320"/>
                </a:cubicBezTo>
                <a:cubicBezTo>
                  <a:pt x="258" y="320"/>
                  <a:pt x="264" y="314"/>
                  <a:pt x="264" y="307"/>
                </a:cubicBezTo>
                <a:cubicBezTo>
                  <a:pt x="264" y="299"/>
                  <a:pt x="258" y="293"/>
                  <a:pt x="251" y="29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51"/>
          <p:cNvSpPr>
            <a:spLocks/>
          </p:cNvSpPr>
          <p:nvPr userDrawn="1"/>
        </p:nvSpPr>
        <p:spPr bwMode="auto">
          <a:xfrm>
            <a:off x="5070032" y="1189437"/>
            <a:ext cx="514350" cy="465138"/>
          </a:xfrm>
          <a:custGeom>
            <a:avLst/>
            <a:gdLst/>
            <a:ahLst/>
            <a:cxnLst>
              <a:cxn ang="0">
                <a:pos x="113" y="0"/>
              </a:cxn>
              <a:cxn ang="0">
                <a:pos x="69" y="44"/>
              </a:cxn>
              <a:cxn ang="0">
                <a:pos x="69" y="298"/>
              </a:cxn>
              <a:cxn ang="0">
                <a:pos x="83" y="312"/>
              </a:cxn>
              <a:cxn ang="0">
                <a:pos x="96" y="298"/>
              </a:cxn>
              <a:cxn ang="0">
                <a:pos x="96" y="44"/>
              </a:cxn>
              <a:cxn ang="0">
                <a:pos x="113" y="27"/>
              </a:cxn>
              <a:cxn ang="0">
                <a:pos x="152" y="27"/>
              </a:cxn>
              <a:cxn ang="0">
                <a:pos x="169" y="44"/>
              </a:cxn>
              <a:cxn ang="0">
                <a:pos x="169" y="298"/>
              </a:cxn>
              <a:cxn ang="0">
                <a:pos x="183" y="312"/>
              </a:cxn>
              <a:cxn ang="0">
                <a:pos x="246" y="312"/>
              </a:cxn>
              <a:cxn ang="0">
                <a:pos x="259" y="298"/>
              </a:cxn>
              <a:cxn ang="0">
                <a:pos x="259" y="194"/>
              </a:cxn>
              <a:cxn ang="0">
                <a:pos x="301" y="194"/>
              </a:cxn>
              <a:cxn ang="0">
                <a:pos x="301" y="298"/>
              </a:cxn>
              <a:cxn ang="0">
                <a:pos x="314" y="312"/>
              </a:cxn>
              <a:cxn ang="0">
                <a:pos x="375" y="312"/>
              </a:cxn>
              <a:cxn ang="0">
                <a:pos x="388" y="298"/>
              </a:cxn>
              <a:cxn ang="0">
                <a:pos x="388" y="194"/>
              </a:cxn>
              <a:cxn ang="0">
                <a:pos x="430" y="194"/>
              </a:cxn>
              <a:cxn ang="0">
                <a:pos x="430" y="340"/>
              </a:cxn>
              <a:cxn ang="0">
                <a:pos x="42" y="340"/>
              </a:cxn>
              <a:cxn ang="0">
                <a:pos x="31" y="346"/>
              </a:cxn>
              <a:cxn ang="0">
                <a:pos x="3" y="390"/>
              </a:cxn>
              <a:cxn ang="0">
                <a:pos x="0" y="397"/>
              </a:cxn>
              <a:cxn ang="0">
                <a:pos x="6" y="408"/>
              </a:cxn>
              <a:cxn ang="0">
                <a:pos x="25" y="404"/>
              </a:cxn>
              <a:cxn ang="0">
                <a:pos x="50" y="367"/>
              </a:cxn>
              <a:cxn ang="0">
                <a:pos x="443" y="367"/>
              </a:cxn>
              <a:cxn ang="0">
                <a:pos x="456" y="354"/>
              </a:cxn>
              <a:cxn ang="0">
                <a:pos x="456" y="181"/>
              </a:cxn>
              <a:cxn ang="0">
                <a:pos x="443" y="168"/>
              </a:cxn>
              <a:cxn ang="0">
                <a:pos x="375" y="168"/>
              </a:cxn>
              <a:cxn ang="0">
                <a:pos x="362" y="181"/>
              </a:cxn>
              <a:cxn ang="0">
                <a:pos x="362" y="285"/>
              </a:cxn>
              <a:cxn ang="0">
                <a:pos x="327" y="285"/>
              </a:cxn>
              <a:cxn ang="0">
                <a:pos x="327" y="181"/>
              </a:cxn>
              <a:cxn ang="0">
                <a:pos x="314" y="168"/>
              </a:cxn>
              <a:cxn ang="0">
                <a:pos x="246" y="168"/>
              </a:cxn>
              <a:cxn ang="0">
                <a:pos x="233" y="181"/>
              </a:cxn>
              <a:cxn ang="0">
                <a:pos x="233" y="285"/>
              </a:cxn>
              <a:cxn ang="0">
                <a:pos x="196" y="285"/>
              </a:cxn>
              <a:cxn ang="0">
                <a:pos x="196" y="44"/>
              </a:cxn>
              <a:cxn ang="0">
                <a:pos x="152" y="0"/>
              </a:cxn>
              <a:cxn ang="0">
                <a:pos x="113" y="0"/>
              </a:cxn>
            </a:cxnLst>
            <a:rect l="0" t="0" r="r" b="b"/>
            <a:pathLst>
              <a:path w="456" h="412">
                <a:moveTo>
                  <a:pt x="113" y="0"/>
                </a:moveTo>
                <a:cubicBezTo>
                  <a:pt x="89" y="0"/>
                  <a:pt x="69" y="20"/>
                  <a:pt x="69" y="44"/>
                </a:cubicBezTo>
                <a:cubicBezTo>
                  <a:pt x="69" y="298"/>
                  <a:pt x="69" y="298"/>
                  <a:pt x="69" y="298"/>
                </a:cubicBezTo>
                <a:cubicBezTo>
                  <a:pt x="69" y="306"/>
                  <a:pt x="75" y="312"/>
                  <a:pt x="83" y="312"/>
                </a:cubicBezTo>
                <a:cubicBezTo>
                  <a:pt x="90" y="312"/>
                  <a:pt x="96" y="306"/>
                  <a:pt x="96" y="298"/>
                </a:cubicBezTo>
                <a:cubicBezTo>
                  <a:pt x="96" y="44"/>
                  <a:pt x="96" y="44"/>
                  <a:pt x="96" y="44"/>
                </a:cubicBezTo>
                <a:cubicBezTo>
                  <a:pt x="96" y="34"/>
                  <a:pt x="104" y="27"/>
                  <a:pt x="113" y="27"/>
                </a:cubicBezTo>
                <a:cubicBezTo>
                  <a:pt x="152" y="27"/>
                  <a:pt x="152" y="27"/>
                  <a:pt x="152" y="27"/>
                </a:cubicBezTo>
                <a:cubicBezTo>
                  <a:pt x="162" y="27"/>
                  <a:pt x="169" y="34"/>
                  <a:pt x="169" y="44"/>
                </a:cubicBezTo>
                <a:cubicBezTo>
                  <a:pt x="169" y="298"/>
                  <a:pt x="169" y="298"/>
                  <a:pt x="169" y="298"/>
                </a:cubicBezTo>
                <a:cubicBezTo>
                  <a:pt x="169" y="306"/>
                  <a:pt x="175" y="312"/>
                  <a:pt x="183" y="312"/>
                </a:cubicBezTo>
                <a:cubicBezTo>
                  <a:pt x="246" y="312"/>
                  <a:pt x="246" y="312"/>
                  <a:pt x="246" y="312"/>
                </a:cubicBezTo>
                <a:cubicBezTo>
                  <a:pt x="253" y="312"/>
                  <a:pt x="259" y="306"/>
                  <a:pt x="259" y="298"/>
                </a:cubicBezTo>
                <a:cubicBezTo>
                  <a:pt x="259" y="298"/>
                  <a:pt x="259" y="215"/>
                  <a:pt x="259" y="194"/>
                </a:cubicBezTo>
                <a:cubicBezTo>
                  <a:pt x="272" y="194"/>
                  <a:pt x="288" y="194"/>
                  <a:pt x="301" y="194"/>
                </a:cubicBezTo>
                <a:cubicBezTo>
                  <a:pt x="301" y="215"/>
                  <a:pt x="301" y="298"/>
                  <a:pt x="301" y="298"/>
                </a:cubicBezTo>
                <a:cubicBezTo>
                  <a:pt x="301" y="306"/>
                  <a:pt x="307" y="312"/>
                  <a:pt x="314" y="312"/>
                </a:cubicBezTo>
                <a:cubicBezTo>
                  <a:pt x="375" y="312"/>
                  <a:pt x="375" y="312"/>
                  <a:pt x="375" y="312"/>
                </a:cubicBezTo>
                <a:cubicBezTo>
                  <a:pt x="382" y="312"/>
                  <a:pt x="388" y="306"/>
                  <a:pt x="388" y="298"/>
                </a:cubicBezTo>
                <a:cubicBezTo>
                  <a:pt x="388" y="298"/>
                  <a:pt x="388" y="215"/>
                  <a:pt x="388" y="194"/>
                </a:cubicBezTo>
                <a:cubicBezTo>
                  <a:pt x="401" y="194"/>
                  <a:pt x="417" y="194"/>
                  <a:pt x="430" y="194"/>
                </a:cubicBezTo>
                <a:cubicBezTo>
                  <a:pt x="430" y="215"/>
                  <a:pt x="430" y="320"/>
                  <a:pt x="430" y="340"/>
                </a:cubicBezTo>
                <a:cubicBezTo>
                  <a:pt x="405" y="340"/>
                  <a:pt x="42" y="340"/>
                  <a:pt x="42" y="340"/>
                </a:cubicBezTo>
                <a:cubicBezTo>
                  <a:pt x="38" y="340"/>
                  <a:pt x="34" y="343"/>
                  <a:pt x="31" y="346"/>
                </a:cubicBezTo>
                <a:cubicBezTo>
                  <a:pt x="3" y="390"/>
                  <a:pt x="3" y="390"/>
                  <a:pt x="3" y="390"/>
                </a:cubicBezTo>
                <a:cubicBezTo>
                  <a:pt x="1" y="392"/>
                  <a:pt x="0" y="394"/>
                  <a:pt x="0" y="397"/>
                </a:cubicBezTo>
                <a:cubicBezTo>
                  <a:pt x="0" y="401"/>
                  <a:pt x="2" y="406"/>
                  <a:pt x="6" y="408"/>
                </a:cubicBezTo>
                <a:cubicBezTo>
                  <a:pt x="12" y="412"/>
                  <a:pt x="21" y="411"/>
                  <a:pt x="25" y="404"/>
                </a:cubicBezTo>
                <a:cubicBezTo>
                  <a:pt x="25" y="404"/>
                  <a:pt x="44" y="376"/>
                  <a:pt x="50" y="367"/>
                </a:cubicBezTo>
                <a:cubicBezTo>
                  <a:pt x="63" y="367"/>
                  <a:pt x="443" y="367"/>
                  <a:pt x="443" y="367"/>
                </a:cubicBezTo>
                <a:cubicBezTo>
                  <a:pt x="450" y="367"/>
                  <a:pt x="456" y="361"/>
                  <a:pt x="456" y="354"/>
                </a:cubicBezTo>
                <a:cubicBezTo>
                  <a:pt x="456" y="181"/>
                  <a:pt x="456" y="181"/>
                  <a:pt x="456" y="181"/>
                </a:cubicBezTo>
                <a:cubicBezTo>
                  <a:pt x="456" y="174"/>
                  <a:pt x="450" y="168"/>
                  <a:pt x="443" y="168"/>
                </a:cubicBezTo>
                <a:cubicBezTo>
                  <a:pt x="375" y="168"/>
                  <a:pt x="375" y="168"/>
                  <a:pt x="375" y="168"/>
                </a:cubicBezTo>
                <a:cubicBezTo>
                  <a:pt x="368" y="168"/>
                  <a:pt x="362" y="174"/>
                  <a:pt x="362" y="181"/>
                </a:cubicBezTo>
                <a:cubicBezTo>
                  <a:pt x="362" y="181"/>
                  <a:pt x="362" y="264"/>
                  <a:pt x="362" y="285"/>
                </a:cubicBezTo>
                <a:cubicBezTo>
                  <a:pt x="350" y="285"/>
                  <a:pt x="339" y="285"/>
                  <a:pt x="327" y="285"/>
                </a:cubicBezTo>
                <a:cubicBezTo>
                  <a:pt x="327" y="264"/>
                  <a:pt x="327" y="181"/>
                  <a:pt x="327" y="181"/>
                </a:cubicBezTo>
                <a:cubicBezTo>
                  <a:pt x="327" y="174"/>
                  <a:pt x="321" y="168"/>
                  <a:pt x="314" y="168"/>
                </a:cubicBezTo>
                <a:cubicBezTo>
                  <a:pt x="246" y="168"/>
                  <a:pt x="246" y="168"/>
                  <a:pt x="246" y="168"/>
                </a:cubicBezTo>
                <a:cubicBezTo>
                  <a:pt x="238" y="168"/>
                  <a:pt x="233" y="174"/>
                  <a:pt x="233" y="181"/>
                </a:cubicBezTo>
                <a:cubicBezTo>
                  <a:pt x="233" y="181"/>
                  <a:pt x="233" y="264"/>
                  <a:pt x="233" y="285"/>
                </a:cubicBezTo>
                <a:cubicBezTo>
                  <a:pt x="220" y="285"/>
                  <a:pt x="208" y="285"/>
                  <a:pt x="196" y="285"/>
                </a:cubicBezTo>
                <a:cubicBezTo>
                  <a:pt x="196" y="261"/>
                  <a:pt x="196" y="44"/>
                  <a:pt x="196" y="44"/>
                </a:cubicBezTo>
                <a:cubicBezTo>
                  <a:pt x="196" y="20"/>
                  <a:pt x="176" y="0"/>
                  <a:pt x="152" y="0"/>
                </a:cubicBezTo>
                <a:lnTo>
                  <a:pt x="113"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45"/>
          <p:cNvSpPr>
            <a:spLocks/>
          </p:cNvSpPr>
          <p:nvPr userDrawn="1"/>
        </p:nvSpPr>
        <p:spPr bwMode="auto">
          <a:xfrm>
            <a:off x="5069238" y="3083033"/>
            <a:ext cx="515938" cy="330200"/>
          </a:xfrm>
          <a:custGeom>
            <a:avLst/>
            <a:gdLst/>
            <a:ahLst/>
            <a:cxnLst>
              <a:cxn ang="0">
                <a:pos x="0" y="15"/>
              </a:cxn>
              <a:cxn ang="0">
                <a:pos x="68" y="44"/>
              </a:cxn>
              <a:cxn ang="0">
                <a:pos x="21" y="69"/>
              </a:cxn>
              <a:cxn ang="0">
                <a:pos x="0" y="89"/>
              </a:cxn>
              <a:cxn ang="0">
                <a:pos x="14" y="102"/>
              </a:cxn>
              <a:cxn ang="0">
                <a:pos x="322" y="102"/>
              </a:cxn>
              <a:cxn ang="0">
                <a:pos x="430" y="213"/>
              </a:cxn>
              <a:cxn ang="0">
                <a:pos x="300" y="222"/>
              </a:cxn>
              <a:cxn ang="0">
                <a:pos x="291" y="245"/>
              </a:cxn>
              <a:cxn ang="0">
                <a:pos x="282" y="266"/>
              </a:cxn>
              <a:cxn ang="0">
                <a:pos x="274" y="245"/>
              </a:cxn>
              <a:cxn ang="0">
                <a:pos x="265" y="222"/>
              </a:cxn>
              <a:cxn ang="0">
                <a:pos x="187" y="230"/>
              </a:cxn>
              <a:cxn ang="0">
                <a:pos x="195" y="254"/>
              </a:cxn>
              <a:cxn ang="0">
                <a:pos x="170" y="254"/>
              </a:cxn>
              <a:cxn ang="0">
                <a:pos x="177" y="230"/>
              </a:cxn>
              <a:cxn ang="0">
                <a:pos x="101" y="222"/>
              </a:cxn>
              <a:cxn ang="0">
                <a:pos x="92" y="245"/>
              </a:cxn>
              <a:cxn ang="0">
                <a:pos x="83" y="266"/>
              </a:cxn>
              <a:cxn ang="0">
                <a:pos x="75" y="245"/>
              </a:cxn>
              <a:cxn ang="0">
                <a:pos x="65" y="222"/>
              </a:cxn>
              <a:cxn ang="0">
                <a:pos x="0" y="235"/>
              </a:cxn>
              <a:cxn ang="0">
                <a:pos x="45" y="248"/>
              </a:cxn>
              <a:cxn ang="0">
                <a:pos x="83" y="293"/>
              </a:cxn>
              <a:cxn ang="0">
                <a:pos x="122" y="248"/>
              </a:cxn>
              <a:cxn ang="0">
                <a:pos x="143" y="254"/>
              </a:cxn>
              <a:cxn ang="0">
                <a:pos x="221" y="254"/>
              </a:cxn>
              <a:cxn ang="0">
                <a:pos x="244" y="248"/>
              </a:cxn>
              <a:cxn ang="0">
                <a:pos x="282" y="293"/>
              </a:cxn>
              <a:cxn ang="0">
                <a:pos x="321" y="248"/>
              </a:cxn>
              <a:cxn ang="0">
                <a:pos x="434" y="248"/>
              </a:cxn>
              <a:cxn ang="0">
                <a:pos x="409" y="120"/>
              </a:cxn>
              <a:cxn ang="0">
                <a:pos x="322" y="76"/>
              </a:cxn>
              <a:cxn ang="0">
                <a:pos x="64" y="76"/>
              </a:cxn>
              <a:cxn ang="0">
                <a:pos x="118" y="40"/>
              </a:cxn>
              <a:cxn ang="0">
                <a:pos x="108" y="27"/>
              </a:cxn>
              <a:cxn ang="0">
                <a:pos x="1" y="12"/>
              </a:cxn>
            </a:cxnLst>
            <a:rect l="0" t="0" r="r" b="b"/>
            <a:pathLst>
              <a:path w="459" h="293">
                <a:moveTo>
                  <a:pt x="1" y="12"/>
                </a:moveTo>
                <a:cubicBezTo>
                  <a:pt x="1" y="13"/>
                  <a:pt x="0" y="14"/>
                  <a:pt x="0" y="15"/>
                </a:cubicBezTo>
                <a:cubicBezTo>
                  <a:pt x="0" y="21"/>
                  <a:pt x="4" y="26"/>
                  <a:pt x="10" y="28"/>
                </a:cubicBezTo>
                <a:cubicBezTo>
                  <a:pt x="10" y="28"/>
                  <a:pt x="41" y="36"/>
                  <a:pt x="68" y="44"/>
                </a:cubicBezTo>
                <a:cubicBezTo>
                  <a:pt x="63" y="46"/>
                  <a:pt x="58" y="49"/>
                  <a:pt x="53" y="52"/>
                </a:cubicBezTo>
                <a:cubicBezTo>
                  <a:pt x="39" y="59"/>
                  <a:pt x="29" y="64"/>
                  <a:pt x="21" y="69"/>
                </a:cubicBezTo>
                <a:cubicBezTo>
                  <a:pt x="10" y="75"/>
                  <a:pt x="10" y="75"/>
                  <a:pt x="10" y="75"/>
                </a:cubicBezTo>
                <a:cubicBezTo>
                  <a:pt x="7" y="77"/>
                  <a:pt x="0" y="81"/>
                  <a:pt x="0" y="89"/>
                </a:cubicBezTo>
                <a:cubicBezTo>
                  <a:pt x="0" y="89"/>
                  <a:pt x="0" y="90"/>
                  <a:pt x="0" y="90"/>
                </a:cubicBezTo>
                <a:cubicBezTo>
                  <a:pt x="1" y="97"/>
                  <a:pt x="7" y="102"/>
                  <a:pt x="14" y="102"/>
                </a:cubicBezTo>
                <a:cubicBezTo>
                  <a:pt x="27" y="102"/>
                  <a:pt x="160" y="102"/>
                  <a:pt x="249" y="102"/>
                </a:cubicBezTo>
                <a:cubicBezTo>
                  <a:pt x="249" y="102"/>
                  <a:pt x="322" y="102"/>
                  <a:pt x="322" y="102"/>
                </a:cubicBezTo>
                <a:cubicBezTo>
                  <a:pt x="367" y="102"/>
                  <a:pt x="422" y="167"/>
                  <a:pt x="429" y="206"/>
                </a:cubicBezTo>
                <a:cubicBezTo>
                  <a:pt x="430" y="209"/>
                  <a:pt x="430" y="211"/>
                  <a:pt x="430" y="213"/>
                </a:cubicBezTo>
                <a:cubicBezTo>
                  <a:pt x="430" y="219"/>
                  <a:pt x="428" y="221"/>
                  <a:pt x="426" y="222"/>
                </a:cubicBezTo>
                <a:cubicBezTo>
                  <a:pt x="421" y="222"/>
                  <a:pt x="300" y="222"/>
                  <a:pt x="300" y="222"/>
                </a:cubicBezTo>
                <a:cubicBezTo>
                  <a:pt x="295" y="222"/>
                  <a:pt x="290" y="225"/>
                  <a:pt x="288" y="230"/>
                </a:cubicBezTo>
                <a:cubicBezTo>
                  <a:pt x="286" y="235"/>
                  <a:pt x="287" y="241"/>
                  <a:pt x="291" y="245"/>
                </a:cubicBezTo>
                <a:cubicBezTo>
                  <a:pt x="293" y="247"/>
                  <a:pt x="295" y="250"/>
                  <a:pt x="295" y="254"/>
                </a:cubicBezTo>
                <a:cubicBezTo>
                  <a:pt x="295" y="261"/>
                  <a:pt x="289" y="266"/>
                  <a:pt x="282" y="266"/>
                </a:cubicBezTo>
                <a:cubicBezTo>
                  <a:pt x="276" y="266"/>
                  <a:pt x="270" y="261"/>
                  <a:pt x="270" y="254"/>
                </a:cubicBezTo>
                <a:cubicBezTo>
                  <a:pt x="270" y="250"/>
                  <a:pt x="271" y="247"/>
                  <a:pt x="274" y="245"/>
                </a:cubicBezTo>
                <a:cubicBezTo>
                  <a:pt x="278" y="241"/>
                  <a:pt x="279" y="235"/>
                  <a:pt x="277" y="230"/>
                </a:cubicBezTo>
                <a:cubicBezTo>
                  <a:pt x="275" y="225"/>
                  <a:pt x="270" y="222"/>
                  <a:pt x="265" y="222"/>
                </a:cubicBezTo>
                <a:cubicBezTo>
                  <a:pt x="200" y="222"/>
                  <a:pt x="200" y="222"/>
                  <a:pt x="200" y="222"/>
                </a:cubicBezTo>
                <a:cubicBezTo>
                  <a:pt x="194" y="222"/>
                  <a:pt x="189" y="225"/>
                  <a:pt x="187" y="230"/>
                </a:cubicBezTo>
                <a:cubicBezTo>
                  <a:pt x="185" y="235"/>
                  <a:pt x="187" y="241"/>
                  <a:pt x="191" y="245"/>
                </a:cubicBezTo>
                <a:cubicBezTo>
                  <a:pt x="193" y="247"/>
                  <a:pt x="195" y="250"/>
                  <a:pt x="195" y="254"/>
                </a:cubicBezTo>
                <a:cubicBezTo>
                  <a:pt x="195" y="261"/>
                  <a:pt x="189" y="266"/>
                  <a:pt x="182" y="266"/>
                </a:cubicBezTo>
                <a:cubicBezTo>
                  <a:pt x="175" y="266"/>
                  <a:pt x="170" y="261"/>
                  <a:pt x="170" y="254"/>
                </a:cubicBezTo>
                <a:cubicBezTo>
                  <a:pt x="170" y="250"/>
                  <a:pt x="171" y="247"/>
                  <a:pt x="173" y="245"/>
                </a:cubicBezTo>
                <a:cubicBezTo>
                  <a:pt x="177" y="241"/>
                  <a:pt x="179" y="235"/>
                  <a:pt x="177" y="230"/>
                </a:cubicBezTo>
                <a:cubicBezTo>
                  <a:pt x="174" y="225"/>
                  <a:pt x="170" y="222"/>
                  <a:pt x="164" y="222"/>
                </a:cubicBezTo>
                <a:cubicBezTo>
                  <a:pt x="101" y="222"/>
                  <a:pt x="101" y="222"/>
                  <a:pt x="101" y="222"/>
                </a:cubicBezTo>
                <a:cubicBezTo>
                  <a:pt x="96" y="222"/>
                  <a:pt x="91" y="225"/>
                  <a:pt x="89" y="230"/>
                </a:cubicBezTo>
                <a:cubicBezTo>
                  <a:pt x="87" y="235"/>
                  <a:pt x="88" y="241"/>
                  <a:pt x="92" y="245"/>
                </a:cubicBezTo>
                <a:cubicBezTo>
                  <a:pt x="94" y="247"/>
                  <a:pt x="96" y="250"/>
                  <a:pt x="96" y="254"/>
                </a:cubicBezTo>
                <a:cubicBezTo>
                  <a:pt x="96" y="261"/>
                  <a:pt x="90" y="266"/>
                  <a:pt x="83" y="266"/>
                </a:cubicBezTo>
                <a:cubicBezTo>
                  <a:pt x="76" y="266"/>
                  <a:pt x="71" y="261"/>
                  <a:pt x="71" y="254"/>
                </a:cubicBezTo>
                <a:cubicBezTo>
                  <a:pt x="71" y="250"/>
                  <a:pt x="72" y="247"/>
                  <a:pt x="75" y="245"/>
                </a:cubicBezTo>
                <a:cubicBezTo>
                  <a:pt x="79" y="241"/>
                  <a:pt x="80" y="235"/>
                  <a:pt x="78" y="230"/>
                </a:cubicBezTo>
                <a:cubicBezTo>
                  <a:pt x="76" y="225"/>
                  <a:pt x="71" y="222"/>
                  <a:pt x="65" y="222"/>
                </a:cubicBezTo>
                <a:cubicBezTo>
                  <a:pt x="14" y="222"/>
                  <a:pt x="14" y="222"/>
                  <a:pt x="14" y="222"/>
                </a:cubicBezTo>
                <a:cubicBezTo>
                  <a:pt x="6" y="222"/>
                  <a:pt x="0" y="228"/>
                  <a:pt x="0" y="235"/>
                </a:cubicBezTo>
                <a:cubicBezTo>
                  <a:pt x="0" y="243"/>
                  <a:pt x="6" y="248"/>
                  <a:pt x="14" y="248"/>
                </a:cubicBezTo>
                <a:cubicBezTo>
                  <a:pt x="14" y="248"/>
                  <a:pt x="30" y="248"/>
                  <a:pt x="45" y="248"/>
                </a:cubicBezTo>
                <a:cubicBezTo>
                  <a:pt x="44" y="250"/>
                  <a:pt x="44" y="252"/>
                  <a:pt x="44" y="254"/>
                </a:cubicBezTo>
                <a:cubicBezTo>
                  <a:pt x="44" y="275"/>
                  <a:pt x="62" y="293"/>
                  <a:pt x="83" y="293"/>
                </a:cubicBezTo>
                <a:cubicBezTo>
                  <a:pt x="105" y="293"/>
                  <a:pt x="122" y="275"/>
                  <a:pt x="122" y="254"/>
                </a:cubicBezTo>
                <a:cubicBezTo>
                  <a:pt x="122" y="252"/>
                  <a:pt x="122" y="250"/>
                  <a:pt x="122" y="248"/>
                </a:cubicBezTo>
                <a:cubicBezTo>
                  <a:pt x="131" y="248"/>
                  <a:pt x="134" y="248"/>
                  <a:pt x="143" y="248"/>
                </a:cubicBezTo>
                <a:cubicBezTo>
                  <a:pt x="143" y="250"/>
                  <a:pt x="143" y="252"/>
                  <a:pt x="143" y="254"/>
                </a:cubicBezTo>
                <a:cubicBezTo>
                  <a:pt x="143" y="275"/>
                  <a:pt x="161" y="293"/>
                  <a:pt x="182" y="293"/>
                </a:cubicBezTo>
                <a:cubicBezTo>
                  <a:pt x="204" y="293"/>
                  <a:pt x="221" y="275"/>
                  <a:pt x="221" y="254"/>
                </a:cubicBezTo>
                <a:cubicBezTo>
                  <a:pt x="221" y="252"/>
                  <a:pt x="221" y="250"/>
                  <a:pt x="221" y="248"/>
                </a:cubicBezTo>
                <a:cubicBezTo>
                  <a:pt x="231" y="248"/>
                  <a:pt x="234" y="248"/>
                  <a:pt x="244" y="248"/>
                </a:cubicBezTo>
                <a:cubicBezTo>
                  <a:pt x="243" y="250"/>
                  <a:pt x="243" y="252"/>
                  <a:pt x="243" y="254"/>
                </a:cubicBezTo>
                <a:cubicBezTo>
                  <a:pt x="243" y="275"/>
                  <a:pt x="261" y="293"/>
                  <a:pt x="282" y="293"/>
                </a:cubicBezTo>
                <a:cubicBezTo>
                  <a:pt x="304" y="293"/>
                  <a:pt x="322" y="275"/>
                  <a:pt x="322" y="254"/>
                </a:cubicBezTo>
                <a:cubicBezTo>
                  <a:pt x="322" y="252"/>
                  <a:pt x="321" y="250"/>
                  <a:pt x="321" y="248"/>
                </a:cubicBezTo>
                <a:cubicBezTo>
                  <a:pt x="351" y="248"/>
                  <a:pt x="429" y="249"/>
                  <a:pt x="429" y="249"/>
                </a:cubicBezTo>
                <a:cubicBezTo>
                  <a:pt x="431" y="249"/>
                  <a:pt x="432" y="248"/>
                  <a:pt x="434" y="248"/>
                </a:cubicBezTo>
                <a:cubicBezTo>
                  <a:pt x="451" y="241"/>
                  <a:pt x="459" y="224"/>
                  <a:pt x="455" y="201"/>
                </a:cubicBezTo>
                <a:cubicBezTo>
                  <a:pt x="451" y="177"/>
                  <a:pt x="433" y="146"/>
                  <a:pt x="409" y="120"/>
                </a:cubicBezTo>
                <a:cubicBezTo>
                  <a:pt x="392" y="103"/>
                  <a:pt x="359" y="75"/>
                  <a:pt x="322" y="76"/>
                </a:cubicBezTo>
                <a:cubicBezTo>
                  <a:pt x="322" y="76"/>
                  <a:pt x="322" y="76"/>
                  <a:pt x="322" y="76"/>
                </a:cubicBezTo>
                <a:cubicBezTo>
                  <a:pt x="249" y="76"/>
                  <a:pt x="249" y="76"/>
                  <a:pt x="249" y="76"/>
                </a:cubicBezTo>
                <a:cubicBezTo>
                  <a:pt x="191" y="76"/>
                  <a:pt x="114" y="76"/>
                  <a:pt x="64" y="76"/>
                </a:cubicBezTo>
                <a:cubicBezTo>
                  <a:pt x="79" y="68"/>
                  <a:pt x="95" y="60"/>
                  <a:pt x="110" y="51"/>
                </a:cubicBezTo>
                <a:cubicBezTo>
                  <a:pt x="115" y="49"/>
                  <a:pt x="118" y="45"/>
                  <a:pt x="118" y="40"/>
                </a:cubicBezTo>
                <a:cubicBezTo>
                  <a:pt x="118" y="39"/>
                  <a:pt x="118" y="39"/>
                  <a:pt x="118" y="38"/>
                </a:cubicBezTo>
                <a:cubicBezTo>
                  <a:pt x="117" y="33"/>
                  <a:pt x="113" y="28"/>
                  <a:pt x="108" y="27"/>
                </a:cubicBezTo>
                <a:cubicBezTo>
                  <a:pt x="17" y="2"/>
                  <a:pt x="17" y="2"/>
                  <a:pt x="17" y="2"/>
                </a:cubicBezTo>
                <a:cubicBezTo>
                  <a:pt x="10" y="0"/>
                  <a:pt x="3" y="5"/>
                  <a:pt x="1" y="1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49"/>
          <p:cNvSpPr>
            <a:spLocks/>
          </p:cNvSpPr>
          <p:nvPr userDrawn="1"/>
        </p:nvSpPr>
        <p:spPr bwMode="auto">
          <a:xfrm>
            <a:off x="5135913" y="4398455"/>
            <a:ext cx="382588" cy="525462"/>
          </a:xfrm>
          <a:custGeom>
            <a:avLst/>
            <a:gdLst/>
            <a:ahLst/>
            <a:cxnLst>
              <a:cxn ang="0">
                <a:pos x="299" y="75"/>
              </a:cxn>
              <a:cxn ang="0">
                <a:pos x="227" y="20"/>
              </a:cxn>
              <a:cxn ang="0">
                <a:pos x="170" y="0"/>
              </a:cxn>
              <a:cxn ang="0">
                <a:pos x="102" y="30"/>
              </a:cxn>
              <a:cxn ang="0">
                <a:pos x="56" y="67"/>
              </a:cxn>
              <a:cxn ang="0">
                <a:pos x="0" y="151"/>
              </a:cxn>
              <a:cxn ang="0">
                <a:pos x="35" y="222"/>
              </a:cxn>
              <a:cxn ang="0">
                <a:pos x="39" y="274"/>
              </a:cxn>
              <a:cxn ang="0">
                <a:pos x="116" y="325"/>
              </a:cxn>
              <a:cxn ang="0">
                <a:pos x="130" y="323"/>
              </a:cxn>
              <a:cxn ang="0">
                <a:pos x="95" y="440"/>
              </a:cxn>
              <a:cxn ang="0">
                <a:pos x="95" y="466"/>
              </a:cxn>
              <a:cxn ang="0">
                <a:pos x="152" y="462"/>
              </a:cxn>
              <a:cxn ang="0">
                <a:pos x="156" y="306"/>
              </a:cxn>
              <a:cxn ang="0">
                <a:pos x="139" y="293"/>
              </a:cxn>
              <a:cxn ang="0">
                <a:pos x="130" y="296"/>
              </a:cxn>
              <a:cxn ang="0">
                <a:pos x="118" y="298"/>
              </a:cxn>
              <a:cxn ang="0">
                <a:pos x="94" y="293"/>
              </a:cxn>
              <a:cxn ang="0">
                <a:pos x="59" y="241"/>
              </a:cxn>
              <a:cxn ang="0">
                <a:pos x="57" y="206"/>
              </a:cxn>
              <a:cxn ang="0">
                <a:pos x="27" y="151"/>
              </a:cxn>
              <a:cxn ang="0">
                <a:pos x="55" y="97"/>
              </a:cxn>
              <a:cxn ang="0">
                <a:pos x="93" y="86"/>
              </a:cxn>
              <a:cxn ang="0">
                <a:pos x="129" y="41"/>
              </a:cxn>
              <a:cxn ang="0">
                <a:pos x="170" y="26"/>
              </a:cxn>
              <a:cxn ang="0">
                <a:pos x="218" y="48"/>
              </a:cxn>
              <a:cxn ang="0">
                <a:pos x="246" y="86"/>
              </a:cxn>
              <a:cxn ang="0">
                <a:pos x="273" y="91"/>
              </a:cxn>
              <a:cxn ang="0">
                <a:pos x="313" y="151"/>
              </a:cxn>
              <a:cxn ang="0">
                <a:pos x="282" y="206"/>
              </a:cxn>
              <a:cxn ang="0">
                <a:pos x="280" y="241"/>
              </a:cxn>
              <a:cxn ang="0">
                <a:pos x="255" y="288"/>
              </a:cxn>
              <a:cxn ang="0">
                <a:pos x="221" y="298"/>
              </a:cxn>
              <a:cxn ang="0">
                <a:pos x="205" y="294"/>
              </a:cxn>
              <a:cxn ang="0">
                <a:pos x="201" y="293"/>
              </a:cxn>
              <a:cxn ang="0">
                <a:pos x="200" y="293"/>
              </a:cxn>
              <a:cxn ang="0">
                <a:pos x="189" y="296"/>
              </a:cxn>
              <a:cxn ang="0">
                <a:pos x="183" y="453"/>
              </a:cxn>
              <a:cxn ang="0">
                <a:pos x="197" y="466"/>
              </a:cxn>
              <a:cxn ang="0">
                <a:pos x="258" y="453"/>
              </a:cxn>
              <a:cxn ang="0">
                <a:pos x="210" y="440"/>
              </a:cxn>
              <a:cxn ang="0">
                <a:pos x="213" y="324"/>
              </a:cxn>
              <a:cxn ang="0">
                <a:pos x="224" y="324"/>
              </a:cxn>
              <a:cxn ang="0">
                <a:pos x="293" y="288"/>
              </a:cxn>
              <a:cxn ang="0">
                <a:pos x="305" y="222"/>
              </a:cxn>
              <a:cxn ang="0">
                <a:pos x="339" y="151"/>
              </a:cxn>
            </a:cxnLst>
            <a:rect l="0" t="0" r="r" b="b"/>
            <a:pathLst>
              <a:path w="339" h="466">
                <a:moveTo>
                  <a:pt x="332" y="115"/>
                </a:moveTo>
                <a:cubicBezTo>
                  <a:pt x="325" y="99"/>
                  <a:pt x="314" y="85"/>
                  <a:pt x="299" y="75"/>
                </a:cubicBezTo>
                <a:cubicBezTo>
                  <a:pt x="287" y="67"/>
                  <a:pt x="272" y="61"/>
                  <a:pt x="255" y="60"/>
                </a:cubicBezTo>
                <a:cubicBezTo>
                  <a:pt x="250" y="44"/>
                  <a:pt x="240" y="30"/>
                  <a:pt x="227" y="20"/>
                </a:cubicBezTo>
                <a:cubicBezTo>
                  <a:pt x="219" y="14"/>
                  <a:pt x="210" y="9"/>
                  <a:pt x="200" y="5"/>
                </a:cubicBezTo>
                <a:cubicBezTo>
                  <a:pt x="191" y="2"/>
                  <a:pt x="180" y="0"/>
                  <a:pt x="170" y="0"/>
                </a:cubicBezTo>
                <a:cubicBezTo>
                  <a:pt x="159" y="0"/>
                  <a:pt x="149" y="2"/>
                  <a:pt x="139" y="5"/>
                </a:cubicBezTo>
                <a:cubicBezTo>
                  <a:pt x="125" y="10"/>
                  <a:pt x="112" y="19"/>
                  <a:pt x="102" y="30"/>
                </a:cubicBezTo>
                <a:cubicBezTo>
                  <a:pt x="94" y="39"/>
                  <a:pt x="88" y="49"/>
                  <a:pt x="84" y="60"/>
                </a:cubicBezTo>
                <a:cubicBezTo>
                  <a:pt x="74" y="61"/>
                  <a:pt x="65" y="63"/>
                  <a:pt x="56" y="67"/>
                </a:cubicBezTo>
                <a:cubicBezTo>
                  <a:pt x="39" y="74"/>
                  <a:pt x="25" y="85"/>
                  <a:pt x="16" y="100"/>
                </a:cubicBezTo>
                <a:cubicBezTo>
                  <a:pt x="6" y="114"/>
                  <a:pt x="0" y="132"/>
                  <a:pt x="0" y="151"/>
                </a:cubicBezTo>
                <a:cubicBezTo>
                  <a:pt x="0" y="167"/>
                  <a:pt x="4" y="182"/>
                  <a:pt x="12" y="196"/>
                </a:cubicBezTo>
                <a:cubicBezTo>
                  <a:pt x="18" y="206"/>
                  <a:pt x="25" y="215"/>
                  <a:pt x="35" y="222"/>
                </a:cubicBezTo>
                <a:cubicBezTo>
                  <a:pt x="33" y="228"/>
                  <a:pt x="32" y="235"/>
                  <a:pt x="32" y="241"/>
                </a:cubicBezTo>
                <a:cubicBezTo>
                  <a:pt x="32" y="253"/>
                  <a:pt x="35" y="264"/>
                  <a:pt x="39" y="274"/>
                </a:cubicBezTo>
                <a:cubicBezTo>
                  <a:pt x="45" y="289"/>
                  <a:pt x="56" y="301"/>
                  <a:pt x="69" y="310"/>
                </a:cubicBezTo>
                <a:cubicBezTo>
                  <a:pt x="82" y="319"/>
                  <a:pt x="99" y="325"/>
                  <a:pt x="116" y="325"/>
                </a:cubicBezTo>
                <a:cubicBezTo>
                  <a:pt x="118" y="325"/>
                  <a:pt x="119" y="324"/>
                  <a:pt x="121" y="324"/>
                </a:cubicBezTo>
                <a:cubicBezTo>
                  <a:pt x="124" y="324"/>
                  <a:pt x="127" y="324"/>
                  <a:pt x="130" y="323"/>
                </a:cubicBezTo>
                <a:cubicBezTo>
                  <a:pt x="130" y="440"/>
                  <a:pt x="130" y="440"/>
                  <a:pt x="130" y="440"/>
                </a:cubicBezTo>
                <a:cubicBezTo>
                  <a:pt x="95" y="440"/>
                  <a:pt x="95" y="440"/>
                  <a:pt x="95" y="440"/>
                </a:cubicBezTo>
                <a:cubicBezTo>
                  <a:pt x="88" y="440"/>
                  <a:pt x="82" y="446"/>
                  <a:pt x="82" y="453"/>
                </a:cubicBezTo>
                <a:cubicBezTo>
                  <a:pt x="82" y="460"/>
                  <a:pt x="88" y="466"/>
                  <a:pt x="95" y="466"/>
                </a:cubicBezTo>
                <a:cubicBezTo>
                  <a:pt x="143" y="466"/>
                  <a:pt x="143" y="466"/>
                  <a:pt x="143" y="466"/>
                </a:cubicBezTo>
                <a:cubicBezTo>
                  <a:pt x="146" y="466"/>
                  <a:pt x="150" y="465"/>
                  <a:pt x="152" y="462"/>
                </a:cubicBezTo>
                <a:cubicBezTo>
                  <a:pt x="155" y="460"/>
                  <a:pt x="156" y="456"/>
                  <a:pt x="156" y="453"/>
                </a:cubicBezTo>
                <a:cubicBezTo>
                  <a:pt x="156" y="306"/>
                  <a:pt x="156" y="306"/>
                  <a:pt x="156" y="306"/>
                </a:cubicBezTo>
                <a:cubicBezTo>
                  <a:pt x="156" y="302"/>
                  <a:pt x="154" y="298"/>
                  <a:pt x="151" y="296"/>
                </a:cubicBezTo>
                <a:cubicBezTo>
                  <a:pt x="148" y="293"/>
                  <a:pt x="143" y="292"/>
                  <a:pt x="139" y="293"/>
                </a:cubicBezTo>
                <a:cubicBezTo>
                  <a:pt x="139" y="293"/>
                  <a:pt x="139" y="293"/>
                  <a:pt x="139" y="293"/>
                </a:cubicBezTo>
                <a:cubicBezTo>
                  <a:pt x="139" y="293"/>
                  <a:pt x="135" y="295"/>
                  <a:pt x="130" y="296"/>
                </a:cubicBezTo>
                <a:cubicBezTo>
                  <a:pt x="127" y="296"/>
                  <a:pt x="124" y="297"/>
                  <a:pt x="122" y="297"/>
                </a:cubicBezTo>
                <a:cubicBezTo>
                  <a:pt x="121" y="297"/>
                  <a:pt x="119" y="298"/>
                  <a:pt x="118" y="298"/>
                </a:cubicBezTo>
                <a:cubicBezTo>
                  <a:pt x="117" y="298"/>
                  <a:pt x="116" y="298"/>
                  <a:pt x="116" y="298"/>
                </a:cubicBezTo>
                <a:cubicBezTo>
                  <a:pt x="108" y="298"/>
                  <a:pt x="100" y="296"/>
                  <a:pt x="94" y="293"/>
                </a:cubicBezTo>
                <a:cubicBezTo>
                  <a:pt x="84" y="289"/>
                  <a:pt x="75" y="282"/>
                  <a:pt x="69" y="273"/>
                </a:cubicBezTo>
                <a:cubicBezTo>
                  <a:pt x="63" y="264"/>
                  <a:pt x="59" y="253"/>
                  <a:pt x="59" y="241"/>
                </a:cubicBezTo>
                <a:cubicBezTo>
                  <a:pt x="59" y="234"/>
                  <a:pt x="60" y="228"/>
                  <a:pt x="63" y="221"/>
                </a:cubicBezTo>
                <a:cubicBezTo>
                  <a:pt x="65" y="216"/>
                  <a:pt x="62" y="209"/>
                  <a:pt x="57" y="206"/>
                </a:cubicBezTo>
                <a:cubicBezTo>
                  <a:pt x="48" y="200"/>
                  <a:pt x="40" y="192"/>
                  <a:pt x="35" y="183"/>
                </a:cubicBezTo>
                <a:cubicBezTo>
                  <a:pt x="30" y="173"/>
                  <a:pt x="27" y="162"/>
                  <a:pt x="27" y="151"/>
                </a:cubicBezTo>
                <a:cubicBezTo>
                  <a:pt x="27" y="142"/>
                  <a:pt x="29" y="133"/>
                  <a:pt x="32" y="126"/>
                </a:cubicBezTo>
                <a:cubicBezTo>
                  <a:pt x="37" y="114"/>
                  <a:pt x="45" y="104"/>
                  <a:pt x="55" y="97"/>
                </a:cubicBezTo>
                <a:cubicBezTo>
                  <a:pt x="65" y="90"/>
                  <a:pt x="78" y="86"/>
                  <a:pt x="91" y="86"/>
                </a:cubicBezTo>
                <a:cubicBezTo>
                  <a:pt x="92" y="86"/>
                  <a:pt x="93" y="86"/>
                  <a:pt x="93" y="86"/>
                </a:cubicBezTo>
                <a:cubicBezTo>
                  <a:pt x="100" y="87"/>
                  <a:pt x="105" y="82"/>
                  <a:pt x="107" y="76"/>
                </a:cubicBezTo>
                <a:cubicBezTo>
                  <a:pt x="110" y="62"/>
                  <a:pt x="118" y="49"/>
                  <a:pt x="129" y="41"/>
                </a:cubicBezTo>
                <a:cubicBezTo>
                  <a:pt x="135" y="36"/>
                  <a:pt x="141" y="33"/>
                  <a:pt x="148" y="30"/>
                </a:cubicBezTo>
                <a:cubicBezTo>
                  <a:pt x="155" y="28"/>
                  <a:pt x="162" y="26"/>
                  <a:pt x="170" y="26"/>
                </a:cubicBezTo>
                <a:cubicBezTo>
                  <a:pt x="177" y="26"/>
                  <a:pt x="185" y="28"/>
                  <a:pt x="191" y="30"/>
                </a:cubicBezTo>
                <a:cubicBezTo>
                  <a:pt x="202" y="34"/>
                  <a:pt x="211" y="40"/>
                  <a:pt x="218" y="48"/>
                </a:cubicBezTo>
                <a:cubicBezTo>
                  <a:pt x="225" y="56"/>
                  <a:pt x="230" y="65"/>
                  <a:pt x="232" y="76"/>
                </a:cubicBezTo>
                <a:cubicBezTo>
                  <a:pt x="234" y="82"/>
                  <a:pt x="240" y="87"/>
                  <a:pt x="246" y="86"/>
                </a:cubicBezTo>
                <a:cubicBezTo>
                  <a:pt x="247" y="86"/>
                  <a:pt x="248" y="86"/>
                  <a:pt x="248" y="86"/>
                </a:cubicBezTo>
                <a:cubicBezTo>
                  <a:pt x="257" y="86"/>
                  <a:pt x="266" y="88"/>
                  <a:pt x="273" y="91"/>
                </a:cubicBezTo>
                <a:cubicBezTo>
                  <a:pt x="285" y="96"/>
                  <a:pt x="295" y="104"/>
                  <a:pt x="302" y="115"/>
                </a:cubicBezTo>
                <a:cubicBezTo>
                  <a:pt x="309" y="125"/>
                  <a:pt x="313" y="137"/>
                  <a:pt x="313" y="151"/>
                </a:cubicBezTo>
                <a:cubicBezTo>
                  <a:pt x="313" y="162"/>
                  <a:pt x="310" y="173"/>
                  <a:pt x="304" y="183"/>
                </a:cubicBezTo>
                <a:cubicBezTo>
                  <a:pt x="299" y="192"/>
                  <a:pt x="292" y="200"/>
                  <a:pt x="282" y="206"/>
                </a:cubicBezTo>
                <a:cubicBezTo>
                  <a:pt x="277" y="209"/>
                  <a:pt x="275" y="216"/>
                  <a:pt x="277" y="221"/>
                </a:cubicBezTo>
                <a:cubicBezTo>
                  <a:pt x="279" y="228"/>
                  <a:pt x="280" y="234"/>
                  <a:pt x="280" y="241"/>
                </a:cubicBezTo>
                <a:cubicBezTo>
                  <a:pt x="280" y="249"/>
                  <a:pt x="279" y="256"/>
                  <a:pt x="276" y="263"/>
                </a:cubicBezTo>
                <a:cubicBezTo>
                  <a:pt x="272" y="273"/>
                  <a:pt x="265" y="282"/>
                  <a:pt x="255" y="288"/>
                </a:cubicBezTo>
                <a:cubicBezTo>
                  <a:pt x="246" y="294"/>
                  <a:pt x="236" y="298"/>
                  <a:pt x="224" y="298"/>
                </a:cubicBezTo>
                <a:cubicBezTo>
                  <a:pt x="223" y="298"/>
                  <a:pt x="222" y="298"/>
                  <a:pt x="221" y="298"/>
                </a:cubicBezTo>
                <a:cubicBezTo>
                  <a:pt x="219" y="297"/>
                  <a:pt x="217" y="297"/>
                  <a:pt x="215" y="297"/>
                </a:cubicBezTo>
                <a:cubicBezTo>
                  <a:pt x="211" y="296"/>
                  <a:pt x="207" y="295"/>
                  <a:pt x="205" y="294"/>
                </a:cubicBezTo>
                <a:cubicBezTo>
                  <a:pt x="203" y="294"/>
                  <a:pt x="202" y="294"/>
                  <a:pt x="202" y="294"/>
                </a:cubicBezTo>
                <a:cubicBezTo>
                  <a:pt x="201" y="294"/>
                  <a:pt x="201" y="293"/>
                  <a:pt x="201" y="293"/>
                </a:cubicBezTo>
                <a:cubicBezTo>
                  <a:pt x="200" y="293"/>
                  <a:pt x="200" y="293"/>
                  <a:pt x="200" y="293"/>
                </a:cubicBezTo>
                <a:cubicBezTo>
                  <a:pt x="200" y="293"/>
                  <a:pt x="200" y="293"/>
                  <a:pt x="200" y="293"/>
                </a:cubicBezTo>
                <a:cubicBezTo>
                  <a:pt x="200" y="293"/>
                  <a:pt x="200" y="293"/>
                  <a:pt x="200" y="293"/>
                </a:cubicBezTo>
                <a:cubicBezTo>
                  <a:pt x="196" y="292"/>
                  <a:pt x="192" y="293"/>
                  <a:pt x="189" y="296"/>
                </a:cubicBezTo>
                <a:cubicBezTo>
                  <a:pt x="185" y="298"/>
                  <a:pt x="183" y="302"/>
                  <a:pt x="183" y="306"/>
                </a:cubicBezTo>
                <a:cubicBezTo>
                  <a:pt x="183" y="453"/>
                  <a:pt x="183" y="453"/>
                  <a:pt x="183" y="453"/>
                </a:cubicBezTo>
                <a:cubicBezTo>
                  <a:pt x="183" y="456"/>
                  <a:pt x="185" y="460"/>
                  <a:pt x="187" y="462"/>
                </a:cubicBezTo>
                <a:cubicBezTo>
                  <a:pt x="190" y="465"/>
                  <a:pt x="193" y="466"/>
                  <a:pt x="197" y="466"/>
                </a:cubicBezTo>
                <a:cubicBezTo>
                  <a:pt x="244" y="466"/>
                  <a:pt x="244" y="466"/>
                  <a:pt x="244" y="466"/>
                </a:cubicBezTo>
                <a:cubicBezTo>
                  <a:pt x="252" y="466"/>
                  <a:pt x="258" y="460"/>
                  <a:pt x="258" y="453"/>
                </a:cubicBezTo>
                <a:cubicBezTo>
                  <a:pt x="258" y="446"/>
                  <a:pt x="252" y="440"/>
                  <a:pt x="244" y="440"/>
                </a:cubicBezTo>
                <a:cubicBezTo>
                  <a:pt x="210" y="440"/>
                  <a:pt x="210" y="440"/>
                  <a:pt x="210" y="440"/>
                </a:cubicBezTo>
                <a:cubicBezTo>
                  <a:pt x="210" y="323"/>
                  <a:pt x="210" y="323"/>
                  <a:pt x="210" y="323"/>
                </a:cubicBezTo>
                <a:cubicBezTo>
                  <a:pt x="211" y="323"/>
                  <a:pt x="212" y="323"/>
                  <a:pt x="213" y="324"/>
                </a:cubicBezTo>
                <a:cubicBezTo>
                  <a:pt x="215" y="324"/>
                  <a:pt x="217" y="324"/>
                  <a:pt x="219" y="324"/>
                </a:cubicBezTo>
                <a:cubicBezTo>
                  <a:pt x="220" y="324"/>
                  <a:pt x="222" y="324"/>
                  <a:pt x="224" y="324"/>
                </a:cubicBezTo>
                <a:cubicBezTo>
                  <a:pt x="235" y="324"/>
                  <a:pt x="246" y="322"/>
                  <a:pt x="256" y="318"/>
                </a:cubicBezTo>
                <a:cubicBezTo>
                  <a:pt x="271" y="312"/>
                  <a:pt x="284" y="301"/>
                  <a:pt x="293" y="288"/>
                </a:cubicBezTo>
                <a:cubicBezTo>
                  <a:pt x="302" y="274"/>
                  <a:pt x="307" y="258"/>
                  <a:pt x="307" y="241"/>
                </a:cubicBezTo>
                <a:cubicBezTo>
                  <a:pt x="307" y="235"/>
                  <a:pt x="306" y="228"/>
                  <a:pt x="305" y="222"/>
                </a:cubicBezTo>
                <a:cubicBezTo>
                  <a:pt x="314" y="215"/>
                  <a:pt x="322" y="206"/>
                  <a:pt x="328" y="196"/>
                </a:cubicBezTo>
                <a:cubicBezTo>
                  <a:pt x="335" y="182"/>
                  <a:pt x="339" y="167"/>
                  <a:pt x="339" y="151"/>
                </a:cubicBezTo>
                <a:cubicBezTo>
                  <a:pt x="339" y="138"/>
                  <a:pt x="337" y="126"/>
                  <a:pt x="332" y="11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69"/>
          <p:cNvSpPr>
            <a:spLocks/>
          </p:cNvSpPr>
          <p:nvPr userDrawn="1"/>
        </p:nvSpPr>
        <p:spPr bwMode="auto">
          <a:xfrm>
            <a:off x="5251007" y="2397342"/>
            <a:ext cx="152400" cy="488950"/>
          </a:xfrm>
          <a:custGeom>
            <a:avLst/>
            <a:gdLst/>
            <a:ahLst/>
            <a:cxnLst>
              <a:cxn ang="0">
                <a:pos x="80" y="356"/>
              </a:cxn>
              <a:cxn ang="0">
                <a:pos x="80" y="333"/>
              </a:cxn>
              <a:cxn ang="0">
                <a:pos x="131" y="280"/>
              </a:cxn>
              <a:cxn ang="0">
                <a:pos x="131" y="53"/>
              </a:cxn>
              <a:cxn ang="0">
                <a:pos x="78" y="0"/>
              </a:cxn>
              <a:cxn ang="0">
                <a:pos x="54" y="0"/>
              </a:cxn>
              <a:cxn ang="0">
                <a:pos x="0" y="53"/>
              </a:cxn>
              <a:cxn ang="0">
                <a:pos x="0" y="280"/>
              </a:cxn>
              <a:cxn ang="0">
                <a:pos x="16" y="318"/>
              </a:cxn>
              <a:cxn ang="0">
                <a:pos x="35" y="318"/>
              </a:cxn>
              <a:cxn ang="0">
                <a:pos x="35" y="299"/>
              </a:cxn>
              <a:cxn ang="0">
                <a:pos x="27" y="280"/>
              </a:cxn>
              <a:cxn ang="0">
                <a:pos x="27" y="255"/>
              </a:cxn>
              <a:cxn ang="0">
                <a:pos x="54" y="263"/>
              </a:cxn>
              <a:cxn ang="0">
                <a:pos x="77" y="263"/>
              </a:cxn>
              <a:cxn ang="0">
                <a:pos x="91" y="249"/>
              </a:cxn>
              <a:cxn ang="0">
                <a:pos x="77" y="236"/>
              </a:cxn>
              <a:cxn ang="0">
                <a:pos x="54" y="236"/>
              </a:cxn>
              <a:cxn ang="0">
                <a:pos x="35" y="228"/>
              </a:cxn>
              <a:cxn ang="0">
                <a:pos x="27" y="209"/>
              </a:cxn>
              <a:cxn ang="0">
                <a:pos x="27" y="206"/>
              </a:cxn>
              <a:cxn ang="0">
                <a:pos x="27" y="177"/>
              </a:cxn>
              <a:cxn ang="0">
                <a:pos x="54" y="184"/>
              </a:cxn>
              <a:cxn ang="0">
                <a:pos x="77" y="184"/>
              </a:cxn>
              <a:cxn ang="0">
                <a:pos x="91" y="171"/>
              </a:cxn>
              <a:cxn ang="0">
                <a:pos x="77" y="157"/>
              </a:cxn>
              <a:cxn ang="0">
                <a:pos x="54" y="157"/>
              </a:cxn>
              <a:cxn ang="0">
                <a:pos x="35" y="149"/>
              </a:cxn>
              <a:cxn ang="0">
                <a:pos x="27" y="131"/>
              </a:cxn>
              <a:cxn ang="0">
                <a:pos x="27" y="128"/>
              </a:cxn>
              <a:cxn ang="0">
                <a:pos x="27" y="97"/>
              </a:cxn>
              <a:cxn ang="0">
                <a:pos x="54" y="104"/>
              </a:cxn>
              <a:cxn ang="0">
                <a:pos x="77" y="104"/>
              </a:cxn>
              <a:cxn ang="0">
                <a:pos x="91" y="91"/>
              </a:cxn>
              <a:cxn ang="0">
                <a:pos x="77" y="77"/>
              </a:cxn>
              <a:cxn ang="0">
                <a:pos x="54" y="77"/>
              </a:cxn>
              <a:cxn ang="0">
                <a:pos x="35" y="69"/>
              </a:cxn>
              <a:cxn ang="0">
                <a:pos x="27" y="51"/>
              </a:cxn>
              <a:cxn ang="0">
                <a:pos x="27" y="50"/>
              </a:cxn>
              <a:cxn ang="0">
                <a:pos x="54" y="27"/>
              </a:cxn>
              <a:cxn ang="0">
                <a:pos x="78" y="27"/>
              </a:cxn>
              <a:cxn ang="0">
                <a:pos x="104" y="53"/>
              </a:cxn>
              <a:cxn ang="0">
                <a:pos x="104" y="280"/>
              </a:cxn>
              <a:cxn ang="0">
                <a:pos x="78" y="307"/>
              </a:cxn>
              <a:cxn ang="0">
                <a:pos x="71" y="307"/>
              </a:cxn>
              <a:cxn ang="0">
                <a:pos x="69" y="307"/>
              </a:cxn>
              <a:cxn ang="0">
                <a:pos x="67" y="307"/>
              </a:cxn>
              <a:cxn ang="0">
                <a:pos x="53" y="320"/>
              </a:cxn>
              <a:cxn ang="0">
                <a:pos x="53" y="368"/>
              </a:cxn>
              <a:cxn ang="0">
                <a:pos x="61" y="380"/>
              </a:cxn>
              <a:cxn ang="0">
                <a:pos x="68" y="382"/>
              </a:cxn>
              <a:cxn ang="0">
                <a:pos x="107" y="394"/>
              </a:cxn>
              <a:cxn ang="0">
                <a:pos x="68" y="406"/>
              </a:cxn>
              <a:cxn ang="0">
                <a:pos x="29" y="394"/>
              </a:cxn>
              <a:cxn ang="0">
                <a:pos x="39" y="387"/>
              </a:cxn>
              <a:cxn ang="0">
                <a:pos x="46" y="370"/>
              </a:cxn>
              <a:cxn ang="0">
                <a:pos x="29" y="362"/>
              </a:cxn>
              <a:cxn ang="0">
                <a:pos x="2" y="394"/>
              </a:cxn>
              <a:cxn ang="0">
                <a:pos x="68" y="433"/>
              </a:cxn>
              <a:cxn ang="0">
                <a:pos x="134" y="394"/>
              </a:cxn>
              <a:cxn ang="0">
                <a:pos x="80" y="356"/>
              </a:cxn>
            </a:cxnLst>
            <a:rect l="0" t="0" r="r" b="b"/>
            <a:pathLst>
              <a:path w="134" h="433">
                <a:moveTo>
                  <a:pt x="80" y="356"/>
                </a:moveTo>
                <a:cubicBezTo>
                  <a:pt x="80" y="333"/>
                  <a:pt x="80" y="333"/>
                  <a:pt x="80" y="333"/>
                </a:cubicBezTo>
                <a:cubicBezTo>
                  <a:pt x="108" y="332"/>
                  <a:pt x="131" y="309"/>
                  <a:pt x="131" y="280"/>
                </a:cubicBezTo>
                <a:cubicBezTo>
                  <a:pt x="131" y="53"/>
                  <a:pt x="131" y="53"/>
                  <a:pt x="131" y="53"/>
                </a:cubicBezTo>
                <a:cubicBezTo>
                  <a:pt x="131" y="24"/>
                  <a:pt x="107" y="0"/>
                  <a:pt x="78" y="0"/>
                </a:cubicBezTo>
                <a:cubicBezTo>
                  <a:pt x="54" y="0"/>
                  <a:pt x="54" y="0"/>
                  <a:pt x="54" y="0"/>
                </a:cubicBezTo>
                <a:cubicBezTo>
                  <a:pt x="24" y="0"/>
                  <a:pt x="0" y="24"/>
                  <a:pt x="0" y="53"/>
                </a:cubicBezTo>
                <a:cubicBezTo>
                  <a:pt x="0" y="280"/>
                  <a:pt x="0" y="280"/>
                  <a:pt x="0" y="280"/>
                </a:cubicBezTo>
                <a:cubicBezTo>
                  <a:pt x="0" y="294"/>
                  <a:pt x="6" y="308"/>
                  <a:pt x="16" y="318"/>
                </a:cubicBezTo>
                <a:cubicBezTo>
                  <a:pt x="21" y="323"/>
                  <a:pt x="30" y="323"/>
                  <a:pt x="35" y="318"/>
                </a:cubicBezTo>
                <a:cubicBezTo>
                  <a:pt x="40" y="313"/>
                  <a:pt x="40" y="304"/>
                  <a:pt x="35" y="299"/>
                </a:cubicBezTo>
                <a:cubicBezTo>
                  <a:pt x="29" y="294"/>
                  <a:pt x="27" y="287"/>
                  <a:pt x="27" y="280"/>
                </a:cubicBezTo>
                <a:cubicBezTo>
                  <a:pt x="27" y="255"/>
                  <a:pt x="27" y="255"/>
                  <a:pt x="27" y="255"/>
                </a:cubicBezTo>
                <a:cubicBezTo>
                  <a:pt x="35" y="260"/>
                  <a:pt x="44" y="263"/>
                  <a:pt x="54" y="263"/>
                </a:cubicBezTo>
                <a:cubicBezTo>
                  <a:pt x="77" y="263"/>
                  <a:pt x="77" y="263"/>
                  <a:pt x="77" y="263"/>
                </a:cubicBezTo>
                <a:cubicBezTo>
                  <a:pt x="85" y="263"/>
                  <a:pt x="91" y="257"/>
                  <a:pt x="91" y="249"/>
                </a:cubicBezTo>
                <a:cubicBezTo>
                  <a:pt x="91" y="242"/>
                  <a:pt x="85" y="236"/>
                  <a:pt x="77" y="236"/>
                </a:cubicBezTo>
                <a:cubicBezTo>
                  <a:pt x="54" y="236"/>
                  <a:pt x="54" y="236"/>
                  <a:pt x="54" y="236"/>
                </a:cubicBezTo>
                <a:cubicBezTo>
                  <a:pt x="47" y="236"/>
                  <a:pt x="40" y="233"/>
                  <a:pt x="35" y="228"/>
                </a:cubicBezTo>
                <a:cubicBezTo>
                  <a:pt x="30" y="223"/>
                  <a:pt x="27" y="216"/>
                  <a:pt x="27" y="209"/>
                </a:cubicBezTo>
                <a:cubicBezTo>
                  <a:pt x="27" y="208"/>
                  <a:pt x="27" y="207"/>
                  <a:pt x="27" y="206"/>
                </a:cubicBezTo>
                <a:cubicBezTo>
                  <a:pt x="27" y="177"/>
                  <a:pt x="27" y="177"/>
                  <a:pt x="27" y="177"/>
                </a:cubicBezTo>
                <a:cubicBezTo>
                  <a:pt x="35" y="181"/>
                  <a:pt x="44" y="184"/>
                  <a:pt x="54" y="184"/>
                </a:cubicBezTo>
                <a:cubicBezTo>
                  <a:pt x="77" y="184"/>
                  <a:pt x="77" y="184"/>
                  <a:pt x="77" y="184"/>
                </a:cubicBezTo>
                <a:cubicBezTo>
                  <a:pt x="85" y="184"/>
                  <a:pt x="91" y="178"/>
                  <a:pt x="91" y="171"/>
                </a:cubicBezTo>
                <a:cubicBezTo>
                  <a:pt x="91" y="163"/>
                  <a:pt x="85" y="157"/>
                  <a:pt x="77" y="157"/>
                </a:cubicBezTo>
                <a:cubicBezTo>
                  <a:pt x="54" y="157"/>
                  <a:pt x="54" y="157"/>
                  <a:pt x="54" y="157"/>
                </a:cubicBezTo>
                <a:cubicBezTo>
                  <a:pt x="47" y="157"/>
                  <a:pt x="40" y="155"/>
                  <a:pt x="35" y="149"/>
                </a:cubicBezTo>
                <a:cubicBezTo>
                  <a:pt x="30" y="144"/>
                  <a:pt x="27" y="138"/>
                  <a:pt x="27" y="131"/>
                </a:cubicBezTo>
                <a:cubicBezTo>
                  <a:pt x="27" y="130"/>
                  <a:pt x="27" y="129"/>
                  <a:pt x="27" y="128"/>
                </a:cubicBezTo>
                <a:cubicBezTo>
                  <a:pt x="27" y="97"/>
                  <a:pt x="27" y="97"/>
                  <a:pt x="27" y="97"/>
                </a:cubicBezTo>
                <a:cubicBezTo>
                  <a:pt x="35" y="101"/>
                  <a:pt x="44" y="104"/>
                  <a:pt x="54" y="104"/>
                </a:cubicBezTo>
                <a:cubicBezTo>
                  <a:pt x="77" y="104"/>
                  <a:pt x="77" y="104"/>
                  <a:pt x="77" y="104"/>
                </a:cubicBezTo>
                <a:cubicBezTo>
                  <a:pt x="85" y="104"/>
                  <a:pt x="91" y="98"/>
                  <a:pt x="91" y="91"/>
                </a:cubicBezTo>
                <a:cubicBezTo>
                  <a:pt x="91" y="83"/>
                  <a:pt x="85" y="77"/>
                  <a:pt x="77" y="77"/>
                </a:cubicBezTo>
                <a:cubicBezTo>
                  <a:pt x="54" y="77"/>
                  <a:pt x="54" y="77"/>
                  <a:pt x="54" y="77"/>
                </a:cubicBezTo>
                <a:cubicBezTo>
                  <a:pt x="47" y="77"/>
                  <a:pt x="40" y="75"/>
                  <a:pt x="35" y="69"/>
                </a:cubicBezTo>
                <a:cubicBezTo>
                  <a:pt x="30" y="64"/>
                  <a:pt x="27" y="58"/>
                  <a:pt x="27" y="51"/>
                </a:cubicBezTo>
                <a:cubicBezTo>
                  <a:pt x="27" y="50"/>
                  <a:pt x="27" y="50"/>
                  <a:pt x="27" y="50"/>
                </a:cubicBezTo>
                <a:cubicBezTo>
                  <a:pt x="29" y="37"/>
                  <a:pt x="40" y="27"/>
                  <a:pt x="54" y="27"/>
                </a:cubicBezTo>
                <a:cubicBezTo>
                  <a:pt x="78" y="27"/>
                  <a:pt x="78" y="27"/>
                  <a:pt x="78" y="27"/>
                </a:cubicBezTo>
                <a:cubicBezTo>
                  <a:pt x="93" y="27"/>
                  <a:pt x="104" y="38"/>
                  <a:pt x="104" y="53"/>
                </a:cubicBezTo>
                <a:cubicBezTo>
                  <a:pt x="104" y="280"/>
                  <a:pt x="104" y="280"/>
                  <a:pt x="104" y="280"/>
                </a:cubicBezTo>
                <a:cubicBezTo>
                  <a:pt x="104" y="295"/>
                  <a:pt x="93" y="307"/>
                  <a:pt x="78" y="307"/>
                </a:cubicBezTo>
                <a:cubicBezTo>
                  <a:pt x="71" y="307"/>
                  <a:pt x="71" y="307"/>
                  <a:pt x="71" y="307"/>
                </a:cubicBezTo>
                <a:cubicBezTo>
                  <a:pt x="70" y="307"/>
                  <a:pt x="69" y="307"/>
                  <a:pt x="69" y="307"/>
                </a:cubicBezTo>
                <a:cubicBezTo>
                  <a:pt x="68" y="307"/>
                  <a:pt x="67" y="307"/>
                  <a:pt x="67" y="307"/>
                </a:cubicBezTo>
                <a:cubicBezTo>
                  <a:pt x="59" y="307"/>
                  <a:pt x="53" y="313"/>
                  <a:pt x="53" y="320"/>
                </a:cubicBezTo>
                <a:cubicBezTo>
                  <a:pt x="53" y="368"/>
                  <a:pt x="53" y="368"/>
                  <a:pt x="53" y="368"/>
                </a:cubicBezTo>
                <a:cubicBezTo>
                  <a:pt x="53" y="374"/>
                  <a:pt x="57" y="378"/>
                  <a:pt x="61" y="380"/>
                </a:cubicBezTo>
                <a:cubicBezTo>
                  <a:pt x="63" y="381"/>
                  <a:pt x="66" y="382"/>
                  <a:pt x="68" y="382"/>
                </a:cubicBezTo>
                <a:cubicBezTo>
                  <a:pt x="92" y="382"/>
                  <a:pt x="106" y="391"/>
                  <a:pt x="107" y="394"/>
                </a:cubicBezTo>
                <a:cubicBezTo>
                  <a:pt x="106" y="397"/>
                  <a:pt x="92" y="406"/>
                  <a:pt x="68" y="406"/>
                </a:cubicBezTo>
                <a:cubicBezTo>
                  <a:pt x="44" y="406"/>
                  <a:pt x="30" y="398"/>
                  <a:pt x="29" y="394"/>
                </a:cubicBezTo>
                <a:cubicBezTo>
                  <a:pt x="29" y="393"/>
                  <a:pt x="32" y="390"/>
                  <a:pt x="39" y="387"/>
                </a:cubicBezTo>
                <a:cubicBezTo>
                  <a:pt x="46" y="384"/>
                  <a:pt x="49" y="376"/>
                  <a:pt x="46" y="370"/>
                </a:cubicBezTo>
                <a:cubicBezTo>
                  <a:pt x="43" y="363"/>
                  <a:pt x="36" y="360"/>
                  <a:pt x="29" y="362"/>
                </a:cubicBezTo>
                <a:cubicBezTo>
                  <a:pt x="12" y="369"/>
                  <a:pt x="2" y="381"/>
                  <a:pt x="2" y="394"/>
                </a:cubicBezTo>
                <a:cubicBezTo>
                  <a:pt x="2" y="416"/>
                  <a:pt x="30" y="433"/>
                  <a:pt x="68" y="433"/>
                </a:cubicBezTo>
                <a:cubicBezTo>
                  <a:pt x="106" y="433"/>
                  <a:pt x="134" y="416"/>
                  <a:pt x="134" y="394"/>
                </a:cubicBezTo>
                <a:cubicBezTo>
                  <a:pt x="134" y="374"/>
                  <a:pt x="112" y="359"/>
                  <a:pt x="80" y="35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34" name="Group 54"/>
          <p:cNvGrpSpPr/>
          <p:nvPr userDrawn="1"/>
        </p:nvGrpSpPr>
        <p:grpSpPr>
          <a:xfrm>
            <a:off x="5093845" y="5090521"/>
            <a:ext cx="466725" cy="465138"/>
            <a:chOff x="5486401" y="5233988"/>
            <a:chExt cx="466725" cy="465138"/>
          </a:xfrm>
          <a:noFill/>
        </p:grpSpPr>
        <p:sp>
          <p:nvSpPr>
            <p:cNvPr id="56" name="Line 401"/>
            <p:cNvSpPr>
              <a:spLocks noChangeShapeType="1"/>
            </p:cNvSpPr>
            <p:nvPr/>
          </p:nvSpPr>
          <p:spPr bwMode="auto">
            <a:xfrm flipV="1">
              <a:off x="5943601" y="5319713"/>
              <a:ext cx="4763" cy="63500"/>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Line 402"/>
            <p:cNvSpPr>
              <a:spLocks noChangeShapeType="1"/>
            </p:cNvSpPr>
            <p:nvPr/>
          </p:nvSpPr>
          <p:spPr bwMode="auto">
            <a:xfrm flipH="1" flipV="1">
              <a:off x="5884863" y="5362576"/>
              <a:ext cx="58738" cy="20638"/>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03"/>
            <p:cNvSpPr>
              <a:spLocks/>
            </p:cNvSpPr>
            <p:nvPr/>
          </p:nvSpPr>
          <p:spPr bwMode="auto">
            <a:xfrm>
              <a:off x="5486401" y="5233988"/>
              <a:ext cx="466725" cy="465138"/>
            </a:xfrm>
            <a:custGeom>
              <a:avLst/>
              <a:gdLst/>
              <a:ahLst/>
              <a:cxnLst>
                <a:cxn ang="0">
                  <a:pos x="20" y="297"/>
                </a:cxn>
                <a:cxn ang="0">
                  <a:pos x="207" y="414"/>
                </a:cxn>
                <a:cxn ang="0">
                  <a:pos x="414" y="208"/>
                </a:cxn>
                <a:cxn ang="0">
                  <a:pos x="332" y="208"/>
                </a:cxn>
                <a:cxn ang="0">
                  <a:pos x="274" y="304"/>
                </a:cxn>
                <a:cxn ang="0">
                  <a:pos x="209" y="208"/>
                </a:cxn>
                <a:cxn ang="0">
                  <a:pos x="144" y="96"/>
                </a:cxn>
                <a:cxn ang="0">
                  <a:pos x="82" y="208"/>
                </a:cxn>
                <a:cxn ang="0">
                  <a:pos x="0" y="208"/>
                </a:cxn>
                <a:cxn ang="0">
                  <a:pos x="0" y="207"/>
                </a:cxn>
                <a:cxn ang="0">
                  <a:pos x="207" y="0"/>
                </a:cxn>
                <a:cxn ang="0">
                  <a:pos x="393" y="117"/>
                </a:cxn>
              </a:cxnLst>
              <a:rect l="0" t="0" r="r" b="b"/>
              <a:pathLst>
                <a:path w="414" h="414">
                  <a:moveTo>
                    <a:pt x="20" y="297"/>
                  </a:moveTo>
                  <a:cubicBezTo>
                    <a:pt x="54" y="366"/>
                    <a:pt x="125" y="414"/>
                    <a:pt x="207" y="414"/>
                  </a:cubicBezTo>
                  <a:cubicBezTo>
                    <a:pt x="321" y="414"/>
                    <a:pt x="414" y="322"/>
                    <a:pt x="414" y="208"/>
                  </a:cubicBezTo>
                  <a:cubicBezTo>
                    <a:pt x="332" y="208"/>
                    <a:pt x="332" y="208"/>
                    <a:pt x="332" y="208"/>
                  </a:cubicBezTo>
                  <a:cubicBezTo>
                    <a:pt x="332" y="208"/>
                    <a:pt x="314" y="304"/>
                    <a:pt x="274" y="304"/>
                  </a:cubicBezTo>
                  <a:cubicBezTo>
                    <a:pt x="234" y="304"/>
                    <a:pt x="218" y="242"/>
                    <a:pt x="209" y="208"/>
                  </a:cubicBezTo>
                  <a:cubicBezTo>
                    <a:pt x="199" y="173"/>
                    <a:pt x="185" y="96"/>
                    <a:pt x="144" y="96"/>
                  </a:cubicBezTo>
                  <a:cubicBezTo>
                    <a:pt x="104" y="97"/>
                    <a:pt x="82" y="208"/>
                    <a:pt x="82" y="208"/>
                  </a:cubicBezTo>
                  <a:cubicBezTo>
                    <a:pt x="0" y="208"/>
                    <a:pt x="0" y="208"/>
                    <a:pt x="0" y="208"/>
                  </a:cubicBezTo>
                  <a:cubicBezTo>
                    <a:pt x="0" y="207"/>
                    <a:pt x="0" y="207"/>
                    <a:pt x="0" y="207"/>
                  </a:cubicBezTo>
                  <a:cubicBezTo>
                    <a:pt x="0" y="93"/>
                    <a:pt x="93" y="0"/>
                    <a:pt x="207" y="0"/>
                  </a:cubicBezTo>
                  <a:cubicBezTo>
                    <a:pt x="289" y="0"/>
                    <a:pt x="360" y="48"/>
                    <a:pt x="393" y="117"/>
                  </a:cubicBezTo>
                </a:path>
              </a:pathLst>
            </a:cu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Line 404"/>
            <p:cNvSpPr>
              <a:spLocks noChangeShapeType="1"/>
            </p:cNvSpPr>
            <p:nvPr/>
          </p:nvSpPr>
          <p:spPr bwMode="auto">
            <a:xfrm flipH="1">
              <a:off x="5492751" y="5551488"/>
              <a:ext cx="7938" cy="63500"/>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Line 405"/>
            <p:cNvSpPr>
              <a:spLocks noChangeShapeType="1"/>
            </p:cNvSpPr>
            <p:nvPr/>
          </p:nvSpPr>
          <p:spPr bwMode="auto">
            <a:xfrm>
              <a:off x="5500688" y="5551488"/>
              <a:ext cx="57150" cy="25400"/>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1" name="Freeform 441"/>
          <p:cNvSpPr>
            <a:spLocks/>
          </p:cNvSpPr>
          <p:nvPr userDrawn="1"/>
        </p:nvSpPr>
        <p:spPr bwMode="auto">
          <a:xfrm>
            <a:off x="5182745" y="1746154"/>
            <a:ext cx="288925" cy="515938"/>
          </a:xfrm>
          <a:custGeom>
            <a:avLst/>
            <a:gdLst/>
            <a:ahLst/>
            <a:cxnLst>
              <a:cxn ang="0">
                <a:pos x="109" y="15"/>
              </a:cxn>
              <a:cxn ang="0">
                <a:pos x="84" y="49"/>
              </a:cxn>
              <a:cxn ang="0">
                <a:pos x="3" y="118"/>
              </a:cxn>
              <a:cxn ang="0">
                <a:pos x="0" y="142"/>
              </a:cxn>
              <a:cxn ang="0">
                <a:pos x="13" y="189"/>
              </a:cxn>
              <a:cxn ang="0">
                <a:pos x="65" y="230"/>
              </a:cxn>
              <a:cxn ang="0">
                <a:pos x="77" y="274"/>
              </a:cxn>
              <a:cxn ang="0">
                <a:pos x="77" y="283"/>
              </a:cxn>
              <a:cxn ang="0">
                <a:pos x="31" y="439"/>
              </a:cxn>
              <a:cxn ang="0">
                <a:pos x="30" y="445"/>
              </a:cxn>
              <a:cxn ang="0">
                <a:pos x="32" y="452"/>
              </a:cxn>
              <a:cxn ang="0">
                <a:pos x="43" y="458"/>
              </a:cxn>
              <a:cxn ang="0">
                <a:pos x="241" y="458"/>
              </a:cxn>
              <a:cxn ang="0">
                <a:pos x="252" y="452"/>
              </a:cxn>
              <a:cxn ang="0">
                <a:pos x="253" y="439"/>
              </a:cxn>
              <a:cxn ang="0">
                <a:pos x="221" y="226"/>
              </a:cxn>
              <a:cxn ang="0">
                <a:pos x="223" y="216"/>
              </a:cxn>
              <a:cxn ang="0">
                <a:pos x="217" y="208"/>
              </a:cxn>
              <a:cxn ang="0">
                <a:pos x="107" y="195"/>
              </a:cxn>
              <a:cxn ang="0">
                <a:pos x="97" y="210"/>
              </a:cxn>
              <a:cxn ang="0">
                <a:pos x="112" y="221"/>
              </a:cxn>
              <a:cxn ang="0">
                <a:pos x="192" y="225"/>
              </a:cxn>
              <a:cxn ang="0">
                <a:pos x="180" y="283"/>
              </a:cxn>
              <a:cxn ang="0">
                <a:pos x="219" y="432"/>
              </a:cxn>
              <a:cxn ang="0">
                <a:pos x="64" y="432"/>
              </a:cxn>
              <a:cxn ang="0">
                <a:pos x="104" y="284"/>
              </a:cxn>
              <a:cxn ang="0">
                <a:pos x="103" y="268"/>
              </a:cxn>
              <a:cxn ang="0">
                <a:pos x="85" y="213"/>
              </a:cxn>
              <a:cxn ang="0">
                <a:pos x="77" y="206"/>
              </a:cxn>
              <a:cxn ang="0">
                <a:pos x="36" y="175"/>
              </a:cxn>
              <a:cxn ang="0">
                <a:pos x="27" y="142"/>
              </a:cxn>
              <a:cxn ang="0">
                <a:pos x="29" y="125"/>
              </a:cxn>
              <a:cxn ang="0">
                <a:pos x="94" y="75"/>
              </a:cxn>
              <a:cxn ang="0">
                <a:pos x="98" y="75"/>
              </a:cxn>
              <a:cxn ang="0">
                <a:pos x="98" y="75"/>
              </a:cxn>
              <a:cxn ang="0">
                <a:pos x="108" y="64"/>
              </a:cxn>
              <a:cxn ang="0">
                <a:pos x="125" y="37"/>
              </a:cxn>
              <a:cxn ang="0">
                <a:pos x="156" y="30"/>
              </a:cxn>
              <a:cxn ang="0">
                <a:pos x="184" y="47"/>
              </a:cxn>
              <a:cxn ang="0">
                <a:pos x="191" y="78"/>
              </a:cxn>
              <a:cxn ang="0">
                <a:pos x="202" y="93"/>
              </a:cxn>
              <a:cxn ang="0">
                <a:pos x="217" y="83"/>
              </a:cxn>
              <a:cxn ang="0">
                <a:pos x="205" y="31"/>
              </a:cxn>
              <a:cxn ang="0">
                <a:pos x="161" y="3"/>
              </a:cxn>
              <a:cxn ang="0">
                <a:pos x="109" y="15"/>
              </a:cxn>
            </a:cxnLst>
            <a:rect l="0" t="0" r="r" b="b"/>
            <a:pathLst>
              <a:path w="255" h="458">
                <a:moveTo>
                  <a:pt x="109" y="15"/>
                </a:moveTo>
                <a:cubicBezTo>
                  <a:pt x="97" y="23"/>
                  <a:pt x="89" y="35"/>
                  <a:pt x="84" y="49"/>
                </a:cubicBezTo>
                <a:cubicBezTo>
                  <a:pt x="46" y="53"/>
                  <a:pt x="13" y="80"/>
                  <a:pt x="3" y="118"/>
                </a:cubicBezTo>
                <a:cubicBezTo>
                  <a:pt x="1" y="126"/>
                  <a:pt x="0" y="134"/>
                  <a:pt x="0" y="142"/>
                </a:cubicBezTo>
                <a:cubicBezTo>
                  <a:pt x="0" y="158"/>
                  <a:pt x="5" y="174"/>
                  <a:pt x="13" y="189"/>
                </a:cubicBezTo>
                <a:cubicBezTo>
                  <a:pt x="25" y="209"/>
                  <a:pt x="43" y="223"/>
                  <a:pt x="65" y="230"/>
                </a:cubicBezTo>
                <a:cubicBezTo>
                  <a:pt x="68" y="235"/>
                  <a:pt x="75" y="249"/>
                  <a:pt x="77" y="274"/>
                </a:cubicBezTo>
                <a:cubicBezTo>
                  <a:pt x="77" y="277"/>
                  <a:pt x="77" y="280"/>
                  <a:pt x="77" y="283"/>
                </a:cubicBezTo>
                <a:cubicBezTo>
                  <a:pt x="77" y="315"/>
                  <a:pt x="68" y="366"/>
                  <a:pt x="31" y="439"/>
                </a:cubicBezTo>
                <a:cubicBezTo>
                  <a:pt x="30" y="441"/>
                  <a:pt x="30" y="443"/>
                  <a:pt x="30" y="445"/>
                </a:cubicBezTo>
                <a:cubicBezTo>
                  <a:pt x="30" y="448"/>
                  <a:pt x="30" y="450"/>
                  <a:pt x="32" y="452"/>
                </a:cubicBezTo>
                <a:cubicBezTo>
                  <a:pt x="34" y="456"/>
                  <a:pt x="38" y="458"/>
                  <a:pt x="43" y="458"/>
                </a:cubicBezTo>
                <a:cubicBezTo>
                  <a:pt x="241" y="458"/>
                  <a:pt x="241" y="458"/>
                  <a:pt x="241" y="458"/>
                </a:cubicBezTo>
                <a:cubicBezTo>
                  <a:pt x="246" y="458"/>
                  <a:pt x="250" y="456"/>
                  <a:pt x="252" y="452"/>
                </a:cubicBezTo>
                <a:cubicBezTo>
                  <a:pt x="255" y="448"/>
                  <a:pt x="255" y="443"/>
                  <a:pt x="253" y="439"/>
                </a:cubicBezTo>
                <a:cubicBezTo>
                  <a:pt x="252" y="437"/>
                  <a:pt x="176" y="295"/>
                  <a:pt x="221" y="226"/>
                </a:cubicBezTo>
                <a:cubicBezTo>
                  <a:pt x="223" y="223"/>
                  <a:pt x="224" y="220"/>
                  <a:pt x="223" y="216"/>
                </a:cubicBezTo>
                <a:cubicBezTo>
                  <a:pt x="222" y="213"/>
                  <a:pt x="220" y="210"/>
                  <a:pt x="217" y="208"/>
                </a:cubicBezTo>
                <a:cubicBezTo>
                  <a:pt x="215" y="207"/>
                  <a:pt x="175" y="181"/>
                  <a:pt x="107" y="195"/>
                </a:cubicBezTo>
                <a:cubicBezTo>
                  <a:pt x="100" y="196"/>
                  <a:pt x="95" y="203"/>
                  <a:pt x="97" y="210"/>
                </a:cubicBezTo>
                <a:cubicBezTo>
                  <a:pt x="98" y="217"/>
                  <a:pt x="105" y="222"/>
                  <a:pt x="112" y="221"/>
                </a:cubicBezTo>
                <a:cubicBezTo>
                  <a:pt x="150" y="213"/>
                  <a:pt x="177" y="220"/>
                  <a:pt x="192" y="225"/>
                </a:cubicBezTo>
                <a:cubicBezTo>
                  <a:pt x="184" y="243"/>
                  <a:pt x="180" y="262"/>
                  <a:pt x="180" y="283"/>
                </a:cubicBezTo>
                <a:cubicBezTo>
                  <a:pt x="180" y="339"/>
                  <a:pt x="205" y="401"/>
                  <a:pt x="219" y="432"/>
                </a:cubicBezTo>
                <a:cubicBezTo>
                  <a:pt x="189" y="432"/>
                  <a:pt x="94" y="432"/>
                  <a:pt x="64" y="432"/>
                </a:cubicBezTo>
                <a:cubicBezTo>
                  <a:pt x="91" y="376"/>
                  <a:pt x="104" y="326"/>
                  <a:pt x="104" y="284"/>
                </a:cubicBezTo>
                <a:cubicBezTo>
                  <a:pt x="104" y="279"/>
                  <a:pt x="104" y="273"/>
                  <a:pt x="103" y="268"/>
                </a:cubicBezTo>
                <a:cubicBezTo>
                  <a:pt x="100" y="237"/>
                  <a:pt x="90" y="219"/>
                  <a:pt x="85" y="213"/>
                </a:cubicBezTo>
                <a:cubicBezTo>
                  <a:pt x="84" y="210"/>
                  <a:pt x="81" y="207"/>
                  <a:pt x="77" y="206"/>
                </a:cubicBezTo>
                <a:cubicBezTo>
                  <a:pt x="60" y="202"/>
                  <a:pt x="45" y="191"/>
                  <a:pt x="36" y="175"/>
                </a:cubicBezTo>
                <a:cubicBezTo>
                  <a:pt x="30" y="165"/>
                  <a:pt x="27" y="154"/>
                  <a:pt x="27" y="142"/>
                </a:cubicBezTo>
                <a:cubicBezTo>
                  <a:pt x="27" y="136"/>
                  <a:pt x="28" y="131"/>
                  <a:pt x="29" y="125"/>
                </a:cubicBezTo>
                <a:cubicBezTo>
                  <a:pt x="37" y="95"/>
                  <a:pt x="64" y="75"/>
                  <a:pt x="94" y="75"/>
                </a:cubicBezTo>
                <a:cubicBezTo>
                  <a:pt x="95" y="75"/>
                  <a:pt x="97" y="75"/>
                  <a:pt x="98" y="75"/>
                </a:cubicBezTo>
                <a:cubicBezTo>
                  <a:pt x="98" y="75"/>
                  <a:pt x="98" y="75"/>
                  <a:pt x="98" y="75"/>
                </a:cubicBezTo>
                <a:cubicBezTo>
                  <a:pt x="103" y="73"/>
                  <a:pt x="107" y="69"/>
                  <a:pt x="108" y="64"/>
                </a:cubicBezTo>
                <a:cubicBezTo>
                  <a:pt x="110" y="53"/>
                  <a:pt x="116" y="43"/>
                  <a:pt x="125" y="37"/>
                </a:cubicBezTo>
                <a:cubicBezTo>
                  <a:pt x="134" y="30"/>
                  <a:pt x="145" y="28"/>
                  <a:pt x="156" y="30"/>
                </a:cubicBezTo>
                <a:cubicBezTo>
                  <a:pt x="167" y="31"/>
                  <a:pt x="177" y="37"/>
                  <a:pt x="184" y="47"/>
                </a:cubicBezTo>
                <a:cubicBezTo>
                  <a:pt x="190" y="56"/>
                  <a:pt x="193" y="67"/>
                  <a:pt x="191" y="78"/>
                </a:cubicBezTo>
                <a:cubicBezTo>
                  <a:pt x="189" y="85"/>
                  <a:pt x="194" y="92"/>
                  <a:pt x="202" y="93"/>
                </a:cubicBezTo>
                <a:cubicBezTo>
                  <a:pt x="209" y="95"/>
                  <a:pt x="216" y="90"/>
                  <a:pt x="217" y="83"/>
                </a:cubicBezTo>
                <a:cubicBezTo>
                  <a:pt x="220" y="64"/>
                  <a:pt x="216" y="46"/>
                  <a:pt x="205" y="31"/>
                </a:cubicBezTo>
                <a:cubicBezTo>
                  <a:pt x="195" y="16"/>
                  <a:pt x="179" y="6"/>
                  <a:pt x="161" y="3"/>
                </a:cubicBezTo>
                <a:cubicBezTo>
                  <a:pt x="143" y="0"/>
                  <a:pt x="124" y="4"/>
                  <a:pt x="109" y="1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97"/>
          <p:cNvSpPr>
            <a:spLocks noEditPoints="1"/>
          </p:cNvSpPr>
          <p:nvPr userDrawn="1"/>
        </p:nvSpPr>
        <p:spPr bwMode="auto">
          <a:xfrm>
            <a:off x="5073207" y="3772354"/>
            <a:ext cx="508000" cy="328613"/>
          </a:xfrm>
          <a:custGeom>
            <a:avLst/>
            <a:gdLst/>
            <a:ahLst/>
            <a:cxnLst>
              <a:cxn ang="0">
                <a:pos x="25" y="33"/>
              </a:cxn>
              <a:cxn ang="0">
                <a:pos x="0" y="87"/>
              </a:cxn>
              <a:cxn ang="0">
                <a:pos x="51" y="166"/>
              </a:cxn>
              <a:cxn ang="0">
                <a:pos x="12" y="178"/>
              </a:cxn>
              <a:cxn ang="0">
                <a:pos x="24" y="231"/>
              </a:cxn>
              <a:cxn ang="0">
                <a:pos x="32" y="241"/>
              </a:cxn>
              <a:cxn ang="0">
                <a:pos x="131" y="241"/>
              </a:cxn>
              <a:cxn ang="0">
                <a:pos x="140" y="231"/>
              </a:cxn>
              <a:cxn ang="0">
                <a:pos x="188" y="290"/>
              </a:cxn>
              <a:cxn ang="0">
                <a:pos x="205" y="194"/>
              </a:cxn>
              <a:cxn ang="0">
                <a:pos x="189" y="202"/>
              </a:cxn>
              <a:cxn ang="0">
                <a:pos x="213" y="241"/>
              </a:cxn>
              <a:cxn ang="0">
                <a:pos x="163" y="241"/>
              </a:cxn>
              <a:cxn ang="0">
                <a:pos x="169" y="213"/>
              </a:cxn>
              <a:cxn ang="0">
                <a:pos x="111" y="207"/>
              </a:cxn>
              <a:cxn ang="0">
                <a:pos x="101" y="226"/>
              </a:cxn>
              <a:cxn ang="0">
                <a:pos x="81" y="266"/>
              </a:cxn>
              <a:cxn ang="0">
                <a:pos x="61" y="226"/>
              </a:cxn>
              <a:cxn ang="0">
                <a:pos x="51" y="206"/>
              </a:cxn>
              <a:cxn ang="0">
                <a:pos x="36" y="207"/>
              </a:cxn>
              <a:cxn ang="0">
                <a:pos x="78" y="190"/>
              </a:cxn>
              <a:cxn ang="0">
                <a:pos x="89" y="183"/>
              </a:cxn>
              <a:cxn ang="0">
                <a:pos x="87" y="168"/>
              </a:cxn>
              <a:cxn ang="0">
                <a:pos x="44" y="49"/>
              </a:cxn>
              <a:cxn ang="0">
                <a:pos x="230" y="88"/>
              </a:cxn>
              <a:cxn ang="0">
                <a:pos x="229" y="138"/>
              </a:cxn>
              <a:cxn ang="0">
                <a:pos x="211" y="170"/>
              </a:cxn>
              <a:cxn ang="0">
                <a:pos x="220" y="190"/>
              </a:cxn>
              <a:cxn ang="0">
                <a:pos x="302" y="178"/>
              </a:cxn>
              <a:cxn ang="0">
                <a:pos x="339" y="105"/>
              </a:cxn>
              <a:cxn ang="0">
                <a:pos x="364" y="153"/>
              </a:cxn>
              <a:cxn ang="0">
                <a:pos x="425" y="207"/>
              </a:cxn>
              <a:cxn ang="0">
                <a:pos x="391" y="207"/>
              </a:cxn>
              <a:cxn ang="0">
                <a:pos x="378" y="213"/>
              </a:cxn>
              <a:cxn ang="0">
                <a:pos x="384" y="241"/>
              </a:cxn>
              <a:cxn ang="0">
                <a:pos x="334" y="241"/>
              </a:cxn>
              <a:cxn ang="0">
                <a:pos x="357" y="211"/>
              </a:cxn>
              <a:cxn ang="0">
                <a:pos x="351" y="195"/>
              </a:cxn>
              <a:cxn ang="0">
                <a:pos x="309" y="241"/>
              </a:cxn>
              <a:cxn ang="0">
                <a:pos x="408" y="241"/>
              </a:cxn>
              <a:cxn ang="0">
                <a:pos x="437" y="231"/>
              </a:cxn>
              <a:cxn ang="0">
                <a:pos x="449" y="157"/>
              </a:cxn>
              <a:cxn ang="0">
                <a:pos x="376" y="131"/>
              </a:cxn>
              <a:cxn ang="0">
                <a:pos x="348" y="81"/>
              </a:cxn>
              <a:cxn ang="0">
                <a:pos x="278" y="93"/>
              </a:cxn>
              <a:cxn ang="0">
                <a:pos x="243" y="166"/>
              </a:cxn>
              <a:cxn ang="0">
                <a:pos x="252" y="147"/>
              </a:cxn>
              <a:cxn ang="0">
                <a:pos x="260" y="105"/>
              </a:cxn>
              <a:cxn ang="0">
                <a:pos x="247" y="71"/>
              </a:cxn>
              <a:cxn ang="0">
                <a:pos x="33" y="26"/>
              </a:cxn>
              <a:cxn ang="0">
                <a:pos x="33" y="26"/>
              </a:cxn>
            </a:cxnLst>
            <a:rect l="0" t="0" r="r" b="b"/>
            <a:pathLst>
              <a:path w="449" h="290">
                <a:moveTo>
                  <a:pt x="33" y="26"/>
                </a:moveTo>
                <a:cubicBezTo>
                  <a:pt x="30" y="27"/>
                  <a:pt x="26" y="30"/>
                  <a:pt x="25" y="33"/>
                </a:cubicBezTo>
                <a:cubicBezTo>
                  <a:pt x="1" y="82"/>
                  <a:pt x="1" y="82"/>
                  <a:pt x="1" y="82"/>
                </a:cubicBezTo>
                <a:cubicBezTo>
                  <a:pt x="0" y="84"/>
                  <a:pt x="0" y="85"/>
                  <a:pt x="0" y="87"/>
                </a:cubicBezTo>
                <a:cubicBezTo>
                  <a:pt x="0" y="89"/>
                  <a:pt x="0" y="91"/>
                  <a:pt x="1" y="93"/>
                </a:cubicBezTo>
                <a:cubicBezTo>
                  <a:pt x="2" y="95"/>
                  <a:pt x="23" y="133"/>
                  <a:pt x="51" y="166"/>
                </a:cubicBezTo>
                <a:cubicBezTo>
                  <a:pt x="45" y="166"/>
                  <a:pt x="24" y="166"/>
                  <a:pt x="24" y="166"/>
                </a:cubicBezTo>
                <a:cubicBezTo>
                  <a:pt x="17" y="166"/>
                  <a:pt x="12" y="171"/>
                  <a:pt x="12" y="178"/>
                </a:cubicBezTo>
                <a:cubicBezTo>
                  <a:pt x="12" y="219"/>
                  <a:pt x="12" y="219"/>
                  <a:pt x="12" y="219"/>
                </a:cubicBezTo>
                <a:cubicBezTo>
                  <a:pt x="12" y="226"/>
                  <a:pt x="17" y="231"/>
                  <a:pt x="24" y="231"/>
                </a:cubicBezTo>
                <a:cubicBezTo>
                  <a:pt x="24" y="231"/>
                  <a:pt x="30" y="231"/>
                  <a:pt x="33" y="231"/>
                </a:cubicBezTo>
                <a:cubicBezTo>
                  <a:pt x="32" y="234"/>
                  <a:pt x="32" y="238"/>
                  <a:pt x="32" y="241"/>
                </a:cubicBezTo>
                <a:cubicBezTo>
                  <a:pt x="32" y="268"/>
                  <a:pt x="54" y="290"/>
                  <a:pt x="81" y="290"/>
                </a:cubicBezTo>
                <a:cubicBezTo>
                  <a:pt x="108" y="290"/>
                  <a:pt x="131" y="268"/>
                  <a:pt x="131" y="241"/>
                </a:cubicBezTo>
                <a:cubicBezTo>
                  <a:pt x="131" y="238"/>
                  <a:pt x="130" y="234"/>
                  <a:pt x="129" y="231"/>
                </a:cubicBezTo>
                <a:cubicBezTo>
                  <a:pt x="131" y="231"/>
                  <a:pt x="137" y="231"/>
                  <a:pt x="140" y="231"/>
                </a:cubicBezTo>
                <a:cubicBezTo>
                  <a:pt x="139" y="234"/>
                  <a:pt x="139" y="238"/>
                  <a:pt x="139" y="241"/>
                </a:cubicBezTo>
                <a:cubicBezTo>
                  <a:pt x="139" y="268"/>
                  <a:pt x="161" y="290"/>
                  <a:pt x="188" y="290"/>
                </a:cubicBezTo>
                <a:cubicBezTo>
                  <a:pt x="215" y="290"/>
                  <a:pt x="237" y="268"/>
                  <a:pt x="237" y="241"/>
                </a:cubicBezTo>
                <a:cubicBezTo>
                  <a:pt x="237" y="220"/>
                  <a:pt x="224" y="201"/>
                  <a:pt x="205" y="194"/>
                </a:cubicBezTo>
                <a:cubicBezTo>
                  <a:pt x="201" y="193"/>
                  <a:pt x="198" y="194"/>
                  <a:pt x="195" y="195"/>
                </a:cubicBezTo>
                <a:cubicBezTo>
                  <a:pt x="192" y="196"/>
                  <a:pt x="190" y="199"/>
                  <a:pt x="189" y="202"/>
                </a:cubicBezTo>
                <a:cubicBezTo>
                  <a:pt x="187" y="208"/>
                  <a:pt x="190" y="215"/>
                  <a:pt x="196" y="217"/>
                </a:cubicBezTo>
                <a:cubicBezTo>
                  <a:pt x="206" y="221"/>
                  <a:pt x="213" y="230"/>
                  <a:pt x="213" y="241"/>
                </a:cubicBezTo>
                <a:cubicBezTo>
                  <a:pt x="213" y="255"/>
                  <a:pt x="202" y="266"/>
                  <a:pt x="188" y="266"/>
                </a:cubicBezTo>
                <a:cubicBezTo>
                  <a:pt x="174" y="266"/>
                  <a:pt x="163" y="255"/>
                  <a:pt x="163" y="241"/>
                </a:cubicBezTo>
                <a:cubicBezTo>
                  <a:pt x="163" y="235"/>
                  <a:pt x="165" y="230"/>
                  <a:pt x="168" y="226"/>
                </a:cubicBezTo>
                <a:cubicBezTo>
                  <a:pt x="170" y="222"/>
                  <a:pt x="171" y="217"/>
                  <a:pt x="169" y="213"/>
                </a:cubicBezTo>
                <a:cubicBezTo>
                  <a:pt x="167" y="209"/>
                  <a:pt x="163" y="207"/>
                  <a:pt x="158" y="207"/>
                </a:cubicBezTo>
                <a:cubicBezTo>
                  <a:pt x="111" y="207"/>
                  <a:pt x="111" y="207"/>
                  <a:pt x="111" y="207"/>
                </a:cubicBezTo>
                <a:cubicBezTo>
                  <a:pt x="107" y="207"/>
                  <a:pt x="102" y="209"/>
                  <a:pt x="100" y="213"/>
                </a:cubicBezTo>
                <a:cubicBezTo>
                  <a:pt x="98" y="217"/>
                  <a:pt x="99" y="222"/>
                  <a:pt x="101" y="226"/>
                </a:cubicBezTo>
                <a:cubicBezTo>
                  <a:pt x="105" y="230"/>
                  <a:pt x="106" y="235"/>
                  <a:pt x="106" y="241"/>
                </a:cubicBezTo>
                <a:cubicBezTo>
                  <a:pt x="106" y="255"/>
                  <a:pt x="95" y="266"/>
                  <a:pt x="81" y="266"/>
                </a:cubicBezTo>
                <a:cubicBezTo>
                  <a:pt x="67" y="266"/>
                  <a:pt x="56" y="255"/>
                  <a:pt x="56" y="241"/>
                </a:cubicBezTo>
                <a:cubicBezTo>
                  <a:pt x="56" y="235"/>
                  <a:pt x="58" y="230"/>
                  <a:pt x="61" y="226"/>
                </a:cubicBezTo>
                <a:cubicBezTo>
                  <a:pt x="64" y="222"/>
                  <a:pt x="64" y="217"/>
                  <a:pt x="62" y="213"/>
                </a:cubicBezTo>
                <a:cubicBezTo>
                  <a:pt x="60" y="209"/>
                  <a:pt x="56" y="206"/>
                  <a:pt x="51" y="206"/>
                </a:cubicBezTo>
                <a:cubicBezTo>
                  <a:pt x="43" y="207"/>
                  <a:pt x="43" y="207"/>
                  <a:pt x="43" y="207"/>
                </a:cubicBezTo>
                <a:cubicBezTo>
                  <a:pt x="43" y="207"/>
                  <a:pt x="38" y="207"/>
                  <a:pt x="36" y="207"/>
                </a:cubicBezTo>
                <a:cubicBezTo>
                  <a:pt x="36" y="204"/>
                  <a:pt x="36" y="193"/>
                  <a:pt x="36" y="190"/>
                </a:cubicBezTo>
                <a:cubicBezTo>
                  <a:pt x="40" y="190"/>
                  <a:pt x="78" y="190"/>
                  <a:pt x="78" y="190"/>
                </a:cubicBezTo>
                <a:cubicBezTo>
                  <a:pt x="83" y="190"/>
                  <a:pt x="86" y="188"/>
                  <a:pt x="89" y="184"/>
                </a:cubicBezTo>
                <a:cubicBezTo>
                  <a:pt x="89" y="184"/>
                  <a:pt x="89" y="183"/>
                  <a:pt x="89" y="183"/>
                </a:cubicBezTo>
                <a:cubicBezTo>
                  <a:pt x="90" y="181"/>
                  <a:pt x="91" y="179"/>
                  <a:pt x="91" y="177"/>
                </a:cubicBezTo>
                <a:cubicBezTo>
                  <a:pt x="91" y="174"/>
                  <a:pt x="90" y="170"/>
                  <a:pt x="87" y="168"/>
                </a:cubicBezTo>
                <a:cubicBezTo>
                  <a:pt x="59" y="143"/>
                  <a:pt x="33" y="101"/>
                  <a:pt x="25" y="87"/>
                </a:cubicBezTo>
                <a:cubicBezTo>
                  <a:pt x="26" y="85"/>
                  <a:pt x="43" y="51"/>
                  <a:pt x="44" y="49"/>
                </a:cubicBezTo>
                <a:cubicBezTo>
                  <a:pt x="109" y="39"/>
                  <a:pt x="156" y="49"/>
                  <a:pt x="183" y="60"/>
                </a:cubicBezTo>
                <a:cubicBezTo>
                  <a:pt x="214" y="72"/>
                  <a:pt x="230" y="88"/>
                  <a:pt x="230" y="88"/>
                </a:cubicBezTo>
                <a:cubicBezTo>
                  <a:pt x="230" y="88"/>
                  <a:pt x="231" y="89"/>
                  <a:pt x="231" y="89"/>
                </a:cubicBezTo>
                <a:cubicBezTo>
                  <a:pt x="239" y="96"/>
                  <a:pt x="235" y="122"/>
                  <a:pt x="229" y="138"/>
                </a:cubicBezTo>
                <a:cubicBezTo>
                  <a:pt x="229" y="137"/>
                  <a:pt x="229" y="139"/>
                  <a:pt x="229" y="139"/>
                </a:cubicBezTo>
                <a:cubicBezTo>
                  <a:pt x="229" y="140"/>
                  <a:pt x="222" y="158"/>
                  <a:pt x="211" y="170"/>
                </a:cubicBezTo>
                <a:cubicBezTo>
                  <a:pt x="208" y="174"/>
                  <a:pt x="207" y="179"/>
                  <a:pt x="209" y="183"/>
                </a:cubicBezTo>
                <a:cubicBezTo>
                  <a:pt x="211" y="187"/>
                  <a:pt x="216" y="190"/>
                  <a:pt x="220" y="190"/>
                </a:cubicBezTo>
                <a:cubicBezTo>
                  <a:pt x="290" y="190"/>
                  <a:pt x="290" y="190"/>
                  <a:pt x="290" y="190"/>
                </a:cubicBezTo>
                <a:cubicBezTo>
                  <a:pt x="297" y="190"/>
                  <a:pt x="302" y="185"/>
                  <a:pt x="302" y="178"/>
                </a:cubicBezTo>
                <a:cubicBezTo>
                  <a:pt x="302" y="178"/>
                  <a:pt x="302" y="109"/>
                  <a:pt x="302" y="105"/>
                </a:cubicBezTo>
                <a:cubicBezTo>
                  <a:pt x="306" y="105"/>
                  <a:pt x="337" y="105"/>
                  <a:pt x="339" y="105"/>
                </a:cubicBezTo>
                <a:cubicBezTo>
                  <a:pt x="340" y="108"/>
                  <a:pt x="356" y="146"/>
                  <a:pt x="356" y="146"/>
                </a:cubicBezTo>
                <a:cubicBezTo>
                  <a:pt x="357" y="150"/>
                  <a:pt x="360" y="152"/>
                  <a:pt x="364" y="153"/>
                </a:cubicBezTo>
                <a:cubicBezTo>
                  <a:pt x="364" y="153"/>
                  <a:pt x="415" y="165"/>
                  <a:pt x="425" y="167"/>
                </a:cubicBezTo>
                <a:cubicBezTo>
                  <a:pt x="425" y="170"/>
                  <a:pt x="425" y="203"/>
                  <a:pt x="425" y="207"/>
                </a:cubicBezTo>
                <a:cubicBezTo>
                  <a:pt x="421" y="207"/>
                  <a:pt x="391" y="207"/>
                  <a:pt x="391" y="207"/>
                </a:cubicBezTo>
                <a:cubicBezTo>
                  <a:pt x="391" y="207"/>
                  <a:pt x="391" y="207"/>
                  <a:pt x="391" y="207"/>
                </a:cubicBezTo>
                <a:cubicBezTo>
                  <a:pt x="391" y="207"/>
                  <a:pt x="390" y="207"/>
                  <a:pt x="389" y="207"/>
                </a:cubicBezTo>
                <a:cubicBezTo>
                  <a:pt x="384" y="207"/>
                  <a:pt x="380" y="209"/>
                  <a:pt x="378" y="213"/>
                </a:cubicBezTo>
                <a:cubicBezTo>
                  <a:pt x="376" y="217"/>
                  <a:pt x="376" y="222"/>
                  <a:pt x="379" y="226"/>
                </a:cubicBezTo>
                <a:cubicBezTo>
                  <a:pt x="382" y="230"/>
                  <a:pt x="384" y="236"/>
                  <a:pt x="384" y="241"/>
                </a:cubicBezTo>
                <a:cubicBezTo>
                  <a:pt x="384" y="255"/>
                  <a:pt x="373" y="266"/>
                  <a:pt x="359" y="266"/>
                </a:cubicBezTo>
                <a:cubicBezTo>
                  <a:pt x="345" y="266"/>
                  <a:pt x="334" y="255"/>
                  <a:pt x="334" y="241"/>
                </a:cubicBezTo>
                <a:cubicBezTo>
                  <a:pt x="334" y="230"/>
                  <a:pt x="340" y="221"/>
                  <a:pt x="350" y="217"/>
                </a:cubicBezTo>
                <a:cubicBezTo>
                  <a:pt x="353" y="216"/>
                  <a:pt x="355" y="214"/>
                  <a:pt x="357" y="211"/>
                </a:cubicBezTo>
                <a:cubicBezTo>
                  <a:pt x="358" y="208"/>
                  <a:pt x="358" y="205"/>
                  <a:pt x="357" y="202"/>
                </a:cubicBezTo>
                <a:cubicBezTo>
                  <a:pt x="356" y="199"/>
                  <a:pt x="354" y="196"/>
                  <a:pt x="351" y="195"/>
                </a:cubicBezTo>
                <a:cubicBezTo>
                  <a:pt x="348" y="194"/>
                  <a:pt x="345" y="194"/>
                  <a:pt x="342" y="195"/>
                </a:cubicBezTo>
                <a:cubicBezTo>
                  <a:pt x="322" y="202"/>
                  <a:pt x="309" y="220"/>
                  <a:pt x="309" y="241"/>
                </a:cubicBezTo>
                <a:cubicBezTo>
                  <a:pt x="309" y="268"/>
                  <a:pt x="332" y="290"/>
                  <a:pt x="359" y="290"/>
                </a:cubicBezTo>
                <a:cubicBezTo>
                  <a:pt x="386" y="290"/>
                  <a:pt x="408" y="268"/>
                  <a:pt x="408" y="241"/>
                </a:cubicBezTo>
                <a:cubicBezTo>
                  <a:pt x="408" y="238"/>
                  <a:pt x="408" y="234"/>
                  <a:pt x="407" y="231"/>
                </a:cubicBezTo>
                <a:cubicBezTo>
                  <a:pt x="411" y="231"/>
                  <a:pt x="437" y="231"/>
                  <a:pt x="437" y="231"/>
                </a:cubicBezTo>
                <a:cubicBezTo>
                  <a:pt x="444" y="231"/>
                  <a:pt x="449" y="226"/>
                  <a:pt x="449" y="219"/>
                </a:cubicBezTo>
                <a:cubicBezTo>
                  <a:pt x="449" y="157"/>
                  <a:pt x="449" y="157"/>
                  <a:pt x="449" y="157"/>
                </a:cubicBezTo>
                <a:cubicBezTo>
                  <a:pt x="449" y="152"/>
                  <a:pt x="445" y="147"/>
                  <a:pt x="440" y="146"/>
                </a:cubicBezTo>
                <a:cubicBezTo>
                  <a:pt x="440" y="146"/>
                  <a:pt x="378" y="132"/>
                  <a:pt x="376" y="131"/>
                </a:cubicBezTo>
                <a:cubicBezTo>
                  <a:pt x="375" y="129"/>
                  <a:pt x="359" y="89"/>
                  <a:pt x="359" y="89"/>
                </a:cubicBezTo>
                <a:cubicBezTo>
                  <a:pt x="357" y="84"/>
                  <a:pt x="353" y="81"/>
                  <a:pt x="348" y="81"/>
                </a:cubicBezTo>
                <a:cubicBezTo>
                  <a:pt x="290" y="81"/>
                  <a:pt x="290" y="81"/>
                  <a:pt x="290" y="81"/>
                </a:cubicBezTo>
                <a:cubicBezTo>
                  <a:pt x="283" y="81"/>
                  <a:pt x="278" y="87"/>
                  <a:pt x="278" y="93"/>
                </a:cubicBezTo>
                <a:cubicBezTo>
                  <a:pt x="278" y="93"/>
                  <a:pt x="278" y="162"/>
                  <a:pt x="278" y="166"/>
                </a:cubicBezTo>
                <a:cubicBezTo>
                  <a:pt x="275" y="166"/>
                  <a:pt x="248" y="166"/>
                  <a:pt x="243" y="166"/>
                </a:cubicBezTo>
                <a:cubicBezTo>
                  <a:pt x="249" y="156"/>
                  <a:pt x="252" y="147"/>
                  <a:pt x="252" y="147"/>
                </a:cubicBezTo>
                <a:cubicBezTo>
                  <a:pt x="252" y="147"/>
                  <a:pt x="252" y="147"/>
                  <a:pt x="252" y="147"/>
                </a:cubicBezTo>
                <a:cubicBezTo>
                  <a:pt x="252" y="147"/>
                  <a:pt x="252" y="146"/>
                  <a:pt x="252" y="146"/>
                </a:cubicBezTo>
                <a:cubicBezTo>
                  <a:pt x="253" y="142"/>
                  <a:pt x="260" y="124"/>
                  <a:pt x="260" y="105"/>
                </a:cubicBezTo>
                <a:cubicBezTo>
                  <a:pt x="260" y="93"/>
                  <a:pt x="257" y="80"/>
                  <a:pt x="247" y="71"/>
                </a:cubicBezTo>
                <a:cubicBezTo>
                  <a:pt x="247" y="71"/>
                  <a:pt x="247" y="71"/>
                  <a:pt x="247" y="71"/>
                </a:cubicBezTo>
                <a:cubicBezTo>
                  <a:pt x="247" y="71"/>
                  <a:pt x="247" y="71"/>
                  <a:pt x="247" y="71"/>
                </a:cubicBezTo>
                <a:cubicBezTo>
                  <a:pt x="244" y="68"/>
                  <a:pt x="176" y="0"/>
                  <a:pt x="33" y="26"/>
                </a:cubicBezTo>
                <a:moveTo>
                  <a:pt x="33" y="26"/>
                </a:moveTo>
                <a:cubicBezTo>
                  <a:pt x="33" y="26"/>
                  <a:pt x="33" y="26"/>
                  <a:pt x="33" y="2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263"/>
          <p:cNvSpPr>
            <a:spLocks/>
          </p:cNvSpPr>
          <p:nvPr userDrawn="1"/>
        </p:nvSpPr>
        <p:spPr bwMode="auto">
          <a:xfrm>
            <a:off x="5732770" y="1160862"/>
            <a:ext cx="409575" cy="522288"/>
          </a:xfrm>
          <a:custGeom>
            <a:avLst/>
            <a:gdLst/>
            <a:ahLst/>
            <a:cxnLst>
              <a:cxn ang="0">
                <a:pos x="269" y="4"/>
              </a:cxn>
              <a:cxn ang="0">
                <a:pos x="259" y="0"/>
              </a:cxn>
              <a:cxn ang="0">
                <a:pos x="250" y="4"/>
              </a:cxn>
              <a:cxn ang="0">
                <a:pos x="184" y="70"/>
              </a:cxn>
              <a:cxn ang="0">
                <a:pos x="180" y="80"/>
              </a:cxn>
              <a:cxn ang="0">
                <a:pos x="184" y="89"/>
              </a:cxn>
              <a:cxn ang="0">
                <a:pos x="243" y="231"/>
              </a:cxn>
              <a:cxn ang="0">
                <a:pos x="193" y="362"/>
              </a:cxn>
              <a:cxn ang="0">
                <a:pos x="148" y="316"/>
              </a:cxn>
              <a:cxn ang="0">
                <a:pos x="178" y="230"/>
              </a:cxn>
              <a:cxn ang="0">
                <a:pos x="139" y="135"/>
              </a:cxn>
              <a:cxn ang="0">
                <a:pos x="120" y="134"/>
              </a:cxn>
              <a:cxn ang="0">
                <a:pos x="54" y="195"/>
              </a:cxn>
              <a:cxn ang="0">
                <a:pos x="44" y="193"/>
              </a:cxn>
              <a:cxn ang="0">
                <a:pos x="15" y="202"/>
              </a:cxn>
              <a:cxn ang="0">
                <a:pos x="2" y="229"/>
              </a:cxn>
              <a:cxn ang="0">
                <a:pos x="37" y="271"/>
              </a:cxn>
              <a:cxn ang="0">
                <a:pos x="66" y="262"/>
              </a:cxn>
              <a:cxn ang="0">
                <a:pos x="80" y="236"/>
              </a:cxn>
              <a:cxn ang="0">
                <a:pos x="74" y="213"/>
              </a:cxn>
              <a:cxn ang="0">
                <a:pos x="128" y="163"/>
              </a:cxn>
              <a:cxn ang="0">
                <a:pos x="152" y="230"/>
              </a:cxn>
              <a:cxn ang="0">
                <a:pos x="120" y="307"/>
              </a:cxn>
              <a:cxn ang="0">
                <a:pos x="116" y="317"/>
              </a:cxn>
              <a:cxn ang="0">
                <a:pos x="120" y="326"/>
              </a:cxn>
              <a:cxn ang="0">
                <a:pos x="184" y="391"/>
              </a:cxn>
              <a:cxn ang="0">
                <a:pos x="193" y="395"/>
              </a:cxn>
              <a:cxn ang="0">
                <a:pos x="203" y="391"/>
              </a:cxn>
              <a:cxn ang="0">
                <a:pos x="269" y="231"/>
              </a:cxn>
              <a:cxn ang="0">
                <a:pos x="269" y="231"/>
              </a:cxn>
              <a:cxn ang="0">
                <a:pos x="212" y="80"/>
              </a:cxn>
              <a:cxn ang="0">
                <a:pos x="259" y="32"/>
              </a:cxn>
              <a:cxn ang="0">
                <a:pos x="336" y="230"/>
              </a:cxn>
              <a:cxn ang="0">
                <a:pos x="336" y="230"/>
              </a:cxn>
              <a:cxn ang="0">
                <a:pos x="250" y="438"/>
              </a:cxn>
              <a:cxn ang="0">
                <a:pos x="246" y="448"/>
              </a:cxn>
              <a:cxn ang="0">
                <a:pos x="250" y="457"/>
              </a:cxn>
              <a:cxn ang="0">
                <a:pos x="269" y="457"/>
              </a:cxn>
              <a:cxn ang="0">
                <a:pos x="363" y="230"/>
              </a:cxn>
              <a:cxn ang="0">
                <a:pos x="269" y="4"/>
              </a:cxn>
            </a:cxnLst>
            <a:rect l="0" t="0" r="r" b="b"/>
            <a:pathLst>
              <a:path w="363" h="462">
                <a:moveTo>
                  <a:pt x="269" y="4"/>
                </a:moveTo>
                <a:cubicBezTo>
                  <a:pt x="266" y="1"/>
                  <a:pt x="263" y="0"/>
                  <a:pt x="259" y="0"/>
                </a:cubicBezTo>
                <a:cubicBezTo>
                  <a:pt x="255" y="0"/>
                  <a:pt x="252" y="1"/>
                  <a:pt x="250" y="4"/>
                </a:cubicBezTo>
                <a:cubicBezTo>
                  <a:pt x="184" y="70"/>
                  <a:pt x="184" y="70"/>
                  <a:pt x="184" y="70"/>
                </a:cubicBezTo>
                <a:cubicBezTo>
                  <a:pt x="181" y="73"/>
                  <a:pt x="180" y="76"/>
                  <a:pt x="180" y="80"/>
                </a:cubicBezTo>
                <a:cubicBezTo>
                  <a:pt x="180" y="83"/>
                  <a:pt x="181" y="87"/>
                  <a:pt x="184" y="89"/>
                </a:cubicBezTo>
                <a:cubicBezTo>
                  <a:pt x="222" y="127"/>
                  <a:pt x="243" y="177"/>
                  <a:pt x="243" y="231"/>
                </a:cubicBezTo>
                <a:cubicBezTo>
                  <a:pt x="243" y="280"/>
                  <a:pt x="225" y="326"/>
                  <a:pt x="193" y="362"/>
                </a:cubicBezTo>
                <a:cubicBezTo>
                  <a:pt x="181" y="350"/>
                  <a:pt x="158" y="327"/>
                  <a:pt x="148" y="316"/>
                </a:cubicBezTo>
                <a:cubicBezTo>
                  <a:pt x="168" y="291"/>
                  <a:pt x="178" y="261"/>
                  <a:pt x="178" y="230"/>
                </a:cubicBezTo>
                <a:cubicBezTo>
                  <a:pt x="178" y="196"/>
                  <a:pt x="165" y="161"/>
                  <a:pt x="139" y="135"/>
                </a:cubicBezTo>
                <a:cubicBezTo>
                  <a:pt x="134" y="130"/>
                  <a:pt x="126" y="129"/>
                  <a:pt x="120" y="134"/>
                </a:cubicBezTo>
                <a:cubicBezTo>
                  <a:pt x="54" y="195"/>
                  <a:pt x="54" y="195"/>
                  <a:pt x="54" y="195"/>
                </a:cubicBezTo>
                <a:cubicBezTo>
                  <a:pt x="51" y="194"/>
                  <a:pt x="48" y="193"/>
                  <a:pt x="44" y="193"/>
                </a:cubicBezTo>
                <a:cubicBezTo>
                  <a:pt x="33" y="193"/>
                  <a:pt x="24" y="195"/>
                  <a:pt x="15" y="202"/>
                </a:cubicBezTo>
                <a:cubicBezTo>
                  <a:pt x="8" y="209"/>
                  <a:pt x="3" y="218"/>
                  <a:pt x="2" y="229"/>
                </a:cubicBezTo>
                <a:cubicBezTo>
                  <a:pt x="0" y="248"/>
                  <a:pt x="16" y="271"/>
                  <a:pt x="37" y="271"/>
                </a:cubicBezTo>
                <a:cubicBezTo>
                  <a:pt x="48" y="271"/>
                  <a:pt x="57" y="269"/>
                  <a:pt x="66" y="262"/>
                </a:cubicBezTo>
                <a:cubicBezTo>
                  <a:pt x="74" y="256"/>
                  <a:pt x="79" y="246"/>
                  <a:pt x="80" y="236"/>
                </a:cubicBezTo>
                <a:cubicBezTo>
                  <a:pt x="80" y="228"/>
                  <a:pt x="78" y="220"/>
                  <a:pt x="74" y="213"/>
                </a:cubicBezTo>
                <a:cubicBezTo>
                  <a:pt x="84" y="203"/>
                  <a:pt x="116" y="174"/>
                  <a:pt x="128" y="163"/>
                </a:cubicBezTo>
                <a:cubicBezTo>
                  <a:pt x="144" y="183"/>
                  <a:pt x="152" y="207"/>
                  <a:pt x="152" y="230"/>
                </a:cubicBezTo>
                <a:cubicBezTo>
                  <a:pt x="152" y="258"/>
                  <a:pt x="141" y="286"/>
                  <a:pt x="120" y="307"/>
                </a:cubicBezTo>
                <a:cubicBezTo>
                  <a:pt x="117" y="310"/>
                  <a:pt x="116" y="313"/>
                  <a:pt x="116" y="317"/>
                </a:cubicBezTo>
                <a:cubicBezTo>
                  <a:pt x="116" y="320"/>
                  <a:pt x="117" y="323"/>
                  <a:pt x="120" y="326"/>
                </a:cubicBezTo>
                <a:cubicBezTo>
                  <a:pt x="184" y="391"/>
                  <a:pt x="184" y="391"/>
                  <a:pt x="184" y="391"/>
                </a:cubicBezTo>
                <a:cubicBezTo>
                  <a:pt x="186" y="394"/>
                  <a:pt x="190" y="395"/>
                  <a:pt x="193" y="395"/>
                </a:cubicBezTo>
                <a:cubicBezTo>
                  <a:pt x="197" y="395"/>
                  <a:pt x="200" y="394"/>
                  <a:pt x="203" y="391"/>
                </a:cubicBezTo>
                <a:cubicBezTo>
                  <a:pt x="246" y="348"/>
                  <a:pt x="269" y="291"/>
                  <a:pt x="269" y="231"/>
                </a:cubicBezTo>
                <a:cubicBezTo>
                  <a:pt x="269" y="231"/>
                  <a:pt x="269" y="231"/>
                  <a:pt x="269" y="231"/>
                </a:cubicBezTo>
                <a:cubicBezTo>
                  <a:pt x="269" y="175"/>
                  <a:pt x="249" y="122"/>
                  <a:pt x="212" y="80"/>
                </a:cubicBezTo>
                <a:cubicBezTo>
                  <a:pt x="223" y="69"/>
                  <a:pt x="247" y="44"/>
                  <a:pt x="259" y="32"/>
                </a:cubicBezTo>
                <a:cubicBezTo>
                  <a:pt x="309" y="86"/>
                  <a:pt x="336" y="156"/>
                  <a:pt x="336" y="230"/>
                </a:cubicBezTo>
                <a:cubicBezTo>
                  <a:pt x="336" y="230"/>
                  <a:pt x="336" y="230"/>
                  <a:pt x="336" y="230"/>
                </a:cubicBezTo>
                <a:cubicBezTo>
                  <a:pt x="336" y="309"/>
                  <a:pt x="305" y="383"/>
                  <a:pt x="250" y="438"/>
                </a:cubicBezTo>
                <a:cubicBezTo>
                  <a:pt x="247" y="441"/>
                  <a:pt x="246" y="444"/>
                  <a:pt x="246" y="448"/>
                </a:cubicBezTo>
                <a:cubicBezTo>
                  <a:pt x="246" y="451"/>
                  <a:pt x="247" y="454"/>
                  <a:pt x="250" y="457"/>
                </a:cubicBezTo>
                <a:cubicBezTo>
                  <a:pt x="255" y="462"/>
                  <a:pt x="263" y="462"/>
                  <a:pt x="269" y="457"/>
                </a:cubicBezTo>
                <a:cubicBezTo>
                  <a:pt x="329" y="396"/>
                  <a:pt x="363" y="316"/>
                  <a:pt x="363" y="230"/>
                </a:cubicBezTo>
                <a:cubicBezTo>
                  <a:pt x="363" y="145"/>
                  <a:pt x="329" y="64"/>
                  <a:pt x="269" y="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57"/>
          <p:cNvSpPr>
            <a:spLocks/>
          </p:cNvSpPr>
          <p:nvPr userDrawn="1"/>
        </p:nvSpPr>
        <p:spPr bwMode="auto">
          <a:xfrm>
            <a:off x="5670857" y="4389724"/>
            <a:ext cx="533400" cy="542925"/>
          </a:xfrm>
          <a:custGeom>
            <a:avLst/>
            <a:gdLst/>
            <a:ahLst/>
            <a:cxnLst>
              <a:cxn ang="0">
                <a:pos x="470" y="225"/>
              </a:cxn>
              <a:cxn ang="0">
                <a:pos x="376" y="221"/>
              </a:cxn>
              <a:cxn ang="0">
                <a:pos x="392" y="271"/>
              </a:cxn>
              <a:cxn ang="0">
                <a:pos x="404" y="280"/>
              </a:cxn>
              <a:cxn ang="0">
                <a:pos x="362" y="365"/>
              </a:cxn>
              <a:cxn ang="0">
                <a:pos x="349" y="345"/>
              </a:cxn>
              <a:cxn ang="0">
                <a:pos x="302" y="280"/>
              </a:cxn>
              <a:cxn ang="0">
                <a:pos x="320" y="245"/>
              </a:cxn>
              <a:cxn ang="0">
                <a:pos x="361" y="188"/>
              </a:cxn>
              <a:cxn ang="0">
                <a:pos x="293" y="188"/>
              </a:cxn>
              <a:cxn ang="0">
                <a:pos x="320" y="146"/>
              </a:cxn>
              <a:cxn ang="0">
                <a:pos x="362" y="161"/>
              </a:cxn>
              <a:cxn ang="0">
                <a:pos x="404" y="143"/>
              </a:cxn>
              <a:cxn ang="0">
                <a:pos x="377" y="138"/>
              </a:cxn>
              <a:cxn ang="0">
                <a:pos x="354" y="129"/>
              </a:cxn>
              <a:cxn ang="0">
                <a:pos x="266" y="187"/>
              </a:cxn>
              <a:cxn ang="0">
                <a:pos x="340" y="205"/>
              </a:cxn>
              <a:cxn ang="0">
                <a:pos x="336" y="218"/>
              </a:cxn>
              <a:cxn ang="0">
                <a:pos x="261" y="260"/>
              </a:cxn>
              <a:cxn ang="0">
                <a:pos x="321" y="338"/>
              </a:cxn>
              <a:cxn ang="0">
                <a:pos x="353" y="394"/>
              </a:cxn>
              <a:cxn ang="0">
                <a:pos x="427" y="295"/>
              </a:cxn>
              <a:cxn ang="0">
                <a:pos x="409" y="251"/>
              </a:cxn>
              <a:cxn ang="0">
                <a:pos x="440" y="221"/>
              </a:cxn>
              <a:cxn ang="0">
                <a:pos x="445" y="245"/>
              </a:cxn>
              <a:cxn ang="0">
                <a:pos x="215" y="448"/>
              </a:cxn>
              <a:cxn ang="0">
                <a:pos x="266" y="335"/>
              </a:cxn>
              <a:cxn ang="0">
                <a:pos x="191" y="271"/>
              </a:cxn>
              <a:cxn ang="0">
                <a:pos x="148" y="236"/>
              </a:cxn>
              <a:cxn ang="0">
                <a:pos x="216" y="176"/>
              </a:cxn>
              <a:cxn ang="0">
                <a:pos x="102" y="117"/>
              </a:cxn>
              <a:cxn ang="0">
                <a:pos x="55" y="221"/>
              </a:cxn>
              <a:cxn ang="0">
                <a:pos x="126" y="313"/>
              </a:cxn>
              <a:cxn ang="0">
                <a:pos x="133" y="366"/>
              </a:cxn>
              <a:cxn ang="0">
                <a:pos x="127" y="416"/>
              </a:cxn>
              <a:cxn ang="0">
                <a:pos x="266" y="42"/>
              </a:cxn>
              <a:cxn ang="0">
                <a:pos x="316" y="86"/>
              </a:cxn>
              <a:cxn ang="0">
                <a:pos x="383" y="90"/>
              </a:cxn>
              <a:cxn ang="0">
                <a:pos x="384" y="24"/>
              </a:cxn>
              <a:cxn ang="0">
                <a:pos x="358" y="29"/>
              </a:cxn>
              <a:cxn ang="0">
                <a:pos x="269" y="16"/>
              </a:cxn>
              <a:cxn ang="0">
                <a:pos x="138" y="443"/>
              </a:cxn>
              <a:cxn ang="0">
                <a:pos x="144" y="334"/>
              </a:cxn>
              <a:cxn ang="0">
                <a:pos x="142" y="292"/>
              </a:cxn>
              <a:cxn ang="0">
                <a:pos x="85" y="194"/>
              </a:cxn>
              <a:cxn ang="0">
                <a:pos x="131" y="142"/>
              </a:cxn>
              <a:cxn ang="0">
                <a:pos x="186" y="188"/>
              </a:cxn>
              <a:cxn ang="0">
                <a:pos x="112" y="230"/>
              </a:cxn>
              <a:cxn ang="0">
                <a:pos x="176" y="294"/>
              </a:cxn>
              <a:cxn ang="0">
                <a:pos x="239" y="334"/>
              </a:cxn>
              <a:cxn ang="0">
                <a:pos x="184" y="393"/>
              </a:cxn>
              <a:cxn ang="0">
                <a:pos x="164" y="463"/>
              </a:cxn>
              <a:cxn ang="0">
                <a:pos x="470" y="274"/>
              </a:cxn>
            </a:cxnLst>
            <a:rect l="0" t="0" r="r" b="b"/>
            <a:pathLst>
              <a:path w="472" h="481">
                <a:moveTo>
                  <a:pt x="471" y="235"/>
                </a:moveTo>
                <a:cubicBezTo>
                  <a:pt x="471" y="234"/>
                  <a:pt x="471" y="234"/>
                  <a:pt x="471" y="234"/>
                </a:cubicBezTo>
                <a:cubicBezTo>
                  <a:pt x="470" y="225"/>
                  <a:pt x="470" y="225"/>
                  <a:pt x="470" y="225"/>
                </a:cubicBezTo>
                <a:cubicBezTo>
                  <a:pt x="470" y="224"/>
                  <a:pt x="470" y="224"/>
                  <a:pt x="470" y="224"/>
                </a:cubicBezTo>
                <a:cubicBezTo>
                  <a:pt x="467" y="207"/>
                  <a:pt x="458" y="200"/>
                  <a:pt x="450" y="197"/>
                </a:cubicBezTo>
                <a:cubicBezTo>
                  <a:pt x="426" y="187"/>
                  <a:pt x="390" y="210"/>
                  <a:pt x="376" y="221"/>
                </a:cubicBezTo>
                <a:cubicBezTo>
                  <a:pt x="370" y="225"/>
                  <a:pt x="367" y="231"/>
                  <a:pt x="367" y="238"/>
                </a:cubicBezTo>
                <a:cubicBezTo>
                  <a:pt x="367" y="238"/>
                  <a:pt x="367" y="238"/>
                  <a:pt x="367" y="238"/>
                </a:cubicBezTo>
                <a:cubicBezTo>
                  <a:pt x="367" y="252"/>
                  <a:pt x="380" y="262"/>
                  <a:pt x="392" y="271"/>
                </a:cubicBezTo>
                <a:cubicBezTo>
                  <a:pt x="393" y="272"/>
                  <a:pt x="393" y="272"/>
                  <a:pt x="393" y="272"/>
                </a:cubicBezTo>
                <a:cubicBezTo>
                  <a:pt x="393" y="272"/>
                  <a:pt x="400" y="277"/>
                  <a:pt x="400" y="277"/>
                </a:cubicBezTo>
                <a:cubicBezTo>
                  <a:pt x="401" y="278"/>
                  <a:pt x="403" y="279"/>
                  <a:pt x="404" y="280"/>
                </a:cubicBezTo>
                <a:cubicBezTo>
                  <a:pt x="404" y="280"/>
                  <a:pt x="404" y="281"/>
                  <a:pt x="403" y="282"/>
                </a:cubicBezTo>
                <a:cubicBezTo>
                  <a:pt x="397" y="293"/>
                  <a:pt x="393" y="305"/>
                  <a:pt x="388" y="316"/>
                </a:cubicBezTo>
                <a:cubicBezTo>
                  <a:pt x="381" y="334"/>
                  <a:pt x="374" y="352"/>
                  <a:pt x="362" y="365"/>
                </a:cubicBezTo>
                <a:cubicBezTo>
                  <a:pt x="360" y="367"/>
                  <a:pt x="357" y="368"/>
                  <a:pt x="356" y="368"/>
                </a:cubicBezTo>
                <a:cubicBezTo>
                  <a:pt x="355" y="368"/>
                  <a:pt x="355" y="367"/>
                  <a:pt x="354" y="366"/>
                </a:cubicBezTo>
                <a:cubicBezTo>
                  <a:pt x="351" y="361"/>
                  <a:pt x="350" y="353"/>
                  <a:pt x="349" y="345"/>
                </a:cubicBezTo>
                <a:cubicBezTo>
                  <a:pt x="348" y="341"/>
                  <a:pt x="348" y="337"/>
                  <a:pt x="347" y="333"/>
                </a:cubicBezTo>
                <a:cubicBezTo>
                  <a:pt x="342" y="305"/>
                  <a:pt x="323" y="294"/>
                  <a:pt x="305" y="282"/>
                </a:cubicBezTo>
                <a:cubicBezTo>
                  <a:pt x="302" y="280"/>
                  <a:pt x="302" y="280"/>
                  <a:pt x="302" y="280"/>
                </a:cubicBezTo>
                <a:cubicBezTo>
                  <a:pt x="294" y="275"/>
                  <a:pt x="288" y="266"/>
                  <a:pt x="287" y="259"/>
                </a:cubicBezTo>
                <a:cubicBezTo>
                  <a:pt x="287" y="255"/>
                  <a:pt x="289" y="252"/>
                  <a:pt x="292" y="250"/>
                </a:cubicBezTo>
                <a:cubicBezTo>
                  <a:pt x="299" y="245"/>
                  <a:pt x="307" y="245"/>
                  <a:pt x="320" y="245"/>
                </a:cubicBezTo>
                <a:cubicBezTo>
                  <a:pt x="326" y="245"/>
                  <a:pt x="333" y="245"/>
                  <a:pt x="340" y="245"/>
                </a:cubicBezTo>
                <a:cubicBezTo>
                  <a:pt x="350" y="243"/>
                  <a:pt x="359" y="235"/>
                  <a:pt x="364" y="224"/>
                </a:cubicBezTo>
                <a:cubicBezTo>
                  <a:pt x="370" y="211"/>
                  <a:pt x="368" y="197"/>
                  <a:pt x="361" y="188"/>
                </a:cubicBezTo>
                <a:cubicBezTo>
                  <a:pt x="349" y="172"/>
                  <a:pt x="327" y="179"/>
                  <a:pt x="312" y="184"/>
                </a:cubicBezTo>
                <a:cubicBezTo>
                  <a:pt x="306" y="186"/>
                  <a:pt x="298" y="188"/>
                  <a:pt x="296" y="188"/>
                </a:cubicBezTo>
                <a:cubicBezTo>
                  <a:pt x="294" y="188"/>
                  <a:pt x="293" y="188"/>
                  <a:pt x="293" y="188"/>
                </a:cubicBezTo>
                <a:cubicBezTo>
                  <a:pt x="293" y="187"/>
                  <a:pt x="293" y="187"/>
                  <a:pt x="293" y="186"/>
                </a:cubicBezTo>
                <a:cubicBezTo>
                  <a:pt x="293" y="184"/>
                  <a:pt x="294" y="179"/>
                  <a:pt x="297" y="173"/>
                </a:cubicBezTo>
                <a:cubicBezTo>
                  <a:pt x="304" y="158"/>
                  <a:pt x="316" y="147"/>
                  <a:pt x="320" y="146"/>
                </a:cubicBezTo>
                <a:cubicBezTo>
                  <a:pt x="325" y="145"/>
                  <a:pt x="332" y="148"/>
                  <a:pt x="339" y="152"/>
                </a:cubicBezTo>
                <a:cubicBezTo>
                  <a:pt x="342" y="153"/>
                  <a:pt x="342" y="153"/>
                  <a:pt x="342" y="153"/>
                </a:cubicBezTo>
                <a:cubicBezTo>
                  <a:pt x="348" y="156"/>
                  <a:pt x="355" y="159"/>
                  <a:pt x="362" y="161"/>
                </a:cubicBezTo>
                <a:cubicBezTo>
                  <a:pt x="362" y="161"/>
                  <a:pt x="365" y="162"/>
                  <a:pt x="365" y="162"/>
                </a:cubicBezTo>
                <a:cubicBezTo>
                  <a:pt x="371" y="164"/>
                  <a:pt x="382" y="168"/>
                  <a:pt x="391" y="162"/>
                </a:cubicBezTo>
                <a:cubicBezTo>
                  <a:pt x="398" y="157"/>
                  <a:pt x="401" y="150"/>
                  <a:pt x="404" y="143"/>
                </a:cubicBezTo>
                <a:cubicBezTo>
                  <a:pt x="406" y="136"/>
                  <a:pt x="403" y="129"/>
                  <a:pt x="396" y="126"/>
                </a:cubicBezTo>
                <a:cubicBezTo>
                  <a:pt x="389" y="123"/>
                  <a:pt x="381" y="127"/>
                  <a:pt x="379" y="134"/>
                </a:cubicBezTo>
                <a:cubicBezTo>
                  <a:pt x="378" y="136"/>
                  <a:pt x="377" y="137"/>
                  <a:pt x="377" y="138"/>
                </a:cubicBezTo>
                <a:cubicBezTo>
                  <a:pt x="376" y="138"/>
                  <a:pt x="375" y="137"/>
                  <a:pt x="374" y="137"/>
                </a:cubicBezTo>
                <a:cubicBezTo>
                  <a:pt x="371" y="136"/>
                  <a:pt x="371" y="136"/>
                  <a:pt x="371" y="136"/>
                </a:cubicBezTo>
                <a:cubicBezTo>
                  <a:pt x="364" y="134"/>
                  <a:pt x="359" y="131"/>
                  <a:pt x="354" y="129"/>
                </a:cubicBezTo>
                <a:cubicBezTo>
                  <a:pt x="350" y="128"/>
                  <a:pt x="350" y="128"/>
                  <a:pt x="350" y="128"/>
                </a:cubicBezTo>
                <a:cubicBezTo>
                  <a:pt x="341" y="123"/>
                  <a:pt x="329" y="117"/>
                  <a:pt x="314" y="120"/>
                </a:cubicBezTo>
                <a:cubicBezTo>
                  <a:pt x="293" y="125"/>
                  <a:pt x="266" y="162"/>
                  <a:pt x="266" y="187"/>
                </a:cubicBezTo>
                <a:cubicBezTo>
                  <a:pt x="267" y="202"/>
                  <a:pt x="276" y="212"/>
                  <a:pt x="292" y="215"/>
                </a:cubicBezTo>
                <a:cubicBezTo>
                  <a:pt x="300" y="216"/>
                  <a:pt x="310" y="213"/>
                  <a:pt x="320" y="209"/>
                </a:cubicBezTo>
                <a:cubicBezTo>
                  <a:pt x="326" y="208"/>
                  <a:pt x="337" y="204"/>
                  <a:pt x="340" y="205"/>
                </a:cubicBezTo>
                <a:cubicBezTo>
                  <a:pt x="341" y="205"/>
                  <a:pt x="341" y="206"/>
                  <a:pt x="341" y="207"/>
                </a:cubicBezTo>
                <a:cubicBezTo>
                  <a:pt x="341" y="209"/>
                  <a:pt x="341" y="212"/>
                  <a:pt x="340" y="214"/>
                </a:cubicBezTo>
                <a:cubicBezTo>
                  <a:pt x="338" y="217"/>
                  <a:pt x="337" y="218"/>
                  <a:pt x="336" y="218"/>
                </a:cubicBezTo>
                <a:cubicBezTo>
                  <a:pt x="332" y="219"/>
                  <a:pt x="326" y="218"/>
                  <a:pt x="321" y="218"/>
                </a:cubicBezTo>
                <a:cubicBezTo>
                  <a:pt x="307" y="218"/>
                  <a:pt x="290" y="217"/>
                  <a:pt x="276" y="229"/>
                </a:cubicBezTo>
                <a:cubicBezTo>
                  <a:pt x="265" y="237"/>
                  <a:pt x="260" y="248"/>
                  <a:pt x="261" y="260"/>
                </a:cubicBezTo>
                <a:cubicBezTo>
                  <a:pt x="262" y="279"/>
                  <a:pt x="275" y="295"/>
                  <a:pt x="288" y="303"/>
                </a:cubicBezTo>
                <a:cubicBezTo>
                  <a:pt x="290" y="305"/>
                  <a:pt x="290" y="305"/>
                  <a:pt x="290" y="305"/>
                </a:cubicBezTo>
                <a:cubicBezTo>
                  <a:pt x="308" y="316"/>
                  <a:pt x="318" y="323"/>
                  <a:pt x="321" y="338"/>
                </a:cubicBezTo>
                <a:cubicBezTo>
                  <a:pt x="321" y="341"/>
                  <a:pt x="322" y="345"/>
                  <a:pt x="322" y="348"/>
                </a:cubicBezTo>
                <a:cubicBezTo>
                  <a:pt x="324" y="358"/>
                  <a:pt x="325" y="370"/>
                  <a:pt x="331" y="380"/>
                </a:cubicBezTo>
                <a:cubicBezTo>
                  <a:pt x="336" y="388"/>
                  <a:pt x="344" y="393"/>
                  <a:pt x="353" y="394"/>
                </a:cubicBezTo>
                <a:cubicBezTo>
                  <a:pt x="363" y="395"/>
                  <a:pt x="374" y="391"/>
                  <a:pt x="381" y="383"/>
                </a:cubicBezTo>
                <a:cubicBezTo>
                  <a:pt x="397" y="366"/>
                  <a:pt x="405" y="345"/>
                  <a:pt x="413" y="325"/>
                </a:cubicBezTo>
                <a:cubicBezTo>
                  <a:pt x="418" y="315"/>
                  <a:pt x="422" y="304"/>
                  <a:pt x="427" y="295"/>
                </a:cubicBezTo>
                <a:cubicBezTo>
                  <a:pt x="430" y="288"/>
                  <a:pt x="432" y="283"/>
                  <a:pt x="432" y="279"/>
                </a:cubicBezTo>
                <a:cubicBezTo>
                  <a:pt x="432" y="266"/>
                  <a:pt x="421" y="259"/>
                  <a:pt x="415" y="254"/>
                </a:cubicBezTo>
                <a:cubicBezTo>
                  <a:pt x="409" y="251"/>
                  <a:pt x="409" y="251"/>
                  <a:pt x="409" y="251"/>
                </a:cubicBezTo>
                <a:cubicBezTo>
                  <a:pt x="407" y="249"/>
                  <a:pt x="407" y="249"/>
                  <a:pt x="407" y="249"/>
                </a:cubicBezTo>
                <a:cubicBezTo>
                  <a:pt x="401" y="245"/>
                  <a:pt x="398" y="242"/>
                  <a:pt x="396" y="240"/>
                </a:cubicBezTo>
                <a:cubicBezTo>
                  <a:pt x="414" y="227"/>
                  <a:pt x="434" y="219"/>
                  <a:pt x="440" y="221"/>
                </a:cubicBezTo>
                <a:cubicBezTo>
                  <a:pt x="442" y="222"/>
                  <a:pt x="443" y="225"/>
                  <a:pt x="444" y="228"/>
                </a:cubicBezTo>
                <a:cubicBezTo>
                  <a:pt x="444" y="229"/>
                  <a:pt x="445" y="235"/>
                  <a:pt x="445" y="236"/>
                </a:cubicBezTo>
                <a:cubicBezTo>
                  <a:pt x="445" y="239"/>
                  <a:pt x="445" y="242"/>
                  <a:pt x="445" y="245"/>
                </a:cubicBezTo>
                <a:cubicBezTo>
                  <a:pt x="445" y="254"/>
                  <a:pt x="444" y="262"/>
                  <a:pt x="443" y="271"/>
                </a:cubicBezTo>
                <a:cubicBezTo>
                  <a:pt x="436" y="325"/>
                  <a:pt x="409" y="373"/>
                  <a:pt x="366" y="406"/>
                </a:cubicBezTo>
                <a:cubicBezTo>
                  <a:pt x="323" y="439"/>
                  <a:pt x="269" y="454"/>
                  <a:pt x="215" y="448"/>
                </a:cubicBezTo>
                <a:cubicBezTo>
                  <a:pt x="201" y="447"/>
                  <a:pt x="188" y="443"/>
                  <a:pt x="180" y="440"/>
                </a:cubicBezTo>
                <a:cubicBezTo>
                  <a:pt x="185" y="431"/>
                  <a:pt x="203" y="409"/>
                  <a:pt x="246" y="372"/>
                </a:cubicBezTo>
                <a:cubicBezTo>
                  <a:pt x="259" y="360"/>
                  <a:pt x="266" y="347"/>
                  <a:pt x="266" y="335"/>
                </a:cubicBezTo>
                <a:cubicBezTo>
                  <a:pt x="266" y="333"/>
                  <a:pt x="266" y="332"/>
                  <a:pt x="266" y="330"/>
                </a:cubicBezTo>
                <a:cubicBezTo>
                  <a:pt x="262" y="304"/>
                  <a:pt x="229" y="289"/>
                  <a:pt x="202" y="276"/>
                </a:cubicBezTo>
                <a:cubicBezTo>
                  <a:pt x="191" y="271"/>
                  <a:pt x="191" y="271"/>
                  <a:pt x="191" y="271"/>
                </a:cubicBezTo>
                <a:cubicBezTo>
                  <a:pt x="185" y="269"/>
                  <a:pt x="185" y="269"/>
                  <a:pt x="185" y="269"/>
                </a:cubicBezTo>
                <a:cubicBezTo>
                  <a:pt x="147" y="255"/>
                  <a:pt x="137" y="247"/>
                  <a:pt x="135" y="244"/>
                </a:cubicBezTo>
                <a:cubicBezTo>
                  <a:pt x="137" y="242"/>
                  <a:pt x="140" y="239"/>
                  <a:pt x="148" y="236"/>
                </a:cubicBezTo>
                <a:cubicBezTo>
                  <a:pt x="152" y="235"/>
                  <a:pt x="157" y="233"/>
                  <a:pt x="161" y="232"/>
                </a:cubicBezTo>
                <a:cubicBezTo>
                  <a:pt x="178" y="227"/>
                  <a:pt x="199" y="220"/>
                  <a:pt x="210" y="200"/>
                </a:cubicBezTo>
                <a:cubicBezTo>
                  <a:pt x="214" y="192"/>
                  <a:pt x="216" y="184"/>
                  <a:pt x="216" y="176"/>
                </a:cubicBezTo>
                <a:cubicBezTo>
                  <a:pt x="216" y="161"/>
                  <a:pt x="209" y="147"/>
                  <a:pt x="196" y="138"/>
                </a:cubicBezTo>
                <a:cubicBezTo>
                  <a:pt x="178" y="126"/>
                  <a:pt x="157" y="118"/>
                  <a:pt x="134" y="115"/>
                </a:cubicBezTo>
                <a:cubicBezTo>
                  <a:pt x="122" y="114"/>
                  <a:pt x="111" y="114"/>
                  <a:pt x="102" y="117"/>
                </a:cubicBezTo>
                <a:cubicBezTo>
                  <a:pt x="74" y="123"/>
                  <a:pt x="65" y="161"/>
                  <a:pt x="60" y="184"/>
                </a:cubicBezTo>
                <a:cubicBezTo>
                  <a:pt x="59" y="188"/>
                  <a:pt x="59" y="188"/>
                  <a:pt x="59" y="188"/>
                </a:cubicBezTo>
                <a:cubicBezTo>
                  <a:pt x="56" y="200"/>
                  <a:pt x="55" y="211"/>
                  <a:pt x="55" y="221"/>
                </a:cubicBezTo>
                <a:cubicBezTo>
                  <a:pt x="55" y="237"/>
                  <a:pt x="58" y="250"/>
                  <a:pt x="65" y="261"/>
                </a:cubicBezTo>
                <a:cubicBezTo>
                  <a:pt x="77" y="281"/>
                  <a:pt x="97" y="294"/>
                  <a:pt x="114" y="306"/>
                </a:cubicBezTo>
                <a:cubicBezTo>
                  <a:pt x="114" y="306"/>
                  <a:pt x="125" y="313"/>
                  <a:pt x="126" y="313"/>
                </a:cubicBezTo>
                <a:cubicBezTo>
                  <a:pt x="122" y="318"/>
                  <a:pt x="118" y="324"/>
                  <a:pt x="118" y="334"/>
                </a:cubicBezTo>
                <a:cubicBezTo>
                  <a:pt x="118" y="334"/>
                  <a:pt x="118" y="334"/>
                  <a:pt x="118" y="335"/>
                </a:cubicBezTo>
                <a:cubicBezTo>
                  <a:pt x="118" y="349"/>
                  <a:pt x="126" y="358"/>
                  <a:pt x="133" y="366"/>
                </a:cubicBezTo>
                <a:cubicBezTo>
                  <a:pt x="139" y="373"/>
                  <a:pt x="142" y="377"/>
                  <a:pt x="142" y="384"/>
                </a:cubicBezTo>
                <a:cubicBezTo>
                  <a:pt x="142" y="385"/>
                  <a:pt x="142" y="385"/>
                  <a:pt x="142" y="386"/>
                </a:cubicBezTo>
                <a:cubicBezTo>
                  <a:pt x="142" y="397"/>
                  <a:pt x="134" y="408"/>
                  <a:pt x="127" y="416"/>
                </a:cubicBezTo>
                <a:cubicBezTo>
                  <a:pt x="70" y="377"/>
                  <a:pt x="36" y="313"/>
                  <a:pt x="36" y="245"/>
                </a:cubicBezTo>
                <a:cubicBezTo>
                  <a:pt x="36" y="237"/>
                  <a:pt x="36" y="228"/>
                  <a:pt x="37" y="220"/>
                </a:cubicBezTo>
                <a:cubicBezTo>
                  <a:pt x="52" y="108"/>
                  <a:pt x="154" y="28"/>
                  <a:pt x="266" y="42"/>
                </a:cubicBezTo>
                <a:cubicBezTo>
                  <a:pt x="294" y="46"/>
                  <a:pt x="321" y="55"/>
                  <a:pt x="345" y="70"/>
                </a:cubicBezTo>
                <a:cubicBezTo>
                  <a:pt x="335" y="72"/>
                  <a:pt x="327" y="73"/>
                  <a:pt x="327" y="73"/>
                </a:cubicBezTo>
                <a:cubicBezTo>
                  <a:pt x="320" y="74"/>
                  <a:pt x="316" y="80"/>
                  <a:pt x="316" y="86"/>
                </a:cubicBezTo>
                <a:cubicBezTo>
                  <a:pt x="316" y="87"/>
                  <a:pt x="316" y="88"/>
                  <a:pt x="316" y="89"/>
                </a:cubicBezTo>
                <a:cubicBezTo>
                  <a:pt x="317" y="96"/>
                  <a:pt x="324" y="101"/>
                  <a:pt x="332" y="99"/>
                </a:cubicBezTo>
                <a:cubicBezTo>
                  <a:pt x="383" y="90"/>
                  <a:pt x="383" y="90"/>
                  <a:pt x="383" y="90"/>
                </a:cubicBezTo>
                <a:cubicBezTo>
                  <a:pt x="386" y="89"/>
                  <a:pt x="389" y="87"/>
                  <a:pt x="391" y="84"/>
                </a:cubicBezTo>
                <a:cubicBezTo>
                  <a:pt x="393" y="81"/>
                  <a:pt x="394" y="78"/>
                  <a:pt x="394" y="74"/>
                </a:cubicBezTo>
                <a:cubicBezTo>
                  <a:pt x="384" y="24"/>
                  <a:pt x="384" y="24"/>
                  <a:pt x="384" y="24"/>
                </a:cubicBezTo>
                <a:cubicBezTo>
                  <a:pt x="383" y="16"/>
                  <a:pt x="376" y="12"/>
                  <a:pt x="368" y="13"/>
                </a:cubicBezTo>
                <a:cubicBezTo>
                  <a:pt x="362" y="14"/>
                  <a:pt x="357" y="20"/>
                  <a:pt x="357" y="26"/>
                </a:cubicBezTo>
                <a:cubicBezTo>
                  <a:pt x="357" y="27"/>
                  <a:pt x="358" y="28"/>
                  <a:pt x="358" y="29"/>
                </a:cubicBezTo>
                <a:cubicBezTo>
                  <a:pt x="358" y="29"/>
                  <a:pt x="360" y="38"/>
                  <a:pt x="362" y="48"/>
                </a:cubicBezTo>
                <a:cubicBezTo>
                  <a:pt x="361" y="48"/>
                  <a:pt x="361" y="48"/>
                  <a:pt x="361" y="48"/>
                </a:cubicBezTo>
                <a:cubicBezTo>
                  <a:pt x="333" y="31"/>
                  <a:pt x="302" y="20"/>
                  <a:pt x="269" y="16"/>
                </a:cubicBezTo>
                <a:cubicBezTo>
                  <a:pt x="143" y="0"/>
                  <a:pt x="27" y="90"/>
                  <a:pt x="11" y="216"/>
                </a:cubicBezTo>
                <a:cubicBezTo>
                  <a:pt x="0" y="307"/>
                  <a:pt x="43" y="397"/>
                  <a:pt x="122" y="444"/>
                </a:cubicBezTo>
                <a:cubicBezTo>
                  <a:pt x="127" y="447"/>
                  <a:pt x="133" y="447"/>
                  <a:pt x="138" y="443"/>
                </a:cubicBezTo>
                <a:cubicBezTo>
                  <a:pt x="141" y="440"/>
                  <a:pt x="167" y="417"/>
                  <a:pt x="169" y="388"/>
                </a:cubicBezTo>
                <a:cubicBezTo>
                  <a:pt x="171" y="368"/>
                  <a:pt x="160" y="356"/>
                  <a:pt x="153" y="348"/>
                </a:cubicBezTo>
                <a:cubicBezTo>
                  <a:pt x="147" y="342"/>
                  <a:pt x="144" y="339"/>
                  <a:pt x="144" y="334"/>
                </a:cubicBezTo>
                <a:cubicBezTo>
                  <a:pt x="144" y="333"/>
                  <a:pt x="145" y="332"/>
                  <a:pt x="148" y="329"/>
                </a:cubicBezTo>
                <a:cubicBezTo>
                  <a:pt x="151" y="325"/>
                  <a:pt x="156" y="319"/>
                  <a:pt x="155" y="310"/>
                </a:cubicBezTo>
                <a:cubicBezTo>
                  <a:pt x="154" y="302"/>
                  <a:pt x="147" y="296"/>
                  <a:pt x="142" y="292"/>
                </a:cubicBezTo>
                <a:cubicBezTo>
                  <a:pt x="142" y="292"/>
                  <a:pt x="129" y="283"/>
                  <a:pt x="129" y="283"/>
                </a:cubicBezTo>
                <a:cubicBezTo>
                  <a:pt x="113" y="273"/>
                  <a:pt x="97" y="262"/>
                  <a:pt x="88" y="248"/>
                </a:cubicBezTo>
                <a:cubicBezTo>
                  <a:pt x="81" y="235"/>
                  <a:pt x="80" y="218"/>
                  <a:pt x="85" y="194"/>
                </a:cubicBezTo>
                <a:cubicBezTo>
                  <a:pt x="86" y="190"/>
                  <a:pt x="86" y="190"/>
                  <a:pt x="86" y="190"/>
                </a:cubicBezTo>
                <a:cubicBezTo>
                  <a:pt x="89" y="178"/>
                  <a:pt x="96" y="145"/>
                  <a:pt x="108" y="142"/>
                </a:cubicBezTo>
                <a:cubicBezTo>
                  <a:pt x="115" y="141"/>
                  <a:pt x="122" y="141"/>
                  <a:pt x="131" y="142"/>
                </a:cubicBezTo>
                <a:cubicBezTo>
                  <a:pt x="150" y="144"/>
                  <a:pt x="166" y="150"/>
                  <a:pt x="181" y="160"/>
                </a:cubicBezTo>
                <a:cubicBezTo>
                  <a:pt x="188" y="165"/>
                  <a:pt x="190" y="170"/>
                  <a:pt x="190" y="175"/>
                </a:cubicBezTo>
                <a:cubicBezTo>
                  <a:pt x="190" y="180"/>
                  <a:pt x="188" y="185"/>
                  <a:pt x="186" y="188"/>
                </a:cubicBezTo>
                <a:cubicBezTo>
                  <a:pt x="181" y="198"/>
                  <a:pt x="168" y="202"/>
                  <a:pt x="153" y="206"/>
                </a:cubicBezTo>
                <a:cubicBezTo>
                  <a:pt x="148" y="208"/>
                  <a:pt x="143" y="210"/>
                  <a:pt x="138" y="211"/>
                </a:cubicBezTo>
                <a:cubicBezTo>
                  <a:pt x="125" y="217"/>
                  <a:pt x="117" y="222"/>
                  <a:pt x="112" y="230"/>
                </a:cubicBezTo>
                <a:cubicBezTo>
                  <a:pt x="109" y="234"/>
                  <a:pt x="108" y="239"/>
                  <a:pt x="108" y="243"/>
                </a:cubicBezTo>
                <a:cubicBezTo>
                  <a:pt x="108" y="246"/>
                  <a:pt x="108" y="248"/>
                  <a:pt x="109" y="251"/>
                </a:cubicBezTo>
                <a:cubicBezTo>
                  <a:pt x="114" y="266"/>
                  <a:pt x="134" y="279"/>
                  <a:pt x="176" y="294"/>
                </a:cubicBezTo>
                <a:cubicBezTo>
                  <a:pt x="176" y="294"/>
                  <a:pt x="179" y="295"/>
                  <a:pt x="179" y="295"/>
                </a:cubicBezTo>
                <a:cubicBezTo>
                  <a:pt x="181" y="296"/>
                  <a:pt x="191" y="301"/>
                  <a:pt x="191" y="301"/>
                </a:cubicBezTo>
                <a:cubicBezTo>
                  <a:pt x="208" y="309"/>
                  <a:pt x="238" y="322"/>
                  <a:pt x="239" y="334"/>
                </a:cubicBezTo>
                <a:cubicBezTo>
                  <a:pt x="239" y="334"/>
                  <a:pt x="239" y="335"/>
                  <a:pt x="239" y="335"/>
                </a:cubicBezTo>
                <a:cubicBezTo>
                  <a:pt x="239" y="339"/>
                  <a:pt x="235" y="345"/>
                  <a:pt x="228" y="352"/>
                </a:cubicBezTo>
                <a:cubicBezTo>
                  <a:pt x="211" y="367"/>
                  <a:pt x="196" y="381"/>
                  <a:pt x="184" y="393"/>
                </a:cubicBezTo>
                <a:cubicBezTo>
                  <a:pt x="157" y="422"/>
                  <a:pt x="151" y="435"/>
                  <a:pt x="151" y="444"/>
                </a:cubicBezTo>
                <a:cubicBezTo>
                  <a:pt x="151" y="446"/>
                  <a:pt x="151" y="447"/>
                  <a:pt x="151" y="448"/>
                </a:cubicBezTo>
                <a:cubicBezTo>
                  <a:pt x="152" y="455"/>
                  <a:pt x="157" y="461"/>
                  <a:pt x="164" y="463"/>
                </a:cubicBezTo>
                <a:cubicBezTo>
                  <a:pt x="165" y="464"/>
                  <a:pt x="189" y="472"/>
                  <a:pt x="212" y="475"/>
                </a:cubicBezTo>
                <a:cubicBezTo>
                  <a:pt x="273" y="481"/>
                  <a:pt x="334" y="464"/>
                  <a:pt x="382" y="427"/>
                </a:cubicBezTo>
                <a:cubicBezTo>
                  <a:pt x="431" y="389"/>
                  <a:pt x="462" y="335"/>
                  <a:pt x="470" y="274"/>
                </a:cubicBezTo>
                <a:cubicBezTo>
                  <a:pt x="471" y="261"/>
                  <a:pt x="472" y="248"/>
                  <a:pt x="471" y="23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73"/>
          <p:cNvSpPr>
            <a:spLocks/>
          </p:cNvSpPr>
          <p:nvPr userDrawn="1"/>
        </p:nvSpPr>
        <p:spPr bwMode="auto">
          <a:xfrm>
            <a:off x="5751820" y="2381467"/>
            <a:ext cx="371475" cy="520700"/>
          </a:xfrm>
          <a:custGeom>
            <a:avLst/>
            <a:gdLst/>
            <a:ahLst/>
            <a:cxnLst>
              <a:cxn ang="0">
                <a:pos x="162" y="17"/>
              </a:cxn>
              <a:cxn ang="0">
                <a:pos x="162" y="19"/>
              </a:cxn>
              <a:cxn ang="0">
                <a:pos x="150" y="136"/>
              </a:cxn>
              <a:cxn ang="0">
                <a:pos x="47" y="205"/>
              </a:cxn>
              <a:cxn ang="0">
                <a:pos x="45" y="207"/>
              </a:cxn>
              <a:cxn ang="0">
                <a:pos x="38" y="223"/>
              </a:cxn>
              <a:cxn ang="0">
                <a:pos x="41" y="234"/>
              </a:cxn>
              <a:cxn ang="0">
                <a:pos x="67" y="244"/>
              </a:cxn>
              <a:cxn ang="0">
                <a:pos x="68" y="243"/>
              </a:cxn>
              <a:cxn ang="0">
                <a:pos x="152" y="210"/>
              </a:cxn>
              <a:cxn ang="0">
                <a:pos x="142" y="391"/>
              </a:cxn>
              <a:cxn ang="0">
                <a:pos x="142" y="392"/>
              </a:cxn>
              <a:cxn ang="0">
                <a:pos x="155" y="405"/>
              </a:cxn>
              <a:cxn ang="0">
                <a:pos x="169" y="393"/>
              </a:cxn>
              <a:cxn ang="0">
                <a:pos x="179" y="190"/>
              </a:cxn>
              <a:cxn ang="0">
                <a:pos x="174" y="179"/>
              </a:cxn>
              <a:cxn ang="0">
                <a:pos x="161" y="177"/>
              </a:cxn>
              <a:cxn ang="0">
                <a:pos x="99" y="202"/>
              </a:cxn>
              <a:cxn ang="0">
                <a:pos x="170" y="154"/>
              </a:cxn>
              <a:cxn ang="0">
                <a:pos x="176" y="145"/>
              </a:cxn>
              <a:cxn ang="0">
                <a:pos x="183" y="68"/>
              </a:cxn>
              <a:cxn ang="0">
                <a:pos x="191" y="144"/>
              </a:cxn>
              <a:cxn ang="0">
                <a:pos x="197" y="154"/>
              </a:cxn>
              <a:cxn ang="0">
                <a:pos x="268" y="203"/>
              </a:cxn>
              <a:cxn ang="0">
                <a:pos x="207" y="178"/>
              </a:cxn>
              <a:cxn ang="0">
                <a:pos x="194" y="179"/>
              </a:cxn>
              <a:cxn ang="0">
                <a:pos x="189" y="190"/>
              </a:cxn>
              <a:cxn ang="0">
                <a:pos x="189" y="191"/>
              </a:cxn>
              <a:cxn ang="0">
                <a:pos x="204" y="418"/>
              </a:cxn>
              <a:cxn ang="0">
                <a:pos x="42" y="418"/>
              </a:cxn>
              <a:cxn ang="0">
                <a:pos x="36" y="420"/>
              </a:cxn>
              <a:cxn ang="0">
                <a:pos x="7" y="434"/>
              </a:cxn>
              <a:cxn ang="0">
                <a:pos x="0" y="446"/>
              </a:cxn>
              <a:cxn ang="0">
                <a:pos x="1" y="451"/>
              </a:cxn>
              <a:cxn ang="0">
                <a:pos x="19" y="457"/>
              </a:cxn>
              <a:cxn ang="0">
                <a:pos x="45" y="445"/>
              </a:cxn>
              <a:cxn ang="0">
                <a:pos x="219" y="445"/>
              </a:cxn>
              <a:cxn ang="0">
                <a:pos x="228" y="440"/>
              </a:cxn>
              <a:cxn ang="0">
                <a:pos x="232" y="431"/>
              </a:cxn>
              <a:cxn ang="0">
                <a:pos x="232" y="430"/>
              </a:cxn>
              <a:cxn ang="0">
                <a:pos x="217" y="211"/>
              </a:cxn>
              <a:cxn ang="0">
                <a:pos x="299" y="245"/>
              </a:cxn>
              <a:cxn ang="0">
                <a:pos x="300" y="245"/>
              </a:cxn>
              <a:cxn ang="0">
                <a:pos x="326" y="235"/>
              </a:cxn>
              <a:cxn ang="0">
                <a:pos x="329" y="224"/>
              </a:cxn>
              <a:cxn ang="0">
                <a:pos x="322" y="208"/>
              </a:cxn>
              <a:cxn ang="0">
                <a:pos x="320" y="207"/>
              </a:cxn>
              <a:cxn ang="0">
                <a:pos x="217" y="135"/>
              </a:cxn>
              <a:cxn ang="0">
                <a:pos x="205" y="19"/>
              </a:cxn>
              <a:cxn ang="0">
                <a:pos x="205" y="17"/>
              </a:cxn>
              <a:cxn ang="0">
                <a:pos x="183" y="0"/>
              </a:cxn>
              <a:cxn ang="0">
                <a:pos x="162" y="17"/>
              </a:cxn>
            </a:cxnLst>
            <a:rect l="0" t="0" r="r" b="b"/>
            <a:pathLst>
              <a:path w="329" h="461">
                <a:moveTo>
                  <a:pt x="162" y="17"/>
                </a:moveTo>
                <a:cubicBezTo>
                  <a:pt x="162" y="18"/>
                  <a:pt x="162" y="18"/>
                  <a:pt x="162" y="19"/>
                </a:cubicBezTo>
                <a:cubicBezTo>
                  <a:pt x="162" y="19"/>
                  <a:pt x="151" y="124"/>
                  <a:pt x="150" y="136"/>
                </a:cubicBezTo>
                <a:cubicBezTo>
                  <a:pt x="140" y="142"/>
                  <a:pt x="47" y="205"/>
                  <a:pt x="47" y="205"/>
                </a:cubicBezTo>
                <a:cubicBezTo>
                  <a:pt x="46" y="206"/>
                  <a:pt x="46" y="206"/>
                  <a:pt x="45" y="207"/>
                </a:cubicBezTo>
                <a:cubicBezTo>
                  <a:pt x="41" y="210"/>
                  <a:pt x="38" y="216"/>
                  <a:pt x="38" y="223"/>
                </a:cubicBezTo>
                <a:cubicBezTo>
                  <a:pt x="38" y="226"/>
                  <a:pt x="39" y="230"/>
                  <a:pt x="41" y="234"/>
                </a:cubicBezTo>
                <a:cubicBezTo>
                  <a:pt x="47" y="244"/>
                  <a:pt x="59" y="246"/>
                  <a:pt x="67" y="244"/>
                </a:cubicBezTo>
                <a:cubicBezTo>
                  <a:pt x="67" y="243"/>
                  <a:pt x="68" y="243"/>
                  <a:pt x="68" y="243"/>
                </a:cubicBezTo>
                <a:cubicBezTo>
                  <a:pt x="68" y="243"/>
                  <a:pt x="126" y="220"/>
                  <a:pt x="152" y="210"/>
                </a:cubicBezTo>
                <a:cubicBezTo>
                  <a:pt x="150" y="243"/>
                  <a:pt x="142" y="391"/>
                  <a:pt x="142" y="391"/>
                </a:cubicBezTo>
                <a:cubicBezTo>
                  <a:pt x="142" y="391"/>
                  <a:pt x="142" y="392"/>
                  <a:pt x="142" y="392"/>
                </a:cubicBezTo>
                <a:cubicBezTo>
                  <a:pt x="142" y="399"/>
                  <a:pt x="148" y="405"/>
                  <a:pt x="155" y="405"/>
                </a:cubicBezTo>
                <a:cubicBezTo>
                  <a:pt x="162" y="406"/>
                  <a:pt x="168" y="400"/>
                  <a:pt x="169" y="393"/>
                </a:cubicBezTo>
                <a:cubicBezTo>
                  <a:pt x="179" y="190"/>
                  <a:pt x="179" y="190"/>
                  <a:pt x="179" y="190"/>
                </a:cubicBezTo>
                <a:cubicBezTo>
                  <a:pt x="180" y="186"/>
                  <a:pt x="178" y="181"/>
                  <a:pt x="174" y="179"/>
                </a:cubicBezTo>
                <a:cubicBezTo>
                  <a:pt x="170" y="176"/>
                  <a:pt x="165" y="176"/>
                  <a:pt x="161" y="177"/>
                </a:cubicBezTo>
                <a:cubicBezTo>
                  <a:pt x="161" y="177"/>
                  <a:pt x="129" y="190"/>
                  <a:pt x="99" y="202"/>
                </a:cubicBezTo>
                <a:cubicBezTo>
                  <a:pt x="131" y="181"/>
                  <a:pt x="170" y="154"/>
                  <a:pt x="170" y="154"/>
                </a:cubicBezTo>
                <a:cubicBezTo>
                  <a:pt x="173" y="152"/>
                  <a:pt x="175" y="148"/>
                  <a:pt x="176" y="145"/>
                </a:cubicBezTo>
                <a:cubicBezTo>
                  <a:pt x="176" y="145"/>
                  <a:pt x="180" y="104"/>
                  <a:pt x="183" y="68"/>
                </a:cubicBezTo>
                <a:cubicBezTo>
                  <a:pt x="187" y="104"/>
                  <a:pt x="191" y="144"/>
                  <a:pt x="191" y="144"/>
                </a:cubicBezTo>
                <a:cubicBezTo>
                  <a:pt x="192" y="148"/>
                  <a:pt x="194" y="152"/>
                  <a:pt x="197" y="154"/>
                </a:cubicBezTo>
                <a:cubicBezTo>
                  <a:pt x="197" y="154"/>
                  <a:pt x="236" y="181"/>
                  <a:pt x="268" y="203"/>
                </a:cubicBezTo>
                <a:cubicBezTo>
                  <a:pt x="239" y="191"/>
                  <a:pt x="207" y="178"/>
                  <a:pt x="207" y="178"/>
                </a:cubicBezTo>
                <a:cubicBezTo>
                  <a:pt x="203" y="176"/>
                  <a:pt x="198" y="177"/>
                  <a:pt x="194" y="179"/>
                </a:cubicBezTo>
                <a:cubicBezTo>
                  <a:pt x="191" y="182"/>
                  <a:pt x="189" y="186"/>
                  <a:pt x="189" y="190"/>
                </a:cubicBezTo>
                <a:cubicBezTo>
                  <a:pt x="189" y="191"/>
                  <a:pt x="189" y="191"/>
                  <a:pt x="189" y="191"/>
                </a:cubicBezTo>
                <a:cubicBezTo>
                  <a:pt x="189" y="191"/>
                  <a:pt x="203" y="393"/>
                  <a:pt x="204" y="418"/>
                </a:cubicBezTo>
                <a:cubicBezTo>
                  <a:pt x="180" y="418"/>
                  <a:pt x="42" y="418"/>
                  <a:pt x="42" y="418"/>
                </a:cubicBezTo>
                <a:cubicBezTo>
                  <a:pt x="40" y="418"/>
                  <a:pt x="38" y="419"/>
                  <a:pt x="36" y="420"/>
                </a:cubicBezTo>
                <a:cubicBezTo>
                  <a:pt x="7" y="434"/>
                  <a:pt x="7" y="434"/>
                  <a:pt x="7" y="434"/>
                </a:cubicBezTo>
                <a:cubicBezTo>
                  <a:pt x="3" y="436"/>
                  <a:pt x="0" y="441"/>
                  <a:pt x="0" y="446"/>
                </a:cubicBezTo>
                <a:cubicBezTo>
                  <a:pt x="0" y="447"/>
                  <a:pt x="0" y="449"/>
                  <a:pt x="1" y="451"/>
                </a:cubicBezTo>
                <a:cubicBezTo>
                  <a:pt x="4" y="458"/>
                  <a:pt x="12" y="461"/>
                  <a:pt x="19" y="457"/>
                </a:cubicBezTo>
                <a:cubicBezTo>
                  <a:pt x="19" y="457"/>
                  <a:pt x="40" y="447"/>
                  <a:pt x="45" y="445"/>
                </a:cubicBezTo>
                <a:cubicBezTo>
                  <a:pt x="51" y="445"/>
                  <a:pt x="219" y="445"/>
                  <a:pt x="219" y="445"/>
                </a:cubicBezTo>
                <a:cubicBezTo>
                  <a:pt x="222" y="445"/>
                  <a:pt x="226" y="443"/>
                  <a:pt x="228" y="440"/>
                </a:cubicBezTo>
                <a:cubicBezTo>
                  <a:pt x="231" y="438"/>
                  <a:pt x="232" y="435"/>
                  <a:pt x="232" y="431"/>
                </a:cubicBezTo>
                <a:cubicBezTo>
                  <a:pt x="232" y="431"/>
                  <a:pt x="232" y="431"/>
                  <a:pt x="232" y="430"/>
                </a:cubicBezTo>
                <a:cubicBezTo>
                  <a:pt x="232" y="430"/>
                  <a:pt x="219" y="246"/>
                  <a:pt x="217" y="211"/>
                </a:cubicBezTo>
                <a:cubicBezTo>
                  <a:pt x="243" y="221"/>
                  <a:pt x="299" y="245"/>
                  <a:pt x="299" y="245"/>
                </a:cubicBezTo>
                <a:cubicBezTo>
                  <a:pt x="299" y="245"/>
                  <a:pt x="300" y="245"/>
                  <a:pt x="300" y="245"/>
                </a:cubicBezTo>
                <a:cubicBezTo>
                  <a:pt x="308" y="248"/>
                  <a:pt x="320" y="246"/>
                  <a:pt x="326" y="235"/>
                </a:cubicBezTo>
                <a:cubicBezTo>
                  <a:pt x="328" y="232"/>
                  <a:pt x="329" y="228"/>
                  <a:pt x="329" y="224"/>
                </a:cubicBezTo>
                <a:cubicBezTo>
                  <a:pt x="329" y="218"/>
                  <a:pt x="326" y="212"/>
                  <a:pt x="322" y="208"/>
                </a:cubicBezTo>
                <a:cubicBezTo>
                  <a:pt x="321" y="208"/>
                  <a:pt x="321" y="207"/>
                  <a:pt x="320" y="207"/>
                </a:cubicBezTo>
                <a:cubicBezTo>
                  <a:pt x="320" y="207"/>
                  <a:pt x="226" y="142"/>
                  <a:pt x="217" y="135"/>
                </a:cubicBezTo>
                <a:cubicBezTo>
                  <a:pt x="216" y="124"/>
                  <a:pt x="205" y="19"/>
                  <a:pt x="205" y="19"/>
                </a:cubicBezTo>
                <a:cubicBezTo>
                  <a:pt x="205" y="18"/>
                  <a:pt x="205" y="17"/>
                  <a:pt x="205" y="17"/>
                </a:cubicBezTo>
                <a:cubicBezTo>
                  <a:pt x="203" y="9"/>
                  <a:pt x="195" y="0"/>
                  <a:pt x="183" y="0"/>
                </a:cubicBezTo>
                <a:cubicBezTo>
                  <a:pt x="171" y="0"/>
                  <a:pt x="164" y="9"/>
                  <a:pt x="162" y="1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429"/>
          <p:cNvSpPr>
            <a:spLocks/>
          </p:cNvSpPr>
          <p:nvPr userDrawn="1"/>
        </p:nvSpPr>
        <p:spPr bwMode="auto">
          <a:xfrm>
            <a:off x="5722451" y="3090971"/>
            <a:ext cx="430213" cy="314325"/>
          </a:xfrm>
          <a:custGeom>
            <a:avLst/>
            <a:gdLst/>
            <a:ahLst/>
            <a:cxnLst>
              <a:cxn ang="0">
                <a:pos x="72" y="39"/>
              </a:cxn>
              <a:cxn ang="0">
                <a:pos x="3" y="134"/>
              </a:cxn>
              <a:cxn ang="0">
                <a:pos x="47" y="230"/>
              </a:cxn>
              <a:cxn ang="0">
                <a:pos x="172" y="276"/>
              </a:cxn>
              <a:cxn ang="0">
                <a:pos x="307" y="247"/>
              </a:cxn>
              <a:cxn ang="0">
                <a:pos x="365" y="188"/>
              </a:cxn>
              <a:cxn ang="0">
                <a:pos x="371" y="115"/>
              </a:cxn>
              <a:cxn ang="0">
                <a:pos x="356" y="106"/>
              </a:cxn>
              <a:cxn ang="0">
                <a:pos x="347" y="122"/>
              </a:cxn>
              <a:cxn ang="0">
                <a:pos x="294" y="225"/>
              </a:cxn>
              <a:cxn ang="0">
                <a:pos x="64" y="211"/>
              </a:cxn>
              <a:cxn ang="0">
                <a:pos x="28" y="137"/>
              </a:cxn>
              <a:cxn ang="0">
                <a:pos x="84" y="61"/>
              </a:cxn>
              <a:cxn ang="0">
                <a:pos x="297" y="63"/>
              </a:cxn>
              <a:cxn ang="0">
                <a:pos x="297" y="63"/>
              </a:cxn>
              <a:cxn ang="0">
                <a:pos x="311" y="64"/>
              </a:cxn>
              <a:cxn ang="0">
                <a:pos x="334" y="51"/>
              </a:cxn>
              <a:cxn ang="0">
                <a:pos x="346" y="61"/>
              </a:cxn>
              <a:cxn ang="0">
                <a:pos x="237" y="124"/>
              </a:cxn>
              <a:cxn ang="0">
                <a:pos x="230" y="135"/>
              </a:cxn>
              <a:cxn ang="0">
                <a:pos x="231" y="139"/>
              </a:cxn>
              <a:cxn ang="0">
                <a:pos x="232" y="143"/>
              </a:cxn>
              <a:cxn ang="0">
                <a:pos x="218" y="162"/>
              </a:cxn>
              <a:cxn ang="0">
                <a:pos x="171" y="166"/>
              </a:cxn>
              <a:cxn ang="0">
                <a:pos x="162" y="168"/>
              </a:cxn>
              <a:cxn ang="0">
                <a:pos x="154" y="172"/>
              </a:cxn>
              <a:cxn ang="0">
                <a:pos x="142" y="161"/>
              </a:cxn>
              <a:cxn ang="0">
                <a:pos x="148" y="151"/>
              </a:cxn>
              <a:cxn ang="0">
                <a:pos x="147" y="147"/>
              </a:cxn>
              <a:cxn ang="0">
                <a:pos x="147" y="143"/>
              </a:cxn>
              <a:cxn ang="0">
                <a:pos x="160" y="124"/>
              </a:cxn>
              <a:cxn ang="0">
                <a:pos x="206" y="120"/>
              </a:cxn>
              <a:cxn ang="0">
                <a:pos x="216" y="119"/>
              </a:cxn>
              <a:cxn ang="0">
                <a:pos x="241" y="104"/>
              </a:cxn>
              <a:cxn ang="0">
                <a:pos x="246" y="87"/>
              </a:cxn>
              <a:cxn ang="0">
                <a:pos x="228" y="82"/>
              </a:cxn>
              <a:cxn ang="0">
                <a:pos x="208" y="94"/>
              </a:cxn>
              <a:cxn ang="0">
                <a:pos x="148" y="103"/>
              </a:cxn>
              <a:cxn ang="0">
                <a:pos x="121" y="143"/>
              </a:cxn>
              <a:cxn ang="0">
                <a:pos x="121" y="144"/>
              </a:cxn>
              <a:cxn ang="0">
                <a:pos x="114" y="149"/>
              </a:cxn>
              <a:cxn ang="0">
                <a:pos x="107" y="158"/>
              </a:cxn>
              <a:cxn ang="0">
                <a:pos x="107" y="159"/>
              </a:cxn>
              <a:cxn ang="0">
                <a:pos x="112" y="169"/>
              </a:cxn>
              <a:cxn ang="0">
                <a:pos x="145" y="197"/>
              </a:cxn>
              <a:cxn ang="0">
                <a:pos x="159" y="198"/>
              </a:cxn>
              <a:cxn ang="0">
                <a:pos x="170" y="192"/>
              </a:cxn>
              <a:cxn ang="0">
                <a:pos x="231" y="184"/>
              </a:cxn>
              <a:cxn ang="0">
                <a:pos x="257" y="143"/>
              </a:cxn>
              <a:cxn ang="0">
                <a:pos x="257" y="142"/>
              </a:cxn>
              <a:cxn ang="0">
                <a:pos x="375" y="74"/>
              </a:cxn>
              <a:cxn ang="0">
                <a:pos x="381" y="64"/>
              </a:cxn>
              <a:cxn ang="0">
                <a:pos x="381" y="63"/>
              </a:cxn>
              <a:cxn ang="0">
                <a:pos x="376" y="53"/>
              </a:cxn>
              <a:cxn ang="0">
                <a:pos x="344" y="25"/>
              </a:cxn>
              <a:cxn ang="0">
                <a:pos x="329" y="24"/>
              </a:cxn>
              <a:cxn ang="0">
                <a:pos x="305" y="38"/>
              </a:cxn>
              <a:cxn ang="0">
                <a:pos x="72" y="39"/>
              </a:cxn>
            </a:cxnLst>
            <a:rect l="0" t="0" r="r" b="b"/>
            <a:pathLst>
              <a:path w="381" h="279">
                <a:moveTo>
                  <a:pt x="72" y="39"/>
                </a:moveTo>
                <a:cubicBezTo>
                  <a:pt x="31" y="62"/>
                  <a:pt x="6" y="97"/>
                  <a:pt x="3" y="134"/>
                </a:cubicBezTo>
                <a:cubicBezTo>
                  <a:pt x="0" y="169"/>
                  <a:pt x="16" y="203"/>
                  <a:pt x="47" y="230"/>
                </a:cubicBezTo>
                <a:cubicBezTo>
                  <a:pt x="79" y="257"/>
                  <a:pt x="123" y="273"/>
                  <a:pt x="172" y="276"/>
                </a:cubicBezTo>
                <a:cubicBezTo>
                  <a:pt x="221" y="279"/>
                  <a:pt x="269" y="269"/>
                  <a:pt x="307" y="247"/>
                </a:cubicBezTo>
                <a:cubicBezTo>
                  <a:pt x="334" y="232"/>
                  <a:pt x="354" y="211"/>
                  <a:pt x="365" y="188"/>
                </a:cubicBezTo>
                <a:cubicBezTo>
                  <a:pt x="377" y="164"/>
                  <a:pt x="379" y="139"/>
                  <a:pt x="371" y="115"/>
                </a:cubicBezTo>
                <a:cubicBezTo>
                  <a:pt x="369" y="108"/>
                  <a:pt x="362" y="104"/>
                  <a:pt x="356" y="106"/>
                </a:cubicBezTo>
                <a:cubicBezTo>
                  <a:pt x="349" y="108"/>
                  <a:pt x="345" y="115"/>
                  <a:pt x="347" y="122"/>
                </a:cubicBezTo>
                <a:cubicBezTo>
                  <a:pt x="359" y="160"/>
                  <a:pt x="338" y="200"/>
                  <a:pt x="294" y="225"/>
                </a:cubicBezTo>
                <a:cubicBezTo>
                  <a:pt x="224" y="266"/>
                  <a:pt x="121" y="259"/>
                  <a:pt x="64" y="211"/>
                </a:cubicBezTo>
                <a:cubicBezTo>
                  <a:pt x="38" y="190"/>
                  <a:pt x="26" y="163"/>
                  <a:pt x="28" y="137"/>
                </a:cubicBezTo>
                <a:cubicBezTo>
                  <a:pt x="31" y="107"/>
                  <a:pt x="51" y="80"/>
                  <a:pt x="84" y="61"/>
                </a:cubicBezTo>
                <a:cubicBezTo>
                  <a:pt x="146" y="25"/>
                  <a:pt x="237" y="26"/>
                  <a:pt x="297" y="63"/>
                </a:cubicBezTo>
                <a:cubicBezTo>
                  <a:pt x="297" y="63"/>
                  <a:pt x="297" y="63"/>
                  <a:pt x="297" y="63"/>
                </a:cubicBezTo>
                <a:cubicBezTo>
                  <a:pt x="301" y="66"/>
                  <a:pt x="307" y="66"/>
                  <a:pt x="311" y="64"/>
                </a:cubicBezTo>
                <a:cubicBezTo>
                  <a:pt x="311" y="64"/>
                  <a:pt x="325" y="56"/>
                  <a:pt x="334" y="51"/>
                </a:cubicBezTo>
                <a:cubicBezTo>
                  <a:pt x="338" y="54"/>
                  <a:pt x="340" y="56"/>
                  <a:pt x="346" y="61"/>
                </a:cubicBezTo>
                <a:cubicBezTo>
                  <a:pt x="322" y="75"/>
                  <a:pt x="237" y="124"/>
                  <a:pt x="237" y="124"/>
                </a:cubicBezTo>
                <a:cubicBezTo>
                  <a:pt x="233" y="126"/>
                  <a:pt x="230" y="131"/>
                  <a:pt x="230" y="135"/>
                </a:cubicBezTo>
                <a:cubicBezTo>
                  <a:pt x="230" y="136"/>
                  <a:pt x="231" y="138"/>
                  <a:pt x="231" y="139"/>
                </a:cubicBezTo>
                <a:cubicBezTo>
                  <a:pt x="231" y="140"/>
                  <a:pt x="232" y="142"/>
                  <a:pt x="232" y="143"/>
                </a:cubicBezTo>
                <a:cubicBezTo>
                  <a:pt x="232" y="150"/>
                  <a:pt x="227" y="157"/>
                  <a:pt x="218" y="162"/>
                </a:cubicBezTo>
                <a:cubicBezTo>
                  <a:pt x="205" y="169"/>
                  <a:pt x="187" y="171"/>
                  <a:pt x="171" y="166"/>
                </a:cubicBezTo>
                <a:cubicBezTo>
                  <a:pt x="168" y="165"/>
                  <a:pt x="165" y="166"/>
                  <a:pt x="162" y="168"/>
                </a:cubicBezTo>
                <a:cubicBezTo>
                  <a:pt x="162" y="168"/>
                  <a:pt x="158" y="170"/>
                  <a:pt x="154" y="172"/>
                </a:cubicBezTo>
                <a:cubicBezTo>
                  <a:pt x="150" y="168"/>
                  <a:pt x="148" y="166"/>
                  <a:pt x="142" y="161"/>
                </a:cubicBezTo>
                <a:cubicBezTo>
                  <a:pt x="146" y="159"/>
                  <a:pt x="148" y="155"/>
                  <a:pt x="148" y="151"/>
                </a:cubicBezTo>
                <a:cubicBezTo>
                  <a:pt x="148" y="150"/>
                  <a:pt x="148" y="148"/>
                  <a:pt x="147" y="147"/>
                </a:cubicBezTo>
                <a:cubicBezTo>
                  <a:pt x="147" y="146"/>
                  <a:pt x="147" y="144"/>
                  <a:pt x="147" y="143"/>
                </a:cubicBezTo>
                <a:cubicBezTo>
                  <a:pt x="147" y="136"/>
                  <a:pt x="152" y="130"/>
                  <a:pt x="160" y="124"/>
                </a:cubicBezTo>
                <a:cubicBezTo>
                  <a:pt x="173" y="117"/>
                  <a:pt x="191" y="115"/>
                  <a:pt x="206" y="120"/>
                </a:cubicBezTo>
                <a:cubicBezTo>
                  <a:pt x="210" y="121"/>
                  <a:pt x="213" y="120"/>
                  <a:pt x="216" y="119"/>
                </a:cubicBezTo>
                <a:cubicBezTo>
                  <a:pt x="241" y="104"/>
                  <a:pt x="241" y="104"/>
                  <a:pt x="241" y="104"/>
                </a:cubicBezTo>
                <a:cubicBezTo>
                  <a:pt x="247" y="101"/>
                  <a:pt x="249" y="93"/>
                  <a:pt x="246" y="87"/>
                </a:cubicBezTo>
                <a:cubicBezTo>
                  <a:pt x="242" y="81"/>
                  <a:pt x="234" y="79"/>
                  <a:pt x="228" y="82"/>
                </a:cubicBezTo>
                <a:cubicBezTo>
                  <a:pt x="228" y="82"/>
                  <a:pt x="214" y="91"/>
                  <a:pt x="208" y="94"/>
                </a:cubicBezTo>
                <a:cubicBezTo>
                  <a:pt x="187" y="90"/>
                  <a:pt x="165" y="93"/>
                  <a:pt x="148" y="103"/>
                </a:cubicBezTo>
                <a:cubicBezTo>
                  <a:pt x="131" y="112"/>
                  <a:pt x="121" y="127"/>
                  <a:pt x="121" y="143"/>
                </a:cubicBezTo>
                <a:cubicBezTo>
                  <a:pt x="121" y="143"/>
                  <a:pt x="121" y="144"/>
                  <a:pt x="121" y="144"/>
                </a:cubicBezTo>
                <a:cubicBezTo>
                  <a:pt x="118" y="146"/>
                  <a:pt x="114" y="149"/>
                  <a:pt x="114" y="149"/>
                </a:cubicBezTo>
                <a:cubicBezTo>
                  <a:pt x="110" y="151"/>
                  <a:pt x="108" y="154"/>
                  <a:pt x="107" y="158"/>
                </a:cubicBezTo>
                <a:cubicBezTo>
                  <a:pt x="107" y="159"/>
                  <a:pt x="107" y="159"/>
                  <a:pt x="107" y="159"/>
                </a:cubicBezTo>
                <a:cubicBezTo>
                  <a:pt x="107" y="163"/>
                  <a:pt x="109" y="167"/>
                  <a:pt x="112" y="169"/>
                </a:cubicBezTo>
                <a:cubicBezTo>
                  <a:pt x="145" y="197"/>
                  <a:pt x="145" y="197"/>
                  <a:pt x="145" y="197"/>
                </a:cubicBezTo>
                <a:cubicBezTo>
                  <a:pt x="149" y="200"/>
                  <a:pt x="155" y="201"/>
                  <a:pt x="159" y="198"/>
                </a:cubicBezTo>
                <a:cubicBezTo>
                  <a:pt x="159" y="198"/>
                  <a:pt x="165" y="195"/>
                  <a:pt x="170" y="192"/>
                </a:cubicBezTo>
                <a:cubicBezTo>
                  <a:pt x="191" y="197"/>
                  <a:pt x="214" y="194"/>
                  <a:pt x="231" y="184"/>
                </a:cubicBezTo>
                <a:cubicBezTo>
                  <a:pt x="247" y="174"/>
                  <a:pt x="257" y="159"/>
                  <a:pt x="257" y="143"/>
                </a:cubicBezTo>
                <a:cubicBezTo>
                  <a:pt x="257" y="143"/>
                  <a:pt x="257" y="142"/>
                  <a:pt x="257" y="142"/>
                </a:cubicBezTo>
                <a:cubicBezTo>
                  <a:pt x="270" y="134"/>
                  <a:pt x="375" y="74"/>
                  <a:pt x="375" y="74"/>
                </a:cubicBezTo>
                <a:cubicBezTo>
                  <a:pt x="378" y="72"/>
                  <a:pt x="381" y="68"/>
                  <a:pt x="381" y="64"/>
                </a:cubicBezTo>
                <a:cubicBezTo>
                  <a:pt x="381" y="63"/>
                  <a:pt x="381" y="63"/>
                  <a:pt x="381" y="63"/>
                </a:cubicBezTo>
                <a:cubicBezTo>
                  <a:pt x="381" y="59"/>
                  <a:pt x="379" y="55"/>
                  <a:pt x="376" y="53"/>
                </a:cubicBezTo>
                <a:cubicBezTo>
                  <a:pt x="344" y="25"/>
                  <a:pt x="344" y="25"/>
                  <a:pt x="344" y="25"/>
                </a:cubicBezTo>
                <a:cubicBezTo>
                  <a:pt x="339" y="22"/>
                  <a:pt x="334" y="21"/>
                  <a:pt x="329" y="24"/>
                </a:cubicBezTo>
                <a:cubicBezTo>
                  <a:pt x="329" y="24"/>
                  <a:pt x="313" y="34"/>
                  <a:pt x="305" y="38"/>
                </a:cubicBezTo>
                <a:cubicBezTo>
                  <a:pt x="237" y="0"/>
                  <a:pt x="140" y="0"/>
                  <a:pt x="72"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445"/>
          <p:cNvSpPr>
            <a:spLocks noEditPoints="1"/>
          </p:cNvSpPr>
          <p:nvPr userDrawn="1"/>
        </p:nvSpPr>
        <p:spPr bwMode="auto">
          <a:xfrm>
            <a:off x="5685938" y="1744567"/>
            <a:ext cx="503238" cy="519113"/>
          </a:xfrm>
          <a:custGeom>
            <a:avLst/>
            <a:gdLst/>
            <a:ahLst/>
            <a:cxnLst>
              <a:cxn ang="0">
                <a:pos x="388" y="238"/>
              </a:cxn>
              <a:cxn ang="0">
                <a:pos x="429" y="217"/>
              </a:cxn>
              <a:cxn ang="0">
                <a:pos x="406" y="201"/>
              </a:cxn>
              <a:cxn ang="0">
                <a:pos x="388" y="161"/>
              </a:cxn>
              <a:cxn ang="0">
                <a:pos x="388" y="154"/>
              </a:cxn>
              <a:cxn ang="0">
                <a:pos x="366" y="147"/>
              </a:cxn>
              <a:cxn ang="0">
                <a:pos x="205" y="148"/>
              </a:cxn>
              <a:cxn ang="0">
                <a:pos x="283" y="139"/>
              </a:cxn>
              <a:cxn ang="0">
                <a:pos x="446" y="69"/>
              </a:cxn>
              <a:cxn ang="0">
                <a:pos x="283" y="0"/>
              </a:cxn>
              <a:cxn ang="0">
                <a:pos x="120" y="69"/>
              </a:cxn>
              <a:cxn ang="0">
                <a:pos x="178" y="123"/>
              </a:cxn>
              <a:cxn ang="0">
                <a:pos x="178" y="158"/>
              </a:cxn>
              <a:cxn ang="0">
                <a:pos x="178" y="243"/>
              </a:cxn>
              <a:cxn ang="0">
                <a:pos x="0" y="348"/>
              </a:cxn>
              <a:cxn ang="0">
                <a:pos x="157" y="449"/>
              </a:cxn>
              <a:cxn ang="0">
                <a:pos x="150" y="432"/>
              </a:cxn>
              <a:cxn ang="0">
                <a:pos x="27" y="347"/>
              </a:cxn>
              <a:cxn ang="0">
                <a:pos x="178" y="271"/>
              </a:cxn>
              <a:cxn ang="0">
                <a:pos x="120" y="331"/>
              </a:cxn>
              <a:cxn ang="0">
                <a:pos x="283" y="400"/>
              </a:cxn>
              <a:cxn ang="0">
                <a:pos x="446" y="331"/>
              </a:cxn>
              <a:cxn ang="0">
                <a:pos x="147" y="69"/>
              </a:cxn>
              <a:cxn ang="0">
                <a:pos x="283" y="27"/>
              </a:cxn>
              <a:cxn ang="0">
                <a:pos x="420" y="69"/>
              </a:cxn>
              <a:cxn ang="0">
                <a:pos x="283" y="112"/>
              </a:cxn>
              <a:cxn ang="0">
                <a:pos x="147" y="69"/>
              </a:cxn>
              <a:cxn ang="0">
                <a:pos x="361" y="175"/>
              </a:cxn>
              <a:cxn ang="0">
                <a:pos x="251" y="182"/>
              </a:cxn>
              <a:cxn ang="0">
                <a:pos x="221" y="198"/>
              </a:cxn>
              <a:cxn ang="0">
                <a:pos x="292" y="225"/>
              </a:cxn>
              <a:cxn ang="0">
                <a:pos x="205" y="189"/>
              </a:cxn>
              <a:cxn ang="0">
                <a:pos x="384" y="358"/>
              </a:cxn>
              <a:cxn ang="0">
                <a:pos x="182" y="358"/>
              </a:cxn>
              <a:cxn ang="0">
                <a:pos x="195" y="299"/>
              </a:cxn>
              <a:cxn ang="0">
                <a:pos x="205" y="265"/>
              </a:cxn>
              <a:cxn ang="0">
                <a:pos x="361" y="242"/>
              </a:cxn>
              <a:cxn ang="0">
                <a:pos x="371" y="299"/>
              </a:cxn>
              <a:cxn ang="0">
                <a:pos x="384" y="358"/>
              </a:cxn>
            </a:cxnLst>
            <a:rect l="0" t="0" r="r" b="b"/>
            <a:pathLst>
              <a:path w="446" h="459">
                <a:moveTo>
                  <a:pt x="388" y="277"/>
                </a:moveTo>
                <a:cubicBezTo>
                  <a:pt x="388" y="238"/>
                  <a:pt x="388" y="238"/>
                  <a:pt x="388" y="238"/>
                </a:cubicBezTo>
                <a:cubicBezTo>
                  <a:pt x="396" y="236"/>
                  <a:pt x="403" y="235"/>
                  <a:pt x="408" y="234"/>
                </a:cubicBezTo>
                <a:cubicBezTo>
                  <a:pt x="415" y="232"/>
                  <a:pt x="429" y="229"/>
                  <a:pt x="429" y="217"/>
                </a:cubicBezTo>
                <a:cubicBezTo>
                  <a:pt x="429" y="217"/>
                  <a:pt x="429" y="216"/>
                  <a:pt x="429" y="216"/>
                </a:cubicBezTo>
                <a:cubicBezTo>
                  <a:pt x="428" y="203"/>
                  <a:pt x="413" y="202"/>
                  <a:pt x="406" y="201"/>
                </a:cubicBezTo>
                <a:cubicBezTo>
                  <a:pt x="402" y="201"/>
                  <a:pt x="396" y="201"/>
                  <a:pt x="388" y="201"/>
                </a:cubicBezTo>
                <a:cubicBezTo>
                  <a:pt x="388" y="161"/>
                  <a:pt x="388" y="161"/>
                  <a:pt x="388" y="161"/>
                </a:cubicBezTo>
                <a:cubicBezTo>
                  <a:pt x="388" y="159"/>
                  <a:pt x="388" y="157"/>
                  <a:pt x="388" y="154"/>
                </a:cubicBezTo>
                <a:cubicBezTo>
                  <a:pt x="388" y="154"/>
                  <a:pt x="388" y="154"/>
                  <a:pt x="388" y="154"/>
                </a:cubicBezTo>
                <a:cubicBezTo>
                  <a:pt x="386" y="148"/>
                  <a:pt x="381" y="143"/>
                  <a:pt x="375" y="143"/>
                </a:cubicBezTo>
                <a:cubicBezTo>
                  <a:pt x="371" y="143"/>
                  <a:pt x="368" y="145"/>
                  <a:pt x="366" y="147"/>
                </a:cubicBezTo>
                <a:cubicBezTo>
                  <a:pt x="342" y="153"/>
                  <a:pt x="313" y="156"/>
                  <a:pt x="283" y="156"/>
                </a:cubicBezTo>
                <a:cubicBezTo>
                  <a:pt x="255" y="156"/>
                  <a:pt x="228" y="154"/>
                  <a:pt x="205" y="148"/>
                </a:cubicBezTo>
                <a:cubicBezTo>
                  <a:pt x="205" y="131"/>
                  <a:pt x="205" y="131"/>
                  <a:pt x="205" y="131"/>
                </a:cubicBezTo>
                <a:cubicBezTo>
                  <a:pt x="229" y="136"/>
                  <a:pt x="255" y="139"/>
                  <a:pt x="283" y="139"/>
                </a:cubicBezTo>
                <a:cubicBezTo>
                  <a:pt x="325" y="139"/>
                  <a:pt x="364" y="133"/>
                  <a:pt x="394" y="121"/>
                </a:cubicBezTo>
                <a:cubicBezTo>
                  <a:pt x="418" y="112"/>
                  <a:pt x="446" y="96"/>
                  <a:pt x="446" y="69"/>
                </a:cubicBezTo>
                <a:cubicBezTo>
                  <a:pt x="446" y="54"/>
                  <a:pt x="437" y="33"/>
                  <a:pt x="394" y="17"/>
                </a:cubicBezTo>
                <a:cubicBezTo>
                  <a:pt x="364" y="6"/>
                  <a:pt x="325" y="0"/>
                  <a:pt x="283" y="0"/>
                </a:cubicBezTo>
                <a:cubicBezTo>
                  <a:pt x="242" y="0"/>
                  <a:pt x="202" y="6"/>
                  <a:pt x="172" y="17"/>
                </a:cubicBezTo>
                <a:cubicBezTo>
                  <a:pt x="148" y="26"/>
                  <a:pt x="120" y="42"/>
                  <a:pt x="120" y="69"/>
                </a:cubicBezTo>
                <a:cubicBezTo>
                  <a:pt x="120" y="84"/>
                  <a:pt x="129" y="105"/>
                  <a:pt x="172" y="121"/>
                </a:cubicBezTo>
                <a:cubicBezTo>
                  <a:pt x="174" y="122"/>
                  <a:pt x="176" y="123"/>
                  <a:pt x="178" y="123"/>
                </a:cubicBezTo>
                <a:cubicBezTo>
                  <a:pt x="178" y="156"/>
                  <a:pt x="178" y="156"/>
                  <a:pt x="178" y="156"/>
                </a:cubicBezTo>
                <a:cubicBezTo>
                  <a:pt x="178" y="157"/>
                  <a:pt x="178" y="157"/>
                  <a:pt x="178" y="158"/>
                </a:cubicBezTo>
                <a:cubicBezTo>
                  <a:pt x="178" y="159"/>
                  <a:pt x="178" y="160"/>
                  <a:pt x="178" y="160"/>
                </a:cubicBezTo>
                <a:cubicBezTo>
                  <a:pt x="178" y="243"/>
                  <a:pt x="178" y="243"/>
                  <a:pt x="178" y="243"/>
                </a:cubicBezTo>
                <a:cubicBezTo>
                  <a:pt x="97" y="263"/>
                  <a:pt x="4" y="293"/>
                  <a:pt x="0" y="345"/>
                </a:cubicBezTo>
                <a:cubicBezTo>
                  <a:pt x="0" y="346"/>
                  <a:pt x="0" y="347"/>
                  <a:pt x="0" y="348"/>
                </a:cubicBezTo>
                <a:cubicBezTo>
                  <a:pt x="0" y="385"/>
                  <a:pt x="45" y="420"/>
                  <a:pt x="140" y="457"/>
                </a:cubicBezTo>
                <a:cubicBezTo>
                  <a:pt x="147" y="459"/>
                  <a:pt x="155" y="456"/>
                  <a:pt x="157" y="449"/>
                </a:cubicBezTo>
                <a:cubicBezTo>
                  <a:pt x="158" y="447"/>
                  <a:pt x="158" y="446"/>
                  <a:pt x="158" y="444"/>
                </a:cubicBezTo>
                <a:cubicBezTo>
                  <a:pt x="158" y="439"/>
                  <a:pt x="155" y="434"/>
                  <a:pt x="150" y="432"/>
                </a:cubicBezTo>
                <a:cubicBezTo>
                  <a:pt x="40" y="389"/>
                  <a:pt x="27" y="360"/>
                  <a:pt x="27" y="348"/>
                </a:cubicBezTo>
                <a:cubicBezTo>
                  <a:pt x="27" y="347"/>
                  <a:pt x="27" y="347"/>
                  <a:pt x="27" y="347"/>
                </a:cubicBezTo>
                <a:cubicBezTo>
                  <a:pt x="28" y="331"/>
                  <a:pt x="50" y="314"/>
                  <a:pt x="89" y="298"/>
                </a:cubicBezTo>
                <a:cubicBezTo>
                  <a:pt x="121" y="285"/>
                  <a:pt x="156" y="276"/>
                  <a:pt x="178" y="271"/>
                </a:cubicBezTo>
                <a:cubicBezTo>
                  <a:pt x="178" y="277"/>
                  <a:pt x="178" y="277"/>
                  <a:pt x="178" y="277"/>
                </a:cubicBezTo>
                <a:cubicBezTo>
                  <a:pt x="141" y="289"/>
                  <a:pt x="120" y="308"/>
                  <a:pt x="120" y="331"/>
                </a:cubicBezTo>
                <a:cubicBezTo>
                  <a:pt x="120" y="346"/>
                  <a:pt x="129" y="367"/>
                  <a:pt x="172" y="383"/>
                </a:cubicBezTo>
                <a:cubicBezTo>
                  <a:pt x="202" y="394"/>
                  <a:pt x="242" y="400"/>
                  <a:pt x="283" y="400"/>
                </a:cubicBezTo>
                <a:cubicBezTo>
                  <a:pt x="325" y="400"/>
                  <a:pt x="364" y="394"/>
                  <a:pt x="394" y="383"/>
                </a:cubicBezTo>
                <a:cubicBezTo>
                  <a:pt x="418" y="374"/>
                  <a:pt x="446" y="358"/>
                  <a:pt x="446" y="331"/>
                </a:cubicBezTo>
                <a:cubicBezTo>
                  <a:pt x="446" y="308"/>
                  <a:pt x="426" y="289"/>
                  <a:pt x="388" y="277"/>
                </a:cubicBezTo>
                <a:close/>
                <a:moveTo>
                  <a:pt x="147" y="69"/>
                </a:moveTo>
                <a:cubicBezTo>
                  <a:pt x="147" y="63"/>
                  <a:pt x="156" y="52"/>
                  <a:pt x="182" y="42"/>
                </a:cubicBezTo>
                <a:cubicBezTo>
                  <a:pt x="209" y="32"/>
                  <a:pt x="245" y="27"/>
                  <a:pt x="283" y="27"/>
                </a:cubicBezTo>
                <a:cubicBezTo>
                  <a:pt x="322" y="27"/>
                  <a:pt x="358" y="32"/>
                  <a:pt x="384" y="42"/>
                </a:cubicBezTo>
                <a:cubicBezTo>
                  <a:pt x="410" y="52"/>
                  <a:pt x="420" y="63"/>
                  <a:pt x="420" y="69"/>
                </a:cubicBezTo>
                <a:cubicBezTo>
                  <a:pt x="420" y="76"/>
                  <a:pt x="410" y="87"/>
                  <a:pt x="384" y="96"/>
                </a:cubicBezTo>
                <a:cubicBezTo>
                  <a:pt x="358" y="106"/>
                  <a:pt x="322" y="112"/>
                  <a:pt x="283" y="112"/>
                </a:cubicBezTo>
                <a:cubicBezTo>
                  <a:pt x="245" y="112"/>
                  <a:pt x="209" y="106"/>
                  <a:pt x="182" y="96"/>
                </a:cubicBezTo>
                <a:cubicBezTo>
                  <a:pt x="156" y="87"/>
                  <a:pt x="147" y="76"/>
                  <a:pt x="147" y="69"/>
                </a:cubicBezTo>
                <a:close/>
                <a:moveTo>
                  <a:pt x="283" y="183"/>
                </a:moveTo>
                <a:cubicBezTo>
                  <a:pt x="311" y="183"/>
                  <a:pt x="338" y="180"/>
                  <a:pt x="361" y="175"/>
                </a:cubicBezTo>
                <a:cubicBezTo>
                  <a:pt x="361" y="200"/>
                  <a:pt x="361" y="200"/>
                  <a:pt x="361" y="200"/>
                </a:cubicBezTo>
                <a:cubicBezTo>
                  <a:pt x="310" y="199"/>
                  <a:pt x="275" y="191"/>
                  <a:pt x="251" y="182"/>
                </a:cubicBezTo>
                <a:cubicBezTo>
                  <a:pt x="261" y="183"/>
                  <a:pt x="272" y="183"/>
                  <a:pt x="283" y="183"/>
                </a:cubicBezTo>
                <a:close/>
                <a:moveTo>
                  <a:pt x="221" y="198"/>
                </a:moveTo>
                <a:cubicBezTo>
                  <a:pt x="244" y="210"/>
                  <a:pt x="273" y="218"/>
                  <a:pt x="306" y="223"/>
                </a:cubicBezTo>
                <a:cubicBezTo>
                  <a:pt x="302" y="224"/>
                  <a:pt x="297" y="224"/>
                  <a:pt x="292" y="225"/>
                </a:cubicBezTo>
                <a:cubicBezTo>
                  <a:pt x="258" y="230"/>
                  <a:pt x="226" y="234"/>
                  <a:pt x="205" y="238"/>
                </a:cubicBezTo>
                <a:cubicBezTo>
                  <a:pt x="205" y="189"/>
                  <a:pt x="205" y="189"/>
                  <a:pt x="205" y="189"/>
                </a:cubicBezTo>
                <a:cubicBezTo>
                  <a:pt x="209" y="192"/>
                  <a:pt x="215" y="195"/>
                  <a:pt x="221" y="198"/>
                </a:cubicBezTo>
                <a:close/>
                <a:moveTo>
                  <a:pt x="384" y="358"/>
                </a:moveTo>
                <a:cubicBezTo>
                  <a:pt x="358" y="368"/>
                  <a:pt x="322" y="373"/>
                  <a:pt x="283" y="373"/>
                </a:cubicBezTo>
                <a:cubicBezTo>
                  <a:pt x="245" y="373"/>
                  <a:pt x="209" y="368"/>
                  <a:pt x="182" y="358"/>
                </a:cubicBezTo>
                <a:cubicBezTo>
                  <a:pt x="156" y="348"/>
                  <a:pt x="147" y="337"/>
                  <a:pt x="147" y="331"/>
                </a:cubicBezTo>
                <a:cubicBezTo>
                  <a:pt x="147" y="322"/>
                  <a:pt x="162" y="309"/>
                  <a:pt x="195" y="299"/>
                </a:cubicBezTo>
                <a:cubicBezTo>
                  <a:pt x="201" y="298"/>
                  <a:pt x="205" y="292"/>
                  <a:pt x="205" y="286"/>
                </a:cubicBezTo>
                <a:cubicBezTo>
                  <a:pt x="205" y="265"/>
                  <a:pt x="205" y="265"/>
                  <a:pt x="205" y="265"/>
                </a:cubicBezTo>
                <a:cubicBezTo>
                  <a:pt x="225" y="261"/>
                  <a:pt x="261" y="256"/>
                  <a:pt x="296" y="251"/>
                </a:cubicBezTo>
                <a:cubicBezTo>
                  <a:pt x="318" y="248"/>
                  <a:pt x="341" y="245"/>
                  <a:pt x="361" y="242"/>
                </a:cubicBezTo>
                <a:cubicBezTo>
                  <a:pt x="361" y="286"/>
                  <a:pt x="361" y="286"/>
                  <a:pt x="361" y="286"/>
                </a:cubicBezTo>
                <a:cubicBezTo>
                  <a:pt x="361" y="292"/>
                  <a:pt x="365" y="298"/>
                  <a:pt x="371" y="299"/>
                </a:cubicBezTo>
                <a:cubicBezTo>
                  <a:pt x="404" y="309"/>
                  <a:pt x="420" y="322"/>
                  <a:pt x="420" y="331"/>
                </a:cubicBezTo>
                <a:cubicBezTo>
                  <a:pt x="420" y="337"/>
                  <a:pt x="410" y="348"/>
                  <a:pt x="384" y="35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85"/>
          <p:cNvSpPr>
            <a:spLocks/>
          </p:cNvSpPr>
          <p:nvPr userDrawn="1"/>
        </p:nvSpPr>
        <p:spPr bwMode="auto">
          <a:xfrm>
            <a:off x="5680382" y="3815216"/>
            <a:ext cx="514350" cy="242888"/>
          </a:xfrm>
          <a:custGeom>
            <a:avLst/>
            <a:gdLst/>
            <a:ahLst/>
            <a:cxnLst>
              <a:cxn ang="0">
                <a:pos x="109" y="12"/>
              </a:cxn>
              <a:cxn ang="0">
                <a:pos x="51" y="53"/>
              </a:cxn>
              <a:cxn ang="0">
                <a:pos x="109" y="93"/>
              </a:cxn>
              <a:cxn ang="0">
                <a:pos x="227" y="105"/>
              </a:cxn>
              <a:cxn ang="0">
                <a:pos x="227" y="105"/>
              </a:cxn>
              <a:cxn ang="0">
                <a:pos x="346" y="93"/>
              </a:cxn>
              <a:cxn ang="0">
                <a:pos x="388" y="77"/>
              </a:cxn>
              <a:cxn ang="0">
                <a:pos x="427" y="152"/>
              </a:cxn>
              <a:cxn ang="0">
                <a:pos x="227" y="188"/>
              </a:cxn>
              <a:cxn ang="0">
                <a:pos x="28" y="152"/>
              </a:cxn>
              <a:cxn ang="0">
                <a:pos x="56" y="94"/>
              </a:cxn>
              <a:cxn ang="0">
                <a:pos x="58" y="88"/>
              </a:cxn>
              <a:cxn ang="0">
                <a:pos x="50" y="76"/>
              </a:cxn>
              <a:cxn ang="0">
                <a:pos x="32" y="82"/>
              </a:cxn>
              <a:cxn ang="0">
                <a:pos x="1" y="146"/>
              </a:cxn>
              <a:cxn ang="0">
                <a:pos x="0" y="152"/>
              </a:cxn>
              <a:cxn ang="0">
                <a:pos x="34" y="189"/>
              </a:cxn>
              <a:cxn ang="0">
                <a:pos x="227" y="215"/>
              </a:cxn>
              <a:cxn ang="0">
                <a:pos x="420" y="189"/>
              </a:cxn>
              <a:cxn ang="0">
                <a:pos x="455" y="152"/>
              </a:cxn>
              <a:cxn ang="0">
                <a:pos x="454" y="146"/>
              </a:cxn>
              <a:cxn ang="0">
                <a:pos x="402" y="46"/>
              </a:cxn>
              <a:cxn ang="0">
                <a:pos x="387" y="40"/>
              </a:cxn>
              <a:cxn ang="0">
                <a:pos x="377" y="52"/>
              </a:cxn>
              <a:cxn ang="0">
                <a:pos x="333" y="69"/>
              </a:cxn>
              <a:cxn ang="0">
                <a:pos x="227" y="79"/>
              </a:cxn>
              <a:cxn ang="0">
                <a:pos x="122" y="69"/>
              </a:cxn>
              <a:cxn ang="0">
                <a:pos x="79" y="53"/>
              </a:cxn>
              <a:cxn ang="0">
                <a:pos x="122" y="36"/>
              </a:cxn>
              <a:cxn ang="0">
                <a:pos x="227" y="27"/>
              </a:cxn>
              <a:cxn ang="0">
                <a:pos x="241" y="13"/>
              </a:cxn>
              <a:cxn ang="0">
                <a:pos x="227" y="0"/>
              </a:cxn>
              <a:cxn ang="0">
                <a:pos x="109" y="12"/>
              </a:cxn>
            </a:cxnLst>
            <a:rect l="0" t="0" r="r" b="b"/>
            <a:pathLst>
              <a:path w="455" h="215">
                <a:moveTo>
                  <a:pt x="109" y="12"/>
                </a:moveTo>
                <a:cubicBezTo>
                  <a:pt x="70" y="21"/>
                  <a:pt x="51" y="35"/>
                  <a:pt x="51" y="53"/>
                </a:cubicBezTo>
                <a:cubicBezTo>
                  <a:pt x="51" y="71"/>
                  <a:pt x="70" y="84"/>
                  <a:pt x="109" y="93"/>
                </a:cubicBezTo>
                <a:cubicBezTo>
                  <a:pt x="141" y="101"/>
                  <a:pt x="183" y="105"/>
                  <a:pt x="227" y="105"/>
                </a:cubicBezTo>
                <a:cubicBezTo>
                  <a:pt x="227" y="105"/>
                  <a:pt x="227" y="105"/>
                  <a:pt x="227" y="105"/>
                </a:cubicBezTo>
                <a:cubicBezTo>
                  <a:pt x="272" y="105"/>
                  <a:pt x="314" y="101"/>
                  <a:pt x="346" y="93"/>
                </a:cubicBezTo>
                <a:cubicBezTo>
                  <a:pt x="365" y="89"/>
                  <a:pt x="379" y="83"/>
                  <a:pt x="388" y="77"/>
                </a:cubicBezTo>
                <a:cubicBezTo>
                  <a:pt x="400" y="99"/>
                  <a:pt x="419" y="135"/>
                  <a:pt x="427" y="152"/>
                </a:cubicBezTo>
                <a:cubicBezTo>
                  <a:pt x="421" y="160"/>
                  <a:pt x="388" y="188"/>
                  <a:pt x="227" y="188"/>
                </a:cubicBezTo>
                <a:cubicBezTo>
                  <a:pt x="67" y="188"/>
                  <a:pt x="34" y="160"/>
                  <a:pt x="28" y="152"/>
                </a:cubicBezTo>
                <a:cubicBezTo>
                  <a:pt x="37" y="131"/>
                  <a:pt x="56" y="95"/>
                  <a:pt x="56" y="94"/>
                </a:cubicBezTo>
                <a:cubicBezTo>
                  <a:pt x="57" y="92"/>
                  <a:pt x="58" y="90"/>
                  <a:pt x="58" y="88"/>
                </a:cubicBezTo>
                <a:cubicBezTo>
                  <a:pt x="58" y="83"/>
                  <a:pt x="55" y="79"/>
                  <a:pt x="50" y="76"/>
                </a:cubicBezTo>
                <a:cubicBezTo>
                  <a:pt x="44" y="73"/>
                  <a:pt x="36" y="75"/>
                  <a:pt x="32" y="82"/>
                </a:cubicBezTo>
                <a:cubicBezTo>
                  <a:pt x="32" y="84"/>
                  <a:pt x="9" y="127"/>
                  <a:pt x="1" y="146"/>
                </a:cubicBezTo>
                <a:cubicBezTo>
                  <a:pt x="0" y="148"/>
                  <a:pt x="0" y="150"/>
                  <a:pt x="0" y="152"/>
                </a:cubicBezTo>
                <a:cubicBezTo>
                  <a:pt x="0" y="157"/>
                  <a:pt x="2" y="174"/>
                  <a:pt x="34" y="189"/>
                </a:cubicBezTo>
                <a:cubicBezTo>
                  <a:pt x="72" y="206"/>
                  <a:pt x="137" y="215"/>
                  <a:pt x="227" y="215"/>
                </a:cubicBezTo>
                <a:cubicBezTo>
                  <a:pt x="318" y="215"/>
                  <a:pt x="383" y="206"/>
                  <a:pt x="420" y="189"/>
                </a:cubicBezTo>
                <a:cubicBezTo>
                  <a:pt x="452" y="174"/>
                  <a:pt x="455" y="157"/>
                  <a:pt x="455" y="152"/>
                </a:cubicBezTo>
                <a:cubicBezTo>
                  <a:pt x="455" y="150"/>
                  <a:pt x="455" y="148"/>
                  <a:pt x="454" y="146"/>
                </a:cubicBezTo>
                <a:cubicBezTo>
                  <a:pt x="445" y="127"/>
                  <a:pt x="404" y="50"/>
                  <a:pt x="402" y="46"/>
                </a:cubicBezTo>
                <a:cubicBezTo>
                  <a:pt x="399" y="41"/>
                  <a:pt x="393" y="38"/>
                  <a:pt x="387" y="40"/>
                </a:cubicBezTo>
                <a:cubicBezTo>
                  <a:pt x="381" y="41"/>
                  <a:pt x="378" y="46"/>
                  <a:pt x="377" y="52"/>
                </a:cubicBezTo>
                <a:cubicBezTo>
                  <a:pt x="375" y="54"/>
                  <a:pt x="365" y="62"/>
                  <a:pt x="333" y="69"/>
                </a:cubicBezTo>
                <a:cubicBezTo>
                  <a:pt x="304" y="75"/>
                  <a:pt x="266" y="79"/>
                  <a:pt x="227" y="79"/>
                </a:cubicBezTo>
                <a:cubicBezTo>
                  <a:pt x="188" y="79"/>
                  <a:pt x="151" y="75"/>
                  <a:pt x="122" y="69"/>
                </a:cubicBezTo>
                <a:cubicBezTo>
                  <a:pt x="94" y="63"/>
                  <a:pt x="82" y="56"/>
                  <a:pt x="79" y="53"/>
                </a:cubicBezTo>
                <a:cubicBezTo>
                  <a:pt x="82" y="49"/>
                  <a:pt x="94" y="42"/>
                  <a:pt x="122" y="36"/>
                </a:cubicBezTo>
                <a:cubicBezTo>
                  <a:pt x="151" y="30"/>
                  <a:pt x="188" y="27"/>
                  <a:pt x="227" y="27"/>
                </a:cubicBezTo>
                <a:cubicBezTo>
                  <a:pt x="235" y="27"/>
                  <a:pt x="241" y="21"/>
                  <a:pt x="241" y="13"/>
                </a:cubicBezTo>
                <a:cubicBezTo>
                  <a:pt x="241" y="6"/>
                  <a:pt x="235" y="0"/>
                  <a:pt x="227" y="0"/>
                </a:cubicBezTo>
                <a:cubicBezTo>
                  <a:pt x="183" y="0"/>
                  <a:pt x="141" y="4"/>
                  <a:pt x="109" y="1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505"/>
          <p:cNvSpPr>
            <a:spLocks/>
          </p:cNvSpPr>
          <p:nvPr userDrawn="1"/>
        </p:nvSpPr>
        <p:spPr bwMode="auto">
          <a:xfrm>
            <a:off x="5688320" y="5100046"/>
            <a:ext cx="498474" cy="446088"/>
          </a:xfrm>
          <a:custGeom>
            <a:avLst/>
            <a:gdLst/>
            <a:ahLst/>
            <a:cxnLst>
              <a:cxn ang="0">
                <a:pos x="273" y="396"/>
              </a:cxn>
              <a:cxn ang="0">
                <a:pos x="15" y="396"/>
              </a:cxn>
              <a:cxn ang="0">
                <a:pos x="5" y="374"/>
              </a:cxn>
              <a:cxn ang="0">
                <a:pos x="91" y="278"/>
              </a:cxn>
              <a:cxn ang="0">
                <a:pos x="224" y="283"/>
              </a:cxn>
              <a:cxn ang="0">
                <a:pos x="341" y="240"/>
              </a:cxn>
              <a:cxn ang="0">
                <a:pos x="248" y="270"/>
              </a:cxn>
              <a:cxn ang="0">
                <a:pos x="109" y="274"/>
              </a:cxn>
              <a:cxn ang="0">
                <a:pos x="99" y="252"/>
              </a:cxn>
              <a:cxn ang="0">
                <a:pos x="182" y="167"/>
              </a:cxn>
              <a:cxn ang="0">
                <a:pos x="282" y="181"/>
              </a:cxn>
              <a:cxn ang="0">
                <a:pos x="188" y="194"/>
              </a:cxn>
              <a:cxn ang="0">
                <a:pos x="233" y="248"/>
              </a:cxn>
              <a:cxn ang="0">
                <a:pos x="306" y="172"/>
              </a:cxn>
              <a:cxn ang="0">
                <a:pos x="369" y="231"/>
              </a:cxn>
              <a:cxn ang="0">
                <a:pos x="272" y="352"/>
              </a:cxn>
              <a:cxn ang="0">
                <a:pos x="262" y="356"/>
              </a:cxn>
              <a:cxn ang="0">
                <a:pos x="209" y="305"/>
              </a:cxn>
              <a:cxn ang="0">
                <a:pos x="43" y="369"/>
              </a:cxn>
              <a:cxn ang="0">
                <a:pos x="361" y="337"/>
              </a:cxn>
              <a:cxn ang="0">
                <a:pos x="412" y="66"/>
              </a:cxn>
              <a:cxn ang="0">
                <a:pos x="343" y="51"/>
              </a:cxn>
              <a:cxn ang="0">
                <a:pos x="262" y="51"/>
              </a:cxn>
              <a:cxn ang="0">
                <a:pos x="181" y="51"/>
              </a:cxn>
              <a:cxn ang="0">
                <a:pos x="101" y="51"/>
              </a:cxn>
              <a:cxn ang="0">
                <a:pos x="6" y="17"/>
              </a:cxn>
              <a:cxn ang="0">
                <a:pos x="32" y="12"/>
              </a:cxn>
              <a:cxn ang="0">
                <a:pos x="87" y="13"/>
              </a:cxn>
              <a:cxn ang="0">
                <a:pos x="113" y="11"/>
              </a:cxn>
              <a:cxn ang="0">
                <a:pos x="168" y="12"/>
              </a:cxn>
              <a:cxn ang="0">
                <a:pos x="194" y="11"/>
              </a:cxn>
              <a:cxn ang="0">
                <a:pos x="249" y="12"/>
              </a:cxn>
              <a:cxn ang="0">
                <a:pos x="262" y="1"/>
              </a:cxn>
              <a:cxn ang="0">
                <a:pos x="303" y="51"/>
              </a:cxn>
              <a:cxn ang="0">
                <a:pos x="343" y="1"/>
              </a:cxn>
              <a:cxn ang="0">
                <a:pos x="356" y="11"/>
              </a:cxn>
              <a:cxn ang="0">
                <a:pos x="411" y="12"/>
              </a:cxn>
              <a:cxn ang="0">
                <a:pos x="437" y="14"/>
              </a:cxn>
              <a:cxn ang="0">
                <a:pos x="379" y="357"/>
              </a:cxn>
              <a:cxn ang="0">
                <a:pos x="290" y="396"/>
              </a:cxn>
            </a:cxnLst>
            <a:rect l="0" t="0" r="r" b="b"/>
            <a:pathLst>
              <a:path w="441" h="396">
                <a:moveTo>
                  <a:pt x="279" y="396"/>
                </a:moveTo>
                <a:cubicBezTo>
                  <a:pt x="275" y="396"/>
                  <a:pt x="273" y="396"/>
                  <a:pt x="273" y="396"/>
                </a:cubicBezTo>
                <a:cubicBezTo>
                  <a:pt x="272" y="396"/>
                  <a:pt x="271" y="396"/>
                  <a:pt x="271" y="396"/>
                </a:cubicBezTo>
                <a:cubicBezTo>
                  <a:pt x="15" y="396"/>
                  <a:pt x="15" y="396"/>
                  <a:pt x="15" y="396"/>
                </a:cubicBezTo>
                <a:cubicBezTo>
                  <a:pt x="10" y="396"/>
                  <a:pt x="5" y="393"/>
                  <a:pt x="3" y="388"/>
                </a:cubicBezTo>
                <a:cubicBezTo>
                  <a:pt x="0" y="383"/>
                  <a:pt x="1" y="378"/>
                  <a:pt x="5" y="374"/>
                </a:cubicBezTo>
                <a:cubicBezTo>
                  <a:pt x="81" y="283"/>
                  <a:pt x="81" y="283"/>
                  <a:pt x="81" y="283"/>
                </a:cubicBezTo>
                <a:cubicBezTo>
                  <a:pt x="83" y="280"/>
                  <a:pt x="87" y="278"/>
                  <a:pt x="91" y="278"/>
                </a:cubicBezTo>
                <a:cubicBezTo>
                  <a:pt x="214" y="278"/>
                  <a:pt x="214" y="278"/>
                  <a:pt x="214" y="278"/>
                </a:cubicBezTo>
                <a:cubicBezTo>
                  <a:pt x="218" y="278"/>
                  <a:pt x="222" y="280"/>
                  <a:pt x="224" y="283"/>
                </a:cubicBezTo>
                <a:cubicBezTo>
                  <a:pt x="263" y="323"/>
                  <a:pt x="263" y="323"/>
                  <a:pt x="263" y="323"/>
                </a:cubicBezTo>
                <a:cubicBezTo>
                  <a:pt x="341" y="240"/>
                  <a:pt x="341" y="240"/>
                  <a:pt x="341" y="240"/>
                </a:cubicBezTo>
                <a:cubicBezTo>
                  <a:pt x="307" y="205"/>
                  <a:pt x="307" y="205"/>
                  <a:pt x="307" y="205"/>
                </a:cubicBezTo>
                <a:cubicBezTo>
                  <a:pt x="248" y="270"/>
                  <a:pt x="248" y="270"/>
                  <a:pt x="248" y="270"/>
                </a:cubicBezTo>
                <a:cubicBezTo>
                  <a:pt x="246" y="273"/>
                  <a:pt x="242" y="274"/>
                  <a:pt x="238" y="274"/>
                </a:cubicBezTo>
                <a:cubicBezTo>
                  <a:pt x="109" y="274"/>
                  <a:pt x="109" y="274"/>
                  <a:pt x="109" y="274"/>
                </a:cubicBezTo>
                <a:cubicBezTo>
                  <a:pt x="104" y="274"/>
                  <a:pt x="99" y="271"/>
                  <a:pt x="97" y="266"/>
                </a:cubicBezTo>
                <a:cubicBezTo>
                  <a:pt x="95" y="262"/>
                  <a:pt x="96" y="256"/>
                  <a:pt x="99" y="252"/>
                </a:cubicBezTo>
                <a:cubicBezTo>
                  <a:pt x="172" y="172"/>
                  <a:pt x="172" y="172"/>
                  <a:pt x="172" y="172"/>
                </a:cubicBezTo>
                <a:cubicBezTo>
                  <a:pt x="175" y="169"/>
                  <a:pt x="178" y="167"/>
                  <a:pt x="182" y="167"/>
                </a:cubicBezTo>
                <a:cubicBezTo>
                  <a:pt x="268" y="167"/>
                  <a:pt x="268" y="167"/>
                  <a:pt x="268" y="167"/>
                </a:cubicBezTo>
                <a:cubicBezTo>
                  <a:pt x="276" y="167"/>
                  <a:pt x="282" y="173"/>
                  <a:pt x="282" y="181"/>
                </a:cubicBezTo>
                <a:cubicBezTo>
                  <a:pt x="282" y="188"/>
                  <a:pt x="276" y="194"/>
                  <a:pt x="268" y="194"/>
                </a:cubicBezTo>
                <a:cubicBezTo>
                  <a:pt x="188" y="194"/>
                  <a:pt x="188" y="194"/>
                  <a:pt x="188" y="194"/>
                </a:cubicBezTo>
                <a:cubicBezTo>
                  <a:pt x="139" y="248"/>
                  <a:pt x="139" y="248"/>
                  <a:pt x="139" y="248"/>
                </a:cubicBezTo>
                <a:cubicBezTo>
                  <a:pt x="233" y="248"/>
                  <a:pt x="233" y="248"/>
                  <a:pt x="233" y="248"/>
                </a:cubicBezTo>
                <a:cubicBezTo>
                  <a:pt x="297" y="176"/>
                  <a:pt x="297" y="176"/>
                  <a:pt x="297" y="176"/>
                </a:cubicBezTo>
                <a:cubicBezTo>
                  <a:pt x="299" y="174"/>
                  <a:pt x="302" y="172"/>
                  <a:pt x="306" y="172"/>
                </a:cubicBezTo>
                <a:cubicBezTo>
                  <a:pt x="310" y="172"/>
                  <a:pt x="313" y="173"/>
                  <a:pt x="316" y="176"/>
                </a:cubicBezTo>
                <a:cubicBezTo>
                  <a:pt x="369" y="231"/>
                  <a:pt x="369" y="231"/>
                  <a:pt x="369" y="231"/>
                </a:cubicBezTo>
                <a:cubicBezTo>
                  <a:pt x="374" y="236"/>
                  <a:pt x="374" y="244"/>
                  <a:pt x="369" y="250"/>
                </a:cubicBezTo>
                <a:cubicBezTo>
                  <a:pt x="272" y="352"/>
                  <a:pt x="272" y="352"/>
                  <a:pt x="272" y="352"/>
                </a:cubicBezTo>
                <a:cubicBezTo>
                  <a:pt x="270" y="355"/>
                  <a:pt x="266" y="356"/>
                  <a:pt x="262" y="356"/>
                </a:cubicBezTo>
                <a:cubicBezTo>
                  <a:pt x="262" y="356"/>
                  <a:pt x="262" y="356"/>
                  <a:pt x="262" y="356"/>
                </a:cubicBezTo>
                <a:cubicBezTo>
                  <a:pt x="259" y="356"/>
                  <a:pt x="255" y="355"/>
                  <a:pt x="253" y="352"/>
                </a:cubicBezTo>
                <a:cubicBezTo>
                  <a:pt x="209" y="305"/>
                  <a:pt x="209" y="305"/>
                  <a:pt x="209" y="305"/>
                </a:cubicBezTo>
                <a:cubicBezTo>
                  <a:pt x="97" y="305"/>
                  <a:pt x="97" y="305"/>
                  <a:pt x="97" y="305"/>
                </a:cubicBezTo>
                <a:cubicBezTo>
                  <a:pt x="43" y="369"/>
                  <a:pt x="43" y="369"/>
                  <a:pt x="43" y="369"/>
                </a:cubicBezTo>
                <a:cubicBezTo>
                  <a:pt x="288" y="369"/>
                  <a:pt x="288" y="369"/>
                  <a:pt x="288" y="369"/>
                </a:cubicBezTo>
                <a:cubicBezTo>
                  <a:pt x="305" y="368"/>
                  <a:pt x="335" y="361"/>
                  <a:pt x="361" y="337"/>
                </a:cubicBezTo>
                <a:cubicBezTo>
                  <a:pt x="396" y="306"/>
                  <a:pt x="413" y="253"/>
                  <a:pt x="414" y="181"/>
                </a:cubicBezTo>
                <a:cubicBezTo>
                  <a:pt x="414" y="141"/>
                  <a:pt x="413" y="98"/>
                  <a:pt x="412" y="66"/>
                </a:cubicBezTo>
                <a:cubicBezTo>
                  <a:pt x="405" y="73"/>
                  <a:pt x="395" y="78"/>
                  <a:pt x="384" y="78"/>
                </a:cubicBezTo>
                <a:cubicBezTo>
                  <a:pt x="366" y="78"/>
                  <a:pt x="352" y="65"/>
                  <a:pt x="343" y="51"/>
                </a:cubicBezTo>
                <a:cubicBezTo>
                  <a:pt x="335" y="65"/>
                  <a:pt x="321" y="78"/>
                  <a:pt x="303" y="78"/>
                </a:cubicBezTo>
                <a:cubicBezTo>
                  <a:pt x="285" y="78"/>
                  <a:pt x="271" y="65"/>
                  <a:pt x="262" y="51"/>
                </a:cubicBezTo>
                <a:cubicBezTo>
                  <a:pt x="254" y="65"/>
                  <a:pt x="240" y="78"/>
                  <a:pt x="222" y="78"/>
                </a:cubicBezTo>
                <a:cubicBezTo>
                  <a:pt x="204" y="78"/>
                  <a:pt x="190" y="65"/>
                  <a:pt x="181" y="51"/>
                </a:cubicBezTo>
                <a:cubicBezTo>
                  <a:pt x="173" y="65"/>
                  <a:pt x="160" y="78"/>
                  <a:pt x="141" y="78"/>
                </a:cubicBezTo>
                <a:cubicBezTo>
                  <a:pt x="123" y="78"/>
                  <a:pt x="110" y="65"/>
                  <a:pt x="101" y="51"/>
                </a:cubicBezTo>
                <a:cubicBezTo>
                  <a:pt x="92" y="66"/>
                  <a:pt x="79" y="78"/>
                  <a:pt x="60" y="78"/>
                </a:cubicBezTo>
                <a:cubicBezTo>
                  <a:pt x="28" y="78"/>
                  <a:pt x="11" y="40"/>
                  <a:pt x="6" y="17"/>
                </a:cubicBezTo>
                <a:cubicBezTo>
                  <a:pt x="5" y="10"/>
                  <a:pt x="9" y="3"/>
                  <a:pt x="16" y="2"/>
                </a:cubicBezTo>
                <a:cubicBezTo>
                  <a:pt x="24" y="0"/>
                  <a:pt x="31" y="5"/>
                  <a:pt x="32" y="12"/>
                </a:cubicBezTo>
                <a:cubicBezTo>
                  <a:pt x="35" y="25"/>
                  <a:pt x="46" y="51"/>
                  <a:pt x="60" y="51"/>
                </a:cubicBezTo>
                <a:cubicBezTo>
                  <a:pt x="76" y="51"/>
                  <a:pt x="85" y="22"/>
                  <a:pt x="87" y="13"/>
                </a:cubicBezTo>
                <a:cubicBezTo>
                  <a:pt x="88" y="7"/>
                  <a:pt x="92" y="2"/>
                  <a:pt x="99" y="1"/>
                </a:cubicBezTo>
                <a:cubicBezTo>
                  <a:pt x="105" y="0"/>
                  <a:pt x="112" y="5"/>
                  <a:pt x="113" y="11"/>
                </a:cubicBezTo>
                <a:cubicBezTo>
                  <a:pt x="116" y="24"/>
                  <a:pt x="127" y="51"/>
                  <a:pt x="141" y="51"/>
                </a:cubicBezTo>
                <a:cubicBezTo>
                  <a:pt x="157" y="51"/>
                  <a:pt x="166" y="20"/>
                  <a:pt x="168" y="12"/>
                </a:cubicBezTo>
                <a:cubicBezTo>
                  <a:pt x="169" y="6"/>
                  <a:pt x="175" y="1"/>
                  <a:pt x="181" y="1"/>
                </a:cubicBezTo>
                <a:cubicBezTo>
                  <a:pt x="187" y="1"/>
                  <a:pt x="193" y="5"/>
                  <a:pt x="194" y="11"/>
                </a:cubicBezTo>
                <a:cubicBezTo>
                  <a:pt x="197" y="24"/>
                  <a:pt x="208" y="51"/>
                  <a:pt x="222" y="51"/>
                </a:cubicBezTo>
                <a:cubicBezTo>
                  <a:pt x="238" y="51"/>
                  <a:pt x="247" y="20"/>
                  <a:pt x="249" y="12"/>
                </a:cubicBezTo>
                <a:cubicBezTo>
                  <a:pt x="250" y="6"/>
                  <a:pt x="255" y="1"/>
                  <a:pt x="262" y="1"/>
                </a:cubicBezTo>
                <a:cubicBezTo>
                  <a:pt x="262" y="1"/>
                  <a:pt x="262" y="1"/>
                  <a:pt x="262" y="1"/>
                </a:cubicBezTo>
                <a:cubicBezTo>
                  <a:pt x="268" y="1"/>
                  <a:pt x="274" y="5"/>
                  <a:pt x="275" y="11"/>
                </a:cubicBezTo>
                <a:cubicBezTo>
                  <a:pt x="278" y="24"/>
                  <a:pt x="289" y="51"/>
                  <a:pt x="303" y="51"/>
                </a:cubicBezTo>
                <a:cubicBezTo>
                  <a:pt x="319" y="51"/>
                  <a:pt x="328" y="20"/>
                  <a:pt x="330" y="12"/>
                </a:cubicBezTo>
                <a:cubicBezTo>
                  <a:pt x="331" y="6"/>
                  <a:pt x="336" y="1"/>
                  <a:pt x="343" y="1"/>
                </a:cubicBezTo>
                <a:cubicBezTo>
                  <a:pt x="343" y="1"/>
                  <a:pt x="343" y="1"/>
                  <a:pt x="343" y="1"/>
                </a:cubicBezTo>
                <a:cubicBezTo>
                  <a:pt x="349" y="1"/>
                  <a:pt x="355" y="5"/>
                  <a:pt x="356" y="11"/>
                </a:cubicBezTo>
                <a:cubicBezTo>
                  <a:pt x="359" y="24"/>
                  <a:pt x="369" y="51"/>
                  <a:pt x="384" y="51"/>
                </a:cubicBezTo>
                <a:cubicBezTo>
                  <a:pt x="400" y="51"/>
                  <a:pt x="409" y="20"/>
                  <a:pt x="411" y="12"/>
                </a:cubicBezTo>
                <a:cubicBezTo>
                  <a:pt x="412" y="5"/>
                  <a:pt x="418" y="1"/>
                  <a:pt x="425" y="1"/>
                </a:cubicBezTo>
                <a:cubicBezTo>
                  <a:pt x="432" y="2"/>
                  <a:pt x="437" y="7"/>
                  <a:pt x="437" y="14"/>
                </a:cubicBezTo>
                <a:cubicBezTo>
                  <a:pt x="437" y="15"/>
                  <a:pt x="441" y="103"/>
                  <a:pt x="441" y="181"/>
                </a:cubicBezTo>
                <a:cubicBezTo>
                  <a:pt x="440" y="261"/>
                  <a:pt x="419" y="320"/>
                  <a:pt x="379" y="357"/>
                </a:cubicBezTo>
                <a:cubicBezTo>
                  <a:pt x="348" y="386"/>
                  <a:pt x="313" y="394"/>
                  <a:pt x="292" y="396"/>
                </a:cubicBezTo>
                <a:cubicBezTo>
                  <a:pt x="291" y="396"/>
                  <a:pt x="291" y="396"/>
                  <a:pt x="290" y="396"/>
                </a:cubicBezTo>
                <a:cubicBezTo>
                  <a:pt x="285" y="396"/>
                  <a:pt x="282" y="396"/>
                  <a:pt x="279" y="39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67"/>
          <p:cNvSpPr>
            <a:spLocks/>
          </p:cNvSpPr>
          <p:nvPr userDrawn="1"/>
        </p:nvSpPr>
        <p:spPr bwMode="auto">
          <a:xfrm>
            <a:off x="6303431" y="1163244"/>
            <a:ext cx="490538" cy="517525"/>
          </a:xfrm>
          <a:custGeom>
            <a:avLst/>
            <a:gdLst/>
            <a:ahLst/>
            <a:cxnLst>
              <a:cxn ang="0">
                <a:pos x="114" y="13"/>
              </a:cxn>
              <a:cxn ang="0">
                <a:pos x="128" y="71"/>
              </a:cxn>
              <a:cxn ang="0">
                <a:pos x="150" y="112"/>
              </a:cxn>
              <a:cxn ang="0">
                <a:pos x="153" y="123"/>
              </a:cxn>
              <a:cxn ang="0">
                <a:pos x="160" y="137"/>
              </a:cxn>
              <a:cxn ang="0">
                <a:pos x="141" y="181"/>
              </a:cxn>
              <a:cxn ang="0">
                <a:pos x="145" y="193"/>
              </a:cxn>
              <a:cxn ang="0">
                <a:pos x="146" y="217"/>
              </a:cxn>
              <a:cxn ang="0">
                <a:pos x="118" y="299"/>
              </a:cxn>
              <a:cxn ang="0">
                <a:pos x="129" y="314"/>
              </a:cxn>
              <a:cxn ang="0">
                <a:pos x="157" y="244"/>
              </a:cxn>
              <a:cxn ang="0">
                <a:pos x="220" y="236"/>
              </a:cxn>
              <a:cxn ang="0">
                <a:pos x="216" y="221"/>
              </a:cxn>
              <a:cxn ang="0">
                <a:pos x="171" y="163"/>
              </a:cxn>
              <a:cxn ang="0">
                <a:pos x="209" y="156"/>
              </a:cxn>
              <a:cxn ang="0">
                <a:pos x="206" y="141"/>
              </a:cxn>
              <a:cxn ang="0">
                <a:pos x="186" y="60"/>
              </a:cxn>
              <a:cxn ang="0">
                <a:pos x="183" y="49"/>
              </a:cxn>
              <a:cxn ang="0">
                <a:pos x="141" y="44"/>
              </a:cxn>
              <a:cxn ang="0">
                <a:pos x="244" y="26"/>
              </a:cxn>
              <a:cxn ang="0">
                <a:pos x="214" y="44"/>
              </a:cxn>
              <a:cxn ang="0">
                <a:pos x="201" y="57"/>
              </a:cxn>
              <a:cxn ang="0">
                <a:pos x="246" y="321"/>
              </a:cxn>
              <a:cxn ang="0">
                <a:pos x="0" y="334"/>
              </a:cxn>
              <a:cxn ang="0">
                <a:pos x="13" y="411"/>
              </a:cxn>
              <a:cxn ang="0">
                <a:pos x="145" y="445"/>
              </a:cxn>
              <a:cxn ang="0">
                <a:pos x="213" y="459"/>
              </a:cxn>
              <a:cxn ang="0">
                <a:pos x="254" y="423"/>
              </a:cxn>
              <a:cxn ang="0">
                <a:pos x="295" y="459"/>
              </a:cxn>
              <a:cxn ang="0">
                <a:pos x="337" y="423"/>
              </a:cxn>
              <a:cxn ang="0">
                <a:pos x="378" y="459"/>
              </a:cxn>
              <a:cxn ang="0">
                <a:pos x="432" y="397"/>
              </a:cxn>
              <a:cxn ang="0">
                <a:pos x="407" y="388"/>
              </a:cxn>
              <a:cxn ang="0">
                <a:pos x="349" y="388"/>
              </a:cxn>
              <a:cxn ang="0">
                <a:pos x="324" y="388"/>
              </a:cxn>
              <a:cxn ang="0">
                <a:pos x="267" y="387"/>
              </a:cxn>
              <a:cxn ang="0">
                <a:pos x="242" y="387"/>
              </a:cxn>
              <a:cxn ang="0">
                <a:pos x="172" y="432"/>
              </a:cxn>
              <a:cxn ang="0">
                <a:pos x="158" y="384"/>
              </a:cxn>
              <a:cxn ang="0">
                <a:pos x="26" y="347"/>
              </a:cxn>
              <a:cxn ang="0">
                <a:pos x="272" y="343"/>
              </a:cxn>
              <a:cxn ang="0">
                <a:pos x="275" y="332"/>
              </a:cxn>
              <a:cxn ang="0">
                <a:pos x="258" y="71"/>
              </a:cxn>
              <a:cxn ang="0">
                <a:pos x="271" y="13"/>
              </a:cxn>
              <a:cxn ang="0">
                <a:pos x="128" y="0"/>
              </a:cxn>
            </a:cxnLst>
            <a:rect l="0" t="0" r="r" b="b"/>
            <a:pathLst>
              <a:path w="435" h="459">
                <a:moveTo>
                  <a:pt x="128" y="0"/>
                </a:moveTo>
                <a:cubicBezTo>
                  <a:pt x="120" y="0"/>
                  <a:pt x="114" y="6"/>
                  <a:pt x="114" y="13"/>
                </a:cubicBezTo>
                <a:cubicBezTo>
                  <a:pt x="114" y="57"/>
                  <a:pt x="114" y="57"/>
                  <a:pt x="114" y="57"/>
                </a:cubicBezTo>
                <a:cubicBezTo>
                  <a:pt x="114" y="65"/>
                  <a:pt x="120" y="71"/>
                  <a:pt x="128" y="71"/>
                </a:cubicBezTo>
                <a:cubicBezTo>
                  <a:pt x="128" y="71"/>
                  <a:pt x="144" y="71"/>
                  <a:pt x="157" y="71"/>
                </a:cubicBezTo>
                <a:cubicBezTo>
                  <a:pt x="154" y="87"/>
                  <a:pt x="150" y="112"/>
                  <a:pt x="150" y="112"/>
                </a:cubicBezTo>
                <a:cubicBezTo>
                  <a:pt x="150" y="113"/>
                  <a:pt x="150" y="113"/>
                  <a:pt x="150" y="114"/>
                </a:cubicBezTo>
                <a:cubicBezTo>
                  <a:pt x="150" y="117"/>
                  <a:pt x="151" y="121"/>
                  <a:pt x="153" y="123"/>
                </a:cubicBezTo>
                <a:cubicBezTo>
                  <a:pt x="153" y="123"/>
                  <a:pt x="160" y="130"/>
                  <a:pt x="166" y="137"/>
                </a:cubicBezTo>
                <a:cubicBezTo>
                  <a:pt x="164" y="137"/>
                  <a:pt x="160" y="137"/>
                  <a:pt x="160" y="137"/>
                </a:cubicBezTo>
                <a:cubicBezTo>
                  <a:pt x="153" y="137"/>
                  <a:pt x="147" y="141"/>
                  <a:pt x="146" y="148"/>
                </a:cubicBezTo>
                <a:cubicBezTo>
                  <a:pt x="141" y="181"/>
                  <a:pt x="141" y="181"/>
                  <a:pt x="141" y="181"/>
                </a:cubicBezTo>
                <a:cubicBezTo>
                  <a:pt x="141" y="181"/>
                  <a:pt x="141" y="182"/>
                  <a:pt x="141" y="183"/>
                </a:cubicBezTo>
                <a:cubicBezTo>
                  <a:pt x="141" y="186"/>
                  <a:pt x="142" y="190"/>
                  <a:pt x="145" y="193"/>
                </a:cubicBezTo>
                <a:cubicBezTo>
                  <a:pt x="145" y="193"/>
                  <a:pt x="159" y="205"/>
                  <a:pt x="173" y="217"/>
                </a:cubicBezTo>
                <a:cubicBezTo>
                  <a:pt x="160" y="217"/>
                  <a:pt x="146" y="217"/>
                  <a:pt x="146" y="217"/>
                </a:cubicBezTo>
                <a:cubicBezTo>
                  <a:pt x="140" y="217"/>
                  <a:pt x="134" y="222"/>
                  <a:pt x="133" y="228"/>
                </a:cubicBezTo>
                <a:cubicBezTo>
                  <a:pt x="118" y="299"/>
                  <a:pt x="118" y="299"/>
                  <a:pt x="118" y="299"/>
                </a:cubicBezTo>
                <a:cubicBezTo>
                  <a:pt x="118" y="300"/>
                  <a:pt x="118" y="300"/>
                  <a:pt x="118" y="301"/>
                </a:cubicBezTo>
                <a:cubicBezTo>
                  <a:pt x="118" y="308"/>
                  <a:pt x="122" y="313"/>
                  <a:pt x="129" y="314"/>
                </a:cubicBezTo>
                <a:cubicBezTo>
                  <a:pt x="136" y="316"/>
                  <a:pt x="143" y="311"/>
                  <a:pt x="145" y="304"/>
                </a:cubicBezTo>
                <a:cubicBezTo>
                  <a:pt x="145" y="304"/>
                  <a:pt x="154" y="260"/>
                  <a:pt x="157" y="244"/>
                </a:cubicBezTo>
                <a:cubicBezTo>
                  <a:pt x="171" y="244"/>
                  <a:pt x="207" y="244"/>
                  <a:pt x="207" y="244"/>
                </a:cubicBezTo>
                <a:cubicBezTo>
                  <a:pt x="213" y="244"/>
                  <a:pt x="218" y="241"/>
                  <a:pt x="220" y="236"/>
                </a:cubicBezTo>
                <a:cubicBezTo>
                  <a:pt x="221" y="234"/>
                  <a:pt x="221" y="232"/>
                  <a:pt x="221" y="231"/>
                </a:cubicBezTo>
                <a:cubicBezTo>
                  <a:pt x="221" y="227"/>
                  <a:pt x="219" y="224"/>
                  <a:pt x="216" y="221"/>
                </a:cubicBezTo>
                <a:cubicBezTo>
                  <a:pt x="216" y="221"/>
                  <a:pt x="177" y="186"/>
                  <a:pt x="168" y="178"/>
                </a:cubicBezTo>
                <a:cubicBezTo>
                  <a:pt x="169" y="173"/>
                  <a:pt x="170" y="170"/>
                  <a:pt x="171" y="163"/>
                </a:cubicBezTo>
                <a:cubicBezTo>
                  <a:pt x="182" y="163"/>
                  <a:pt x="197" y="163"/>
                  <a:pt x="197" y="163"/>
                </a:cubicBezTo>
                <a:cubicBezTo>
                  <a:pt x="202" y="164"/>
                  <a:pt x="207" y="160"/>
                  <a:pt x="209" y="156"/>
                </a:cubicBezTo>
                <a:cubicBezTo>
                  <a:pt x="210" y="154"/>
                  <a:pt x="210" y="152"/>
                  <a:pt x="210" y="150"/>
                </a:cubicBezTo>
                <a:cubicBezTo>
                  <a:pt x="210" y="147"/>
                  <a:pt x="209" y="144"/>
                  <a:pt x="206" y="141"/>
                </a:cubicBezTo>
                <a:cubicBezTo>
                  <a:pt x="206" y="141"/>
                  <a:pt x="184" y="117"/>
                  <a:pt x="177" y="110"/>
                </a:cubicBezTo>
                <a:cubicBezTo>
                  <a:pt x="179" y="100"/>
                  <a:pt x="186" y="60"/>
                  <a:pt x="186" y="60"/>
                </a:cubicBezTo>
                <a:cubicBezTo>
                  <a:pt x="186" y="59"/>
                  <a:pt x="186" y="58"/>
                  <a:pt x="186" y="57"/>
                </a:cubicBezTo>
                <a:cubicBezTo>
                  <a:pt x="186" y="54"/>
                  <a:pt x="185" y="51"/>
                  <a:pt x="183" y="49"/>
                </a:cubicBezTo>
                <a:cubicBezTo>
                  <a:pt x="181" y="46"/>
                  <a:pt x="177" y="44"/>
                  <a:pt x="173" y="44"/>
                </a:cubicBezTo>
                <a:cubicBezTo>
                  <a:pt x="173" y="44"/>
                  <a:pt x="154" y="44"/>
                  <a:pt x="141" y="44"/>
                </a:cubicBezTo>
                <a:cubicBezTo>
                  <a:pt x="141" y="37"/>
                  <a:pt x="141" y="34"/>
                  <a:pt x="141" y="26"/>
                </a:cubicBezTo>
                <a:cubicBezTo>
                  <a:pt x="160" y="26"/>
                  <a:pt x="225" y="26"/>
                  <a:pt x="244" y="26"/>
                </a:cubicBezTo>
                <a:cubicBezTo>
                  <a:pt x="244" y="34"/>
                  <a:pt x="244" y="37"/>
                  <a:pt x="244" y="44"/>
                </a:cubicBezTo>
                <a:cubicBezTo>
                  <a:pt x="232" y="44"/>
                  <a:pt x="214" y="44"/>
                  <a:pt x="214" y="44"/>
                </a:cubicBezTo>
                <a:cubicBezTo>
                  <a:pt x="210" y="44"/>
                  <a:pt x="207" y="46"/>
                  <a:pt x="204" y="49"/>
                </a:cubicBezTo>
                <a:cubicBezTo>
                  <a:pt x="202" y="51"/>
                  <a:pt x="201" y="54"/>
                  <a:pt x="201" y="57"/>
                </a:cubicBezTo>
                <a:cubicBezTo>
                  <a:pt x="201" y="58"/>
                  <a:pt x="201" y="59"/>
                  <a:pt x="201" y="60"/>
                </a:cubicBezTo>
                <a:cubicBezTo>
                  <a:pt x="201" y="60"/>
                  <a:pt x="241" y="293"/>
                  <a:pt x="246" y="321"/>
                </a:cubicBezTo>
                <a:cubicBezTo>
                  <a:pt x="218" y="321"/>
                  <a:pt x="13" y="321"/>
                  <a:pt x="13" y="321"/>
                </a:cubicBezTo>
                <a:cubicBezTo>
                  <a:pt x="6" y="321"/>
                  <a:pt x="0" y="327"/>
                  <a:pt x="0" y="334"/>
                </a:cubicBezTo>
                <a:cubicBezTo>
                  <a:pt x="0" y="397"/>
                  <a:pt x="0" y="397"/>
                  <a:pt x="0" y="397"/>
                </a:cubicBezTo>
                <a:cubicBezTo>
                  <a:pt x="0" y="405"/>
                  <a:pt x="6" y="411"/>
                  <a:pt x="13" y="411"/>
                </a:cubicBezTo>
                <a:cubicBezTo>
                  <a:pt x="13" y="411"/>
                  <a:pt x="123" y="411"/>
                  <a:pt x="145" y="411"/>
                </a:cubicBezTo>
                <a:cubicBezTo>
                  <a:pt x="145" y="425"/>
                  <a:pt x="145" y="445"/>
                  <a:pt x="145" y="445"/>
                </a:cubicBezTo>
                <a:cubicBezTo>
                  <a:pt x="145" y="453"/>
                  <a:pt x="151" y="459"/>
                  <a:pt x="158" y="459"/>
                </a:cubicBezTo>
                <a:cubicBezTo>
                  <a:pt x="213" y="459"/>
                  <a:pt x="213" y="459"/>
                  <a:pt x="213" y="459"/>
                </a:cubicBezTo>
                <a:cubicBezTo>
                  <a:pt x="226" y="459"/>
                  <a:pt x="240" y="448"/>
                  <a:pt x="253" y="426"/>
                </a:cubicBezTo>
                <a:cubicBezTo>
                  <a:pt x="253" y="425"/>
                  <a:pt x="254" y="424"/>
                  <a:pt x="254" y="423"/>
                </a:cubicBezTo>
                <a:cubicBezTo>
                  <a:pt x="254" y="424"/>
                  <a:pt x="255" y="425"/>
                  <a:pt x="255" y="426"/>
                </a:cubicBezTo>
                <a:cubicBezTo>
                  <a:pt x="268" y="448"/>
                  <a:pt x="281" y="459"/>
                  <a:pt x="295" y="459"/>
                </a:cubicBezTo>
                <a:cubicBezTo>
                  <a:pt x="309" y="459"/>
                  <a:pt x="322" y="448"/>
                  <a:pt x="335" y="426"/>
                </a:cubicBezTo>
                <a:cubicBezTo>
                  <a:pt x="336" y="425"/>
                  <a:pt x="336" y="424"/>
                  <a:pt x="337" y="423"/>
                </a:cubicBezTo>
                <a:cubicBezTo>
                  <a:pt x="337" y="424"/>
                  <a:pt x="338" y="425"/>
                  <a:pt x="338" y="426"/>
                </a:cubicBezTo>
                <a:cubicBezTo>
                  <a:pt x="351" y="448"/>
                  <a:pt x="364" y="459"/>
                  <a:pt x="378" y="459"/>
                </a:cubicBezTo>
                <a:cubicBezTo>
                  <a:pt x="392" y="459"/>
                  <a:pt x="405" y="448"/>
                  <a:pt x="418" y="426"/>
                </a:cubicBezTo>
                <a:cubicBezTo>
                  <a:pt x="426" y="412"/>
                  <a:pt x="432" y="398"/>
                  <a:pt x="432" y="397"/>
                </a:cubicBezTo>
                <a:cubicBezTo>
                  <a:pt x="435" y="391"/>
                  <a:pt x="431" y="383"/>
                  <a:pt x="424" y="380"/>
                </a:cubicBezTo>
                <a:cubicBezTo>
                  <a:pt x="418" y="378"/>
                  <a:pt x="410" y="381"/>
                  <a:pt x="407" y="388"/>
                </a:cubicBezTo>
                <a:cubicBezTo>
                  <a:pt x="398" y="411"/>
                  <a:pt x="384" y="431"/>
                  <a:pt x="378" y="432"/>
                </a:cubicBezTo>
                <a:cubicBezTo>
                  <a:pt x="372" y="431"/>
                  <a:pt x="358" y="411"/>
                  <a:pt x="349" y="388"/>
                </a:cubicBezTo>
                <a:cubicBezTo>
                  <a:pt x="347" y="383"/>
                  <a:pt x="342" y="379"/>
                  <a:pt x="337" y="379"/>
                </a:cubicBezTo>
                <a:cubicBezTo>
                  <a:pt x="331" y="379"/>
                  <a:pt x="326" y="382"/>
                  <a:pt x="324" y="388"/>
                </a:cubicBezTo>
                <a:cubicBezTo>
                  <a:pt x="315" y="411"/>
                  <a:pt x="301" y="431"/>
                  <a:pt x="295" y="432"/>
                </a:cubicBezTo>
                <a:cubicBezTo>
                  <a:pt x="290" y="431"/>
                  <a:pt x="276" y="411"/>
                  <a:pt x="267" y="387"/>
                </a:cubicBezTo>
                <a:cubicBezTo>
                  <a:pt x="265" y="382"/>
                  <a:pt x="260" y="379"/>
                  <a:pt x="254" y="379"/>
                </a:cubicBezTo>
                <a:cubicBezTo>
                  <a:pt x="249" y="379"/>
                  <a:pt x="244" y="382"/>
                  <a:pt x="242" y="387"/>
                </a:cubicBezTo>
                <a:cubicBezTo>
                  <a:pt x="232" y="411"/>
                  <a:pt x="218" y="431"/>
                  <a:pt x="213" y="432"/>
                </a:cubicBezTo>
                <a:cubicBezTo>
                  <a:pt x="213" y="432"/>
                  <a:pt x="187" y="432"/>
                  <a:pt x="172" y="432"/>
                </a:cubicBezTo>
                <a:cubicBezTo>
                  <a:pt x="172" y="418"/>
                  <a:pt x="172" y="397"/>
                  <a:pt x="172" y="397"/>
                </a:cubicBezTo>
                <a:cubicBezTo>
                  <a:pt x="172" y="390"/>
                  <a:pt x="166" y="384"/>
                  <a:pt x="158" y="384"/>
                </a:cubicBezTo>
                <a:cubicBezTo>
                  <a:pt x="158" y="384"/>
                  <a:pt x="48" y="384"/>
                  <a:pt x="26" y="384"/>
                </a:cubicBezTo>
                <a:cubicBezTo>
                  <a:pt x="26" y="372"/>
                  <a:pt x="26" y="359"/>
                  <a:pt x="26" y="347"/>
                </a:cubicBezTo>
                <a:cubicBezTo>
                  <a:pt x="50" y="347"/>
                  <a:pt x="261" y="347"/>
                  <a:pt x="261" y="347"/>
                </a:cubicBezTo>
                <a:cubicBezTo>
                  <a:pt x="265" y="347"/>
                  <a:pt x="269" y="346"/>
                  <a:pt x="272" y="343"/>
                </a:cubicBezTo>
                <a:cubicBezTo>
                  <a:pt x="274" y="340"/>
                  <a:pt x="275" y="337"/>
                  <a:pt x="275" y="334"/>
                </a:cubicBezTo>
                <a:cubicBezTo>
                  <a:pt x="275" y="333"/>
                  <a:pt x="275" y="332"/>
                  <a:pt x="275" y="332"/>
                </a:cubicBezTo>
                <a:cubicBezTo>
                  <a:pt x="275" y="332"/>
                  <a:pt x="235" y="99"/>
                  <a:pt x="230" y="71"/>
                </a:cubicBezTo>
                <a:cubicBezTo>
                  <a:pt x="243" y="71"/>
                  <a:pt x="258" y="71"/>
                  <a:pt x="258" y="71"/>
                </a:cubicBezTo>
                <a:cubicBezTo>
                  <a:pt x="265" y="71"/>
                  <a:pt x="271" y="65"/>
                  <a:pt x="271" y="57"/>
                </a:cubicBezTo>
                <a:cubicBezTo>
                  <a:pt x="271" y="13"/>
                  <a:pt x="271" y="13"/>
                  <a:pt x="271" y="13"/>
                </a:cubicBezTo>
                <a:cubicBezTo>
                  <a:pt x="271" y="6"/>
                  <a:pt x="265" y="0"/>
                  <a:pt x="258" y="0"/>
                </a:cubicBezTo>
                <a:lnTo>
                  <a:pt x="12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5"/>
          <p:cNvSpPr>
            <a:spLocks noEditPoints="1"/>
          </p:cNvSpPr>
          <p:nvPr userDrawn="1"/>
        </p:nvSpPr>
        <p:spPr bwMode="auto">
          <a:xfrm>
            <a:off x="6292319" y="4427030"/>
            <a:ext cx="512763" cy="468312"/>
          </a:xfrm>
          <a:custGeom>
            <a:avLst/>
            <a:gdLst/>
            <a:ahLst/>
            <a:cxnLst>
              <a:cxn ang="0">
                <a:pos x="67" y="59"/>
              </a:cxn>
              <a:cxn ang="0">
                <a:pos x="67" y="61"/>
              </a:cxn>
              <a:cxn ang="0">
                <a:pos x="79" y="147"/>
              </a:cxn>
              <a:cxn ang="0">
                <a:pos x="23" y="157"/>
              </a:cxn>
              <a:cxn ang="0">
                <a:pos x="0" y="192"/>
              </a:cxn>
              <a:cxn ang="0">
                <a:pos x="0" y="202"/>
              </a:cxn>
              <a:cxn ang="0">
                <a:pos x="53" y="280"/>
              </a:cxn>
              <a:cxn ang="0">
                <a:pos x="103" y="308"/>
              </a:cxn>
              <a:cxn ang="0">
                <a:pos x="108" y="347"/>
              </a:cxn>
              <a:cxn ang="0">
                <a:pos x="157" y="398"/>
              </a:cxn>
              <a:cxn ang="0">
                <a:pos x="261" y="415"/>
              </a:cxn>
              <a:cxn ang="0">
                <a:pos x="365" y="398"/>
              </a:cxn>
              <a:cxn ang="0">
                <a:pos x="415" y="347"/>
              </a:cxn>
              <a:cxn ang="0">
                <a:pos x="455" y="64"/>
              </a:cxn>
              <a:cxn ang="0">
                <a:pos x="455" y="62"/>
              </a:cxn>
              <a:cxn ang="0">
                <a:pos x="449" y="51"/>
              </a:cxn>
              <a:cxn ang="0">
                <a:pos x="434" y="51"/>
              </a:cxn>
              <a:cxn ang="0">
                <a:pos x="261" y="92"/>
              </a:cxn>
              <a:cxn ang="0">
                <a:pos x="141" y="80"/>
              </a:cxn>
              <a:cxn ang="0">
                <a:pos x="93" y="59"/>
              </a:cxn>
              <a:cxn ang="0">
                <a:pos x="93" y="59"/>
              </a:cxn>
              <a:cxn ang="0">
                <a:pos x="141" y="39"/>
              </a:cxn>
              <a:cxn ang="0">
                <a:pos x="261" y="27"/>
              </a:cxn>
              <a:cxn ang="0">
                <a:pos x="367" y="36"/>
              </a:cxn>
              <a:cxn ang="0">
                <a:pos x="383" y="25"/>
              </a:cxn>
              <a:cxn ang="0">
                <a:pos x="372" y="9"/>
              </a:cxn>
              <a:cxn ang="0">
                <a:pos x="261" y="0"/>
              </a:cxn>
              <a:cxn ang="0">
                <a:pos x="67" y="59"/>
              </a:cxn>
              <a:cxn ang="0">
                <a:pos x="425" y="86"/>
              </a:cxn>
              <a:cxn ang="0">
                <a:pos x="388" y="344"/>
              </a:cxn>
              <a:cxn ang="0">
                <a:pos x="388" y="346"/>
              </a:cxn>
              <a:cxn ang="0">
                <a:pos x="261" y="388"/>
              </a:cxn>
              <a:cxn ang="0">
                <a:pos x="134" y="346"/>
              </a:cxn>
              <a:cxn ang="0">
                <a:pos x="134" y="344"/>
              </a:cxn>
              <a:cxn ang="0">
                <a:pos x="128" y="297"/>
              </a:cxn>
              <a:cxn ang="0">
                <a:pos x="120" y="287"/>
              </a:cxn>
              <a:cxn ang="0">
                <a:pos x="27" y="196"/>
              </a:cxn>
              <a:cxn ang="0">
                <a:pos x="37" y="179"/>
              </a:cxn>
              <a:cxn ang="0">
                <a:pos x="91" y="176"/>
              </a:cxn>
              <a:cxn ang="0">
                <a:pos x="104" y="173"/>
              </a:cxn>
              <a:cxn ang="0">
                <a:pos x="108" y="163"/>
              </a:cxn>
              <a:cxn ang="0">
                <a:pos x="108" y="161"/>
              </a:cxn>
              <a:cxn ang="0">
                <a:pos x="98" y="94"/>
              </a:cxn>
              <a:cxn ang="0">
                <a:pos x="261" y="119"/>
              </a:cxn>
              <a:cxn ang="0">
                <a:pos x="425" y="86"/>
              </a:cxn>
            </a:cxnLst>
            <a:rect l="0" t="0" r="r" b="b"/>
            <a:pathLst>
              <a:path w="455" h="415">
                <a:moveTo>
                  <a:pt x="67" y="59"/>
                </a:moveTo>
                <a:cubicBezTo>
                  <a:pt x="67" y="60"/>
                  <a:pt x="67" y="61"/>
                  <a:pt x="67" y="61"/>
                </a:cubicBezTo>
                <a:cubicBezTo>
                  <a:pt x="67" y="61"/>
                  <a:pt x="75" y="122"/>
                  <a:pt x="79" y="147"/>
                </a:cubicBezTo>
                <a:cubicBezTo>
                  <a:pt x="63" y="145"/>
                  <a:pt x="40" y="146"/>
                  <a:pt x="23" y="157"/>
                </a:cubicBezTo>
                <a:cubicBezTo>
                  <a:pt x="11" y="165"/>
                  <a:pt x="3" y="177"/>
                  <a:pt x="0" y="192"/>
                </a:cubicBezTo>
                <a:cubicBezTo>
                  <a:pt x="0" y="195"/>
                  <a:pt x="0" y="198"/>
                  <a:pt x="0" y="202"/>
                </a:cubicBezTo>
                <a:cubicBezTo>
                  <a:pt x="0" y="222"/>
                  <a:pt x="10" y="250"/>
                  <a:pt x="53" y="280"/>
                </a:cubicBezTo>
                <a:cubicBezTo>
                  <a:pt x="72" y="294"/>
                  <a:pt x="92" y="304"/>
                  <a:pt x="103" y="308"/>
                </a:cubicBezTo>
                <a:cubicBezTo>
                  <a:pt x="104" y="319"/>
                  <a:pt x="108" y="347"/>
                  <a:pt x="108" y="347"/>
                </a:cubicBezTo>
                <a:cubicBezTo>
                  <a:pt x="108" y="367"/>
                  <a:pt x="126" y="385"/>
                  <a:pt x="157" y="398"/>
                </a:cubicBezTo>
                <a:cubicBezTo>
                  <a:pt x="185" y="409"/>
                  <a:pt x="222" y="415"/>
                  <a:pt x="261" y="415"/>
                </a:cubicBezTo>
                <a:cubicBezTo>
                  <a:pt x="300" y="415"/>
                  <a:pt x="337" y="409"/>
                  <a:pt x="365" y="398"/>
                </a:cubicBezTo>
                <a:cubicBezTo>
                  <a:pt x="396" y="385"/>
                  <a:pt x="414" y="367"/>
                  <a:pt x="415" y="347"/>
                </a:cubicBezTo>
                <a:cubicBezTo>
                  <a:pt x="415" y="347"/>
                  <a:pt x="455" y="64"/>
                  <a:pt x="455" y="64"/>
                </a:cubicBezTo>
                <a:cubicBezTo>
                  <a:pt x="455" y="64"/>
                  <a:pt x="455" y="63"/>
                  <a:pt x="455" y="62"/>
                </a:cubicBezTo>
                <a:cubicBezTo>
                  <a:pt x="455" y="58"/>
                  <a:pt x="453" y="53"/>
                  <a:pt x="449" y="51"/>
                </a:cubicBezTo>
                <a:cubicBezTo>
                  <a:pt x="445" y="48"/>
                  <a:pt x="439" y="48"/>
                  <a:pt x="434" y="51"/>
                </a:cubicBezTo>
                <a:cubicBezTo>
                  <a:pt x="434" y="52"/>
                  <a:pt x="372" y="92"/>
                  <a:pt x="261" y="92"/>
                </a:cubicBezTo>
                <a:cubicBezTo>
                  <a:pt x="216" y="92"/>
                  <a:pt x="173" y="88"/>
                  <a:pt x="141" y="80"/>
                </a:cubicBezTo>
                <a:cubicBezTo>
                  <a:pt x="106" y="72"/>
                  <a:pt x="95" y="62"/>
                  <a:pt x="93" y="59"/>
                </a:cubicBezTo>
                <a:cubicBezTo>
                  <a:pt x="93" y="59"/>
                  <a:pt x="93" y="59"/>
                  <a:pt x="93" y="59"/>
                </a:cubicBezTo>
                <a:cubicBezTo>
                  <a:pt x="95" y="56"/>
                  <a:pt x="106" y="47"/>
                  <a:pt x="141" y="39"/>
                </a:cubicBezTo>
                <a:cubicBezTo>
                  <a:pt x="173" y="31"/>
                  <a:pt x="216" y="27"/>
                  <a:pt x="261" y="27"/>
                </a:cubicBezTo>
                <a:cubicBezTo>
                  <a:pt x="300" y="27"/>
                  <a:pt x="337" y="30"/>
                  <a:pt x="367" y="36"/>
                </a:cubicBezTo>
                <a:cubicBezTo>
                  <a:pt x="375" y="37"/>
                  <a:pt x="382" y="32"/>
                  <a:pt x="383" y="25"/>
                </a:cubicBezTo>
                <a:cubicBezTo>
                  <a:pt x="384" y="18"/>
                  <a:pt x="380" y="11"/>
                  <a:pt x="372" y="9"/>
                </a:cubicBezTo>
                <a:cubicBezTo>
                  <a:pt x="340" y="3"/>
                  <a:pt x="302" y="0"/>
                  <a:pt x="261" y="0"/>
                </a:cubicBezTo>
                <a:cubicBezTo>
                  <a:pt x="189" y="0"/>
                  <a:pt x="67" y="12"/>
                  <a:pt x="67" y="59"/>
                </a:cubicBezTo>
                <a:close/>
                <a:moveTo>
                  <a:pt x="425" y="86"/>
                </a:moveTo>
                <a:cubicBezTo>
                  <a:pt x="419" y="129"/>
                  <a:pt x="388" y="344"/>
                  <a:pt x="388" y="344"/>
                </a:cubicBezTo>
                <a:cubicBezTo>
                  <a:pt x="388" y="345"/>
                  <a:pt x="388" y="345"/>
                  <a:pt x="388" y="346"/>
                </a:cubicBezTo>
                <a:cubicBezTo>
                  <a:pt x="388" y="363"/>
                  <a:pt x="339" y="388"/>
                  <a:pt x="261" y="388"/>
                </a:cubicBezTo>
                <a:cubicBezTo>
                  <a:pt x="184" y="388"/>
                  <a:pt x="134" y="363"/>
                  <a:pt x="134" y="346"/>
                </a:cubicBezTo>
                <a:cubicBezTo>
                  <a:pt x="134" y="345"/>
                  <a:pt x="134" y="345"/>
                  <a:pt x="134" y="344"/>
                </a:cubicBezTo>
                <a:cubicBezTo>
                  <a:pt x="128" y="297"/>
                  <a:pt x="128" y="297"/>
                  <a:pt x="128" y="297"/>
                </a:cubicBezTo>
                <a:cubicBezTo>
                  <a:pt x="128" y="293"/>
                  <a:pt x="125" y="289"/>
                  <a:pt x="120" y="287"/>
                </a:cubicBezTo>
                <a:cubicBezTo>
                  <a:pt x="92" y="275"/>
                  <a:pt x="20" y="236"/>
                  <a:pt x="27" y="196"/>
                </a:cubicBezTo>
                <a:cubicBezTo>
                  <a:pt x="28" y="189"/>
                  <a:pt x="31" y="183"/>
                  <a:pt x="37" y="179"/>
                </a:cubicBezTo>
                <a:cubicBezTo>
                  <a:pt x="53" y="169"/>
                  <a:pt x="82" y="173"/>
                  <a:pt x="91" y="176"/>
                </a:cubicBezTo>
                <a:cubicBezTo>
                  <a:pt x="96" y="177"/>
                  <a:pt x="100" y="175"/>
                  <a:pt x="104" y="173"/>
                </a:cubicBezTo>
                <a:cubicBezTo>
                  <a:pt x="106" y="170"/>
                  <a:pt x="108" y="166"/>
                  <a:pt x="108" y="163"/>
                </a:cubicBezTo>
                <a:cubicBezTo>
                  <a:pt x="108" y="162"/>
                  <a:pt x="108" y="161"/>
                  <a:pt x="108" y="161"/>
                </a:cubicBezTo>
                <a:cubicBezTo>
                  <a:pt x="108" y="161"/>
                  <a:pt x="103" y="124"/>
                  <a:pt x="98" y="94"/>
                </a:cubicBezTo>
                <a:cubicBezTo>
                  <a:pt x="140" y="113"/>
                  <a:pt x="213" y="119"/>
                  <a:pt x="261" y="119"/>
                </a:cubicBezTo>
                <a:cubicBezTo>
                  <a:pt x="340" y="119"/>
                  <a:pt x="395" y="100"/>
                  <a:pt x="425" y="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437"/>
          <p:cNvSpPr>
            <a:spLocks/>
          </p:cNvSpPr>
          <p:nvPr userDrawn="1"/>
        </p:nvSpPr>
        <p:spPr bwMode="auto">
          <a:xfrm>
            <a:off x="6341532" y="2391786"/>
            <a:ext cx="414337" cy="500063"/>
          </a:xfrm>
          <a:custGeom>
            <a:avLst/>
            <a:gdLst/>
            <a:ahLst/>
            <a:cxnLst>
              <a:cxn ang="0">
                <a:pos x="0" y="183"/>
              </a:cxn>
              <a:cxn ang="0">
                <a:pos x="0" y="183"/>
              </a:cxn>
              <a:cxn ang="0">
                <a:pos x="0" y="199"/>
              </a:cxn>
              <a:cxn ang="0">
                <a:pos x="14" y="212"/>
              </a:cxn>
              <a:cxn ang="0">
                <a:pos x="27" y="199"/>
              </a:cxn>
              <a:cxn ang="0">
                <a:pos x="55" y="170"/>
              </a:cxn>
              <a:cxn ang="0">
                <a:pos x="84" y="199"/>
              </a:cxn>
              <a:cxn ang="0">
                <a:pos x="97" y="212"/>
              </a:cxn>
              <a:cxn ang="0">
                <a:pos x="110" y="199"/>
              </a:cxn>
              <a:cxn ang="0">
                <a:pos x="55" y="144"/>
              </a:cxn>
              <a:cxn ang="0">
                <a:pos x="30" y="150"/>
              </a:cxn>
              <a:cxn ang="0">
                <a:pos x="183" y="26"/>
              </a:cxn>
              <a:cxn ang="0">
                <a:pos x="335" y="149"/>
              </a:cxn>
              <a:cxn ang="0">
                <a:pos x="312" y="144"/>
              </a:cxn>
              <a:cxn ang="0">
                <a:pos x="271" y="163"/>
              </a:cxn>
              <a:cxn ang="0">
                <a:pos x="229" y="144"/>
              </a:cxn>
              <a:cxn ang="0">
                <a:pos x="174" y="199"/>
              </a:cxn>
              <a:cxn ang="0">
                <a:pos x="174" y="388"/>
              </a:cxn>
              <a:cxn ang="0">
                <a:pos x="146" y="416"/>
              </a:cxn>
              <a:cxn ang="0">
                <a:pos x="132" y="430"/>
              </a:cxn>
              <a:cxn ang="0">
                <a:pos x="146" y="443"/>
              </a:cxn>
              <a:cxn ang="0">
                <a:pos x="201" y="388"/>
              </a:cxn>
              <a:cxn ang="0">
                <a:pos x="201" y="199"/>
              </a:cxn>
              <a:cxn ang="0">
                <a:pos x="229" y="170"/>
              </a:cxn>
              <a:cxn ang="0">
                <a:pos x="257" y="199"/>
              </a:cxn>
              <a:cxn ang="0">
                <a:pos x="271" y="212"/>
              </a:cxn>
              <a:cxn ang="0">
                <a:pos x="284" y="199"/>
              </a:cxn>
              <a:cxn ang="0">
                <a:pos x="312" y="170"/>
              </a:cxn>
              <a:cxn ang="0">
                <a:pos x="340" y="198"/>
              </a:cxn>
              <a:cxn ang="0">
                <a:pos x="340" y="199"/>
              </a:cxn>
              <a:cxn ang="0">
                <a:pos x="354" y="212"/>
              </a:cxn>
              <a:cxn ang="0">
                <a:pos x="367" y="199"/>
              </a:cxn>
              <a:cxn ang="0">
                <a:pos x="367" y="197"/>
              </a:cxn>
              <a:cxn ang="0">
                <a:pos x="367" y="198"/>
              </a:cxn>
              <a:cxn ang="0">
                <a:pos x="367" y="197"/>
              </a:cxn>
              <a:cxn ang="0">
                <a:pos x="367" y="192"/>
              </a:cxn>
              <a:cxn ang="0">
                <a:pos x="366" y="182"/>
              </a:cxn>
              <a:cxn ang="0">
                <a:pos x="183" y="0"/>
              </a:cxn>
              <a:cxn ang="0">
                <a:pos x="0" y="183"/>
              </a:cxn>
            </a:cxnLst>
            <a:rect l="0" t="0" r="r" b="b"/>
            <a:pathLst>
              <a:path w="367" h="443">
                <a:moveTo>
                  <a:pt x="0" y="183"/>
                </a:moveTo>
                <a:cubicBezTo>
                  <a:pt x="0" y="183"/>
                  <a:pt x="0" y="183"/>
                  <a:pt x="0" y="183"/>
                </a:cubicBezTo>
                <a:cubicBezTo>
                  <a:pt x="0" y="199"/>
                  <a:pt x="0" y="199"/>
                  <a:pt x="0" y="199"/>
                </a:cubicBezTo>
                <a:cubicBezTo>
                  <a:pt x="1" y="206"/>
                  <a:pt x="7" y="212"/>
                  <a:pt x="14" y="212"/>
                </a:cubicBezTo>
                <a:cubicBezTo>
                  <a:pt x="21" y="212"/>
                  <a:pt x="27" y="206"/>
                  <a:pt x="27" y="199"/>
                </a:cubicBezTo>
                <a:cubicBezTo>
                  <a:pt x="27" y="183"/>
                  <a:pt x="40" y="170"/>
                  <a:pt x="55" y="170"/>
                </a:cubicBezTo>
                <a:cubicBezTo>
                  <a:pt x="71" y="170"/>
                  <a:pt x="84" y="183"/>
                  <a:pt x="84" y="199"/>
                </a:cubicBezTo>
                <a:cubicBezTo>
                  <a:pt x="84" y="206"/>
                  <a:pt x="90" y="212"/>
                  <a:pt x="97" y="212"/>
                </a:cubicBezTo>
                <a:cubicBezTo>
                  <a:pt x="104" y="212"/>
                  <a:pt x="110" y="206"/>
                  <a:pt x="110" y="199"/>
                </a:cubicBezTo>
                <a:cubicBezTo>
                  <a:pt x="110" y="168"/>
                  <a:pt x="86" y="144"/>
                  <a:pt x="55" y="144"/>
                </a:cubicBezTo>
                <a:cubicBezTo>
                  <a:pt x="46" y="144"/>
                  <a:pt x="38" y="146"/>
                  <a:pt x="30" y="150"/>
                </a:cubicBezTo>
                <a:cubicBezTo>
                  <a:pt x="45" y="79"/>
                  <a:pt x="108" y="26"/>
                  <a:pt x="183" y="26"/>
                </a:cubicBezTo>
                <a:cubicBezTo>
                  <a:pt x="257" y="26"/>
                  <a:pt x="320" y="79"/>
                  <a:pt x="335" y="149"/>
                </a:cubicBezTo>
                <a:cubicBezTo>
                  <a:pt x="328" y="145"/>
                  <a:pt x="320" y="144"/>
                  <a:pt x="312" y="144"/>
                </a:cubicBezTo>
                <a:cubicBezTo>
                  <a:pt x="295" y="144"/>
                  <a:pt x="281" y="151"/>
                  <a:pt x="271" y="163"/>
                </a:cubicBezTo>
                <a:cubicBezTo>
                  <a:pt x="261" y="151"/>
                  <a:pt x="246" y="144"/>
                  <a:pt x="229" y="144"/>
                </a:cubicBezTo>
                <a:cubicBezTo>
                  <a:pt x="199" y="144"/>
                  <a:pt x="174" y="168"/>
                  <a:pt x="174" y="199"/>
                </a:cubicBezTo>
                <a:cubicBezTo>
                  <a:pt x="174" y="388"/>
                  <a:pt x="174" y="388"/>
                  <a:pt x="174" y="388"/>
                </a:cubicBezTo>
                <a:cubicBezTo>
                  <a:pt x="174" y="404"/>
                  <a:pt x="161" y="416"/>
                  <a:pt x="146" y="416"/>
                </a:cubicBezTo>
                <a:cubicBezTo>
                  <a:pt x="138" y="416"/>
                  <a:pt x="132" y="422"/>
                  <a:pt x="132" y="430"/>
                </a:cubicBezTo>
                <a:cubicBezTo>
                  <a:pt x="132" y="437"/>
                  <a:pt x="138" y="443"/>
                  <a:pt x="146" y="443"/>
                </a:cubicBezTo>
                <a:cubicBezTo>
                  <a:pt x="176" y="443"/>
                  <a:pt x="201" y="418"/>
                  <a:pt x="201" y="388"/>
                </a:cubicBezTo>
                <a:cubicBezTo>
                  <a:pt x="201" y="199"/>
                  <a:pt x="201" y="199"/>
                  <a:pt x="201" y="199"/>
                </a:cubicBezTo>
                <a:cubicBezTo>
                  <a:pt x="201" y="183"/>
                  <a:pt x="213" y="170"/>
                  <a:pt x="229" y="170"/>
                </a:cubicBezTo>
                <a:cubicBezTo>
                  <a:pt x="245" y="170"/>
                  <a:pt x="257" y="183"/>
                  <a:pt x="257" y="199"/>
                </a:cubicBezTo>
                <a:cubicBezTo>
                  <a:pt x="257" y="206"/>
                  <a:pt x="263" y="212"/>
                  <a:pt x="271" y="212"/>
                </a:cubicBezTo>
                <a:cubicBezTo>
                  <a:pt x="278" y="212"/>
                  <a:pt x="284" y="206"/>
                  <a:pt x="284" y="199"/>
                </a:cubicBezTo>
                <a:cubicBezTo>
                  <a:pt x="284" y="183"/>
                  <a:pt x="296" y="170"/>
                  <a:pt x="312" y="170"/>
                </a:cubicBezTo>
                <a:cubicBezTo>
                  <a:pt x="327" y="170"/>
                  <a:pt x="340" y="182"/>
                  <a:pt x="340" y="198"/>
                </a:cubicBezTo>
                <a:cubicBezTo>
                  <a:pt x="340" y="198"/>
                  <a:pt x="340" y="199"/>
                  <a:pt x="340" y="199"/>
                </a:cubicBezTo>
                <a:cubicBezTo>
                  <a:pt x="341" y="207"/>
                  <a:pt x="347" y="212"/>
                  <a:pt x="354" y="212"/>
                </a:cubicBezTo>
                <a:cubicBezTo>
                  <a:pt x="361" y="212"/>
                  <a:pt x="367" y="206"/>
                  <a:pt x="367" y="199"/>
                </a:cubicBezTo>
                <a:cubicBezTo>
                  <a:pt x="367" y="198"/>
                  <a:pt x="367" y="198"/>
                  <a:pt x="367" y="197"/>
                </a:cubicBezTo>
                <a:cubicBezTo>
                  <a:pt x="367" y="198"/>
                  <a:pt x="367" y="198"/>
                  <a:pt x="367" y="198"/>
                </a:cubicBezTo>
                <a:cubicBezTo>
                  <a:pt x="367" y="198"/>
                  <a:pt x="367" y="197"/>
                  <a:pt x="367" y="197"/>
                </a:cubicBezTo>
                <a:cubicBezTo>
                  <a:pt x="367" y="195"/>
                  <a:pt x="367" y="194"/>
                  <a:pt x="367" y="192"/>
                </a:cubicBezTo>
                <a:cubicBezTo>
                  <a:pt x="366" y="188"/>
                  <a:pt x="366" y="182"/>
                  <a:pt x="366" y="182"/>
                </a:cubicBezTo>
                <a:cubicBezTo>
                  <a:pt x="365" y="81"/>
                  <a:pt x="284" y="0"/>
                  <a:pt x="183" y="0"/>
                </a:cubicBezTo>
                <a:cubicBezTo>
                  <a:pt x="82" y="0"/>
                  <a:pt x="0" y="82"/>
                  <a:pt x="0" y="18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453"/>
          <p:cNvSpPr>
            <a:spLocks/>
          </p:cNvSpPr>
          <p:nvPr userDrawn="1"/>
        </p:nvSpPr>
        <p:spPr bwMode="auto">
          <a:xfrm>
            <a:off x="6289938" y="1835055"/>
            <a:ext cx="517525" cy="338137"/>
          </a:xfrm>
          <a:custGeom>
            <a:avLst/>
            <a:gdLst/>
            <a:ahLst/>
            <a:cxnLst>
              <a:cxn ang="0">
                <a:pos x="10" y="68"/>
              </a:cxn>
              <a:cxn ang="0">
                <a:pos x="0" y="165"/>
              </a:cxn>
              <a:cxn ang="0">
                <a:pos x="48" y="198"/>
              </a:cxn>
              <a:cxn ang="0">
                <a:pos x="68" y="186"/>
              </a:cxn>
              <a:cxn ang="0">
                <a:pos x="73" y="136"/>
              </a:cxn>
              <a:cxn ang="0">
                <a:pos x="79" y="215"/>
              </a:cxn>
              <a:cxn ang="0">
                <a:pos x="125" y="234"/>
              </a:cxn>
              <a:cxn ang="0">
                <a:pos x="132" y="168"/>
              </a:cxn>
              <a:cxn ang="0">
                <a:pos x="137" y="240"/>
              </a:cxn>
              <a:cxn ang="0">
                <a:pos x="226" y="297"/>
              </a:cxn>
              <a:cxn ang="0">
                <a:pos x="375" y="219"/>
              </a:cxn>
              <a:cxn ang="0">
                <a:pos x="382" y="196"/>
              </a:cxn>
              <a:cxn ang="0">
                <a:pos x="404" y="144"/>
              </a:cxn>
              <a:cxn ang="0">
                <a:pos x="331" y="145"/>
              </a:cxn>
              <a:cxn ang="0">
                <a:pos x="346" y="171"/>
              </a:cxn>
              <a:cxn ang="0">
                <a:pos x="358" y="147"/>
              </a:cxn>
              <a:cxn ang="0">
                <a:pos x="377" y="144"/>
              </a:cxn>
              <a:cxn ang="0">
                <a:pos x="366" y="174"/>
              </a:cxn>
              <a:cxn ang="0">
                <a:pos x="355" y="200"/>
              </a:cxn>
              <a:cxn ang="0">
                <a:pos x="164" y="232"/>
              </a:cxn>
              <a:cxn ang="0">
                <a:pos x="157" y="151"/>
              </a:cxn>
              <a:cxn ang="0">
                <a:pos x="112" y="135"/>
              </a:cxn>
              <a:cxn ang="0">
                <a:pos x="105" y="199"/>
              </a:cxn>
              <a:cxn ang="0">
                <a:pos x="99" y="128"/>
              </a:cxn>
              <a:cxn ang="0">
                <a:pos x="60" y="100"/>
              </a:cxn>
              <a:cxn ang="0">
                <a:pos x="41" y="112"/>
              </a:cxn>
              <a:cxn ang="0">
                <a:pos x="27" y="157"/>
              </a:cxn>
              <a:cxn ang="0">
                <a:pos x="242" y="27"/>
              </a:cxn>
              <a:cxn ang="0">
                <a:pos x="432" y="163"/>
              </a:cxn>
              <a:cxn ang="0">
                <a:pos x="459" y="163"/>
              </a:cxn>
              <a:cxn ang="0">
                <a:pos x="449" y="61"/>
              </a:cxn>
              <a:cxn ang="0">
                <a:pos x="238" y="0"/>
              </a:cxn>
            </a:cxnLst>
            <a:rect l="0" t="0" r="r" b="b"/>
            <a:pathLst>
              <a:path w="459" h="299">
                <a:moveTo>
                  <a:pt x="238" y="0"/>
                </a:moveTo>
                <a:cubicBezTo>
                  <a:pt x="10" y="68"/>
                  <a:pt x="10" y="68"/>
                  <a:pt x="10" y="68"/>
                </a:cubicBezTo>
                <a:cubicBezTo>
                  <a:pt x="4" y="70"/>
                  <a:pt x="0" y="75"/>
                  <a:pt x="0" y="81"/>
                </a:cubicBezTo>
                <a:cubicBezTo>
                  <a:pt x="0" y="165"/>
                  <a:pt x="0" y="165"/>
                  <a:pt x="0" y="165"/>
                </a:cubicBezTo>
                <a:cubicBezTo>
                  <a:pt x="0" y="170"/>
                  <a:pt x="3" y="175"/>
                  <a:pt x="7" y="177"/>
                </a:cubicBezTo>
                <a:cubicBezTo>
                  <a:pt x="48" y="198"/>
                  <a:pt x="48" y="198"/>
                  <a:pt x="48" y="198"/>
                </a:cubicBezTo>
                <a:cubicBezTo>
                  <a:pt x="52" y="200"/>
                  <a:pt x="57" y="200"/>
                  <a:pt x="61" y="198"/>
                </a:cubicBezTo>
                <a:cubicBezTo>
                  <a:pt x="65" y="195"/>
                  <a:pt x="68" y="191"/>
                  <a:pt x="68" y="186"/>
                </a:cubicBezTo>
                <a:cubicBezTo>
                  <a:pt x="68" y="186"/>
                  <a:pt x="68" y="155"/>
                  <a:pt x="68" y="133"/>
                </a:cubicBezTo>
                <a:cubicBezTo>
                  <a:pt x="70" y="135"/>
                  <a:pt x="71" y="135"/>
                  <a:pt x="73" y="136"/>
                </a:cubicBezTo>
                <a:cubicBezTo>
                  <a:pt x="73" y="149"/>
                  <a:pt x="73" y="203"/>
                  <a:pt x="73" y="203"/>
                </a:cubicBezTo>
                <a:cubicBezTo>
                  <a:pt x="73" y="208"/>
                  <a:pt x="75" y="212"/>
                  <a:pt x="79" y="215"/>
                </a:cubicBezTo>
                <a:cubicBezTo>
                  <a:pt x="112" y="234"/>
                  <a:pt x="112" y="234"/>
                  <a:pt x="112" y="234"/>
                </a:cubicBezTo>
                <a:cubicBezTo>
                  <a:pt x="116" y="236"/>
                  <a:pt x="121" y="236"/>
                  <a:pt x="125" y="234"/>
                </a:cubicBezTo>
                <a:cubicBezTo>
                  <a:pt x="129" y="231"/>
                  <a:pt x="132" y="227"/>
                  <a:pt x="132" y="222"/>
                </a:cubicBezTo>
                <a:cubicBezTo>
                  <a:pt x="132" y="222"/>
                  <a:pt x="132" y="190"/>
                  <a:pt x="132" y="168"/>
                </a:cubicBezTo>
                <a:cubicBezTo>
                  <a:pt x="134" y="170"/>
                  <a:pt x="135" y="170"/>
                  <a:pt x="137" y="171"/>
                </a:cubicBezTo>
                <a:cubicBezTo>
                  <a:pt x="137" y="184"/>
                  <a:pt x="137" y="240"/>
                  <a:pt x="137" y="240"/>
                </a:cubicBezTo>
                <a:cubicBezTo>
                  <a:pt x="137" y="245"/>
                  <a:pt x="140" y="249"/>
                  <a:pt x="144" y="252"/>
                </a:cubicBezTo>
                <a:cubicBezTo>
                  <a:pt x="226" y="297"/>
                  <a:pt x="226" y="297"/>
                  <a:pt x="226" y="297"/>
                </a:cubicBezTo>
                <a:cubicBezTo>
                  <a:pt x="230" y="299"/>
                  <a:pt x="235" y="299"/>
                  <a:pt x="239" y="297"/>
                </a:cubicBezTo>
                <a:cubicBezTo>
                  <a:pt x="375" y="219"/>
                  <a:pt x="375" y="219"/>
                  <a:pt x="375" y="219"/>
                </a:cubicBezTo>
                <a:cubicBezTo>
                  <a:pt x="380" y="217"/>
                  <a:pt x="382" y="213"/>
                  <a:pt x="382" y="208"/>
                </a:cubicBezTo>
                <a:cubicBezTo>
                  <a:pt x="382" y="208"/>
                  <a:pt x="382" y="202"/>
                  <a:pt x="382" y="196"/>
                </a:cubicBezTo>
                <a:cubicBezTo>
                  <a:pt x="394" y="187"/>
                  <a:pt x="402" y="171"/>
                  <a:pt x="404" y="150"/>
                </a:cubicBezTo>
                <a:cubicBezTo>
                  <a:pt x="404" y="148"/>
                  <a:pt x="404" y="146"/>
                  <a:pt x="404" y="144"/>
                </a:cubicBezTo>
                <a:cubicBezTo>
                  <a:pt x="404" y="117"/>
                  <a:pt x="390" y="96"/>
                  <a:pt x="371" y="94"/>
                </a:cubicBezTo>
                <a:cubicBezTo>
                  <a:pt x="350" y="93"/>
                  <a:pt x="333" y="115"/>
                  <a:pt x="331" y="145"/>
                </a:cubicBezTo>
                <a:cubicBezTo>
                  <a:pt x="331" y="150"/>
                  <a:pt x="331" y="155"/>
                  <a:pt x="331" y="159"/>
                </a:cubicBezTo>
                <a:cubicBezTo>
                  <a:pt x="332" y="166"/>
                  <a:pt x="338" y="172"/>
                  <a:pt x="346" y="171"/>
                </a:cubicBezTo>
                <a:cubicBezTo>
                  <a:pt x="353" y="170"/>
                  <a:pt x="358" y="164"/>
                  <a:pt x="358" y="156"/>
                </a:cubicBezTo>
                <a:cubicBezTo>
                  <a:pt x="357" y="153"/>
                  <a:pt x="357" y="150"/>
                  <a:pt x="358" y="147"/>
                </a:cubicBezTo>
                <a:cubicBezTo>
                  <a:pt x="359" y="129"/>
                  <a:pt x="367" y="121"/>
                  <a:pt x="369" y="121"/>
                </a:cubicBezTo>
                <a:cubicBezTo>
                  <a:pt x="371" y="121"/>
                  <a:pt x="377" y="129"/>
                  <a:pt x="377" y="144"/>
                </a:cubicBezTo>
                <a:cubicBezTo>
                  <a:pt x="377" y="146"/>
                  <a:pt x="377" y="147"/>
                  <a:pt x="377" y="148"/>
                </a:cubicBezTo>
                <a:cubicBezTo>
                  <a:pt x="376" y="164"/>
                  <a:pt x="369" y="174"/>
                  <a:pt x="366" y="174"/>
                </a:cubicBezTo>
                <a:cubicBezTo>
                  <a:pt x="360" y="176"/>
                  <a:pt x="355" y="181"/>
                  <a:pt x="355" y="187"/>
                </a:cubicBezTo>
                <a:cubicBezTo>
                  <a:pt x="355" y="187"/>
                  <a:pt x="355" y="194"/>
                  <a:pt x="355" y="200"/>
                </a:cubicBezTo>
                <a:cubicBezTo>
                  <a:pt x="344" y="207"/>
                  <a:pt x="243" y="264"/>
                  <a:pt x="232" y="270"/>
                </a:cubicBezTo>
                <a:cubicBezTo>
                  <a:pt x="222" y="265"/>
                  <a:pt x="175" y="238"/>
                  <a:pt x="164" y="232"/>
                </a:cubicBezTo>
                <a:cubicBezTo>
                  <a:pt x="164" y="220"/>
                  <a:pt x="164" y="163"/>
                  <a:pt x="164" y="163"/>
                </a:cubicBezTo>
                <a:cubicBezTo>
                  <a:pt x="164" y="158"/>
                  <a:pt x="161" y="154"/>
                  <a:pt x="157" y="151"/>
                </a:cubicBezTo>
                <a:cubicBezTo>
                  <a:pt x="125" y="134"/>
                  <a:pt x="125" y="134"/>
                  <a:pt x="125" y="134"/>
                </a:cubicBezTo>
                <a:cubicBezTo>
                  <a:pt x="121" y="132"/>
                  <a:pt x="116" y="132"/>
                  <a:pt x="112" y="135"/>
                </a:cubicBezTo>
                <a:cubicBezTo>
                  <a:pt x="108" y="137"/>
                  <a:pt x="105" y="142"/>
                  <a:pt x="105" y="146"/>
                </a:cubicBezTo>
                <a:cubicBezTo>
                  <a:pt x="105" y="146"/>
                  <a:pt x="105" y="177"/>
                  <a:pt x="105" y="199"/>
                </a:cubicBezTo>
                <a:cubicBezTo>
                  <a:pt x="102" y="197"/>
                  <a:pt x="101" y="197"/>
                  <a:pt x="99" y="196"/>
                </a:cubicBezTo>
                <a:cubicBezTo>
                  <a:pt x="99" y="183"/>
                  <a:pt x="99" y="128"/>
                  <a:pt x="99" y="128"/>
                </a:cubicBezTo>
                <a:cubicBezTo>
                  <a:pt x="99" y="123"/>
                  <a:pt x="96" y="118"/>
                  <a:pt x="92" y="116"/>
                </a:cubicBezTo>
                <a:cubicBezTo>
                  <a:pt x="60" y="100"/>
                  <a:pt x="60" y="100"/>
                  <a:pt x="60" y="100"/>
                </a:cubicBezTo>
                <a:cubicBezTo>
                  <a:pt x="56" y="98"/>
                  <a:pt x="51" y="98"/>
                  <a:pt x="47" y="101"/>
                </a:cubicBezTo>
                <a:cubicBezTo>
                  <a:pt x="44" y="103"/>
                  <a:pt x="41" y="107"/>
                  <a:pt x="41" y="112"/>
                </a:cubicBezTo>
                <a:cubicBezTo>
                  <a:pt x="41" y="112"/>
                  <a:pt x="41" y="143"/>
                  <a:pt x="41" y="164"/>
                </a:cubicBezTo>
                <a:cubicBezTo>
                  <a:pt x="34" y="161"/>
                  <a:pt x="31" y="159"/>
                  <a:pt x="27" y="157"/>
                </a:cubicBezTo>
                <a:cubicBezTo>
                  <a:pt x="27" y="145"/>
                  <a:pt x="27" y="105"/>
                  <a:pt x="27" y="91"/>
                </a:cubicBezTo>
                <a:cubicBezTo>
                  <a:pt x="44" y="86"/>
                  <a:pt x="235" y="29"/>
                  <a:pt x="242" y="27"/>
                </a:cubicBezTo>
                <a:cubicBezTo>
                  <a:pt x="249" y="29"/>
                  <a:pt x="415" y="78"/>
                  <a:pt x="432" y="83"/>
                </a:cubicBezTo>
                <a:cubicBezTo>
                  <a:pt x="432" y="99"/>
                  <a:pt x="432" y="163"/>
                  <a:pt x="432" y="163"/>
                </a:cubicBezTo>
                <a:cubicBezTo>
                  <a:pt x="432" y="171"/>
                  <a:pt x="438" y="176"/>
                  <a:pt x="445" y="176"/>
                </a:cubicBezTo>
                <a:cubicBezTo>
                  <a:pt x="453" y="176"/>
                  <a:pt x="459" y="171"/>
                  <a:pt x="459" y="163"/>
                </a:cubicBezTo>
                <a:cubicBezTo>
                  <a:pt x="459" y="73"/>
                  <a:pt x="459" y="73"/>
                  <a:pt x="459" y="73"/>
                </a:cubicBezTo>
                <a:cubicBezTo>
                  <a:pt x="459" y="68"/>
                  <a:pt x="455" y="62"/>
                  <a:pt x="449" y="61"/>
                </a:cubicBezTo>
                <a:cubicBezTo>
                  <a:pt x="246" y="0"/>
                  <a:pt x="246" y="0"/>
                  <a:pt x="246" y="0"/>
                </a:cubicBezTo>
                <a:cubicBezTo>
                  <a:pt x="243" y="0"/>
                  <a:pt x="240" y="0"/>
                  <a:pt x="238"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461"/>
          <p:cNvSpPr>
            <a:spLocks noEditPoints="1"/>
          </p:cNvSpPr>
          <p:nvPr userDrawn="1"/>
        </p:nvSpPr>
        <p:spPr bwMode="auto">
          <a:xfrm>
            <a:off x="6392331" y="2995721"/>
            <a:ext cx="312738" cy="504825"/>
          </a:xfrm>
          <a:custGeom>
            <a:avLst/>
            <a:gdLst/>
            <a:ahLst/>
            <a:cxnLst>
              <a:cxn ang="0">
                <a:pos x="85" y="1"/>
              </a:cxn>
              <a:cxn ang="0">
                <a:pos x="71" y="7"/>
              </a:cxn>
              <a:cxn ang="0">
                <a:pos x="64" y="24"/>
              </a:cxn>
              <a:cxn ang="0">
                <a:pos x="81" y="31"/>
              </a:cxn>
              <a:cxn ang="0">
                <a:pos x="92" y="27"/>
              </a:cxn>
              <a:cxn ang="0">
                <a:pos x="220" y="43"/>
              </a:cxn>
              <a:cxn ang="0">
                <a:pos x="180" y="63"/>
              </a:cxn>
              <a:cxn ang="0">
                <a:pos x="15" y="40"/>
              </a:cxn>
              <a:cxn ang="0">
                <a:pos x="5" y="43"/>
              </a:cxn>
              <a:cxn ang="0">
                <a:pos x="0" y="53"/>
              </a:cxn>
              <a:cxn ang="0">
                <a:pos x="0" y="385"/>
              </a:cxn>
              <a:cxn ang="0">
                <a:pos x="10" y="397"/>
              </a:cxn>
              <a:cxn ang="0">
                <a:pos x="121" y="432"/>
              </a:cxn>
              <a:cxn ang="0">
                <a:pos x="137" y="423"/>
              </a:cxn>
              <a:cxn ang="0">
                <a:pos x="138" y="419"/>
              </a:cxn>
              <a:cxn ang="0">
                <a:pos x="129" y="407"/>
              </a:cxn>
              <a:cxn ang="0">
                <a:pos x="27" y="375"/>
              </a:cxn>
              <a:cxn ang="0">
                <a:pos x="27" y="68"/>
              </a:cxn>
              <a:cxn ang="0">
                <a:pos x="169" y="88"/>
              </a:cxn>
              <a:cxn ang="0">
                <a:pos x="170" y="435"/>
              </a:cxn>
              <a:cxn ang="0">
                <a:pos x="177" y="447"/>
              </a:cxn>
              <a:cxn ang="0">
                <a:pos x="191" y="446"/>
              </a:cxn>
              <a:cxn ang="0">
                <a:pos x="273" y="391"/>
              </a:cxn>
              <a:cxn ang="0">
                <a:pos x="278" y="380"/>
              </a:cxn>
              <a:cxn ang="0">
                <a:pos x="278" y="35"/>
              </a:cxn>
              <a:cxn ang="0">
                <a:pos x="278" y="35"/>
              </a:cxn>
              <a:cxn ang="0">
                <a:pos x="278" y="33"/>
              </a:cxn>
              <a:cxn ang="0">
                <a:pos x="278" y="32"/>
              </a:cxn>
              <a:cxn ang="0">
                <a:pos x="277" y="30"/>
              </a:cxn>
              <a:cxn ang="0">
                <a:pos x="277" y="29"/>
              </a:cxn>
              <a:cxn ang="0">
                <a:pos x="276" y="28"/>
              </a:cxn>
              <a:cxn ang="0">
                <a:pos x="276" y="27"/>
              </a:cxn>
              <a:cxn ang="0">
                <a:pos x="274" y="26"/>
              </a:cxn>
              <a:cxn ang="0">
                <a:pos x="274" y="25"/>
              </a:cxn>
              <a:cxn ang="0">
                <a:pos x="274" y="25"/>
              </a:cxn>
              <a:cxn ang="0">
                <a:pos x="273" y="24"/>
              </a:cxn>
              <a:cxn ang="0">
                <a:pos x="272" y="24"/>
              </a:cxn>
              <a:cxn ang="0">
                <a:pos x="271" y="23"/>
              </a:cxn>
              <a:cxn ang="0">
                <a:pos x="270" y="23"/>
              </a:cxn>
              <a:cxn ang="0">
                <a:pos x="268" y="22"/>
              </a:cxn>
              <a:cxn ang="0">
                <a:pos x="267" y="22"/>
              </a:cxn>
              <a:cxn ang="0">
                <a:pos x="267" y="22"/>
              </a:cxn>
              <a:cxn ang="0">
                <a:pos x="91" y="0"/>
              </a:cxn>
              <a:cxn ang="0">
                <a:pos x="85" y="1"/>
              </a:cxn>
              <a:cxn ang="0">
                <a:pos x="240" y="63"/>
              </a:cxn>
              <a:cxn ang="0">
                <a:pos x="225" y="102"/>
              </a:cxn>
              <a:cxn ang="0">
                <a:pos x="204" y="80"/>
              </a:cxn>
              <a:cxn ang="0">
                <a:pos x="240" y="63"/>
              </a:cxn>
              <a:cxn ang="0">
                <a:pos x="232" y="140"/>
              </a:cxn>
              <a:cxn ang="0">
                <a:pos x="242" y="132"/>
              </a:cxn>
              <a:cxn ang="0">
                <a:pos x="252" y="106"/>
              </a:cxn>
              <a:cxn ang="0">
                <a:pos x="252" y="373"/>
              </a:cxn>
              <a:cxn ang="0">
                <a:pos x="196" y="410"/>
              </a:cxn>
              <a:cxn ang="0">
                <a:pos x="196" y="110"/>
              </a:cxn>
              <a:cxn ang="0">
                <a:pos x="219" y="136"/>
              </a:cxn>
              <a:cxn ang="0">
                <a:pos x="232" y="140"/>
              </a:cxn>
            </a:cxnLst>
            <a:rect l="0" t="0" r="r" b="b"/>
            <a:pathLst>
              <a:path w="278" h="449">
                <a:moveTo>
                  <a:pt x="85" y="1"/>
                </a:moveTo>
                <a:cubicBezTo>
                  <a:pt x="71" y="7"/>
                  <a:pt x="71" y="7"/>
                  <a:pt x="71" y="7"/>
                </a:cubicBezTo>
                <a:cubicBezTo>
                  <a:pt x="64" y="10"/>
                  <a:pt x="61" y="18"/>
                  <a:pt x="64" y="24"/>
                </a:cubicBezTo>
                <a:cubicBezTo>
                  <a:pt x="67" y="31"/>
                  <a:pt x="74" y="34"/>
                  <a:pt x="81" y="31"/>
                </a:cubicBezTo>
                <a:cubicBezTo>
                  <a:pt x="81" y="31"/>
                  <a:pt x="88" y="29"/>
                  <a:pt x="92" y="27"/>
                </a:cubicBezTo>
                <a:cubicBezTo>
                  <a:pt x="97" y="28"/>
                  <a:pt x="172" y="37"/>
                  <a:pt x="220" y="43"/>
                </a:cubicBezTo>
                <a:cubicBezTo>
                  <a:pt x="200" y="53"/>
                  <a:pt x="184" y="61"/>
                  <a:pt x="180" y="63"/>
                </a:cubicBezTo>
                <a:cubicBezTo>
                  <a:pt x="173" y="62"/>
                  <a:pt x="15" y="40"/>
                  <a:pt x="15" y="40"/>
                </a:cubicBezTo>
                <a:cubicBezTo>
                  <a:pt x="12" y="39"/>
                  <a:pt x="8" y="40"/>
                  <a:pt x="5" y="43"/>
                </a:cubicBezTo>
                <a:cubicBezTo>
                  <a:pt x="2" y="45"/>
                  <a:pt x="0" y="49"/>
                  <a:pt x="0" y="53"/>
                </a:cubicBezTo>
                <a:cubicBezTo>
                  <a:pt x="0" y="385"/>
                  <a:pt x="0" y="385"/>
                  <a:pt x="0" y="385"/>
                </a:cubicBezTo>
                <a:cubicBezTo>
                  <a:pt x="0" y="390"/>
                  <a:pt x="4" y="396"/>
                  <a:pt x="10" y="397"/>
                </a:cubicBezTo>
                <a:cubicBezTo>
                  <a:pt x="121" y="432"/>
                  <a:pt x="121" y="432"/>
                  <a:pt x="121" y="432"/>
                </a:cubicBezTo>
                <a:cubicBezTo>
                  <a:pt x="128" y="434"/>
                  <a:pt x="135" y="430"/>
                  <a:pt x="137" y="423"/>
                </a:cubicBezTo>
                <a:cubicBezTo>
                  <a:pt x="138" y="422"/>
                  <a:pt x="138" y="421"/>
                  <a:pt x="138" y="419"/>
                </a:cubicBezTo>
                <a:cubicBezTo>
                  <a:pt x="138" y="414"/>
                  <a:pt x="134" y="408"/>
                  <a:pt x="129" y="407"/>
                </a:cubicBezTo>
                <a:cubicBezTo>
                  <a:pt x="129" y="407"/>
                  <a:pt x="43" y="380"/>
                  <a:pt x="27" y="375"/>
                </a:cubicBezTo>
                <a:cubicBezTo>
                  <a:pt x="27" y="357"/>
                  <a:pt x="27" y="95"/>
                  <a:pt x="27" y="68"/>
                </a:cubicBezTo>
                <a:cubicBezTo>
                  <a:pt x="50" y="71"/>
                  <a:pt x="151" y="85"/>
                  <a:pt x="169" y="88"/>
                </a:cubicBezTo>
                <a:cubicBezTo>
                  <a:pt x="169" y="110"/>
                  <a:pt x="170" y="435"/>
                  <a:pt x="170" y="435"/>
                </a:cubicBezTo>
                <a:cubicBezTo>
                  <a:pt x="170" y="440"/>
                  <a:pt x="173" y="445"/>
                  <a:pt x="177" y="447"/>
                </a:cubicBezTo>
                <a:cubicBezTo>
                  <a:pt x="181" y="449"/>
                  <a:pt x="187" y="449"/>
                  <a:pt x="191" y="446"/>
                </a:cubicBezTo>
                <a:cubicBezTo>
                  <a:pt x="273" y="391"/>
                  <a:pt x="273" y="391"/>
                  <a:pt x="273" y="391"/>
                </a:cubicBezTo>
                <a:cubicBezTo>
                  <a:pt x="276" y="389"/>
                  <a:pt x="278" y="384"/>
                  <a:pt x="278" y="380"/>
                </a:cubicBezTo>
                <a:cubicBezTo>
                  <a:pt x="278" y="380"/>
                  <a:pt x="278" y="35"/>
                  <a:pt x="278" y="35"/>
                </a:cubicBezTo>
                <a:cubicBezTo>
                  <a:pt x="278" y="35"/>
                  <a:pt x="278" y="35"/>
                  <a:pt x="278" y="35"/>
                </a:cubicBezTo>
                <a:cubicBezTo>
                  <a:pt x="278" y="34"/>
                  <a:pt x="278" y="33"/>
                  <a:pt x="278" y="33"/>
                </a:cubicBezTo>
                <a:cubicBezTo>
                  <a:pt x="278" y="32"/>
                  <a:pt x="278" y="32"/>
                  <a:pt x="278" y="32"/>
                </a:cubicBezTo>
                <a:cubicBezTo>
                  <a:pt x="278" y="31"/>
                  <a:pt x="278" y="31"/>
                  <a:pt x="277" y="30"/>
                </a:cubicBezTo>
                <a:cubicBezTo>
                  <a:pt x="277" y="30"/>
                  <a:pt x="277" y="29"/>
                  <a:pt x="277" y="29"/>
                </a:cubicBezTo>
                <a:cubicBezTo>
                  <a:pt x="277" y="29"/>
                  <a:pt x="276" y="28"/>
                  <a:pt x="276" y="28"/>
                </a:cubicBezTo>
                <a:cubicBezTo>
                  <a:pt x="276" y="27"/>
                  <a:pt x="276" y="27"/>
                  <a:pt x="276" y="27"/>
                </a:cubicBezTo>
                <a:cubicBezTo>
                  <a:pt x="275" y="27"/>
                  <a:pt x="275" y="26"/>
                  <a:pt x="274" y="26"/>
                </a:cubicBezTo>
                <a:cubicBezTo>
                  <a:pt x="274" y="26"/>
                  <a:pt x="274" y="25"/>
                  <a:pt x="274" y="25"/>
                </a:cubicBezTo>
                <a:cubicBezTo>
                  <a:pt x="274" y="25"/>
                  <a:pt x="274" y="25"/>
                  <a:pt x="274" y="25"/>
                </a:cubicBezTo>
                <a:cubicBezTo>
                  <a:pt x="273" y="25"/>
                  <a:pt x="273" y="24"/>
                  <a:pt x="273" y="24"/>
                </a:cubicBezTo>
                <a:cubicBezTo>
                  <a:pt x="272" y="24"/>
                  <a:pt x="272" y="24"/>
                  <a:pt x="272" y="24"/>
                </a:cubicBezTo>
                <a:cubicBezTo>
                  <a:pt x="271" y="23"/>
                  <a:pt x="271" y="23"/>
                  <a:pt x="271" y="23"/>
                </a:cubicBezTo>
                <a:cubicBezTo>
                  <a:pt x="270" y="23"/>
                  <a:pt x="270" y="23"/>
                  <a:pt x="270" y="23"/>
                </a:cubicBezTo>
                <a:cubicBezTo>
                  <a:pt x="269" y="22"/>
                  <a:pt x="269" y="22"/>
                  <a:pt x="268" y="22"/>
                </a:cubicBezTo>
                <a:cubicBezTo>
                  <a:pt x="268" y="22"/>
                  <a:pt x="268" y="22"/>
                  <a:pt x="267" y="22"/>
                </a:cubicBezTo>
                <a:cubicBezTo>
                  <a:pt x="267" y="22"/>
                  <a:pt x="267" y="22"/>
                  <a:pt x="267" y="22"/>
                </a:cubicBezTo>
                <a:cubicBezTo>
                  <a:pt x="91" y="0"/>
                  <a:pt x="91" y="0"/>
                  <a:pt x="91" y="0"/>
                </a:cubicBezTo>
                <a:cubicBezTo>
                  <a:pt x="89" y="0"/>
                  <a:pt x="87" y="0"/>
                  <a:pt x="85" y="1"/>
                </a:cubicBezTo>
                <a:close/>
                <a:moveTo>
                  <a:pt x="240" y="63"/>
                </a:moveTo>
                <a:cubicBezTo>
                  <a:pt x="233" y="81"/>
                  <a:pt x="230" y="89"/>
                  <a:pt x="225" y="102"/>
                </a:cubicBezTo>
                <a:cubicBezTo>
                  <a:pt x="216" y="93"/>
                  <a:pt x="212" y="89"/>
                  <a:pt x="204" y="80"/>
                </a:cubicBezTo>
                <a:cubicBezTo>
                  <a:pt x="216" y="75"/>
                  <a:pt x="223" y="71"/>
                  <a:pt x="240" y="63"/>
                </a:cubicBezTo>
                <a:close/>
                <a:moveTo>
                  <a:pt x="232" y="140"/>
                </a:moveTo>
                <a:cubicBezTo>
                  <a:pt x="236" y="139"/>
                  <a:pt x="240" y="136"/>
                  <a:pt x="242" y="132"/>
                </a:cubicBezTo>
                <a:cubicBezTo>
                  <a:pt x="242" y="132"/>
                  <a:pt x="248" y="116"/>
                  <a:pt x="252" y="106"/>
                </a:cubicBezTo>
                <a:cubicBezTo>
                  <a:pt x="252" y="193"/>
                  <a:pt x="252" y="362"/>
                  <a:pt x="252" y="373"/>
                </a:cubicBezTo>
                <a:cubicBezTo>
                  <a:pt x="244" y="378"/>
                  <a:pt x="217" y="396"/>
                  <a:pt x="196" y="410"/>
                </a:cubicBezTo>
                <a:cubicBezTo>
                  <a:pt x="196" y="371"/>
                  <a:pt x="196" y="162"/>
                  <a:pt x="196" y="110"/>
                </a:cubicBezTo>
                <a:cubicBezTo>
                  <a:pt x="208" y="123"/>
                  <a:pt x="219" y="136"/>
                  <a:pt x="219" y="136"/>
                </a:cubicBezTo>
                <a:cubicBezTo>
                  <a:pt x="223" y="139"/>
                  <a:pt x="227" y="141"/>
                  <a:pt x="232" y="14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489"/>
          <p:cNvSpPr>
            <a:spLocks/>
          </p:cNvSpPr>
          <p:nvPr userDrawn="1"/>
        </p:nvSpPr>
        <p:spPr bwMode="auto">
          <a:xfrm>
            <a:off x="6289938" y="3765210"/>
            <a:ext cx="517525" cy="342900"/>
          </a:xfrm>
          <a:custGeom>
            <a:avLst/>
            <a:gdLst/>
            <a:ahLst/>
            <a:cxnLst>
              <a:cxn ang="0">
                <a:pos x="223" y="2"/>
              </a:cxn>
              <a:cxn ang="0">
                <a:pos x="115" y="55"/>
              </a:cxn>
              <a:cxn ang="0">
                <a:pos x="26" y="68"/>
              </a:cxn>
              <a:cxn ang="0">
                <a:pos x="13" y="112"/>
              </a:cxn>
              <a:cxn ang="0">
                <a:pos x="13" y="139"/>
              </a:cxn>
              <a:cxn ang="0">
                <a:pos x="53" y="126"/>
              </a:cxn>
              <a:cxn ang="0">
                <a:pos x="102" y="82"/>
              </a:cxn>
              <a:cxn ang="0">
                <a:pos x="109" y="103"/>
              </a:cxn>
              <a:cxn ang="0">
                <a:pos x="234" y="26"/>
              </a:cxn>
              <a:cxn ang="0">
                <a:pos x="315" y="51"/>
              </a:cxn>
              <a:cxn ang="0">
                <a:pos x="432" y="64"/>
              </a:cxn>
              <a:cxn ang="0">
                <a:pos x="328" y="87"/>
              </a:cxn>
              <a:cxn ang="0">
                <a:pos x="315" y="101"/>
              </a:cxn>
              <a:cxn ang="0">
                <a:pos x="328" y="214"/>
              </a:cxn>
              <a:cxn ang="0">
                <a:pos x="432" y="237"/>
              </a:cxn>
              <a:cxn ang="0">
                <a:pos x="315" y="250"/>
              </a:cxn>
              <a:cxn ang="0">
                <a:pos x="234" y="278"/>
              </a:cxn>
              <a:cxn ang="0">
                <a:pos x="109" y="197"/>
              </a:cxn>
              <a:cxn ang="0">
                <a:pos x="102" y="219"/>
              </a:cxn>
              <a:cxn ang="0">
                <a:pos x="53" y="177"/>
              </a:cxn>
              <a:cxn ang="0">
                <a:pos x="39" y="164"/>
              </a:cxn>
              <a:cxn ang="0">
                <a:pos x="0" y="177"/>
              </a:cxn>
              <a:cxn ang="0">
                <a:pos x="26" y="190"/>
              </a:cxn>
              <a:cxn ang="0">
                <a:pos x="30" y="242"/>
              </a:cxn>
              <a:cxn ang="0">
                <a:pos x="115" y="246"/>
              </a:cxn>
              <a:cxn ang="0">
                <a:pos x="222" y="302"/>
              </a:cxn>
              <a:cxn ang="0">
                <a:pos x="328" y="305"/>
              </a:cxn>
              <a:cxn ang="0">
                <a:pos x="342" y="263"/>
              </a:cxn>
              <a:cxn ang="0">
                <a:pos x="459" y="250"/>
              </a:cxn>
              <a:cxn ang="0">
                <a:pos x="445" y="187"/>
              </a:cxn>
              <a:cxn ang="0">
                <a:pos x="342" y="114"/>
              </a:cxn>
              <a:cxn ang="0">
                <a:pos x="455" y="110"/>
              </a:cxn>
              <a:cxn ang="0">
                <a:pos x="459" y="51"/>
              </a:cxn>
              <a:cxn ang="0">
                <a:pos x="342" y="37"/>
              </a:cxn>
              <a:cxn ang="0">
                <a:pos x="328" y="0"/>
              </a:cxn>
            </a:cxnLst>
            <a:rect l="0" t="0" r="r" b="b"/>
            <a:pathLst>
              <a:path w="459" h="305">
                <a:moveTo>
                  <a:pt x="230" y="0"/>
                </a:moveTo>
                <a:cubicBezTo>
                  <a:pt x="227" y="0"/>
                  <a:pt x="225" y="1"/>
                  <a:pt x="223" y="2"/>
                </a:cubicBezTo>
                <a:cubicBezTo>
                  <a:pt x="223" y="2"/>
                  <a:pt x="156" y="47"/>
                  <a:pt x="128" y="66"/>
                </a:cubicBezTo>
                <a:cubicBezTo>
                  <a:pt x="127" y="60"/>
                  <a:pt x="122" y="55"/>
                  <a:pt x="115" y="55"/>
                </a:cubicBezTo>
                <a:cubicBezTo>
                  <a:pt x="39" y="55"/>
                  <a:pt x="39" y="55"/>
                  <a:pt x="39" y="55"/>
                </a:cubicBezTo>
                <a:cubicBezTo>
                  <a:pt x="32" y="55"/>
                  <a:pt x="26" y="61"/>
                  <a:pt x="26" y="68"/>
                </a:cubicBezTo>
                <a:cubicBezTo>
                  <a:pt x="26" y="68"/>
                  <a:pt x="26" y="97"/>
                  <a:pt x="26" y="112"/>
                </a:cubicBezTo>
                <a:cubicBezTo>
                  <a:pt x="20" y="112"/>
                  <a:pt x="13" y="112"/>
                  <a:pt x="13" y="112"/>
                </a:cubicBezTo>
                <a:cubicBezTo>
                  <a:pt x="6" y="112"/>
                  <a:pt x="0" y="118"/>
                  <a:pt x="0" y="126"/>
                </a:cubicBezTo>
                <a:cubicBezTo>
                  <a:pt x="0" y="133"/>
                  <a:pt x="6" y="139"/>
                  <a:pt x="13" y="139"/>
                </a:cubicBezTo>
                <a:cubicBezTo>
                  <a:pt x="39" y="139"/>
                  <a:pt x="39" y="139"/>
                  <a:pt x="39" y="139"/>
                </a:cubicBezTo>
                <a:cubicBezTo>
                  <a:pt x="47" y="139"/>
                  <a:pt x="53" y="133"/>
                  <a:pt x="53" y="126"/>
                </a:cubicBezTo>
                <a:cubicBezTo>
                  <a:pt x="53" y="126"/>
                  <a:pt x="53" y="97"/>
                  <a:pt x="53" y="82"/>
                </a:cubicBezTo>
                <a:cubicBezTo>
                  <a:pt x="67" y="82"/>
                  <a:pt x="88" y="82"/>
                  <a:pt x="102" y="82"/>
                </a:cubicBezTo>
                <a:cubicBezTo>
                  <a:pt x="102" y="86"/>
                  <a:pt x="102" y="91"/>
                  <a:pt x="102" y="91"/>
                </a:cubicBezTo>
                <a:cubicBezTo>
                  <a:pt x="102" y="96"/>
                  <a:pt x="105" y="101"/>
                  <a:pt x="109" y="103"/>
                </a:cubicBezTo>
                <a:cubicBezTo>
                  <a:pt x="113" y="105"/>
                  <a:pt x="119" y="105"/>
                  <a:pt x="123" y="102"/>
                </a:cubicBezTo>
                <a:cubicBezTo>
                  <a:pt x="123" y="102"/>
                  <a:pt x="228" y="31"/>
                  <a:pt x="234" y="26"/>
                </a:cubicBezTo>
                <a:cubicBezTo>
                  <a:pt x="241" y="26"/>
                  <a:pt x="296" y="26"/>
                  <a:pt x="315" y="26"/>
                </a:cubicBezTo>
                <a:cubicBezTo>
                  <a:pt x="315" y="38"/>
                  <a:pt x="315" y="51"/>
                  <a:pt x="315" y="51"/>
                </a:cubicBezTo>
                <a:cubicBezTo>
                  <a:pt x="315" y="58"/>
                  <a:pt x="321" y="64"/>
                  <a:pt x="328" y="64"/>
                </a:cubicBezTo>
                <a:cubicBezTo>
                  <a:pt x="328" y="64"/>
                  <a:pt x="411" y="64"/>
                  <a:pt x="432" y="64"/>
                </a:cubicBezTo>
                <a:cubicBezTo>
                  <a:pt x="432" y="73"/>
                  <a:pt x="432" y="78"/>
                  <a:pt x="432" y="87"/>
                </a:cubicBezTo>
                <a:cubicBezTo>
                  <a:pt x="411" y="87"/>
                  <a:pt x="328" y="87"/>
                  <a:pt x="328" y="87"/>
                </a:cubicBezTo>
                <a:cubicBezTo>
                  <a:pt x="325" y="87"/>
                  <a:pt x="321" y="89"/>
                  <a:pt x="319" y="91"/>
                </a:cubicBezTo>
                <a:cubicBezTo>
                  <a:pt x="316" y="94"/>
                  <a:pt x="315" y="97"/>
                  <a:pt x="315" y="101"/>
                </a:cubicBezTo>
                <a:cubicBezTo>
                  <a:pt x="315" y="200"/>
                  <a:pt x="315" y="200"/>
                  <a:pt x="315" y="200"/>
                </a:cubicBezTo>
                <a:cubicBezTo>
                  <a:pt x="315" y="208"/>
                  <a:pt x="321" y="214"/>
                  <a:pt x="328" y="214"/>
                </a:cubicBezTo>
                <a:cubicBezTo>
                  <a:pt x="328" y="214"/>
                  <a:pt x="411" y="214"/>
                  <a:pt x="432" y="214"/>
                </a:cubicBezTo>
                <a:cubicBezTo>
                  <a:pt x="432" y="223"/>
                  <a:pt x="432" y="228"/>
                  <a:pt x="432" y="237"/>
                </a:cubicBezTo>
                <a:cubicBezTo>
                  <a:pt x="411" y="237"/>
                  <a:pt x="328" y="237"/>
                  <a:pt x="328" y="237"/>
                </a:cubicBezTo>
                <a:cubicBezTo>
                  <a:pt x="321" y="237"/>
                  <a:pt x="315" y="243"/>
                  <a:pt x="315" y="250"/>
                </a:cubicBezTo>
                <a:cubicBezTo>
                  <a:pt x="315" y="250"/>
                  <a:pt x="315" y="266"/>
                  <a:pt x="315" y="278"/>
                </a:cubicBezTo>
                <a:cubicBezTo>
                  <a:pt x="296" y="278"/>
                  <a:pt x="241" y="278"/>
                  <a:pt x="234" y="278"/>
                </a:cubicBezTo>
                <a:cubicBezTo>
                  <a:pt x="228" y="274"/>
                  <a:pt x="123" y="198"/>
                  <a:pt x="123" y="198"/>
                </a:cubicBezTo>
                <a:cubicBezTo>
                  <a:pt x="119" y="195"/>
                  <a:pt x="114" y="195"/>
                  <a:pt x="109" y="197"/>
                </a:cubicBezTo>
                <a:cubicBezTo>
                  <a:pt x="105" y="200"/>
                  <a:pt x="102" y="204"/>
                  <a:pt x="102" y="209"/>
                </a:cubicBezTo>
                <a:cubicBezTo>
                  <a:pt x="102" y="209"/>
                  <a:pt x="102" y="214"/>
                  <a:pt x="102" y="219"/>
                </a:cubicBezTo>
                <a:cubicBezTo>
                  <a:pt x="88" y="219"/>
                  <a:pt x="67" y="219"/>
                  <a:pt x="53" y="219"/>
                </a:cubicBezTo>
                <a:cubicBezTo>
                  <a:pt x="53" y="204"/>
                  <a:pt x="53" y="177"/>
                  <a:pt x="53" y="177"/>
                </a:cubicBezTo>
                <a:cubicBezTo>
                  <a:pt x="53" y="174"/>
                  <a:pt x="51" y="170"/>
                  <a:pt x="49" y="168"/>
                </a:cubicBezTo>
                <a:cubicBezTo>
                  <a:pt x="46" y="165"/>
                  <a:pt x="43" y="164"/>
                  <a:pt x="39" y="164"/>
                </a:cubicBezTo>
                <a:cubicBezTo>
                  <a:pt x="13" y="164"/>
                  <a:pt x="13" y="164"/>
                  <a:pt x="13" y="164"/>
                </a:cubicBezTo>
                <a:cubicBezTo>
                  <a:pt x="6" y="164"/>
                  <a:pt x="0" y="170"/>
                  <a:pt x="0" y="177"/>
                </a:cubicBezTo>
                <a:cubicBezTo>
                  <a:pt x="0" y="185"/>
                  <a:pt x="6" y="191"/>
                  <a:pt x="13" y="190"/>
                </a:cubicBezTo>
                <a:cubicBezTo>
                  <a:pt x="13" y="190"/>
                  <a:pt x="20" y="190"/>
                  <a:pt x="26" y="190"/>
                </a:cubicBezTo>
                <a:cubicBezTo>
                  <a:pt x="26" y="206"/>
                  <a:pt x="26" y="233"/>
                  <a:pt x="26" y="233"/>
                </a:cubicBezTo>
                <a:cubicBezTo>
                  <a:pt x="26" y="236"/>
                  <a:pt x="27" y="240"/>
                  <a:pt x="30" y="242"/>
                </a:cubicBezTo>
                <a:cubicBezTo>
                  <a:pt x="32" y="245"/>
                  <a:pt x="36" y="246"/>
                  <a:pt x="39" y="246"/>
                </a:cubicBezTo>
                <a:cubicBezTo>
                  <a:pt x="115" y="246"/>
                  <a:pt x="115" y="246"/>
                  <a:pt x="115" y="246"/>
                </a:cubicBezTo>
                <a:cubicBezTo>
                  <a:pt x="122" y="246"/>
                  <a:pt x="127" y="241"/>
                  <a:pt x="128" y="235"/>
                </a:cubicBezTo>
                <a:cubicBezTo>
                  <a:pt x="156" y="255"/>
                  <a:pt x="222" y="302"/>
                  <a:pt x="222" y="302"/>
                </a:cubicBezTo>
                <a:cubicBezTo>
                  <a:pt x="225" y="304"/>
                  <a:pt x="227" y="305"/>
                  <a:pt x="230" y="305"/>
                </a:cubicBezTo>
                <a:cubicBezTo>
                  <a:pt x="328" y="305"/>
                  <a:pt x="328" y="305"/>
                  <a:pt x="328" y="305"/>
                </a:cubicBezTo>
                <a:cubicBezTo>
                  <a:pt x="336" y="305"/>
                  <a:pt x="342" y="299"/>
                  <a:pt x="342" y="292"/>
                </a:cubicBezTo>
                <a:cubicBezTo>
                  <a:pt x="342" y="292"/>
                  <a:pt x="342" y="276"/>
                  <a:pt x="342" y="263"/>
                </a:cubicBezTo>
                <a:cubicBezTo>
                  <a:pt x="363" y="263"/>
                  <a:pt x="445" y="263"/>
                  <a:pt x="445" y="263"/>
                </a:cubicBezTo>
                <a:cubicBezTo>
                  <a:pt x="453" y="263"/>
                  <a:pt x="459" y="257"/>
                  <a:pt x="459" y="250"/>
                </a:cubicBezTo>
                <a:cubicBezTo>
                  <a:pt x="459" y="200"/>
                  <a:pt x="459" y="200"/>
                  <a:pt x="459" y="200"/>
                </a:cubicBezTo>
                <a:cubicBezTo>
                  <a:pt x="459" y="193"/>
                  <a:pt x="453" y="187"/>
                  <a:pt x="445" y="187"/>
                </a:cubicBezTo>
                <a:cubicBezTo>
                  <a:pt x="445" y="187"/>
                  <a:pt x="363" y="187"/>
                  <a:pt x="342" y="187"/>
                </a:cubicBezTo>
                <a:cubicBezTo>
                  <a:pt x="342" y="170"/>
                  <a:pt x="342" y="131"/>
                  <a:pt x="342" y="114"/>
                </a:cubicBezTo>
                <a:cubicBezTo>
                  <a:pt x="363" y="114"/>
                  <a:pt x="445" y="114"/>
                  <a:pt x="445" y="114"/>
                </a:cubicBezTo>
                <a:cubicBezTo>
                  <a:pt x="449" y="114"/>
                  <a:pt x="452" y="113"/>
                  <a:pt x="455" y="110"/>
                </a:cubicBezTo>
                <a:cubicBezTo>
                  <a:pt x="457" y="108"/>
                  <a:pt x="459" y="104"/>
                  <a:pt x="459" y="101"/>
                </a:cubicBezTo>
                <a:cubicBezTo>
                  <a:pt x="459" y="51"/>
                  <a:pt x="459" y="51"/>
                  <a:pt x="459" y="51"/>
                </a:cubicBezTo>
                <a:cubicBezTo>
                  <a:pt x="459" y="43"/>
                  <a:pt x="453" y="37"/>
                  <a:pt x="445" y="37"/>
                </a:cubicBezTo>
                <a:cubicBezTo>
                  <a:pt x="445" y="37"/>
                  <a:pt x="363" y="37"/>
                  <a:pt x="342" y="37"/>
                </a:cubicBezTo>
                <a:cubicBezTo>
                  <a:pt x="342" y="26"/>
                  <a:pt x="342" y="13"/>
                  <a:pt x="342" y="13"/>
                </a:cubicBezTo>
                <a:cubicBezTo>
                  <a:pt x="342" y="6"/>
                  <a:pt x="336" y="0"/>
                  <a:pt x="328" y="0"/>
                </a:cubicBezTo>
                <a:lnTo>
                  <a:pt x="23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509"/>
          <p:cNvSpPr>
            <a:spLocks/>
          </p:cNvSpPr>
          <p:nvPr userDrawn="1"/>
        </p:nvSpPr>
        <p:spPr bwMode="auto">
          <a:xfrm>
            <a:off x="6328038" y="5200853"/>
            <a:ext cx="441325" cy="244475"/>
          </a:xfrm>
          <a:custGeom>
            <a:avLst/>
            <a:gdLst/>
            <a:ahLst/>
            <a:cxnLst>
              <a:cxn ang="0">
                <a:pos x="278" y="38"/>
              </a:cxn>
              <a:cxn ang="0">
                <a:pos x="278" y="154"/>
              </a:cxn>
              <a:cxn ang="0">
                <a:pos x="0" y="154"/>
              </a:cxn>
              <a:cxn ang="0">
                <a:pos x="0" y="0"/>
              </a:cxn>
              <a:cxn ang="0">
                <a:pos x="275" y="0"/>
              </a:cxn>
              <a:cxn ang="0">
                <a:pos x="146" y="115"/>
              </a:cxn>
              <a:cxn ang="0">
                <a:pos x="29" y="28"/>
              </a:cxn>
            </a:cxnLst>
            <a:rect l="0" t="0" r="r" b="b"/>
            <a:pathLst>
              <a:path w="278" h="154">
                <a:moveTo>
                  <a:pt x="278" y="38"/>
                </a:moveTo>
                <a:lnTo>
                  <a:pt x="278" y="154"/>
                </a:lnTo>
                <a:lnTo>
                  <a:pt x="0" y="154"/>
                </a:lnTo>
                <a:lnTo>
                  <a:pt x="0" y="0"/>
                </a:lnTo>
                <a:lnTo>
                  <a:pt x="275" y="0"/>
                </a:lnTo>
                <a:lnTo>
                  <a:pt x="146" y="115"/>
                </a:lnTo>
                <a:lnTo>
                  <a:pt x="29" y="28"/>
                </a:ln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96"/>
          <p:cNvSpPr>
            <a:spLocks/>
          </p:cNvSpPr>
          <p:nvPr userDrawn="1"/>
        </p:nvSpPr>
        <p:spPr bwMode="auto">
          <a:xfrm>
            <a:off x="6893144" y="1160862"/>
            <a:ext cx="525463" cy="522288"/>
          </a:xfrm>
          <a:custGeom>
            <a:avLst/>
            <a:gdLst/>
            <a:ahLst/>
            <a:cxnLst>
              <a:cxn ang="0">
                <a:pos x="28" y="139"/>
              </a:cxn>
              <a:cxn ang="0">
                <a:pos x="97" y="174"/>
              </a:cxn>
              <a:cxn ang="0">
                <a:pos x="159" y="111"/>
              </a:cxn>
              <a:cxn ang="0">
                <a:pos x="181" y="104"/>
              </a:cxn>
              <a:cxn ang="0">
                <a:pos x="236" y="147"/>
              </a:cxn>
              <a:cxn ang="0">
                <a:pos x="263" y="100"/>
              </a:cxn>
              <a:cxn ang="0">
                <a:pos x="289" y="156"/>
              </a:cxn>
              <a:cxn ang="0">
                <a:pos x="303" y="239"/>
              </a:cxn>
              <a:cxn ang="0">
                <a:pos x="265" y="309"/>
              </a:cxn>
              <a:cxn ang="0">
                <a:pos x="230" y="305"/>
              </a:cxn>
              <a:cxn ang="0">
                <a:pos x="219" y="276"/>
              </a:cxn>
              <a:cxn ang="0">
                <a:pos x="119" y="263"/>
              </a:cxn>
              <a:cxn ang="0">
                <a:pos x="60" y="198"/>
              </a:cxn>
              <a:cxn ang="0">
                <a:pos x="10" y="287"/>
              </a:cxn>
              <a:cxn ang="0">
                <a:pos x="321" y="444"/>
              </a:cxn>
              <a:cxn ang="0">
                <a:pos x="164" y="379"/>
              </a:cxn>
              <a:cxn ang="0">
                <a:pos x="293" y="402"/>
              </a:cxn>
              <a:cxn ang="0">
                <a:pos x="306" y="421"/>
              </a:cxn>
              <a:cxn ang="0">
                <a:pos x="36" y="281"/>
              </a:cxn>
              <a:cxn ang="0">
                <a:pos x="37" y="212"/>
              </a:cxn>
              <a:cxn ang="0">
                <a:pos x="132" y="287"/>
              </a:cxn>
              <a:cxn ang="0">
                <a:pos x="196" y="289"/>
              </a:cxn>
              <a:cxn ang="0">
                <a:pos x="206" y="317"/>
              </a:cxn>
              <a:cxn ang="0">
                <a:pos x="250" y="332"/>
              </a:cxn>
              <a:cxn ang="0">
                <a:pos x="315" y="276"/>
              </a:cxn>
              <a:cxn ang="0">
                <a:pos x="305" y="133"/>
              </a:cxn>
              <a:cxn ang="0">
                <a:pos x="283" y="73"/>
              </a:cxn>
              <a:cxn ang="0">
                <a:pos x="221" y="118"/>
              </a:cxn>
              <a:cxn ang="0">
                <a:pos x="197" y="78"/>
              </a:cxn>
              <a:cxn ang="0">
                <a:pos x="124" y="109"/>
              </a:cxn>
              <a:cxn ang="0">
                <a:pos x="64" y="152"/>
              </a:cxn>
              <a:cxn ang="0">
                <a:pos x="177" y="45"/>
              </a:cxn>
              <a:cxn ang="0">
                <a:pos x="435" y="207"/>
              </a:cxn>
              <a:cxn ang="0">
                <a:pos x="421" y="243"/>
              </a:cxn>
              <a:cxn ang="0">
                <a:pos x="355" y="228"/>
              </a:cxn>
              <a:cxn ang="0">
                <a:pos x="334" y="277"/>
              </a:cxn>
              <a:cxn ang="0">
                <a:pos x="344" y="348"/>
              </a:cxn>
              <a:cxn ang="0">
                <a:pos x="407" y="308"/>
              </a:cxn>
              <a:cxn ang="0">
                <a:pos x="395" y="358"/>
              </a:cxn>
              <a:cxn ang="0">
                <a:pos x="353" y="416"/>
              </a:cxn>
              <a:cxn ang="0">
                <a:pos x="446" y="325"/>
              </a:cxn>
              <a:cxn ang="0">
                <a:pos x="405" y="281"/>
              </a:cxn>
              <a:cxn ang="0">
                <a:pos x="348" y="321"/>
              </a:cxn>
              <a:cxn ang="0">
                <a:pos x="368" y="282"/>
              </a:cxn>
              <a:cxn ang="0">
                <a:pos x="378" y="243"/>
              </a:cxn>
              <a:cxn ang="0">
                <a:pos x="402" y="263"/>
              </a:cxn>
              <a:cxn ang="0">
                <a:pos x="462" y="203"/>
              </a:cxn>
              <a:cxn ang="0">
                <a:pos x="168" y="19"/>
              </a:cxn>
            </a:cxnLst>
            <a:rect l="0" t="0" r="r" b="b"/>
            <a:pathLst>
              <a:path w="465" h="463">
                <a:moveTo>
                  <a:pt x="168" y="19"/>
                </a:moveTo>
                <a:cubicBezTo>
                  <a:pt x="158" y="22"/>
                  <a:pt x="75" y="46"/>
                  <a:pt x="30" y="133"/>
                </a:cubicBezTo>
                <a:cubicBezTo>
                  <a:pt x="29" y="135"/>
                  <a:pt x="28" y="137"/>
                  <a:pt x="28" y="139"/>
                </a:cubicBezTo>
                <a:cubicBezTo>
                  <a:pt x="28" y="141"/>
                  <a:pt x="29" y="157"/>
                  <a:pt x="46" y="172"/>
                </a:cubicBezTo>
                <a:cubicBezTo>
                  <a:pt x="62" y="186"/>
                  <a:pt x="84" y="181"/>
                  <a:pt x="94" y="175"/>
                </a:cubicBezTo>
                <a:cubicBezTo>
                  <a:pt x="95" y="175"/>
                  <a:pt x="96" y="174"/>
                  <a:pt x="97" y="174"/>
                </a:cubicBezTo>
                <a:cubicBezTo>
                  <a:pt x="105" y="168"/>
                  <a:pt x="110" y="160"/>
                  <a:pt x="116" y="152"/>
                </a:cubicBezTo>
                <a:cubicBezTo>
                  <a:pt x="121" y="145"/>
                  <a:pt x="127" y="136"/>
                  <a:pt x="131" y="135"/>
                </a:cubicBezTo>
                <a:cubicBezTo>
                  <a:pt x="146" y="132"/>
                  <a:pt x="153" y="120"/>
                  <a:pt x="159" y="111"/>
                </a:cubicBezTo>
                <a:cubicBezTo>
                  <a:pt x="161" y="108"/>
                  <a:pt x="163" y="104"/>
                  <a:pt x="164" y="103"/>
                </a:cubicBezTo>
                <a:cubicBezTo>
                  <a:pt x="168" y="100"/>
                  <a:pt x="175" y="100"/>
                  <a:pt x="181" y="101"/>
                </a:cubicBezTo>
                <a:cubicBezTo>
                  <a:pt x="181" y="102"/>
                  <a:pt x="181" y="103"/>
                  <a:pt x="181" y="104"/>
                </a:cubicBezTo>
                <a:cubicBezTo>
                  <a:pt x="184" y="117"/>
                  <a:pt x="188" y="134"/>
                  <a:pt x="202" y="138"/>
                </a:cubicBezTo>
                <a:cubicBezTo>
                  <a:pt x="203" y="139"/>
                  <a:pt x="206" y="141"/>
                  <a:pt x="209" y="142"/>
                </a:cubicBezTo>
                <a:cubicBezTo>
                  <a:pt x="217" y="146"/>
                  <a:pt x="227" y="151"/>
                  <a:pt x="236" y="147"/>
                </a:cubicBezTo>
                <a:cubicBezTo>
                  <a:pt x="239" y="145"/>
                  <a:pt x="244" y="141"/>
                  <a:pt x="246" y="133"/>
                </a:cubicBezTo>
                <a:cubicBezTo>
                  <a:pt x="249" y="112"/>
                  <a:pt x="255" y="93"/>
                  <a:pt x="260" y="86"/>
                </a:cubicBezTo>
                <a:cubicBezTo>
                  <a:pt x="261" y="90"/>
                  <a:pt x="262" y="96"/>
                  <a:pt x="263" y="100"/>
                </a:cubicBezTo>
                <a:cubicBezTo>
                  <a:pt x="264" y="105"/>
                  <a:pt x="265" y="110"/>
                  <a:pt x="266" y="114"/>
                </a:cubicBezTo>
                <a:cubicBezTo>
                  <a:pt x="272" y="131"/>
                  <a:pt x="277" y="142"/>
                  <a:pt x="285" y="151"/>
                </a:cubicBezTo>
                <a:cubicBezTo>
                  <a:pt x="285" y="151"/>
                  <a:pt x="289" y="156"/>
                  <a:pt x="289" y="156"/>
                </a:cubicBezTo>
                <a:cubicBezTo>
                  <a:pt x="301" y="169"/>
                  <a:pt x="311" y="180"/>
                  <a:pt x="314" y="191"/>
                </a:cubicBezTo>
                <a:cubicBezTo>
                  <a:pt x="315" y="194"/>
                  <a:pt x="315" y="197"/>
                  <a:pt x="315" y="200"/>
                </a:cubicBezTo>
                <a:cubicBezTo>
                  <a:pt x="315" y="209"/>
                  <a:pt x="312" y="220"/>
                  <a:pt x="303" y="239"/>
                </a:cubicBezTo>
                <a:cubicBezTo>
                  <a:pt x="299" y="246"/>
                  <a:pt x="295" y="255"/>
                  <a:pt x="290" y="265"/>
                </a:cubicBezTo>
                <a:cubicBezTo>
                  <a:pt x="284" y="278"/>
                  <a:pt x="274" y="301"/>
                  <a:pt x="267" y="310"/>
                </a:cubicBezTo>
                <a:cubicBezTo>
                  <a:pt x="266" y="310"/>
                  <a:pt x="266" y="310"/>
                  <a:pt x="265" y="309"/>
                </a:cubicBezTo>
                <a:cubicBezTo>
                  <a:pt x="261" y="307"/>
                  <a:pt x="257" y="305"/>
                  <a:pt x="250" y="305"/>
                </a:cubicBezTo>
                <a:cubicBezTo>
                  <a:pt x="244" y="305"/>
                  <a:pt x="244" y="305"/>
                  <a:pt x="244" y="305"/>
                </a:cubicBezTo>
                <a:cubicBezTo>
                  <a:pt x="241" y="305"/>
                  <a:pt x="234" y="306"/>
                  <a:pt x="230" y="305"/>
                </a:cubicBezTo>
                <a:cubicBezTo>
                  <a:pt x="230" y="303"/>
                  <a:pt x="229" y="301"/>
                  <a:pt x="229" y="300"/>
                </a:cubicBezTo>
                <a:cubicBezTo>
                  <a:pt x="228" y="294"/>
                  <a:pt x="227" y="288"/>
                  <a:pt x="223" y="282"/>
                </a:cubicBezTo>
                <a:cubicBezTo>
                  <a:pt x="223" y="282"/>
                  <a:pt x="219" y="276"/>
                  <a:pt x="219" y="276"/>
                </a:cubicBezTo>
                <a:cubicBezTo>
                  <a:pt x="216" y="270"/>
                  <a:pt x="213" y="265"/>
                  <a:pt x="204" y="258"/>
                </a:cubicBezTo>
                <a:cubicBezTo>
                  <a:pt x="189" y="243"/>
                  <a:pt x="167" y="246"/>
                  <a:pt x="148" y="250"/>
                </a:cubicBezTo>
                <a:cubicBezTo>
                  <a:pt x="141" y="252"/>
                  <a:pt x="132" y="256"/>
                  <a:pt x="119" y="263"/>
                </a:cubicBezTo>
                <a:cubicBezTo>
                  <a:pt x="111" y="268"/>
                  <a:pt x="94" y="277"/>
                  <a:pt x="87" y="278"/>
                </a:cubicBezTo>
                <a:cubicBezTo>
                  <a:pt x="84" y="275"/>
                  <a:pt x="77" y="264"/>
                  <a:pt x="77" y="255"/>
                </a:cubicBezTo>
                <a:cubicBezTo>
                  <a:pt x="76" y="240"/>
                  <a:pt x="74" y="218"/>
                  <a:pt x="60" y="198"/>
                </a:cubicBezTo>
                <a:cubicBezTo>
                  <a:pt x="49" y="181"/>
                  <a:pt x="36" y="180"/>
                  <a:pt x="24" y="180"/>
                </a:cubicBezTo>
                <a:cubicBezTo>
                  <a:pt x="20" y="180"/>
                  <a:pt x="16" y="182"/>
                  <a:pt x="13" y="185"/>
                </a:cubicBezTo>
                <a:cubicBezTo>
                  <a:pt x="4" y="196"/>
                  <a:pt x="0" y="240"/>
                  <a:pt x="10" y="287"/>
                </a:cubicBezTo>
                <a:cubicBezTo>
                  <a:pt x="15" y="313"/>
                  <a:pt x="29" y="343"/>
                  <a:pt x="48" y="370"/>
                </a:cubicBezTo>
                <a:cubicBezTo>
                  <a:pt x="79" y="412"/>
                  <a:pt x="145" y="463"/>
                  <a:pt x="231" y="463"/>
                </a:cubicBezTo>
                <a:cubicBezTo>
                  <a:pt x="272" y="463"/>
                  <a:pt x="302" y="456"/>
                  <a:pt x="321" y="444"/>
                </a:cubicBezTo>
                <a:cubicBezTo>
                  <a:pt x="330" y="438"/>
                  <a:pt x="334" y="429"/>
                  <a:pt x="333" y="418"/>
                </a:cubicBezTo>
                <a:cubicBezTo>
                  <a:pt x="332" y="400"/>
                  <a:pt x="315" y="383"/>
                  <a:pt x="304" y="378"/>
                </a:cubicBezTo>
                <a:cubicBezTo>
                  <a:pt x="282" y="368"/>
                  <a:pt x="211" y="353"/>
                  <a:pt x="164" y="379"/>
                </a:cubicBezTo>
                <a:cubicBezTo>
                  <a:pt x="157" y="383"/>
                  <a:pt x="155" y="391"/>
                  <a:pt x="159" y="397"/>
                </a:cubicBezTo>
                <a:cubicBezTo>
                  <a:pt x="162" y="404"/>
                  <a:pt x="171" y="406"/>
                  <a:pt x="177" y="403"/>
                </a:cubicBezTo>
                <a:cubicBezTo>
                  <a:pt x="214" y="382"/>
                  <a:pt x="276" y="394"/>
                  <a:pt x="293" y="402"/>
                </a:cubicBezTo>
                <a:cubicBezTo>
                  <a:pt x="298" y="405"/>
                  <a:pt x="306" y="416"/>
                  <a:pt x="306" y="421"/>
                </a:cubicBezTo>
                <a:cubicBezTo>
                  <a:pt x="306" y="421"/>
                  <a:pt x="306" y="421"/>
                  <a:pt x="306" y="421"/>
                </a:cubicBezTo>
                <a:cubicBezTo>
                  <a:pt x="306" y="421"/>
                  <a:pt x="306" y="421"/>
                  <a:pt x="306" y="421"/>
                </a:cubicBezTo>
                <a:cubicBezTo>
                  <a:pt x="298" y="427"/>
                  <a:pt x="278" y="436"/>
                  <a:pt x="231" y="436"/>
                </a:cubicBezTo>
                <a:cubicBezTo>
                  <a:pt x="160" y="435"/>
                  <a:pt x="99" y="394"/>
                  <a:pt x="70" y="354"/>
                </a:cubicBezTo>
                <a:cubicBezTo>
                  <a:pt x="53" y="330"/>
                  <a:pt x="41" y="304"/>
                  <a:pt x="36" y="281"/>
                </a:cubicBezTo>
                <a:cubicBezTo>
                  <a:pt x="33" y="262"/>
                  <a:pt x="31" y="246"/>
                  <a:pt x="31" y="234"/>
                </a:cubicBezTo>
                <a:cubicBezTo>
                  <a:pt x="31" y="222"/>
                  <a:pt x="32" y="214"/>
                  <a:pt x="33" y="208"/>
                </a:cubicBezTo>
                <a:cubicBezTo>
                  <a:pt x="35" y="209"/>
                  <a:pt x="36" y="210"/>
                  <a:pt x="37" y="212"/>
                </a:cubicBezTo>
                <a:cubicBezTo>
                  <a:pt x="47" y="227"/>
                  <a:pt x="49" y="244"/>
                  <a:pt x="50" y="256"/>
                </a:cubicBezTo>
                <a:cubicBezTo>
                  <a:pt x="51" y="272"/>
                  <a:pt x="63" y="303"/>
                  <a:pt x="84" y="305"/>
                </a:cubicBezTo>
                <a:cubicBezTo>
                  <a:pt x="96" y="306"/>
                  <a:pt x="110" y="299"/>
                  <a:pt x="132" y="287"/>
                </a:cubicBezTo>
                <a:cubicBezTo>
                  <a:pt x="140" y="283"/>
                  <a:pt x="150" y="277"/>
                  <a:pt x="154" y="277"/>
                </a:cubicBezTo>
                <a:cubicBezTo>
                  <a:pt x="165" y="274"/>
                  <a:pt x="180" y="272"/>
                  <a:pt x="186" y="277"/>
                </a:cubicBezTo>
                <a:cubicBezTo>
                  <a:pt x="192" y="283"/>
                  <a:pt x="193" y="285"/>
                  <a:pt x="196" y="289"/>
                </a:cubicBezTo>
                <a:cubicBezTo>
                  <a:pt x="200" y="297"/>
                  <a:pt x="200" y="297"/>
                  <a:pt x="200" y="297"/>
                </a:cubicBezTo>
                <a:cubicBezTo>
                  <a:pt x="201" y="298"/>
                  <a:pt x="202" y="302"/>
                  <a:pt x="202" y="305"/>
                </a:cubicBezTo>
                <a:cubicBezTo>
                  <a:pt x="203" y="309"/>
                  <a:pt x="204" y="313"/>
                  <a:pt x="206" y="317"/>
                </a:cubicBezTo>
                <a:cubicBezTo>
                  <a:pt x="213" y="334"/>
                  <a:pt x="234" y="333"/>
                  <a:pt x="246" y="332"/>
                </a:cubicBezTo>
                <a:cubicBezTo>
                  <a:pt x="246" y="332"/>
                  <a:pt x="249" y="332"/>
                  <a:pt x="250" y="332"/>
                </a:cubicBezTo>
                <a:cubicBezTo>
                  <a:pt x="250" y="332"/>
                  <a:pt x="250" y="332"/>
                  <a:pt x="250" y="332"/>
                </a:cubicBezTo>
                <a:cubicBezTo>
                  <a:pt x="253" y="333"/>
                  <a:pt x="256" y="336"/>
                  <a:pt x="261" y="338"/>
                </a:cubicBezTo>
                <a:cubicBezTo>
                  <a:pt x="278" y="346"/>
                  <a:pt x="290" y="325"/>
                  <a:pt x="295" y="317"/>
                </a:cubicBezTo>
                <a:cubicBezTo>
                  <a:pt x="302" y="305"/>
                  <a:pt x="308" y="290"/>
                  <a:pt x="315" y="276"/>
                </a:cubicBezTo>
                <a:cubicBezTo>
                  <a:pt x="319" y="267"/>
                  <a:pt x="323" y="258"/>
                  <a:pt x="327" y="251"/>
                </a:cubicBezTo>
                <a:cubicBezTo>
                  <a:pt x="358" y="192"/>
                  <a:pt x="336" y="168"/>
                  <a:pt x="309" y="138"/>
                </a:cubicBezTo>
                <a:cubicBezTo>
                  <a:pt x="305" y="133"/>
                  <a:pt x="305" y="133"/>
                  <a:pt x="305" y="133"/>
                </a:cubicBezTo>
                <a:cubicBezTo>
                  <a:pt x="300" y="127"/>
                  <a:pt x="296" y="119"/>
                  <a:pt x="292" y="106"/>
                </a:cubicBezTo>
                <a:cubicBezTo>
                  <a:pt x="291" y="103"/>
                  <a:pt x="291" y="99"/>
                  <a:pt x="290" y="95"/>
                </a:cubicBezTo>
                <a:cubicBezTo>
                  <a:pt x="288" y="88"/>
                  <a:pt x="287" y="80"/>
                  <a:pt x="283" y="73"/>
                </a:cubicBezTo>
                <a:cubicBezTo>
                  <a:pt x="278" y="62"/>
                  <a:pt x="268" y="57"/>
                  <a:pt x="257" y="58"/>
                </a:cubicBezTo>
                <a:cubicBezTo>
                  <a:pt x="240" y="59"/>
                  <a:pt x="232" y="79"/>
                  <a:pt x="227" y="93"/>
                </a:cubicBezTo>
                <a:cubicBezTo>
                  <a:pt x="224" y="102"/>
                  <a:pt x="222" y="111"/>
                  <a:pt x="221" y="118"/>
                </a:cubicBezTo>
                <a:cubicBezTo>
                  <a:pt x="218" y="116"/>
                  <a:pt x="215" y="115"/>
                  <a:pt x="213" y="114"/>
                </a:cubicBezTo>
                <a:cubicBezTo>
                  <a:pt x="211" y="111"/>
                  <a:pt x="209" y="102"/>
                  <a:pt x="208" y="98"/>
                </a:cubicBezTo>
                <a:cubicBezTo>
                  <a:pt x="206" y="89"/>
                  <a:pt x="204" y="82"/>
                  <a:pt x="197" y="78"/>
                </a:cubicBezTo>
                <a:cubicBezTo>
                  <a:pt x="190" y="75"/>
                  <a:pt x="164" y="68"/>
                  <a:pt x="147" y="82"/>
                </a:cubicBezTo>
                <a:cubicBezTo>
                  <a:pt x="142" y="86"/>
                  <a:pt x="139" y="92"/>
                  <a:pt x="136" y="97"/>
                </a:cubicBezTo>
                <a:cubicBezTo>
                  <a:pt x="131" y="104"/>
                  <a:pt x="128" y="108"/>
                  <a:pt x="124" y="109"/>
                </a:cubicBezTo>
                <a:cubicBezTo>
                  <a:pt x="111" y="112"/>
                  <a:pt x="102" y="124"/>
                  <a:pt x="94" y="136"/>
                </a:cubicBezTo>
                <a:cubicBezTo>
                  <a:pt x="90" y="142"/>
                  <a:pt x="85" y="148"/>
                  <a:pt x="81" y="152"/>
                </a:cubicBezTo>
                <a:cubicBezTo>
                  <a:pt x="77" y="153"/>
                  <a:pt x="68" y="155"/>
                  <a:pt x="64" y="152"/>
                </a:cubicBezTo>
                <a:cubicBezTo>
                  <a:pt x="59" y="147"/>
                  <a:pt x="57" y="144"/>
                  <a:pt x="56" y="141"/>
                </a:cubicBezTo>
                <a:cubicBezTo>
                  <a:pt x="98" y="65"/>
                  <a:pt x="175" y="46"/>
                  <a:pt x="176" y="46"/>
                </a:cubicBezTo>
                <a:cubicBezTo>
                  <a:pt x="176" y="45"/>
                  <a:pt x="177" y="45"/>
                  <a:pt x="177" y="45"/>
                </a:cubicBezTo>
                <a:cubicBezTo>
                  <a:pt x="178" y="45"/>
                  <a:pt x="223" y="28"/>
                  <a:pt x="288" y="44"/>
                </a:cubicBezTo>
                <a:cubicBezTo>
                  <a:pt x="312" y="50"/>
                  <a:pt x="371" y="71"/>
                  <a:pt x="410" y="136"/>
                </a:cubicBezTo>
                <a:cubicBezTo>
                  <a:pt x="424" y="161"/>
                  <a:pt x="433" y="190"/>
                  <a:pt x="435" y="207"/>
                </a:cubicBezTo>
                <a:cubicBezTo>
                  <a:pt x="437" y="220"/>
                  <a:pt x="437" y="231"/>
                  <a:pt x="437" y="240"/>
                </a:cubicBezTo>
                <a:cubicBezTo>
                  <a:pt x="437" y="243"/>
                  <a:pt x="437" y="245"/>
                  <a:pt x="437" y="247"/>
                </a:cubicBezTo>
                <a:cubicBezTo>
                  <a:pt x="432" y="247"/>
                  <a:pt x="425" y="245"/>
                  <a:pt x="421" y="243"/>
                </a:cubicBezTo>
                <a:cubicBezTo>
                  <a:pt x="421" y="243"/>
                  <a:pt x="421" y="242"/>
                  <a:pt x="421" y="242"/>
                </a:cubicBezTo>
                <a:cubicBezTo>
                  <a:pt x="421" y="230"/>
                  <a:pt x="414" y="219"/>
                  <a:pt x="402" y="214"/>
                </a:cubicBezTo>
                <a:cubicBezTo>
                  <a:pt x="387" y="209"/>
                  <a:pt x="365" y="212"/>
                  <a:pt x="355" y="228"/>
                </a:cubicBezTo>
                <a:cubicBezTo>
                  <a:pt x="351" y="234"/>
                  <a:pt x="350" y="240"/>
                  <a:pt x="350" y="245"/>
                </a:cubicBezTo>
                <a:cubicBezTo>
                  <a:pt x="350" y="250"/>
                  <a:pt x="351" y="255"/>
                  <a:pt x="353" y="260"/>
                </a:cubicBezTo>
                <a:cubicBezTo>
                  <a:pt x="346" y="264"/>
                  <a:pt x="339" y="271"/>
                  <a:pt x="334" y="277"/>
                </a:cubicBezTo>
                <a:cubicBezTo>
                  <a:pt x="329" y="283"/>
                  <a:pt x="316" y="301"/>
                  <a:pt x="316" y="318"/>
                </a:cubicBezTo>
                <a:cubicBezTo>
                  <a:pt x="316" y="322"/>
                  <a:pt x="316" y="326"/>
                  <a:pt x="318" y="329"/>
                </a:cubicBezTo>
                <a:cubicBezTo>
                  <a:pt x="322" y="339"/>
                  <a:pt x="332" y="346"/>
                  <a:pt x="344" y="348"/>
                </a:cubicBezTo>
                <a:cubicBezTo>
                  <a:pt x="361" y="350"/>
                  <a:pt x="378" y="343"/>
                  <a:pt x="390" y="329"/>
                </a:cubicBezTo>
                <a:cubicBezTo>
                  <a:pt x="399" y="317"/>
                  <a:pt x="399" y="317"/>
                  <a:pt x="399" y="317"/>
                </a:cubicBezTo>
                <a:cubicBezTo>
                  <a:pt x="402" y="314"/>
                  <a:pt x="405" y="310"/>
                  <a:pt x="407" y="308"/>
                </a:cubicBezTo>
                <a:cubicBezTo>
                  <a:pt x="413" y="308"/>
                  <a:pt x="420" y="309"/>
                  <a:pt x="423" y="310"/>
                </a:cubicBezTo>
                <a:cubicBezTo>
                  <a:pt x="422" y="311"/>
                  <a:pt x="422" y="312"/>
                  <a:pt x="421" y="314"/>
                </a:cubicBezTo>
                <a:cubicBezTo>
                  <a:pt x="415" y="327"/>
                  <a:pt x="405" y="346"/>
                  <a:pt x="395" y="358"/>
                </a:cubicBezTo>
                <a:cubicBezTo>
                  <a:pt x="381" y="376"/>
                  <a:pt x="361" y="392"/>
                  <a:pt x="355" y="397"/>
                </a:cubicBezTo>
                <a:cubicBezTo>
                  <a:pt x="352" y="400"/>
                  <a:pt x="350" y="404"/>
                  <a:pt x="350" y="408"/>
                </a:cubicBezTo>
                <a:cubicBezTo>
                  <a:pt x="350" y="411"/>
                  <a:pt x="351" y="413"/>
                  <a:pt x="353" y="416"/>
                </a:cubicBezTo>
                <a:cubicBezTo>
                  <a:pt x="357" y="422"/>
                  <a:pt x="366" y="423"/>
                  <a:pt x="372" y="418"/>
                </a:cubicBezTo>
                <a:cubicBezTo>
                  <a:pt x="384" y="408"/>
                  <a:pt x="402" y="393"/>
                  <a:pt x="416" y="375"/>
                </a:cubicBezTo>
                <a:cubicBezTo>
                  <a:pt x="430" y="357"/>
                  <a:pt x="442" y="332"/>
                  <a:pt x="446" y="325"/>
                </a:cubicBezTo>
                <a:cubicBezTo>
                  <a:pt x="453" y="311"/>
                  <a:pt x="450" y="301"/>
                  <a:pt x="446" y="296"/>
                </a:cubicBezTo>
                <a:cubicBezTo>
                  <a:pt x="437" y="281"/>
                  <a:pt x="417" y="281"/>
                  <a:pt x="406" y="281"/>
                </a:cubicBezTo>
                <a:cubicBezTo>
                  <a:pt x="405" y="281"/>
                  <a:pt x="405" y="281"/>
                  <a:pt x="405" y="281"/>
                </a:cubicBezTo>
                <a:cubicBezTo>
                  <a:pt x="393" y="281"/>
                  <a:pt x="387" y="290"/>
                  <a:pt x="378" y="301"/>
                </a:cubicBezTo>
                <a:cubicBezTo>
                  <a:pt x="369" y="312"/>
                  <a:pt x="369" y="312"/>
                  <a:pt x="369" y="312"/>
                </a:cubicBezTo>
                <a:cubicBezTo>
                  <a:pt x="363" y="319"/>
                  <a:pt x="354" y="322"/>
                  <a:pt x="348" y="321"/>
                </a:cubicBezTo>
                <a:cubicBezTo>
                  <a:pt x="347" y="320"/>
                  <a:pt x="344" y="320"/>
                  <a:pt x="343" y="318"/>
                </a:cubicBezTo>
                <a:cubicBezTo>
                  <a:pt x="343" y="318"/>
                  <a:pt x="343" y="318"/>
                  <a:pt x="343" y="318"/>
                </a:cubicBezTo>
                <a:cubicBezTo>
                  <a:pt x="343" y="309"/>
                  <a:pt x="360" y="285"/>
                  <a:pt x="368" y="282"/>
                </a:cubicBezTo>
                <a:cubicBezTo>
                  <a:pt x="373" y="283"/>
                  <a:pt x="378" y="281"/>
                  <a:pt x="381" y="277"/>
                </a:cubicBezTo>
                <a:cubicBezTo>
                  <a:pt x="387" y="270"/>
                  <a:pt x="383" y="262"/>
                  <a:pt x="381" y="257"/>
                </a:cubicBezTo>
                <a:cubicBezTo>
                  <a:pt x="379" y="253"/>
                  <a:pt x="376" y="246"/>
                  <a:pt x="378" y="243"/>
                </a:cubicBezTo>
                <a:cubicBezTo>
                  <a:pt x="380" y="239"/>
                  <a:pt x="387" y="238"/>
                  <a:pt x="392" y="240"/>
                </a:cubicBezTo>
                <a:cubicBezTo>
                  <a:pt x="394" y="241"/>
                  <a:pt x="394" y="241"/>
                  <a:pt x="394" y="243"/>
                </a:cubicBezTo>
                <a:cubicBezTo>
                  <a:pt x="393" y="250"/>
                  <a:pt x="396" y="258"/>
                  <a:pt x="402" y="263"/>
                </a:cubicBezTo>
                <a:cubicBezTo>
                  <a:pt x="414" y="272"/>
                  <a:pt x="440" y="277"/>
                  <a:pt x="453" y="273"/>
                </a:cubicBezTo>
                <a:cubicBezTo>
                  <a:pt x="459" y="270"/>
                  <a:pt x="463" y="265"/>
                  <a:pt x="463" y="259"/>
                </a:cubicBezTo>
                <a:cubicBezTo>
                  <a:pt x="464" y="251"/>
                  <a:pt x="465" y="230"/>
                  <a:pt x="462" y="203"/>
                </a:cubicBezTo>
                <a:cubicBezTo>
                  <a:pt x="459" y="183"/>
                  <a:pt x="450" y="150"/>
                  <a:pt x="433" y="123"/>
                </a:cubicBezTo>
                <a:cubicBezTo>
                  <a:pt x="389" y="48"/>
                  <a:pt x="322" y="24"/>
                  <a:pt x="295" y="18"/>
                </a:cubicBezTo>
                <a:cubicBezTo>
                  <a:pt x="225" y="0"/>
                  <a:pt x="176" y="17"/>
                  <a:pt x="168"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97"/>
          <p:cNvSpPr>
            <a:spLocks noEditPoints="1"/>
          </p:cNvSpPr>
          <p:nvPr userDrawn="1"/>
        </p:nvSpPr>
        <p:spPr bwMode="auto">
          <a:xfrm>
            <a:off x="6963788" y="4400042"/>
            <a:ext cx="384175" cy="522288"/>
          </a:xfrm>
          <a:custGeom>
            <a:avLst/>
            <a:gdLst/>
            <a:ahLst/>
            <a:cxnLst>
              <a:cxn ang="0">
                <a:pos x="58" y="26"/>
              </a:cxn>
              <a:cxn ang="0">
                <a:pos x="35" y="72"/>
              </a:cxn>
              <a:cxn ang="0">
                <a:pos x="39" y="96"/>
              </a:cxn>
              <a:cxn ang="0">
                <a:pos x="130" y="182"/>
              </a:cxn>
              <a:cxn ang="0">
                <a:pos x="15" y="202"/>
              </a:cxn>
              <a:cxn ang="0">
                <a:pos x="4" y="205"/>
              </a:cxn>
              <a:cxn ang="0">
                <a:pos x="0" y="215"/>
              </a:cxn>
              <a:cxn ang="0">
                <a:pos x="0" y="379"/>
              </a:cxn>
              <a:cxn ang="0">
                <a:pos x="8" y="392"/>
              </a:cxn>
              <a:cxn ang="0">
                <a:pos x="170" y="461"/>
              </a:cxn>
              <a:cxn ang="0">
                <a:pos x="183" y="460"/>
              </a:cxn>
              <a:cxn ang="0">
                <a:pos x="189" y="449"/>
              </a:cxn>
              <a:cxn ang="0">
                <a:pos x="189" y="286"/>
              </a:cxn>
              <a:cxn ang="0">
                <a:pos x="175" y="273"/>
              </a:cxn>
              <a:cxn ang="0">
                <a:pos x="162" y="286"/>
              </a:cxn>
              <a:cxn ang="0">
                <a:pos x="162" y="428"/>
              </a:cxn>
              <a:cxn ang="0">
                <a:pos x="27" y="371"/>
              </a:cxn>
              <a:cxn ang="0">
                <a:pos x="27" y="228"/>
              </a:cxn>
              <a:cxn ang="0">
                <a:pos x="163" y="201"/>
              </a:cxn>
              <a:cxn ang="0">
                <a:pos x="171" y="199"/>
              </a:cxn>
              <a:cxn ang="0">
                <a:pos x="312" y="220"/>
              </a:cxn>
              <a:cxn ang="0">
                <a:pos x="312" y="358"/>
              </a:cxn>
              <a:cxn ang="0">
                <a:pos x="218" y="413"/>
              </a:cxn>
              <a:cxn ang="0">
                <a:pos x="211" y="424"/>
              </a:cxn>
              <a:cxn ang="0">
                <a:pos x="213" y="431"/>
              </a:cxn>
              <a:cxn ang="0">
                <a:pos x="231" y="436"/>
              </a:cxn>
              <a:cxn ang="0">
                <a:pos x="332" y="378"/>
              </a:cxn>
              <a:cxn ang="0">
                <a:pos x="339" y="366"/>
              </a:cxn>
              <a:cxn ang="0">
                <a:pos x="339" y="206"/>
              </a:cxn>
              <a:cxn ang="0">
                <a:pos x="335" y="197"/>
              </a:cxn>
              <a:cxn ang="0">
                <a:pos x="325" y="193"/>
              </a:cxn>
              <a:cxn ang="0">
                <a:pos x="216" y="184"/>
              </a:cxn>
              <a:cxn ang="0">
                <a:pos x="304" y="121"/>
              </a:cxn>
              <a:cxn ang="0">
                <a:pos x="307" y="107"/>
              </a:cxn>
              <a:cxn ang="0">
                <a:pos x="285" y="69"/>
              </a:cxn>
              <a:cxn ang="0">
                <a:pos x="225" y="56"/>
              </a:cxn>
              <a:cxn ang="0">
                <a:pos x="187" y="103"/>
              </a:cxn>
              <a:cxn ang="0">
                <a:pos x="131" y="9"/>
              </a:cxn>
              <a:cxn ang="0">
                <a:pos x="58" y="26"/>
              </a:cxn>
              <a:cxn ang="0">
                <a:pos x="64" y="87"/>
              </a:cxn>
              <a:cxn ang="0">
                <a:pos x="61" y="72"/>
              </a:cxn>
              <a:cxn ang="0">
                <a:pos x="74" y="47"/>
              </a:cxn>
              <a:cxn ang="0">
                <a:pos x="120" y="34"/>
              </a:cxn>
              <a:cxn ang="0">
                <a:pos x="170" y="170"/>
              </a:cxn>
              <a:cxn ang="0">
                <a:pos x="64" y="87"/>
              </a:cxn>
              <a:cxn ang="0">
                <a:pos x="236" y="81"/>
              </a:cxn>
              <a:cxn ang="0">
                <a:pos x="268" y="90"/>
              </a:cxn>
              <a:cxn ang="0">
                <a:pos x="281" y="107"/>
              </a:cxn>
              <a:cxn ang="0">
                <a:pos x="280" y="112"/>
              </a:cxn>
              <a:cxn ang="0">
                <a:pos x="199" y="161"/>
              </a:cxn>
              <a:cxn ang="0">
                <a:pos x="236" y="81"/>
              </a:cxn>
            </a:cxnLst>
            <a:rect l="0" t="0" r="r" b="b"/>
            <a:pathLst>
              <a:path w="339" h="463">
                <a:moveTo>
                  <a:pt x="58" y="26"/>
                </a:moveTo>
                <a:cubicBezTo>
                  <a:pt x="43" y="38"/>
                  <a:pt x="35" y="54"/>
                  <a:pt x="35" y="72"/>
                </a:cubicBezTo>
                <a:cubicBezTo>
                  <a:pt x="35" y="79"/>
                  <a:pt x="36" y="88"/>
                  <a:pt x="39" y="96"/>
                </a:cubicBezTo>
                <a:cubicBezTo>
                  <a:pt x="50" y="127"/>
                  <a:pt x="82" y="159"/>
                  <a:pt x="130" y="182"/>
                </a:cubicBezTo>
                <a:cubicBezTo>
                  <a:pt x="77" y="196"/>
                  <a:pt x="29" y="203"/>
                  <a:pt x="15" y="202"/>
                </a:cubicBezTo>
                <a:cubicBezTo>
                  <a:pt x="11" y="201"/>
                  <a:pt x="7" y="203"/>
                  <a:pt x="4" y="205"/>
                </a:cubicBezTo>
                <a:cubicBezTo>
                  <a:pt x="2" y="208"/>
                  <a:pt x="0" y="211"/>
                  <a:pt x="0" y="215"/>
                </a:cubicBezTo>
                <a:cubicBezTo>
                  <a:pt x="0" y="379"/>
                  <a:pt x="0" y="379"/>
                  <a:pt x="0" y="379"/>
                </a:cubicBezTo>
                <a:cubicBezTo>
                  <a:pt x="0" y="385"/>
                  <a:pt x="3" y="390"/>
                  <a:pt x="8" y="392"/>
                </a:cubicBezTo>
                <a:cubicBezTo>
                  <a:pt x="170" y="461"/>
                  <a:pt x="170" y="461"/>
                  <a:pt x="170" y="461"/>
                </a:cubicBezTo>
                <a:cubicBezTo>
                  <a:pt x="174" y="463"/>
                  <a:pt x="179" y="462"/>
                  <a:pt x="183" y="460"/>
                </a:cubicBezTo>
                <a:cubicBezTo>
                  <a:pt x="187" y="457"/>
                  <a:pt x="189" y="453"/>
                  <a:pt x="189" y="449"/>
                </a:cubicBezTo>
                <a:cubicBezTo>
                  <a:pt x="189" y="286"/>
                  <a:pt x="189" y="286"/>
                  <a:pt x="189" y="286"/>
                </a:cubicBezTo>
                <a:cubicBezTo>
                  <a:pt x="189" y="279"/>
                  <a:pt x="183" y="273"/>
                  <a:pt x="175" y="273"/>
                </a:cubicBezTo>
                <a:cubicBezTo>
                  <a:pt x="168" y="273"/>
                  <a:pt x="162" y="279"/>
                  <a:pt x="162" y="286"/>
                </a:cubicBezTo>
                <a:cubicBezTo>
                  <a:pt x="162" y="286"/>
                  <a:pt x="162" y="397"/>
                  <a:pt x="162" y="428"/>
                </a:cubicBezTo>
                <a:cubicBezTo>
                  <a:pt x="135" y="417"/>
                  <a:pt x="40" y="376"/>
                  <a:pt x="27" y="371"/>
                </a:cubicBezTo>
                <a:cubicBezTo>
                  <a:pt x="27" y="356"/>
                  <a:pt x="27" y="249"/>
                  <a:pt x="27" y="228"/>
                </a:cubicBezTo>
                <a:cubicBezTo>
                  <a:pt x="57" y="227"/>
                  <a:pt x="113" y="216"/>
                  <a:pt x="163" y="201"/>
                </a:cubicBezTo>
                <a:cubicBezTo>
                  <a:pt x="166" y="200"/>
                  <a:pt x="168" y="200"/>
                  <a:pt x="171" y="199"/>
                </a:cubicBezTo>
                <a:cubicBezTo>
                  <a:pt x="211" y="212"/>
                  <a:pt x="258" y="220"/>
                  <a:pt x="312" y="220"/>
                </a:cubicBezTo>
                <a:cubicBezTo>
                  <a:pt x="312" y="241"/>
                  <a:pt x="312" y="346"/>
                  <a:pt x="312" y="358"/>
                </a:cubicBezTo>
                <a:cubicBezTo>
                  <a:pt x="300" y="365"/>
                  <a:pt x="218" y="413"/>
                  <a:pt x="218" y="413"/>
                </a:cubicBezTo>
                <a:cubicBezTo>
                  <a:pt x="214" y="415"/>
                  <a:pt x="211" y="420"/>
                  <a:pt x="211" y="424"/>
                </a:cubicBezTo>
                <a:cubicBezTo>
                  <a:pt x="211" y="426"/>
                  <a:pt x="212" y="429"/>
                  <a:pt x="213" y="431"/>
                </a:cubicBezTo>
                <a:cubicBezTo>
                  <a:pt x="217" y="437"/>
                  <a:pt x="225" y="439"/>
                  <a:pt x="231" y="436"/>
                </a:cubicBezTo>
                <a:cubicBezTo>
                  <a:pt x="332" y="378"/>
                  <a:pt x="332" y="378"/>
                  <a:pt x="332" y="378"/>
                </a:cubicBezTo>
                <a:cubicBezTo>
                  <a:pt x="336" y="375"/>
                  <a:pt x="339" y="371"/>
                  <a:pt x="339" y="366"/>
                </a:cubicBezTo>
                <a:cubicBezTo>
                  <a:pt x="339" y="206"/>
                  <a:pt x="339" y="206"/>
                  <a:pt x="339" y="206"/>
                </a:cubicBezTo>
                <a:cubicBezTo>
                  <a:pt x="339" y="203"/>
                  <a:pt x="337" y="199"/>
                  <a:pt x="335" y="197"/>
                </a:cubicBezTo>
                <a:cubicBezTo>
                  <a:pt x="332" y="194"/>
                  <a:pt x="328" y="193"/>
                  <a:pt x="325" y="193"/>
                </a:cubicBezTo>
                <a:cubicBezTo>
                  <a:pt x="284" y="194"/>
                  <a:pt x="247" y="191"/>
                  <a:pt x="216" y="184"/>
                </a:cubicBezTo>
                <a:cubicBezTo>
                  <a:pt x="266" y="164"/>
                  <a:pt x="296" y="143"/>
                  <a:pt x="304" y="121"/>
                </a:cubicBezTo>
                <a:cubicBezTo>
                  <a:pt x="306" y="118"/>
                  <a:pt x="307" y="113"/>
                  <a:pt x="307" y="107"/>
                </a:cubicBezTo>
                <a:cubicBezTo>
                  <a:pt x="307" y="97"/>
                  <a:pt x="302" y="83"/>
                  <a:pt x="285" y="69"/>
                </a:cubicBezTo>
                <a:cubicBezTo>
                  <a:pt x="263" y="53"/>
                  <a:pt x="243" y="48"/>
                  <a:pt x="225" y="56"/>
                </a:cubicBezTo>
                <a:cubicBezTo>
                  <a:pt x="207" y="64"/>
                  <a:pt x="195" y="83"/>
                  <a:pt x="187" y="103"/>
                </a:cubicBezTo>
                <a:cubicBezTo>
                  <a:pt x="177" y="63"/>
                  <a:pt x="161" y="22"/>
                  <a:pt x="131" y="9"/>
                </a:cubicBezTo>
                <a:cubicBezTo>
                  <a:pt x="109" y="0"/>
                  <a:pt x="85" y="5"/>
                  <a:pt x="58" y="26"/>
                </a:cubicBezTo>
                <a:close/>
                <a:moveTo>
                  <a:pt x="64" y="87"/>
                </a:moveTo>
                <a:cubicBezTo>
                  <a:pt x="62" y="81"/>
                  <a:pt x="61" y="76"/>
                  <a:pt x="61" y="72"/>
                </a:cubicBezTo>
                <a:cubicBezTo>
                  <a:pt x="61" y="62"/>
                  <a:pt x="66" y="53"/>
                  <a:pt x="74" y="47"/>
                </a:cubicBezTo>
                <a:cubicBezTo>
                  <a:pt x="93" y="33"/>
                  <a:pt x="108" y="28"/>
                  <a:pt x="120" y="34"/>
                </a:cubicBezTo>
                <a:cubicBezTo>
                  <a:pt x="144" y="45"/>
                  <a:pt x="163" y="97"/>
                  <a:pt x="170" y="170"/>
                </a:cubicBezTo>
                <a:cubicBezTo>
                  <a:pt x="111" y="148"/>
                  <a:pt x="74" y="115"/>
                  <a:pt x="64" y="87"/>
                </a:cubicBezTo>
                <a:close/>
                <a:moveTo>
                  <a:pt x="236" y="81"/>
                </a:moveTo>
                <a:cubicBezTo>
                  <a:pt x="244" y="77"/>
                  <a:pt x="255" y="80"/>
                  <a:pt x="268" y="90"/>
                </a:cubicBezTo>
                <a:cubicBezTo>
                  <a:pt x="278" y="98"/>
                  <a:pt x="281" y="104"/>
                  <a:pt x="281" y="107"/>
                </a:cubicBezTo>
                <a:cubicBezTo>
                  <a:pt x="281" y="109"/>
                  <a:pt x="280" y="111"/>
                  <a:pt x="280" y="112"/>
                </a:cubicBezTo>
                <a:cubicBezTo>
                  <a:pt x="275" y="124"/>
                  <a:pt x="251" y="142"/>
                  <a:pt x="199" y="161"/>
                </a:cubicBezTo>
                <a:cubicBezTo>
                  <a:pt x="204" y="130"/>
                  <a:pt x="216" y="89"/>
                  <a:pt x="236" y="8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449"/>
          <p:cNvSpPr>
            <a:spLocks/>
          </p:cNvSpPr>
          <p:nvPr userDrawn="1"/>
        </p:nvSpPr>
        <p:spPr bwMode="auto">
          <a:xfrm>
            <a:off x="7020938" y="2386230"/>
            <a:ext cx="269875" cy="511174"/>
          </a:xfrm>
          <a:custGeom>
            <a:avLst/>
            <a:gdLst/>
            <a:ahLst/>
            <a:cxnLst>
              <a:cxn ang="0">
                <a:pos x="129" y="2"/>
              </a:cxn>
              <a:cxn ang="0">
                <a:pos x="16" y="54"/>
              </a:cxn>
              <a:cxn ang="0">
                <a:pos x="16" y="77"/>
              </a:cxn>
              <a:cxn ang="0">
                <a:pos x="128" y="127"/>
              </a:cxn>
              <a:cxn ang="0">
                <a:pos x="176" y="119"/>
              </a:cxn>
              <a:cxn ang="0">
                <a:pos x="118" y="143"/>
              </a:cxn>
              <a:cxn ang="0">
                <a:pos x="115" y="145"/>
              </a:cxn>
              <a:cxn ang="0">
                <a:pos x="114" y="146"/>
              </a:cxn>
              <a:cxn ang="0">
                <a:pos x="113" y="147"/>
              </a:cxn>
              <a:cxn ang="0">
                <a:pos x="112" y="148"/>
              </a:cxn>
              <a:cxn ang="0">
                <a:pos x="112" y="148"/>
              </a:cxn>
              <a:cxn ang="0">
                <a:pos x="111" y="149"/>
              </a:cxn>
              <a:cxn ang="0">
                <a:pos x="111" y="150"/>
              </a:cxn>
              <a:cxn ang="0">
                <a:pos x="110" y="155"/>
              </a:cxn>
              <a:cxn ang="0">
                <a:pos x="110" y="196"/>
              </a:cxn>
              <a:cxn ang="0">
                <a:pos x="128" y="208"/>
              </a:cxn>
              <a:cxn ang="0">
                <a:pos x="177" y="200"/>
              </a:cxn>
              <a:cxn ang="0">
                <a:pos x="110" y="236"/>
              </a:cxn>
              <a:cxn ang="0">
                <a:pos x="116" y="288"/>
              </a:cxn>
              <a:cxn ang="0">
                <a:pos x="177" y="270"/>
              </a:cxn>
              <a:cxn ang="0">
                <a:pos x="119" y="305"/>
              </a:cxn>
              <a:cxn ang="0">
                <a:pos x="110" y="358"/>
              </a:cxn>
              <a:cxn ang="0">
                <a:pos x="128" y="370"/>
              </a:cxn>
              <a:cxn ang="0">
                <a:pos x="177" y="362"/>
              </a:cxn>
              <a:cxn ang="0">
                <a:pos x="111" y="404"/>
              </a:cxn>
              <a:cxn ang="0">
                <a:pos x="128" y="411"/>
              </a:cxn>
              <a:cxn ang="0">
                <a:pos x="203" y="371"/>
              </a:cxn>
              <a:cxn ang="0">
                <a:pos x="197" y="320"/>
              </a:cxn>
              <a:cxn ang="0">
                <a:pos x="136" y="338"/>
              </a:cxn>
              <a:cxn ang="0">
                <a:pos x="195" y="302"/>
              </a:cxn>
              <a:cxn ang="0">
                <a:pos x="203" y="250"/>
              </a:cxn>
              <a:cxn ang="0">
                <a:pos x="185" y="237"/>
              </a:cxn>
              <a:cxn ang="0">
                <a:pos x="136" y="245"/>
              </a:cxn>
              <a:cxn ang="0">
                <a:pos x="203" y="209"/>
              </a:cxn>
              <a:cxn ang="0">
                <a:pos x="197" y="158"/>
              </a:cxn>
              <a:cxn ang="0">
                <a:pos x="136" y="176"/>
              </a:cxn>
              <a:cxn ang="0">
                <a:pos x="195" y="140"/>
              </a:cxn>
              <a:cxn ang="0">
                <a:pos x="203" y="88"/>
              </a:cxn>
              <a:cxn ang="0">
                <a:pos x="185" y="75"/>
              </a:cxn>
              <a:cxn ang="0">
                <a:pos x="52" y="65"/>
              </a:cxn>
              <a:cxn ang="0">
                <a:pos x="212" y="74"/>
              </a:cxn>
              <a:cxn ang="0">
                <a:pos x="123" y="424"/>
              </a:cxn>
              <a:cxn ang="0">
                <a:pos x="27" y="129"/>
              </a:cxn>
              <a:cxn ang="0">
                <a:pos x="0" y="129"/>
              </a:cxn>
              <a:cxn ang="0">
                <a:pos x="7" y="398"/>
              </a:cxn>
              <a:cxn ang="0">
                <a:pos x="123" y="452"/>
              </a:cxn>
              <a:cxn ang="0">
                <a:pos x="231" y="406"/>
              </a:cxn>
              <a:cxn ang="0">
                <a:pos x="239" y="65"/>
              </a:cxn>
            </a:cxnLst>
            <a:rect l="0" t="0" r="r" b="b"/>
            <a:pathLst>
              <a:path w="239" h="452">
                <a:moveTo>
                  <a:pt x="231" y="54"/>
                </a:moveTo>
                <a:cubicBezTo>
                  <a:pt x="129" y="2"/>
                  <a:pt x="129" y="2"/>
                  <a:pt x="129" y="2"/>
                </a:cubicBezTo>
                <a:cubicBezTo>
                  <a:pt x="125" y="0"/>
                  <a:pt x="120" y="1"/>
                  <a:pt x="117" y="2"/>
                </a:cubicBezTo>
                <a:cubicBezTo>
                  <a:pt x="16" y="54"/>
                  <a:pt x="16" y="54"/>
                  <a:pt x="16" y="54"/>
                </a:cubicBezTo>
                <a:cubicBezTo>
                  <a:pt x="12" y="56"/>
                  <a:pt x="9" y="61"/>
                  <a:pt x="9" y="66"/>
                </a:cubicBezTo>
                <a:cubicBezTo>
                  <a:pt x="9" y="71"/>
                  <a:pt x="12" y="75"/>
                  <a:pt x="16" y="77"/>
                </a:cubicBezTo>
                <a:cubicBezTo>
                  <a:pt x="117" y="127"/>
                  <a:pt x="117" y="127"/>
                  <a:pt x="117" y="127"/>
                </a:cubicBezTo>
                <a:cubicBezTo>
                  <a:pt x="120" y="128"/>
                  <a:pt x="124" y="128"/>
                  <a:pt x="128" y="127"/>
                </a:cubicBezTo>
                <a:cubicBezTo>
                  <a:pt x="176" y="108"/>
                  <a:pt x="176" y="108"/>
                  <a:pt x="176" y="108"/>
                </a:cubicBezTo>
                <a:cubicBezTo>
                  <a:pt x="176" y="119"/>
                  <a:pt x="176" y="119"/>
                  <a:pt x="176" y="119"/>
                </a:cubicBezTo>
                <a:cubicBezTo>
                  <a:pt x="118" y="143"/>
                  <a:pt x="118" y="143"/>
                  <a:pt x="118" y="143"/>
                </a:cubicBezTo>
                <a:cubicBezTo>
                  <a:pt x="118" y="143"/>
                  <a:pt x="118" y="143"/>
                  <a:pt x="118" y="143"/>
                </a:cubicBezTo>
                <a:cubicBezTo>
                  <a:pt x="117" y="143"/>
                  <a:pt x="116" y="144"/>
                  <a:pt x="115" y="144"/>
                </a:cubicBezTo>
                <a:cubicBezTo>
                  <a:pt x="115" y="145"/>
                  <a:pt x="115" y="145"/>
                  <a:pt x="115" y="145"/>
                </a:cubicBezTo>
                <a:cubicBezTo>
                  <a:pt x="115" y="145"/>
                  <a:pt x="114" y="145"/>
                  <a:pt x="114" y="145"/>
                </a:cubicBezTo>
                <a:cubicBezTo>
                  <a:pt x="114" y="145"/>
                  <a:pt x="114" y="146"/>
                  <a:pt x="114" y="146"/>
                </a:cubicBezTo>
                <a:cubicBezTo>
                  <a:pt x="114" y="146"/>
                  <a:pt x="114" y="146"/>
                  <a:pt x="113" y="146"/>
                </a:cubicBezTo>
                <a:cubicBezTo>
                  <a:pt x="113" y="146"/>
                  <a:pt x="113" y="146"/>
                  <a:pt x="113" y="147"/>
                </a:cubicBezTo>
                <a:cubicBezTo>
                  <a:pt x="113" y="147"/>
                  <a:pt x="113" y="147"/>
                  <a:pt x="113" y="147"/>
                </a:cubicBezTo>
                <a:cubicBezTo>
                  <a:pt x="112" y="147"/>
                  <a:pt x="112" y="147"/>
                  <a:pt x="112" y="148"/>
                </a:cubicBezTo>
                <a:cubicBezTo>
                  <a:pt x="112" y="148"/>
                  <a:pt x="112" y="148"/>
                  <a:pt x="112" y="148"/>
                </a:cubicBezTo>
                <a:cubicBezTo>
                  <a:pt x="112" y="148"/>
                  <a:pt x="112" y="148"/>
                  <a:pt x="112" y="148"/>
                </a:cubicBezTo>
                <a:cubicBezTo>
                  <a:pt x="111" y="149"/>
                  <a:pt x="111" y="149"/>
                  <a:pt x="111" y="149"/>
                </a:cubicBezTo>
                <a:cubicBezTo>
                  <a:pt x="111" y="149"/>
                  <a:pt x="111" y="149"/>
                  <a:pt x="111" y="149"/>
                </a:cubicBezTo>
                <a:cubicBezTo>
                  <a:pt x="111" y="150"/>
                  <a:pt x="111" y="150"/>
                  <a:pt x="111" y="150"/>
                </a:cubicBezTo>
                <a:cubicBezTo>
                  <a:pt x="111" y="150"/>
                  <a:pt x="111" y="150"/>
                  <a:pt x="111" y="150"/>
                </a:cubicBezTo>
                <a:cubicBezTo>
                  <a:pt x="110" y="151"/>
                  <a:pt x="110" y="152"/>
                  <a:pt x="110" y="153"/>
                </a:cubicBezTo>
                <a:cubicBezTo>
                  <a:pt x="110" y="154"/>
                  <a:pt x="110" y="155"/>
                  <a:pt x="110" y="155"/>
                </a:cubicBezTo>
                <a:cubicBezTo>
                  <a:pt x="110" y="155"/>
                  <a:pt x="110" y="155"/>
                  <a:pt x="110" y="155"/>
                </a:cubicBezTo>
                <a:cubicBezTo>
                  <a:pt x="110" y="196"/>
                  <a:pt x="110" y="196"/>
                  <a:pt x="110" y="196"/>
                </a:cubicBezTo>
                <a:cubicBezTo>
                  <a:pt x="110" y="200"/>
                  <a:pt x="112" y="204"/>
                  <a:pt x="116" y="207"/>
                </a:cubicBezTo>
                <a:cubicBezTo>
                  <a:pt x="119" y="209"/>
                  <a:pt x="124" y="210"/>
                  <a:pt x="128" y="208"/>
                </a:cubicBezTo>
                <a:cubicBezTo>
                  <a:pt x="177" y="189"/>
                  <a:pt x="177" y="189"/>
                  <a:pt x="177" y="189"/>
                </a:cubicBezTo>
                <a:cubicBezTo>
                  <a:pt x="177" y="200"/>
                  <a:pt x="177" y="200"/>
                  <a:pt x="177" y="200"/>
                </a:cubicBezTo>
                <a:cubicBezTo>
                  <a:pt x="119" y="224"/>
                  <a:pt x="119" y="224"/>
                  <a:pt x="119" y="224"/>
                </a:cubicBezTo>
                <a:cubicBezTo>
                  <a:pt x="114" y="225"/>
                  <a:pt x="110" y="230"/>
                  <a:pt x="110" y="236"/>
                </a:cubicBezTo>
                <a:cubicBezTo>
                  <a:pt x="110" y="277"/>
                  <a:pt x="110" y="277"/>
                  <a:pt x="110" y="277"/>
                </a:cubicBezTo>
                <a:cubicBezTo>
                  <a:pt x="110" y="281"/>
                  <a:pt x="112" y="285"/>
                  <a:pt x="116" y="288"/>
                </a:cubicBezTo>
                <a:cubicBezTo>
                  <a:pt x="119" y="290"/>
                  <a:pt x="124" y="291"/>
                  <a:pt x="128" y="289"/>
                </a:cubicBezTo>
                <a:cubicBezTo>
                  <a:pt x="177" y="270"/>
                  <a:pt x="177" y="270"/>
                  <a:pt x="177" y="270"/>
                </a:cubicBezTo>
                <a:cubicBezTo>
                  <a:pt x="177" y="281"/>
                  <a:pt x="177" y="281"/>
                  <a:pt x="177" y="281"/>
                </a:cubicBezTo>
                <a:cubicBezTo>
                  <a:pt x="119" y="305"/>
                  <a:pt x="119" y="305"/>
                  <a:pt x="119" y="305"/>
                </a:cubicBezTo>
                <a:cubicBezTo>
                  <a:pt x="114" y="306"/>
                  <a:pt x="110" y="311"/>
                  <a:pt x="110" y="317"/>
                </a:cubicBezTo>
                <a:cubicBezTo>
                  <a:pt x="110" y="358"/>
                  <a:pt x="110" y="358"/>
                  <a:pt x="110" y="358"/>
                </a:cubicBezTo>
                <a:cubicBezTo>
                  <a:pt x="110" y="362"/>
                  <a:pt x="112" y="366"/>
                  <a:pt x="116" y="369"/>
                </a:cubicBezTo>
                <a:cubicBezTo>
                  <a:pt x="119" y="371"/>
                  <a:pt x="124" y="372"/>
                  <a:pt x="128" y="370"/>
                </a:cubicBezTo>
                <a:cubicBezTo>
                  <a:pt x="177" y="351"/>
                  <a:pt x="177" y="351"/>
                  <a:pt x="177" y="351"/>
                </a:cubicBezTo>
                <a:cubicBezTo>
                  <a:pt x="177" y="362"/>
                  <a:pt x="177" y="362"/>
                  <a:pt x="177" y="362"/>
                </a:cubicBezTo>
                <a:cubicBezTo>
                  <a:pt x="118" y="386"/>
                  <a:pt x="118" y="386"/>
                  <a:pt x="118" y="386"/>
                </a:cubicBezTo>
                <a:cubicBezTo>
                  <a:pt x="111" y="389"/>
                  <a:pt x="108" y="397"/>
                  <a:pt x="111" y="404"/>
                </a:cubicBezTo>
                <a:cubicBezTo>
                  <a:pt x="113" y="409"/>
                  <a:pt x="118" y="412"/>
                  <a:pt x="123" y="412"/>
                </a:cubicBezTo>
                <a:cubicBezTo>
                  <a:pt x="125" y="412"/>
                  <a:pt x="127" y="411"/>
                  <a:pt x="128" y="411"/>
                </a:cubicBezTo>
                <a:cubicBezTo>
                  <a:pt x="195" y="383"/>
                  <a:pt x="195" y="383"/>
                  <a:pt x="195" y="383"/>
                </a:cubicBezTo>
                <a:cubicBezTo>
                  <a:pt x="200" y="381"/>
                  <a:pt x="203" y="376"/>
                  <a:pt x="203" y="371"/>
                </a:cubicBezTo>
                <a:cubicBezTo>
                  <a:pt x="203" y="331"/>
                  <a:pt x="203" y="331"/>
                  <a:pt x="203" y="331"/>
                </a:cubicBezTo>
                <a:cubicBezTo>
                  <a:pt x="203" y="326"/>
                  <a:pt x="201" y="322"/>
                  <a:pt x="197" y="320"/>
                </a:cubicBezTo>
                <a:cubicBezTo>
                  <a:pt x="194" y="317"/>
                  <a:pt x="189" y="317"/>
                  <a:pt x="185" y="318"/>
                </a:cubicBezTo>
                <a:cubicBezTo>
                  <a:pt x="136" y="338"/>
                  <a:pt x="136" y="338"/>
                  <a:pt x="136" y="338"/>
                </a:cubicBezTo>
                <a:cubicBezTo>
                  <a:pt x="136" y="326"/>
                  <a:pt x="136" y="326"/>
                  <a:pt x="136" y="326"/>
                </a:cubicBezTo>
                <a:cubicBezTo>
                  <a:pt x="195" y="302"/>
                  <a:pt x="195" y="302"/>
                  <a:pt x="195" y="302"/>
                </a:cubicBezTo>
                <a:cubicBezTo>
                  <a:pt x="200" y="300"/>
                  <a:pt x="203" y="295"/>
                  <a:pt x="203" y="290"/>
                </a:cubicBezTo>
                <a:cubicBezTo>
                  <a:pt x="203" y="250"/>
                  <a:pt x="203" y="250"/>
                  <a:pt x="203" y="250"/>
                </a:cubicBezTo>
                <a:cubicBezTo>
                  <a:pt x="203" y="245"/>
                  <a:pt x="201" y="241"/>
                  <a:pt x="197" y="239"/>
                </a:cubicBezTo>
                <a:cubicBezTo>
                  <a:pt x="194" y="236"/>
                  <a:pt x="189" y="236"/>
                  <a:pt x="185" y="237"/>
                </a:cubicBezTo>
                <a:cubicBezTo>
                  <a:pt x="136" y="257"/>
                  <a:pt x="136" y="257"/>
                  <a:pt x="136" y="257"/>
                </a:cubicBezTo>
                <a:cubicBezTo>
                  <a:pt x="136" y="245"/>
                  <a:pt x="136" y="245"/>
                  <a:pt x="136" y="245"/>
                </a:cubicBezTo>
                <a:cubicBezTo>
                  <a:pt x="195" y="221"/>
                  <a:pt x="195" y="221"/>
                  <a:pt x="195" y="221"/>
                </a:cubicBezTo>
                <a:cubicBezTo>
                  <a:pt x="200" y="219"/>
                  <a:pt x="203" y="214"/>
                  <a:pt x="203" y="209"/>
                </a:cubicBezTo>
                <a:cubicBezTo>
                  <a:pt x="203" y="169"/>
                  <a:pt x="203" y="169"/>
                  <a:pt x="203" y="169"/>
                </a:cubicBezTo>
                <a:cubicBezTo>
                  <a:pt x="203" y="164"/>
                  <a:pt x="201" y="160"/>
                  <a:pt x="197" y="158"/>
                </a:cubicBezTo>
                <a:cubicBezTo>
                  <a:pt x="194" y="155"/>
                  <a:pt x="189" y="155"/>
                  <a:pt x="185" y="156"/>
                </a:cubicBezTo>
                <a:cubicBezTo>
                  <a:pt x="136" y="176"/>
                  <a:pt x="136" y="176"/>
                  <a:pt x="136" y="176"/>
                </a:cubicBezTo>
                <a:cubicBezTo>
                  <a:pt x="136" y="164"/>
                  <a:pt x="136" y="164"/>
                  <a:pt x="136" y="164"/>
                </a:cubicBezTo>
                <a:cubicBezTo>
                  <a:pt x="195" y="140"/>
                  <a:pt x="195" y="140"/>
                  <a:pt x="195" y="140"/>
                </a:cubicBezTo>
                <a:cubicBezTo>
                  <a:pt x="200" y="138"/>
                  <a:pt x="203" y="133"/>
                  <a:pt x="203" y="128"/>
                </a:cubicBezTo>
                <a:cubicBezTo>
                  <a:pt x="203" y="88"/>
                  <a:pt x="203" y="88"/>
                  <a:pt x="203" y="88"/>
                </a:cubicBezTo>
                <a:cubicBezTo>
                  <a:pt x="203" y="83"/>
                  <a:pt x="201" y="79"/>
                  <a:pt x="197" y="77"/>
                </a:cubicBezTo>
                <a:cubicBezTo>
                  <a:pt x="194" y="74"/>
                  <a:pt x="189" y="74"/>
                  <a:pt x="185" y="75"/>
                </a:cubicBezTo>
                <a:cubicBezTo>
                  <a:pt x="123" y="100"/>
                  <a:pt x="123" y="100"/>
                  <a:pt x="123" y="100"/>
                </a:cubicBezTo>
                <a:cubicBezTo>
                  <a:pt x="52" y="65"/>
                  <a:pt x="52" y="65"/>
                  <a:pt x="52" y="65"/>
                </a:cubicBezTo>
                <a:cubicBezTo>
                  <a:pt x="123" y="29"/>
                  <a:pt x="123" y="29"/>
                  <a:pt x="123" y="29"/>
                </a:cubicBezTo>
                <a:cubicBezTo>
                  <a:pt x="212" y="74"/>
                  <a:pt x="212" y="74"/>
                  <a:pt x="212" y="74"/>
                </a:cubicBezTo>
                <a:cubicBezTo>
                  <a:pt x="212" y="385"/>
                  <a:pt x="212" y="385"/>
                  <a:pt x="212" y="385"/>
                </a:cubicBezTo>
                <a:cubicBezTo>
                  <a:pt x="123" y="424"/>
                  <a:pt x="123" y="424"/>
                  <a:pt x="123" y="424"/>
                </a:cubicBezTo>
                <a:cubicBezTo>
                  <a:pt x="27" y="378"/>
                  <a:pt x="27" y="378"/>
                  <a:pt x="27" y="378"/>
                </a:cubicBezTo>
                <a:cubicBezTo>
                  <a:pt x="27" y="129"/>
                  <a:pt x="27" y="129"/>
                  <a:pt x="27" y="129"/>
                </a:cubicBezTo>
                <a:cubicBezTo>
                  <a:pt x="27" y="122"/>
                  <a:pt x="21" y="116"/>
                  <a:pt x="13" y="116"/>
                </a:cubicBezTo>
                <a:cubicBezTo>
                  <a:pt x="6" y="116"/>
                  <a:pt x="0" y="122"/>
                  <a:pt x="0" y="129"/>
                </a:cubicBezTo>
                <a:cubicBezTo>
                  <a:pt x="0" y="386"/>
                  <a:pt x="0" y="386"/>
                  <a:pt x="0" y="386"/>
                </a:cubicBezTo>
                <a:cubicBezTo>
                  <a:pt x="0" y="391"/>
                  <a:pt x="3" y="396"/>
                  <a:pt x="7" y="398"/>
                </a:cubicBezTo>
                <a:cubicBezTo>
                  <a:pt x="117" y="450"/>
                  <a:pt x="117" y="450"/>
                  <a:pt x="117" y="450"/>
                </a:cubicBezTo>
                <a:cubicBezTo>
                  <a:pt x="119" y="451"/>
                  <a:pt x="121" y="452"/>
                  <a:pt x="123" y="452"/>
                </a:cubicBezTo>
                <a:cubicBezTo>
                  <a:pt x="124" y="452"/>
                  <a:pt x="126" y="451"/>
                  <a:pt x="128" y="451"/>
                </a:cubicBezTo>
                <a:cubicBezTo>
                  <a:pt x="231" y="406"/>
                  <a:pt x="231" y="406"/>
                  <a:pt x="231" y="406"/>
                </a:cubicBezTo>
                <a:cubicBezTo>
                  <a:pt x="236" y="404"/>
                  <a:pt x="239" y="399"/>
                  <a:pt x="239" y="394"/>
                </a:cubicBezTo>
                <a:cubicBezTo>
                  <a:pt x="239" y="65"/>
                  <a:pt x="239" y="65"/>
                  <a:pt x="239" y="65"/>
                </a:cubicBezTo>
                <a:cubicBezTo>
                  <a:pt x="239" y="60"/>
                  <a:pt x="236" y="56"/>
                  <a:pt x="231" y="5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469"/>
          <p:cNvSpPr>
            <a:spLocks/>
          </p:cNvSpPr>
          <p:nvPr userDrawn="1"/>
        </p:nvSpPr>
        <p:spPr bwMode="auto">
          <a:xfrm>
            <a:off x="6898700" y="1839817"/>
            <a:ext cx="514350" cy="328613"/>
          </a:xfrm>
          <a:custGeom>
            <a:avLst/>
            <a:gdLst/>
            <a:ahLst/>
            <a:cxnLst>
              <a:cxn ang="0">
                <a:pos x="210" y="6"/>
              </a:cxn>
              <a:cxn ang="0">
                <a:pos x="198" y="20"/>
              </a:cxn>
              <a:cxn ang="0">
                <a:pos x="212" y="32"/>
              </a:cxn>
              <a:cxn ang="0">
                <a:pos x="372" y="100"/>
              </a:cxn>
              <a:cxn ang="0">
                <a:pos x="421" y="165"/>
              </a:cxn>
              <a:cxn ang="0">
                <a:pos x="337" y="212"/>
              </a:cxn>
              <a:cxn ang="0">
                <a:pos x="222" y="258"/>
              </a:cxn>
              <a:cxn ang="0">
                <a:pos x="66" y="217"/>
              </a:cxn>
              <a:cxn ang="0">
                <a:pos x="29" y="173"/>
              </a:cxn>
              <a:cxn ang="0">
                <a:pos x="141" y="103"/>
              </a:cxn>
              <a:cxn ang="0">
                <a:pos x="129" y="149"/>
              </a:cxn>
              <a:cxn ang="0">
                <a:pos x="217" y="237"/>
              </a:cxn>
              <a:cxn ang="0">
                <a:pos x="306" y="149"/>
              </a:cxn>
              <a:cxn ang="0">
                <a:pos x="241" y="63"/>
              </a:cxn>
              <a:cxn ang="0">
                <a:pos x="225" y="73"/>
              </a:cxn>
              <a:cxn ang="0">
                <a:pos x="234" y="89"/>
              </a:cxn>
              <a:cxn ang="0">
                <a:pos x="279" y="149"/>
              </a:cxn>
              <a:cxn ang="0">
                <a:pos x="217" y="210"/>
              </a:cxn>
              <a:cxn ang="0">
                <a:pos x="155" y="149"/>
              </a:cxn>
              <a:cxn ang="0">
                <a:pos x="183" y="97"/>
              </a:cxn>
              <a:cxn ang="0">
                <a:pos x="188" y="83"/>
              </a:cxn>
              <a:cxn ang="0">
                <a:pos x="175" y="73"/>
              </a:cxn>
              <a:cxn ang="0">
                <a:pos x="108" y="84"/>
              </a:cxn>
              <a:cxn ang="0">
                <a:pos x="2" y="167"/>
              </a:cxn>
              <a:cxn ang="0">
                <a:pos x="1" y="178"/>
              </a:cxn>
              <a:cxn ang="0">
                <a:pos x="48" y="237"/>
              </a:cxn>
              <a:cxn ang="0">
                <a:pos x="224" y="285"/>
              </a:cxn>
              <a:cxn ang="0">
                <a:pos x="353" y="234"/>
              </a:cxn>
              <a:cxn ang="0">
                <a:pos x="444" y="186"/>
              </a:cxn>
              <a:cxn ang="0">
                <a:pos x="453" y="178"/>
              </a:cxn>
              <a:cxn ang="0">
                <a:pos x="453" y="167"/>
              </a:cxn>
              <a:cxn ang="0">
                <a:pos x="392" y="82"/>
              </a:cxn>
              <a:cxn ang="0">
                <a:pos x="210" y="6"/>
              </a:cxn>
            </a:cxnLst>
            <a:rect l="0" t="0" r="r" b="b"/>
            <a:pathLst>
              <a:path w="455" h="291">
                <a:moveTo>
                  <a:pt x="210" y="6"/>
                </a:moveTo>
                <a:cubicBezTo>
                  <a:pt x="202" y="7"/>
                  <a:pt x="197" y="13"/>
                  <a:pt x="198" y="20"/>
                </a:cubicBezTo>
                <a:cubicBezTo>
                  <a:pt x="198" y="28"/>
                  <a:pt x="205" y="33"/>
                  <a:pt x="212" y="32"/>
                </a:cubicBezTo>
                <a:cubicBezTo>
                  <a:pt x="270" y="27"/>
                  <a:pt x="324" y="50"/>
                  <a:pt x="372" y="100"/>
                </a:cubicBezTo>
                <a:cubicBezTo>
                  <a:pt x="396" y="124"/>
                  <a:pt x="413" y="150"/>
                  <a:pt x="421" y="165"/>
                </a:cubicBezTo>
                <a:cubicBezTo>
                  <a:pt x="383" y="178"/>
                  <a:pt x="359" y="196"/>
                  <a:pt x="337" y="212"/>
                </a:cubicBezTo>
                <a:cubicBezTo>
                  <a:pt x="308" y="235"/>
                  <a:pt x="282" y="254"/>
                  <a:pt x="222" y="258"/>
                </a:cubicBezTo>
                <a:cubicBezTo>
                  <a:pt x="158" y="263"/>
                  <a:pt x="105" y="249"/>
                  <a:pt x="66" y="217"/>
                </a:cubicBezTo>
                <a:cubicBezTo>
                  <a:pt x="45" y="200"/>
                  <a:pt x="34" y="182"/>
                  <a:pt x="29" y="173"/>
                </a:cubicBezTo>
                <a:cubicBezTo>
                  <a:pt x="56" y="126"/>
                  <a:pt x="108" y="109"/>
                  <a:pt x="141" y="103"/>
                </a:cubicBezTo>
                <a:cubicBezTo>
                  <a:pt x="133" y="117"/>
                  <a:pt x="129" y="132"/>
                  <a:pt x="129" y="149"/>
                </a:cubicBezTo>
                <a:cubicBezTo>
                  <a:pt x="129" y="197"/>
                  <a:pt x="168" y="237"/>
                  <a:pt x="217" y="237"/>
                </a:cubicBezTo>
                <a:cubicBezTo>
                  <a:pt x="266" y="237"/>
                  <a:pt x="306" y="197"/>
                  <a:pt x="306" y="149"/>
                </a:cubicBezTo>
                <a:cubicBezTo>
                  <a:pt x="306" y="109"/>
                  <a:pt x="279" y="74"/>
                  <a:pt x="241" y="63"/>
                </a:cubicBezTo>
                <a:cubicBezTo>
                  <a:pt x="234" y="61"/>
                  <a:pt x="226" y="66"/>
                  <a:pt x="225" y="73"/>
                </a:cubicBezTo>
                <a:cubicBezTo>
                  <a:pt x="223" y="80"/>
                  <a:pt x="227" y="87"/>
                  <a:pt x="234" y="89"/>
                </a:cubicBezTo>
                <a:cubicBezTo>
                  <a:pt x="260" y="97"/>
                  <a:pt x="279" y="121"/>
                  <a:pt x="279" y="149"/>
                </a:cubicBezTo>
                <a:cubicBezTo>
                  <a:pt x="279" y="183"/>
                  <a:pt x="251" y="210"/>
                  <a:pt x="217" y="210"/>
                </a:cubicBezTo>
                <a:cubicBezTo>
                  <a:pt x="183" y="210"/>
                  <a:pt x="155" y="183"/>
                  <a:pt x="155" y="149"/>
                </a:cubicBezTo>
                <a:cubicBezTo>
                  <a:pt x="155" y="128"/>
                  <a:pt x="166" y="109"/>
                  <a:pt x="183" y="97"/>
                </a:cubicBezTo>
                <a:cubicBezTo>
                  <a:pt x="188" y="94"/>
                  <a:pt x="190" y="88"/>
                  <a:pt x="188" y="83"/>
                </a:cubicBezTo>
                <a:cubicBezTo>
                  <a:pt x="186" y="77"/>
                  <a:pt x="181" y="73"/>
                  <a:pt x="175" y="73"/>
                </a:cubicBezTo>
                <a:cubicBezTo>
                  <a:pt x="174" y="73"/>
                  <a:pt x="144" y="73"/>
                  <a:pt x="108" y="84"/>
                </a:cubicBezTo>
                <a:cubicBezTo>
                  <a:pt x="59" y="99"/>
                  <a:pt x="22" y="127"/>
                  <a:pt x="2" y="167"/>
                </a:cubicBezTo>
                <a:cubicBezTo>
                  <a:pt x="0" y="170"/>
                  <a:pt x="0" y="174"/>
                  <a:pt x="1" y="178"/>
                </a:cubicBezTo>
                <a:cubicBezTo>
                  <a:pt x="2" y="179"/>
                  <a:pt x="14" y="209"/>
                  <a:pt x="48" y="237"/>
                </a:cubicBezTo>
                <a:cubicBezTo>
                  <a:pt x="79" y="262"/>
                  <a:pt x="134" y="291"/>
                  <a:pt x="224" y="285"/>
                </a:cubicBezTo>
                <a:cubicBezTo>
                  <a:pt x="292" y="280"/>
                  <a:pt x="322" y="258"/>
                  <a:pt x="353" y="234"/>
                </a:cubicBezTo>
                <a:cubicBezTo>
                  <a:pt x="377" y="216"/>
                  <a:pt x="401" y="198"/>
                  <a:pt x="444" y="186"/>
                </a:cubicBezTo>
                <a:cubicBezTo>
                  <a:pt x="448" y="185"/>
                  <a:pt x="451" y="182"/>
                  <a:pt x="453" y="178"/>
                </a:cubicBezTo>
                <a:cubicBezTo>
                  <a:pt x="455" y="175"/>
                  <a:pt x="455" y="171"/>
                  <a:pt x="453" y="167"/>
                </a:cubicBezTo>
                <a:cubicBezTo>
                  <a:pt x="452" y="165"/>
                  <a:pt x="432" y="123"/>
                  <a:pt x="392" y="82"/>
                </a:cubicBezTo>
                <a:cubicBezTo>
                  <a:pt x="338" y="26"/>
                  <a:pt x="275" y="0"/>
                  <a:pt x="210" y="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477"/>
          <p:cNvSpPr>
            <a:spLocks noEditPoints="1"/>
          </p:cNvSpPr>
          <p:nvPr userDrawn="1"/>
        </p:nvSpPr>
        <p:spPr bwMode="auto">
          <a:xfrm>
            <a:off x="6893938" y="3112402"/>
            <a:ext cx="523875" cy="271463"/>
          </a:xfrm>
          <a:custGeom>
            <a:avLst/>
            <a:gdLst/>
            <a:ahLst/>
            <a:cxnLst>
              <a:cxn ang="0">
                <a:pos x="31" y="177"/>
              </a:cxn>
              <a:cxn ang="0">
                <a:pos x="0" y="134"/>
              </a:cxn>
              <a:cxn ang="0">
                <a:pos x="32" y="91"/>
              </a:cxn>
              <a:cxn ang="0">
                <a:pos x="45" y="31"/>
              </a:cxn>
              <a:cxn ang="0">
                <a:pos x="120" y="43"/>
              </a:cxn>
              <a:cxn ang="0">
                <a:pos x="121" y="50"/>
              </a:cxn>
              <a:cxn ang="0">
                <a:pos x="148" y="61"/>
              </a:cxn>
              <a:cxn ang="0">
                <a:pos x="158" y="44"/>
              </a:cxn>
              <a:cxn ang="0">
                <a:pos x="193" y="31"/>
              </a:cxn>
              <a:cxn ang="0">
                <a:pos x="182" y="58"/>
              </a:cxn>
              <a:cxn ang="0">
                <a:pos x="140" y="89"/>
              </a:cxn>
              <a:cxn ang="0">
                <a:pos x="100" y="67"/>
              </a:cxn>
              <a:cxn ang="0">
                <a:pos x="58" y="101"/>
              </a:cxn>
              <a:cxn ang="0">
                <a:pos x="44" y="115"/>
              </a:cxn>
              <a:cxn ang="0">
                <a:pos x="27" y="134"/>
              </a:cxn>
              <a:cxn ang="0">
                <a:pos x="45" y="153"/>
              </a:cxn>
              <a:cxn ang="0">
                <a:pos x="46" y="153"/>
              </a:cxn>
              <a:cxn ang="0">
                <a:pos x="96" y="213"/>
              </a:cxn>
              <a:cxn ang="0">
                <a:pos x="139" y="181"/>
              </a:cxn>
              <a:cxn ang="0">
                <a:pos x="178" y="204"/>
              </a:cxn>
              <a:cxn ang="0">
                <a:pos x="219" y="166"/>
              </a:cxn>
              <a:cxn ang="0">
                <a:pos x="247" y="144"/>
              </a:cxn>
              <a:cxn ang="0">
                <a:pos x="250" y="134"/>
              </a:cxn>
              <a:cxn ang="0">
                <a:pos x="242" y="119"/>
              </a:cxn>
              <a:cxn ang="0">
                <a:pos x="219" y="44"/>
              </a:cxn>
              <a:cxn ang="0">
                <a:pos x="287" y="19"/>
              </a:cxn>
              <a:cxn ang="0">
                <a:pos x="325" y="0"/>
              </a:cxn>
              <a:cxn ang="0">
                <a:pos x="367" y="31"/>
              </a:cxn>
              <a:cxn ang="0">
                <a:pos x="431" y="91"/>
              </a:cxn>
              <a:cxn ang="0">
                <a:pos x="463" y="134"/>
              </a:cxn>
              <a:cxn ang="0">
                <a:pos x="439" y="173"/>
              </a:cxn>
              <a:cxn ang="0">
                <a:pos x="427" y="235"/>
              </a:cxn>
              <a:cxn ang="0">
                <a:pos x="343" y="227"/>
              </a:cxn>
              <a:cxn ang="0">
                <a:pos x="325" y="208"/>
              </a:cxn>
              <a:cxn ang="0">
                <a:pos x="323" y="208"/>
              </a:cxn>
              <a:cxn ang="0">
                <a:pos x="306" y="227"/>
              </a:cxn>
              <a:cxn ang="0">
                <a:pos x="257" y="226"/>
              </a:cxn>
              <a:cxn ang="0">
                <a:pos x="288" y="200"/>
              </a:cxn>
              <a:cxn ang="0">
                <a:pos x="324" y="181"/>
              </a:cxn>
              <a:cxn ang="0">
                <a:pos x="325" y="181"/>
              </a:cxn>
              <a:cxn ang="0">
                <a:pos x="367" y="212"/>
              </a:cxn>
              <a:cxn ang="0">
                <a:pos x="417" y="153"/>
              </a:cxn>
              <a:cxn ang="0">
                <a:pos x="423" y="152"/>
              </a:cxn>
              <a:cxn ang="0">
                <a:pos x="434" y="125"/>
              </a:cxn>
              <a:cxn ang="0">
                <a:pos x="416" y="114"/>
              </a:cxn>
              <a:cxn ang="0">
                <a:pos x="356" y="58"/>
              </a:cxn>
              <a:cxn ang="0">
                <a:pos x="329" y="27"/>
              </a:cxn>
              <a:cxn ang="0">
                <a:pos x="318" y="27"/>
              </a:cxn>
              <a:cxn ang="0">
                <a:pos x="292" y="58"/>
              </a:cxn>
              <a:cxn ang="0">
                <a:pos x="257" y="97"/>
              </a:cxn>
              <a:cxn ang="0">
                <a:pos x="277" y="134"/>
              </a:cxn>
              <a:cxn ang="0">
                <a:pos x="245" y="177"/>
              </a:cxn>
              <a:cxn ang="0">
                <a:pos x="232" y="239"/>
              </a:cxn>
              <a:cxn ang="0">
                <a:pos x="157" y="226"/>
              </a:cxn>
              <a:cxn ang="0">
                <a:pos x="157" y="225"/>
              </a:cxn>
              <a:cxn ang="0">
                <a:pos x="139" y="207"/>
              </a:cxn>
              <a:cxn ang="0">
                <a:pos x="120" y="226"/>
              </a:cxn>
              <a:cxn ang="0">
                <a:pos x="106" y="239"/>
              </a:cxn>
              <a:cxn ang="0">
                <a:pos x="329" y="207"/>
              </a:cxn>
              <a:cxn ang="0">
                <a:pos x="335" y="202"/>
              </a:cxn>
              <a:cxn ang="0">
                <a:pos x="336" y="200"/>
              </a:cxn>
              <a:cxn ang="0">
                <a:pos x="336" y="200"/>
              </a:cxn>
            </a:cxnLst>
            <a:rect l="0" t="0" r="r" b="b"/>
            <a:pathLst>
              <a:path w="463" h="239">
                <a:moveTo>
                  <a:pt x="32" y="226"/>
                </a:moveTo>
                <a:cubicBezTo>
                  <a:pt x="32" y="177"/>
                  <a:pt x="32" y="177"/>
                  <a:pt x="32" y="177"/>
                </a:cubicBezTo>
                <a:cubicBezTo>
                  <a:pt x="32" y="177"/>
                  <a:pt x="32" y="177"/>
                  <a:pt x="31" y="177"/>
                </a:cubicBezTo>
                <a:cubicBezTo>
                  <a:pt x="24" y="174"/>
                  <a:pt x="15" y="170"/>
                  <a:pt x="8" y="160"/>
                </a:cubicBezTo>
                <a:cubicBezTo>
                  <a:pt x="4" y="153"/>
                  <a:pt x="1" y="145"/>
                  <a:pt x="0" y="135"/>
                </a:cubicBezTo>
                <a:cubicBezTo>
                  <a:pt x="0" y="134"/>
                  <a:pt x="0" y="134"/>
                  <a:pt x="0" y="134"/>
                </a:cubicBezTo>
                <a:cubicBezTo>
                  <a:pt x="1" y="124"/>
                  <a:pt x="3" y="115"/>
                  <a:pt x="8" y="108"/>
                </a:cubicBezTo>
                <a:cubicBezTo>
                  <a:pt x="12" y="102"/>
                  <a:pt x="18" y="97"/>
                  <a:pt x="23" y="94"/>
                </a:cubicBezTo>
                <a:cubicBezTo>
                  <a:pt x="26" y="93"/>
                  <a:pt x="29" y="91"/>
                  <a:pt x="32" y="91"/>
                </a:cubicBezTo>
                <a:cubicBezTo>
                  <a:pt x="32" y="44"/>
                  <a:pt x="32" y="44"/>
                  <a:pt x="32" y="44"/>
                </a:cubicBezTo>
                <a:cubicBezTo>
                  <a:pt x="32" y="41"/>
                  <a:pt x="33" y="38"/>
                  <a:pt x="36" y="35"/>
                </a:cubicBezTo>
                <a:cubicBezTo>
                  <a:pt x="38" y="33"/>
                  <a:pt x="42" y="31"/>
                  <a:pt x="45" y="31"/>
                </a:cubicBezTo>
                <a:cubicBezTo>
                  <a:pt x="106" y="31"/>
                  <a:pt x="106" y="31"/>
                  <a:pt x="106" y="31"/>
                </a:cubicBezTo>
                <a:cubicBezTo>
                  <a:pt x="113" y="31"/>
                  <a:pt x="119" y="37"/>
                  <a:pt x="119" y="43"/>
                </a:cubicBezTo>
                <a:cubicBezTo>
                  <a:pt x="120" y="43"/>
                  <a:pt x="120" y="43"/>
                  <a:pt x="120" y="43"/>
                </a:cubicBezTo>
                <a:cubicBezTo>
                  <a:pt x="120" y="43"/>
                  <a:pt x="120" y="44"/>
                  <a:pt x="120" y="44"/>
                </a:cubicBezTo>
                <a:cubicBezTo>
                  <a:pt x="120" y="44"/>
                  <a:pt x="120" y="44"/>
                  <a:pt x="120" y="45"/>
                </a:cubicBezTo>
                <a:cubicBezTo>
                  <a:pt x="120" y="46"/>
                  <a:pt x="120" y="48"/>
                  <a:pt x="121" y="50"/>
                </a:cubicBezTo>
                <a:cubicBezTo>
                  <a:pt x="123" y="54"/>
                  <a:pt x="125" y="58"/>
                  <a:pt x="128" y="60"/>
                </a:cubicBezTo>
                <a:cubicBezTo>
                  <a:pt x="131" y="62"/>
                  <a:pt x="134" y="63"/>
                  <a:pt x="139" y="63"/>
                </a:cubicBezTo>
                <a:cubicBezTo>
                  <a:pt x="143" y="63"/>
                  <a:pt x="146" y="62"/>
                  <a:pt x="148" y="61"/>
                </a:cubicBezTo>
                <a:cubicBezTo>
                  <a:pt x="151" y="59"/>
                  <a:pt x="152" y="58"/>
                  <a:pt x="154" y="56"/>
                </a:cubicBezTo>
                <a:cubicBezTo>
                  <a:pt x="156" y="52"/>
                  <a:pt x="158" y="47"/>
                  <a:pt x="158" y="45"/>
                </a:cubicBezTo>
                <a:cubicBezTo>
                  <a:pt x="158" y="44"/>
                  <a:pt x="158" y="44"/>
                  <a:pt x="158" y="44"/>
                </a:cubicBezTo>
                <a:cubicBezTo>
                  <a:pt x="158" y="37"/>
                  <a:pt x="164" y="31"/>
                  <a:pt x="171" y="31"/>
                </a:cubicBezTo>
                <a:cubicBezTo>
                  <a:pt x="193" y="31"/>
                  <a:pt x="193" y="31"/>
                  <a:pt x="193" y="31"/>
                </a:cubicBezTo>
                <a:cubicBezTo>
                  <a:pt x="193" y="31"/>
                  <a:pt x="193" y="31"/>
                  <a:pt x="193" y="31"/>
                </a:cubicBezTo>
                <a:cubicBezTo>
                  <a:pt x="200" y="31"/>
                  <a:pt x="206" y="37"/>
                  <a:pt x="206" y="45"/>
                </a:cubicBezTo>
                <a:cubicBezTo>
                  <a:pt x="206" y="52"/>
                  <a:pt x="200" y="58"/>
                  <a:pt x="193" y="58"/>
                </a:cubicBezTo>
                <a:cubicBezTo>
                  <a:pt x="182" y="58"/>
                  <a:pt x="182" y="58"/>
                  <a:pt x="182" y="58"/>
                </a:cubicBezTo>
                <a:cubicBezTo>
                  <a:pt x="182" y="58"/>
                  <a:pt x="182" y="58"/>
                  <a:pt x="182" y="59"/>
                </a:cubicBezTo>
                <a:cubicBezTo>
                  <a:pt x="179" y="66"/>
                  <a:pt x="174" y="75"/>
                  <a:pt x="164" y="82"/>
                </a:cubicBezTo>
                <a:cubicBezTo>
                  <a:pt x="158" y="86"/>
                  <a:pt x="149" y="89"/>
                  <a:pt x="140" y="89"/>
                </a:cubicBezTo>
                <a:cubicBezTo>
                  <a:pt x="139" y="89"/>
                  <a:pt x="139" y="89"/>
                  <a:pt x="139" y="89"/>
                </a:cubicBezTo>
                <a:cubicBezTo>
                  <a:pt x="129" y="89"/>
                  <a:pt x="120" y="87"/>
                  <a:pt x="114" y="82"/>
                </a:cubicBezTo>
                <a:cubicBezTo>
                  <a:pt x="107" y="78"/>
                  <a:pt x="103" y="72"/>
                  <a:pt x="100" y="67"/>
                </a:cubicBezTo>
                <a:cubicBezTo>
                  <a:pt x="98" y="64"/>
                  <a:pt x="97" y="61"/>
                  <a:pt x="96" y="58"/>
                </a:cubicBezTo>
                <a:cubicBezTo>
                  <a:pt x="58" y="58"/>
                  <a:pt x="58" y="58"/>
                  <a:pt x="58" y="58"/>
                </a:cubicBezTo>
                <a:cubicBezTo>
                  <a:pt x="58" y="101"/>
                  <a:pt x="58" y="101"/>
                  <a:pt x="58" y="101"/>
                </a:cubicBezTo>
                <a:cubicBezTo>
                  <a:pt x="58" y="108"/>
                  <a:pt x="53" y="114"/>
                  <a:pt x="46" y="115"/>
                </a:cubicBezTo>
                <a:cubicBezTo>
                  <a:pt x="46" y="115"/>
                  <a:pt x="46" y="115"/>
                  <a:pt x="46" y="115"/>
                </a:cubicBezTo>
                <a:cubicBezTo>
                  <a:pt x="45" y="115"/>
                  <a:pt x="45" y="115"/>
                  <a:pt x="44" y="115"/>
                </a:cubicBezTo>
                <a:cubicBezTo>
                  <a:pt x="43" y="115"/>
                  <a:pt x="42" y="115"/>
                  <a:pt x="40" y="116"/>
                </a:cubicBezTo>
                <a:cubicBezTo>
                  <a:pt x="36" y="117"/>
                  <a:pt x="32" y="119"/>
                  <a:pt x="30" y="123"/>
                </a:cubicBezTo>
                <a:cubicBezTo>
                  <a:pt x="28" y="125"/>
                  <a:pt x="27" y="129"/>
                  <a:pt x="27" y="134"/>
                </a:cubicBezTo>
                <a:cubicBezTo>
                  <a:pt x="27" y="139"/>
                  <a:pt x="28" y="141"/>
                  <a:pt x="29" y="144"/>
                </a:cubicBezTo>
                <a:cubicBezTo>
                  <a:pt x="30" y="146"/>
                  <a:pt x="32" y="147"/>
                  <a:pt x="34" y="149"/>
                </a:cubicBezTo>
                <a:cubicBezTo>
                  <a:pt x="38" y="151"/>
                  <a:pt x="43" y="152"/>
                  <a:pt x="45" y="153"/>
                </a:cubicBezTo>
                <a:cubicBezTo>
                  <a:pt x="45" y="153"/>
                  <a:pt x="46" y="153"/>
                  <a:pt x="46" y="153"/>
                </a:cubicBezTo>
                <a:cubicBezTo>
                  <a:pt x="46" y="153"/>
                  <a:pt x="46" y="153"/>
                  <a:pt x="46" y="153"/>
                </a:cubicBezTo>
                <a:cubicBezTo>
                  <a:pt x="46" y="153"/>
                  <a:pt x="46" y="153"/>
                  <a:pt x="46" y="153"/>
                </a:cubicBezTo>
                <a:cubicBezTo>
                  <a:pt x="53" y="153"/>
                  <a:pt x="59" y="159"/>
                  <a:pt x="59" y="166"/>
                </a:cubicBezTo>
                <a:cubicBezTo>
                  <a:pt x="59" y="213"/>
                  <a:pt x="59" y="213"/>
                  <a:pt x="59" y="213"/>
                </a:cubicBezTo>
                <a:cubicBezTo>
                  <a:pt x="96" y="213"/>
                  <a:pt x="96" y="213"/>
                  <a:pt x="96" y="213"/>
                </a:cubicBezTo>
                <a:cubicBezTo>
                  <a:pt x="96" y="212"/>
                  <a:pt x="96" y="212"/>
                  <a:pt x="96" y="211"/>
                </a:cubicBezTo>
                <a:cubicBezTo>
                  <a:pt x="99" y="204"/>
                  <a:pt x="104" y="195"/>
                  <a:pt x="114" y="188"/>
                </a:cubicBezTo>
                <a:cubicBezTo>
                  <a:pt x="120" y="184"/>
                  <a:pt x="129" y="181"/>
                  <a:pt x="139" y="181"/>
                </a:cubicBezTo>
                <a:cubicBezTo>
                  <a:pt x="140" y="181"/>
                  <a:pt x="140" y="181"/>
                  <a:pt x="140" y="181"/>
                </a:cubicBezTo>
                <a:cubicBezTo>
                  <a:pt x="149" y="181"/>
                  <a:pt x="158" y="184"/>
                  <a:pt x="165" y="189"/>
                </a:cubicBezTo>
                <a:cubicBezTo>
                  <a:pt x="171" y="193"/>
                  <a:pt x="175" y="199"/>
                  <a:pt x="178" y="204"/>
                </a:cubicBezTo>
                <a:cubicBezTo>
                  <a:pt x="180" y="207"/>
                  <a:pt x="181" y="210"/>
                  <a:pt x="182" y="213"/>
                </a:cubicBezTo>
                <a:cubicBezTo>
                  <a:pt x="219" y="213"/>
                  <a:pt x="219" y="213"/>
                  <a:pt x="219" y="213"/>
                </a:cubicBezTo>
                <a:cubicBezTo>
                  <a:pt x="219" y="166"/>
                  <a:pt x="219" y="166"/>
                  <a:pt x="219" y="166"/>
                </a:cubicBezTo>
                <a:cubicBezTo>
                  <a:pt x="219" y="159"/>
                  <a:pt x="224" y="153"/>
                  <a:pt x="231" y="153"/>
                </a:cubicBezTo>
                <a:cubicBezTo>
                  <a:pt x="236" y="152"/>
                  <a:pt x="240" y="151"/>
                  <a:pt x="242" y="150"/>
                </a:cubicBezTo>
                <a:cubicBezTo>
                  <a:pt x="245" y="148"/>
                  <a:pt x="246" y="146"/>
                  <a:pt x="247" y="144"/>
                </a:cubicBezTo>
                <a:cubicBezTo>
                  <a:pt x="250" y="140"/>
                  <a:pt x="250" y="135"/>
                  <a:pt x="250" y="134"/>
                </a:cubicBezTo>
                <a:cubicBezTo>
                  <a:pt x="250" y="134"/>
                  <a:pt x="250" y="134"/>
                  <a:pt x="250" y="134"/>
                </a:cubicBezTo>
                <a:cubicBezTo>
                  <a:pt x="250" y="134"/>
                  <a:pt x="250" y="134"/>
                  <a:pt x="250" y="134"/>
                </a:cubicBezTo>
                <a:cubicBezTo>
                  <a:pt x="250" y="134"/>
                  <a:pt x="250" y="134"/>
                  <a:pt x="250" y="134"/>
                </a:cubicBezTo>
                <a:cubicBezTo>
                  <a:pt x="250" y="134"/>
                  <a:pt x="250" y="131"/>
                  <a:pt x="249" y="128"/>
                </a:cubicBezTo>
                <a:cubicBezTo>
                  <a:pt x="248" y="125"/>
                  <a:pt x="246" y="122"/>
                  <a:pt x="242" y="119"/>
                </a:cubicBezTo>
                <a:cubicBezTo>
                  <a:pt x="240" y="117"/>
                  <a:pt x="236" y="115"/>
                  <a:pt x="230" y="114"/>
                </a:cubicBezTo>
                <a:cubicBezTo>
                  <a:pt x="223" y="113"/>
                  <a:pt x="219" y="108"/>
                  <a:pt x="219" y="101"/>
                </a:cubicBezTo>
                <a:cubicBezTo>
                  <a:pt x="219" y="44"/>
                  <a:pt x="219" y="44"/>
                  <a:pt x="219" y="44"/>
                </a:cubicBezTo>
                <a:cubicBezTo>
                  <a:pt x="219" y="37"/>
                  <a:pt x="225" y="31"/>
                  <a:pt x="232" y="31"/>
                </a:cubicBezTo>
                <a:cubicBezTo>
                  <a:pt x="281" y="31"/>
                  <a:pt x="281" y="31"/>
                  <a:pt x="281" y="31"/>
                </a:cubicBezTo>
                <a:cubicBezTo>
                  <a:pt x="283" y="27"/>
                  <a:pt x="285" y="23"/>
                  <a:pt x="287" y="19"/>
                </a:cubicBezTo>
                <a:cubicBezTo>
                  <a:pt x="291" y="13"/>
                  <a:pt x="297" y="8"/>
                  <a:pt x="302" y="5"/>
                </a:cubicBezTo>
                <a:cubicBezTo>
                  <a:pt x="312" y="0"/>
                  <a:pt x="322" y="0"/>
                  <a:pt x="324" y="0"/>
                </a:cubicBezTo>
                <a:cubicBezTo>
                  <a:pt x="324" y="0"/>
                  <a:pt x="324" y="0"/>
                  <a:pt x="325" y="0"/>
                </a:cubicBezTo>
                <a:cubicBezTo>
                  <a:pt x="330" y="0"/>
                  <a:pt x="336" y="1"/>
                  <a:pt x="343" y="4"/>
                </a:cubicBezTo>
                <a:cubicBezTo>
                  <a:pt x="350" y="7"/>
                  <a:pt x="358" y="13"/>
                  <a:pt x="363" y="22"/>
                </a:cubicBezTo>
                <a:cubicBezTo>
                  <a:pt x="365" y="25"/>
                  <a:pt x="366" y="28"/>
                  <a:pt x="367" y="31"/>
                </a:cubicBezTo>
                <a:cubicBezTo>
                  <a:pt x="385" y="31"/>
                  <a:pt x="418" y="31"/>
                  <a:pt x="418" y="31"/>
                </a:cubicBezTo>
                <a:cubicBezTo>
                  <a:pt x="425" y="31"/>
                  <a:pt x="431" y="37"/>
                  <a:pt x="431" y="45"/>
                </a:cubicBezTo>
                <a:cubicBezTo>
                  <a:pt x="431" y="91"/>
                  <a:pt x="431" y="91"/>
                  <a:pt x="431" y="91"/>
                </a:cubicBezTo>
                <a:cubicBezTo>
                  <a:pt x="431" y="91"/>
                  <a:pt x="432" y="91"/>
                  <a:pt x="432" y="92"/>
                </a:cubicBezTo>
                <a:cubicBezTo>
                  <a:pt x="439" y="94"/>
                  <a:pt x="449" y="99"/>
                  <a:pt x="455" y="109"/>
                </a:cubicBezTo>
                <a:cubicBezTo>
                  <a:pt x="460" y="116"/>
                  <a:pt x="462" y="124"/>
                  <a:pt x="463" y="134"/>
                </a:cubicBezTo>
                <a:cubicBezTo>
                  <a:pt x="463" y="135"/>
                  <a:pt x="463" y="135"/>
                  <a:pt x="463" y="135"/>
                </a:cubicBezTo>
                <a:cubicBezTo>
                  <a:pt x="462" y="145"/>
                  <a:pt x="459" y="153"/>
                  <a:pt x="455" y="160"/>
                </a:cubicBezTo>
                <a:cubicBezTo>
                  <a:pt x="450" y="166"/>
                  <a:pt x="445" y="171"/>
                  <a:pt x="439" y="173"/>
                </a:cubicBezTo>
                <a:cubicBezTo>
                  <a:pt x="436" y="175"/>
                  <a:pt x="434" y="176"/>
                  <a:pt x="431" y="177"/>
                </a:cubicBezTo>
                <a:cubicBezTo>
                  <a:pt x="431" y="226"/>
                  <a:pt x="431" y="226"/>
                  <a:pt x="431" y="226"/>
                </a:cubicBezTo>
                <a:cubicBezTo>
                  <a:pt x="431" y="229"/>
                  <a:pt x="430" y="233"/>
                  <a:pt x="427" y="235"/>
                </a:cubicBezTo>
                <a:cubicBezTo>
                  <a:pt x="425" y="238"/>
                  <a:pt x="421" y="239"/>
                  <a:pt x="418" y="239"/>
                </a:cubicBezTo>
                <a:cubicBezTo>
                  <a:pt x="357" y="239"/>
                  <a:pt x="357" y="239"/>
                  <a:pt x="357" y="239"/>
                </a:cubicBezTo>
                <a:cubicBezTo>
                  <a:pt x="350" y="239"/>
                  <a:pt x="344" y="234"/>
                  <a:pt x="343" y="227"/>
                </a:cubicBezTo>
                <a:cubicBezTo>
                  <a:pt x="343" y="221"/>
                  <a:pt x="341" y="218"/>
                  <a:pt x="340" y="216"/>
                </a:cubicBezTo>
                <a:cubicBezTo>
                  <a:pt x="338" y="213"/>
                  <a:pt x="336" y="212"/>
                  <a:pt x="334" y="210"/>
                </a:cubicBezTo>
                <a:cubicBezTo>
                  <a:pt x="331" y="208"/>
                  <a:pt x="326" y="208"/>
                  <a:pt x="325" y="208"/>
                </a:cubicBezTo>
                <a:cubicBezTo>
                  <a:pt x="325" y="208"/>
                  <a:pt x="324" y="208"/>
                  <a:pt x="324" y="208"/>
                </a:cubicBezTo>
                <a:cubicBezTo>
                  <a:pt x="324" y="208"/>
                  <a:pt x="324" y="208"/>
                  <a:pt x="324" y="208"/>
                </a:cubicBezTo>
                <a:cubicBezTo>
                  <a:pt x="324" y="208"/>
                  <a:pt x="324" y="208"/>
                  <a:pt x="323" y="208"/>
                </a:cubicBezTo>
                <a:cubicBezTo>
                  <a:pt x="322" y="208"/>
                  <a:pt x="321" y="208"/>
                  <a:pt x="319" y="209"/>
                </a:cubicBezTo>
                <a:cubicBezTo>
                  <a:pt x="316" y="210"/>
                  <a:pt x="312" y="212"/>
                  <a:pt x="310" y="215"/>
                </a:cubicBezTo>
                <a:cubicBezTo>
                  <a:pt x="308" y="218"/>
                  <a:pt x="306" y="222"/>
                  <a:pt x="306" y="227"/>
                </a:cubicBezTo>
                <a:cubicBezTo>
                  <a:pt x="305" y="234"/>
                  <a:pt x="299" y="239"/>
                  <a:pt x="292" y="239"/>
                </a:cubicBezTo>
                <a:cubicBezTo>
                  <a:pt x="271" y="239"/>
                  <a:pt x="271" y="239"/>
                  <a:pt x="271" y="239"/>
                </a:cubicBezTo>
                <a:cubicBezTo>
                  <a:pt x="263" y="239"/>
                  <a:pt x="257" y="233"/>
                  <a:pt x="257" y="226"/>
                </a:cubicBezTo>
                <a:cubicBezTo>
                  <a:pt x="257" y="219"/>
                  <a:pt x="263" y="213"/>
                  <a:pt x="271" y="213"/>
                </a:cubicBezTo>
                <a:cubicBezTo>
                  <a:pt x="282" y="213"/>
                  <a:pt x="282" y="213"/>
                  <a:pt x="282" y="213"/>
                </a:cubicBezTo>
                <a:cubicBezTo>
                  <a:pt x="283" y="208"/>
                  <a:pt x="285" y="204"/>
                  <a:pt x="288" y="200"/>
                </a:cubicBezTo>
                <a:cubicBezTo>
                  <a:pt x="292" y="194"/>
                  <a:pt x="298" y="190"/>
                  <a:pt x="303" y="187"/>
                </a:cubicBezTo>
                <a:cubicBezTo>
                  <a:pt x="314" y="181"/>
                  <a:pt x="323" y="181"/>
                  <a:pt x="324" y="181"/>
                </a:cubicBezTo>
                <a:cubicBezTo>
                  <a:pt x="324" y="181"/>
                  <a:pt x="324" y="181"/>
                  <a:pt x="324" y="181"/>
                </a:cubicBezTo>
                <a:cubicBezTo>
                  <a:pt x="324" y="181"/>
                  <a:pt x="324" y="181"/>
                  <a:pt x="324" y="181"/>
                </a:cubicBezTo>
                <a:cubicBezTo>
                  <a:pt x="324" y="181"/>
                  <a:pt x="324" y="181"/>
                  <a:pt x="324" y="181"/>
                </a:cubicBezTo>
                <a:cubicBezTo>
                  <a:pt x="325" y="181"/>
                  <a:pt x="325" y="181"/>
                  <a:pt x="325" y="181"/>
                </a:cubicBezTo>
                <a:cubicBezTo>
                  <a:pt x="327" y="181"/>
                  <a:pt x="331" y="181"/>
                  <a:pt x="338" y="183"/>
                </a:cubicBezTo>
                <a:cubicBezTo>
                  <a:pt x="345" y="186"/>
                  <a:pt x="354" y="190"/>
                  <a:pt x="361" y="200"/>
                </a:cubicBezTo>
                <a:cubicBezTo>
                  <a:pt x="364" y="204"/>
                  <a:pt x="366" y="208"/>
                  <a:pt x="367" y="212"/>
                </a:cubicBezTo>
                <a:cubicBezTo>
                  <a:pt x="405" y="213"/>
                  <a:pt x="405" y="213"/>
                  <a:pt x="405" y="213"/>
                </a:cubicBezTo>
                <a:cubicBezTo>
                  <a:pt x="405" y="166"/>
                  <a:pt x="405" y="166"/>
                  <a:pt x="405" y="166"/>
                </a:cubicBezTo>
                <a:cubicBezTo>
                  <a:pt x="405" y="159"/>
                  <a:pt x="410" y="153"/>
                  <a:pt x="417" y="153"/>
                </a:cubicBezTo>
                <a:cubicBezTo>
                  <a:pt x="417" y="153"/>
                  <a:pt x="417" y="153"/>
                  <a:pt x="417" y="153"/>
                </a:cubicBezTo>
                <a:cubicBezTo>
                  <a:pt x="418" y="153"/>
                  <a:pt x="418" y="153"/>
                  <a:pt x="419" y="153"/>
                </a:cubicBezTo>
                <a:cubicBezTo>
                  <a:pt x="420" y="153"/>
                  <a:pt x="421" y="152"/>
                  <a:pt x="423" y="152"/>
                </a:cubicBezTo>
                <a:cubicBezTo>
                  <a:pt x="427" y="150"/>
                  <a:pt x="431" y="148"/>
                  <a:pt x="433" y="145"/>
                </a:cubicBezTo>
                <a:cubicBezTo>
                  <a:pt x="434" y="142"/>
                  <a:pt x="436" y="139"/>
                  <a:pt x="436" y="134"/>
                </a:cubicBezTo>
                <a:cubicBezTo>
                  <a:pt x="436" y="130"/>
                  <a:pt x="435" y="127"/>
                  <a:pt x="434" y="125"/>
                </a:cubicBezTo>
                <a:cubicBezTo>
                  <a:pt x="433" y="123"/>
                  <a:pt x="431" y="121"/>
                  <a:pt x="429" y="120"/>
                </a:cubicBezTo>
                <a:cubicBezTo>
                  <a:pt x="425" y="117"/>
                  <a:pt x="419" y="115"/>
                  <a:pt x="417" y="115"/>
                </a:cubicBezTo>
                <a:cubicBezTo>
                  <a:pt x="417" y="114"/>
                  <a:pt x="416" y="114"/>
                  <a:pt x="416" y="114"/>
                </a:cubicBezTo>
                <a:cubicBezTo>
                  <a:pt x="410" y="114"/>
                  <a:pt x="404" y="108"/>
                  <a:pt x="404" y="101"/>
                </a:cubicBezTo>
                <a:cubicBezTo>
                  <a:pt x="404" y="58"/>
                  <a:pt x="404" y="58"/>
                  <a:pt x="404" y="58"/>
                </a:cubicBezTo>
                <a:cubicBezTo>
                  <a:pt x="386" y="58"/>
                  <a:pt x="356" y="58"/>
                  <a:pt x="356" y="58"/>
                </a:cubicBezTo>
                <a:cubicBezTo>
                  <a:pt x="349" y="58"/>
                  <a:pt x="343" y="52"/>
                  <a:pt x="343" y="45"/>
                </a:cubicBezTo>
                <a:cubicBezTo>
                  <a:pt x="342" y="38"/>
                  <a:pt x="340" y="35"/>
                  <a:pt x="338" y="32"/>
                </a:cubicBezTo>
                <a:cubicBezTo>
                  <a:pt x="335" y="29"/>
                  <a:pt x="332" y="28"/>
                  <a:pt x="329" y="27"/>
                </a:cubicBezTo>
                <a:cubicBezTo>
                  <a:pt x="327" y="26"/>
                  <a:pt x="325" y="26"/>
                  <a:pt x="325" y="26"/>
                </a:cubicBezTo>
                <a:cubicBezTo>
                  <a:pt x="325" y="26"/>
                  <a:pt x="325" y="26"/>
                  <a:pt x="325" y="26"/>
                </a:cubicBezTo>
                <a:cubicBezTo>
                  <a:pt x="324" y="26"/>
                  <a:pt x="321" y="26"/>
                  <a:pt x="318" y="27"/>
                </a:cubicBezTo>
                <a:cubicBezTo>
                  <a:pt x="315" y="28"/>
                  <a:pt x="312" y="30"/>
                  <a:pt x="309" y="34"/>
                </a:cubicBezTo>
                <a:cubicBezTo>
                  <a:pt x="307" y="36"/>
                  <a:pt x="306" y="40"/>
                  <a:pt x="305" y="46"/>
                </a:cubicBezTo>
                <a:cubicBezTo>
                  <a:pt x="304" y="53"/>
                  <a:pt x="299" y="58"/>
                  <a:pt x="292" y="58"/>
                </a:cubicBezTo>
                <a:cubicBezTo>
                  <a:pt x="245" y="58"/>
                  <a:pt x="245" y="58"/>
                  <a:pt x="245" y="58"/>
                </a:cubicBezTo>
                <a:cubicBezTo>
                  <a:pt x="245" y="91"/>
                  <a:pt x="245" y="91"/>
                  <a:pt x="245" y="91"/>
                </a:cubicBezTo>
                <a:cubicBezTo>
                  <a:pt x="250" y="93"/>
                  <a:pt x="254" y="95"/>
                  <a:pt x="257" y="97"/>
                </a:cubicBezTo>
                <a:cubicBezTo>
                  <a:pt x="263" y="101"/>
                  <a:pt x="268" y="107"/>
                  <a:pt x="271" y="112"/>
                </a:cubicBezTo>
                <a:cubicBezTo>
                  <a:pt x="276" y="122"/>
                  <a:pt x="277" y="131"/>
                  <a:pt x="277" y="134"/>
                </a:cubicBezTo>
                <a:cubicBezTo>
                  <a:pt x="277" y="134"/>
                  <a:pt x="277" y="134"/>
                  <a:pt x="277" y="134"/>
                </a:cubicBezTo>
                <a:cubicBezTo>
                  <a:pt x="277" y="136"/>
                  <a:pt x="277" y="142"/>
                  <a:pt x="274" y="149"/>
                </a:cubicBezTo>
                <a:cubicBezTo>
                  <a:pt x="272" y="156"/>
                  <a:pt x="267" y="165"/>
                  <a:pt x="257" y="171"/>
                </a:cubicBezTo>
                <a:cubicBezTo>
                  <a:pt x="254" y="174"/>
                  <a:pt x="250" y="176"/>
                  <a:pt x="245" y="177"/>
                </a:cubicBezTo>
                <a:cubicBezTo>
                  <a:pt x="245" y="226"/>
                  <a:pt x="245" y="226"/>
                  <a:pt x="245" y="226"/>
                </a:cubicBezTo>
                <a:cubicBezTo>
                  <a:pt x="245" y="229"/>
                  <a:pt x="244" y="233"/>
                  <a:pt x="241" y="235"/>
                </a:cubicBezTo>
                <a:cubicBezTo>
                  <a:pt x="239" y="238"/>
                  <a:pt x="235" y="239"/>
                  <a:pt x="232" y="239"/>
                </a:cubicBezTo>
                <a:cubicBezTo>
                  <a:pt x="171" y="239"/>
                  <a:pt x="171" y="239"/>
                  <a:pt x="171" y="239"/>
                </a:cubicBezTo>
                <a:cubicBezTo>
                  <a:pt x="163" y="239"/>
                  <a:pt x="158" y="233"/>
                  <a:pt x="157" y="226"/>
                </a:cubicBezTo>
                <a:cubicBezTo>
                  <a:pt x="157" y="226"/>
                  <a:pt x="157" y="226"/>
                  <a:pt x="157" y="226"/>
                </a:cubicBezTo>
                <a:cubicBezTo>
                  <a:pt x="157" y="226"/>
                  <a:pt x="157" y="226"/>
                  <a:pt x="157" y="226"/>
                </a:cubicBezTo>
                <a:cubicBezTo>
                  <a:pt x="157" y="226"/>
                  <a:pt x="157" y="226"/>
                  <a:pt x="157" y="226"/>
                </a:cubicBezTo>
                <a:cubicBezTo>
                  <a:pt x="157" y="226"/>
                  <a:pt x="157" y="225"/>
                  <a:pt x="157" y="225"/>
                </a:cubicBezTo>
                <a:cubicBezTo>
                  <a:pt x="157" y="224"/>
                  <a:pt x="157" y="222"/>
                  <a:pt x="156" y="220"/>
                </a:cubicBezTo>
                <a:cubicBezTo>
                  <a:pt x="155" y="217"/>
                  <a:pt x="153" y="213"/>
                  <a:pt x="150" y="211"/>
                </a:cubicBezTo>
                <a:cubicBezTo>
                  <a:pt x="147" y="209"/>
                  <a:pt x="144" y="208"/>
                  <a:pt x="139" y="207"/>
                </a:cubicBezTo>
                <a:cubicBezTo>
                  <a:pt x="135" y="208"/>
                  <a:pt x="132" y="208"/>
                  <a:pt x="130" y="210"/>
                </a:cubicBezTo>
                <a:cubicBezTo>
                  <a:pt x="128" y="211"/>
                  <a:pt x="126" y="213"/>
                  <a:pt x="125" y="215"/>
                </a:cubicBezTo>
                <a:cubicBezTo>
                  <a:pt x="122" y="218"/>
                  <a:pt x="120" y="224"/>
                  <a:pt x="120" y="226"/>
                </a:cubicBezTo>
                <a:cubicBezTo>
                  <a:pt x="120" y="227"/>
                  <a:pt x="120" y="227"/>
                  <a:pt x="120" y="227"/>
                </a:cubicBezTo>
                <a:cubicBezTo>
                  <a:pt x="120" y="227"/>
                  <a:pt x="120" y="227"/>
                  <a:pt x="120" y="227"/>
                </a:cubicBezTo>
                <a:cubicBezTo>
                  <a:pt x="119" y="234"/>
                  <a:pt x="113" y="239"/>
                  <a:pt x="106" y="239"/>
                </a:cubicBezTo>
                <a:cubicBezTo>
                  <a:pt x="45" y="239"/>
                  <a:pt x="45" y="239"/>
                  <a:pt x="45" y="239"/>
                </a:cubicBezTo>
                <a:cubicBezTo>
                  <a:pt x="38" y="239"/>
                  <a:pt x="32" y="233"/>
                  <a:pt x="32" y="226"/>
                </a:cubicBezTo>
                <a:moveTo>
                  <a:pt x="329" y="207"/>
                </a:moveTo>
                <a:cubicBezTo>
                  <a:pt x="330" y="206"/>
                  <a:pt x="330" y="206"/>
                  <a:pt x="330" y="206"/>
                </a:cubicBezTo>
                <a:cubicBezTo>
                  <a:pt x="330" y="206"/>
                  <a:pt x="330" y="206"/>
                  <a:pt x="329" y="207"/>
                </a:cubicBezTo>
                <a:close/>
                <a:moveTo>
                  <a:pt x="335" y="202"/>
                </a:moveTo>
                <a:cubicBezTo>
                  <a:pt x="335" y="202"/>
                  <a:pt x="335" y="202"/>
                  <a:pt x="336" y="202"/>
                </a:cubicBezTo>
                <a:cubicBezTo>
                  <a:pt x="335" y="202"/>
                  <a:pt x="335" y="202"/>
                  <a:pt x="335" y="202"/>
                </a:cubicBezTo>
                <a:close/>
                <a:moveTo>
                  <a:pt x="336" y="200"/>
                </a:moveTo>
                <a:cubicBezTo>
                  <a:pt x="336" y="200"/>
                  <a:pt x="336" y="200"/>
                  <a:pt x="336" y="201"/>
                </a:cubicBezTo>
                <a:cubicBezTo>
                  <a:pt x="336" y="200"/>
                  <a:pt x="336" y="200"/>
                  <a:pt x="337" y="200"/>
                </a:cubicBezTo>
                <a:cubicBezTo>
                  <a:pt x="337" y="200"/>
                  <a:pt x="337" y="200"/>
                  <a:pt x="336" y="20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552"/>
          <p:cNvSpPr>
            <a:spLocks/>
          </p:cNvSpPr>
          <p:nvPr userDrawn="1"/>
        </p:nvSpPr>
        <p:spPr bwMode="auto">
          <a:xfrm>
            <a:off x="6984425" y="5076234"/>
            <a:ext cx="342900" cy="493713"/>
          </a:xfrm>
          <a:custGeom>
            <a:avLst/>
            <a:gdLst/>
            <a:ahLst/>
            <a:cxnLst>
              <a:cxn ang="0">
                <a:pos x="30" y="424"/>
              </a:cxn>
              <a:cxn ang="0">
                <a:pos x="0" y="372"/>
              </a:cxn>
              <a:cxn ang="0">
                <a:pos x="73" y="220"/>
              </a:cxn>
              <a:cxn ang="0">
                <a:pos x="95" y="235"/>
              </a:cxn>
              <a:cxn ang="0">
                <a:pos x="82" y="287"/>
              </a:cxn>
              <a:cxn ang="0">
                <a:pos x="86" y="290"/>
              </a:cxn>
              <a:cxn ang="0">
                <a:pos x="128" y="263"/>
              </a:cxn>
              <a:cxn ang="0">
                <a:pos x="164" y="198"/>
              </a:cxn>
              <a:cxn ang="0">
                <a:pos x="114" y="153"/>
              </a:cxn>
              <a:cxn ang="0">
                <a:pos x="88" y="157"/>
              </a:cxn>
              <a:cxn ang="0">
                <a:pos x="80" y="149"/>
              </a:cxn>
              <a:cxn ang="0">
                <a:pos x="75" y="122"/>
              </a:cxn>
              <a:cxn ang="0">
                <a:pos x="121" y="64"/>
              </a:cxn>
              <a:cxn ang="0">
                <a:pos x="208" y="69"/>
              </a:cxn>
              <a:cxn ang="0">
                <a:pos x="245" y="162"/>
              </a:cxn>
              <a:cxn ang="0">
                <a:pos x="176" y="318"/>
              </a:cxn>
              <a:cxn ang="0">
                <a:pos x="159" y="298"/>
              </a:cxn>
              <a:cxn ang="0">
                <a:pos x="218" y="162"/>
              </a:cxn>
              <a:cxn ang="0">
                <a:pos x="193" y="91"/>
              </a:cxn>
              <a:cxn ang="0">
                <a:pos x="131" y="89"/>
              </a:cxn>
              <a:cxn ang="0">
                <a:pos x="102" y="122"/>
              </a:cxn>
              <a:cxn ang="0">
                <a:pos x="114" y="127"/>
              </a:cxn>
              <a:cxn ang="0">
                <a:pos x="191" y="198"/>
              </a:cxn>
              <a:cxn ang="0">
                <a:pos x="146" y="282"/>
              </a:cxn>
              <a:cxn ang="0">
                <a:pos x="86" y="317"/>
              </a:cxn>
              <a:cxn ang="0">
                <a:pos x="60" y="304"/>
              </a:cxn>
              <a:cxn ang="0">
                <a:pos x="43" y="320"/>
              </a:cxn>
              <a:cxn ang="0">
                <a:pos x="30" y="389"/>
              </a:cxn>
              <a:cxn ang="0">
                <a:pos x="81" y="410"/>
              </a:cxn>
              <a:cxn ang="0">
                <a:pos x="247" y="254"/>
              </a:cxn>
              <a:cxn ang="0">
                <a:pos x="244" y="68"/>
              </a:cxn>
              <a:cxn ang="0">
                <a:pos x="151" y="26"/>
              </a:cxn>
              <a:cxn ang="0">
                <a:pos x="73" y="64"/>
              </a:cxn>
              <a:cxn ang="0">
                <a:pos x="46" y="145"/>
              </a:cxn>
              <a:cxn ang="0">
                <a:pos x="20" y="148"/>
              </a:cxn>
              <a:cxn ang="0">
                <a:pos x="38" y="69"/>
              </a:cxn>
              <a:cxn ang="0">
                <a:pos x="151" y="0"/>
              </a:cxn>
              <a:cxn ang="0">
                <a:pos x="264" y="50"/>
              </a:cxn>
              <a:cxn ang="0">
                <a:pos x="271" y="266"/>
              </a:cxn>
              <a:cxn ang="0">
                <a:pos x="82" y="437"/>
              </a:cxn>
            </a:cxnLst>
            <a:rect l="0" t="0" r="r" b="b"/>
            <a:pathLst>
              <a:path w="303" h="437">
                <a:moveTo>
                  <a:pt x="81" y="437"/>
                </a:moveTo>
                <a:cubicBezTo>
                  <a:pt x="61" y="437"/>
                  <a:pt x="43" y="431"/>
                  <a:pt x="30" y="424"/>
                </a:cubicBezTo>
                <a:cubicBezTo>
                  <a:pt x="20" y="418"/>
                  <a:pt x="12" y="411"/>
                  <a:pt x="7" y="402"/>
                </a:cubicBezTo>
                <a:cubicBezTo>
                  <a:pt x="2" y="393"/>
                  <a:pt x="0" y="383"/>
                  <a:pt x="0" y="372"/>
                </a:cubicBezTo>
                <a:cubicBezTo>
                  <a:pt x="0" y="353"/>
                  <a:pt x="6" y="333"/>
                  <a:pt x="19" y="308"/>
                </a:cubicBezTo>
                <a:cubicBezTo>
                  <a:pt x="31" y="283"/>
                  <a:pt x="49" y="254"/>
                  <a:pt x="73" y="220"/>
                </a:cubicBezTo>
                <a:cubicBezTo>
                  <a:pt x="77" y="215"/>
                  <a:pt x="85" y="213"/>
                  <a:pt x="91" y="217"/>
                </a:cubicBezTo>
                <a:cubicBezTo>
                  <a:pt x="97" y="221"/>
                  <a:pt x="99" y="229"/>
                  <a:pt x="95" y="235"/>
                </a:cubicBezTo>
                <a:cubicBezTo>
                  <a:pt x="85" y="250"/>
                  <a:pt x="80" y="267"/>
                  <a:pt x="80" y="278"/>
                </a:cubicBezTo>
                <a:cubicBezTo>
                  <a:pt x="80" y="282"/>
                  <a:pt x="81" y="285"/>
                  <a:pt x="82" y="287"/>
                </a:cubicBezTo>
                <a:cubicBezTo>
                  <a:pt x="83" y="289"/>
                  <a:pt x="83" y="289"/>
                  <a:pt x="84" y="290"/>
                </a:cubicBezTo>
                <a:cubicBezTo>
                  <a:pt x="84" y="290"/>
                  <a:pt x="84" y="290"/>
                  <a:pt x="86" y="290"/>
                </a:cubicBezTo>
                <a:cubicBezTo>
                  <a:pt x="88" y="290"/>
                  <a:pt x="93" y="289"/>
                  <a:pt x="100" y="285"/>
                </a:cubicBezTo>
                <a:cubicBezTo>
                  <a:pt x="108" y="281"/>
                  <a:pt x="117" y="274"/>
                  <a:pt x="128" y="263"/>
                </a:cubicBezTo>
                <a:cubicBezTo>
                  <a:pt x="141" y="249"/>
                  <a:pt x="151" y="237"/>
                  <a:pt x="156" y="226"/>
                </a:cubicBezTo>
                <a:cubicBezTo>
                  <a:pt x="162" y="215"/>
                  <a:pt x="164" y="206"/>
                  <a:pt x="164" y="198"/>
                </a:cubicBezTo>
                <a:cubicBezTo>
                  <a:pt x="164" y="184"/>
                  <a:pt x="158" y="174"/>
                  <a:pt x="148" y="166"/>
                </a:cubicBezTo>
                <a:cubicBezTo>
                  <a:pt x="139" y="158"/>
                  <a:pt x="126" y="153"/>
                  <a:pt x="114" y="153"/>
                </a:cubicBezTo>
                <a:cubicBezTo>
                  <a:pt x="108" y="153"/>
                  <a:pt x="103" y="154"/>
                  <a:pt x="98" y="157"/>
                </a:cubicBezTo>
                <a:cubicBezTo>
                  <a:pt x="95" y="158"/>
                  <a:pt x="91" y="158"/>
                  <a:pt x="88" y="157"/>
                </a:cubicBezTo>
                <a:cubicBezTo>
                  <a:pt x="84" y="155"/>
                  <a:pt x="82" y="153"/>
                  <a:pt x="80" y="149"/>
                </a:cubicBezTo>
                <a:cubicBezTo>
                  <a:pt x="80" y="149"/>
                  <a:pt x="80" y="149"/>
                  <a:pt x="80" y="149"/>
                </a:cubicBezTo>
                <a:cubicBezTo>
                  <a:pt x="80" y="149"/>
                  <a:pt x="80" y="149"/>
                  <a:pt x="80" y="149"/>
                </a:cubicBezTo>
                <a:cubicBezTo>
                  <a:pt x="77" y="140"/>
                  <a:pt x="75" y="132"/>
                  <a:pt x="75" y="122"/>
                </a:cubicBezTo>
                <a:cubicBezTo>
                  <a:pt x="75" y="111"/>
                  <a:pt x="78" y="99"/>
                  <a:pt x="86" y="88"/>
                </a:cubicBezTo>
                <a:cubicBezTo>
                  <a:pt x="94" y="78"/>
                  <a:pt x="106" y="70"/>
                  <a:pt x="121" y="64"/>
                </a:cubicBezTo>
                <a:cubicBezTo>
                  <a:pt x="134" y="59"/>
                  <a:pt x="148" y="56"/>
                  <a:pt x="162" y="56"/>
                </a:cubicBezTo>
                <a:cubicBezTo>
                  <a:pt x="178" y="56"/>
                  <a:pt x="194" y="60"/>
                  <a:pt x="208" y="69"/>
                </a:cubicBezTo>
                <a:cubicBezTo>
                  <a:pt x="222" y="79"/>
                  <a:pt x="233" y="93"/>
                  <a:pt x="238" y="113"/>
                </a:cubicBezTo>
                <a:cubicBezTo>
                  <a:pt x="242" y="126"/>
                  <a:pt x="245" y="143"/>
                  <a:pt x="245" y="162"/>
                </a:cubicBezTo>
                <a:cubicBezTo>
                  <a:pt x="245" y="186"/>
                  <a:pt x="240" y="214"/>
                  <a:pt x="230" y="242"/>
                </a:cubicBezTo>
                <a:cubicBezTo>
                  <a:pt x="219" y="269"/>
                  <a:pt x="202" y="296"/>
                  <a:pt x="176" y="318"/>
                </a:cubicBezTo>
                <a:cubicBezTo>
                  <a:pt x="170" y="323"/>
                  <a:pt x="161" y="322"/>
                  <a:pt x="157" y="317"/>
                </a:cubicBezTo>
                <a:cubicBezTo>
                  <a:pt x="152" y="311"/>
                  <a:pt x="153" y="303"/>
                  <a:pt x="159" y="298"/>
                </a:cubicBezTo>
                <a:cubicBezTo>
                  <a:pt x="181" y="279"/>
                  <a:pt x="196" y="256"/>
                  <a:pt x="205" y="232"/>
                </a:cubicBezTo>
                <a:cubicBezTo>
                  <a:pt x="214" y="208"/>
                  <a:pt x="218" y="183"/>
                  <a:pt x="218" y="162"/>
                </a:cubicBezTo>
                <a:cubicBezTo>
                  <a:pt x="218" y="145"/>
                  <a:pt x="216" y="130"/>
                  <a:pt x="213" y="120"/>
                </a:cubicBezTo>
                <a:cubicBezTo>
                  <a:pt x="208" y="106"/>
                  <a:pt x="201" y="97"/>
                  <a:pt x="193" y="91"/>
                </a:cubicBezTo>
                <a:cubicBezTo>
                  <a:pt x="184" y="85"/>
                  <a:pt x="174" y="82"/>
                  <a:pt x="162" y="82"/>
                </a:cubicBezTo>
                <a:cubicBezTo>
                  <a:pt x="152" y="82"/>
                  <a:pt x="141" y="85"/>
                  <a:pt x="131" y="89"/>
                </a:cubicBezTo>
                <a:cubicBezTo>
                  <a:pt x="119" y="93"/>
                  <a:pt x="112" y="99"/>
                  <a:pt x="108" y="104"/>
                </a:cubicBezTo>
                <a:cubicBezTo>
                  <a:pt x="104" y="110"/>
                  <a:pt x="102" y="116"/>
                  <a:pt x="102" y="122"/>
                </a:cubicBezTo>
                <a:cubicBezTo>
                  <a:pt x="102" y="124"/>
                  <a:pt x="102" y="126"/>
                  <a:pt x="102" y="128"/>
                </a:cubicBezTo>
                <a:cubicBezTo>
                  <a:pt x="106" y="127"/>
                  <a:pt x="110" y="127"/>
                  <a:pt x="114" y="127"/>
                </a:cubicBezTo>
                <a:cubicBezTo>
                  <a:pt x="132" y="127"/>
                  <a:pt x="151" y="133"/>
                  <a:pt x="165" y="145"/>
                </a:cubicBezTo>
                <a:cubicBezTo>
                  <a:pt x="180" y="157"/>
                  <a:pt x="191" y="176"/>
                  <a:pt x="191" y="198"/>
                </a:cubicBezTo>
                <a:cubicBezTo>
                  <a:pt x="191" y="211"/>
                  <a:pt x="187" y="224"/>
                  <a:pt x="180" y="238"/>
                </a:cubicBezTo>
                <a:cubicBezTo>
                  <a:pt x="173" y="252"/>
                  <a:pt x="162" y="267"/>
                  <a:pt x="146" y="282"/>
                </a:cubicBezTo>
                <a:cubicBezTo>
                  <a:pt x="134" y="294"/>
                  <a:pt x="124" y="302"/>
                  <a:pt x="114" y="308"/>
                </a:cubicBezTo>
                <a:cubicBezTo>
                  <a:pt x="104" y="313"/>
                  <a:pt x="95" y="317"/>
                  <a:pt x="86" y="317"/>
                </a:cubicBezTo>
                <a:cubicBezTo>
                  <a:pt x="81" y="317"/>
                  <a:pt x="76" y="316"/>
                  <a:pt x="71" y="313"/>
                </a:cubicBezTo>
                <a:cubicBezTo>
                  <a:pt x="67" y="311"/>
                  <a:pt x="63" y="307"/>
                  <a:pt x="60" y="304"/>
                </a:cubicBezTo>
                <a:cubicBezTo>
                  <a:pt x="59" y="301"/>
                  <a:pt x="57" y="298"/>
                  <a:pt x="56" y="295"/>
                </a:cubicBezTo>
                <a:cubicBezTo>
                  <a:pt x="51" y="304"/>
                  <a:pt x="46" y="312"/>
                  <a:pt x="43" y="320"/>
                </a:cubicBezTo>
                <a:cubicBezTo>
                  <a:pt x="31" y="343"/>
                  <a:pt x="26" y="360"/>
                  <a:pt x="26" y="372"/>
                </a:cubicBezTo>
                <a:cubicBezTo>
                  <a:pt x="26" y="379"/>
                  <a:pt x="28" y="384"/>
                  <a:pt x="30" y="389"/>
                </a:cubicBezTo>
                <a:cubicBezTo>
                  <a:pt x="33" y="393"/>
                  <a:pt x="37" y="397"/>
                  <a:pt x="43" y="401"/>
                </a:cubicBezTo>
                <a:cubicBezTo>
                  <a:pt x="52" y="406"/>
                  <a:pt x="66" y="411"/>
                  <a:pt x="81" y="410"/>
                </a:cubicBezTo>
                <a:cubicBezTo>
                  <a:pt x="100" y="410"/>
                  <a:pt x="121" y="404"/>
                  <a:pt x="142" y="385"/>
                </a:cubicBezTo>
                <a:cubicBezTo>
                  <a:pt x="192" y="336"/>
                  <a:pt x="226" y="292"/>
                  <a:pt x="247" y="254"/>
                </a:cubicBezTo>
                <a:cubicBezTo>
                  <a:pt x="268" y="215"/>
                  <a:pt x="276" y="181"/>
                  <a:pt x="276" y="153"/>
                </a:cubicBezTo>
                <a:cubicBezTo>
                  <a:pt x="276" y="117"/>
                  <a:pt x="263" y="89"/>
                  <a:pt x="244" y="68"/>
                </a:cubicBezTo>
                <a:cubicBezTo>
                  <a:pt x="225" y="47"/>
                  <a:pt x="199" y="34"/>
                  <a:pt x="174" y="29"/>
                </a:cubicBezTo>
                <a:cubicBezTo>
                  <a:pt x="166" y="27"/>
                  <a:pt x="158" y="26"/>
                  <a:pt x="151" y="26"/>
                </a:cubicBezTo>
                <a:cubicBezTo>
                  <a:pt x="134" y="26"/>
                  <a:pt x="119" y="30"/>
                  <a:pt x="106" y="37"/>
                </a:cubicBezTo>
                <a:cubicBezTo>
                  <a:pt x="94" y="44"/>
                  <a:pt x="82" y="53"/>
                  <a:pt x="73" y="64"/>
                </a:cubicBezTo>
                <a:cubicBezTo>
                  <a:pt x="55" y="86"/>
                  <a:pt x="45" y="115"/>
                  <a:pt x="46" y="136"/>
                </a:cubicBezTo>
                <a:cubicBezTo>
                  <a:pt x="46" y="139"/>
                  <a:pt x="46" y="142"/>
                  <a:pt x="46" y="145"/>
                </a:cubicBezTo>
                <a:cubicBezTo>
                  <a:pt x="47" y="152"/>
                  <a:pt x="42" y="159"/>
                  <a:pt x="35" y="160"/>
                </a:cubicBezTo>
                <a:cubicBezTo>
                  <a:pt x="27" y="160"/>
                  <a:pt x="21" y="155"/>
                  <a:pt x="20" y="148"/>
                </a:cubicBezTo>
                <a:cubicBezTo>
                  <a:pt x="19" y="144"/>
                  <a:pt x="19" y="140"/>
                  <a:pt x="19" y="136"/>
                </a:cubicBezTo>
                <a:cubicBezTo>
                  <a:pt x="19" y="115"/>
                  <a:pt x="26" y="91"/>
                  <a:pt x="38" y="69"/>
                </a:cubicBezTo>
                <a:cubicBezTo>
                  <a:pt x="51" y="47"/>
                  <a:pt x="69" y="26"/>
                  <a:pt x="94" y="13"/>
                </a:cubicBezTo>
                <a:cubicBezTo>
                  <a:pt x="110" y="5"/>
                  <a:pt x="130" y="0"/>
                  <a:pt x="151" y="0"/>
                </a:cubicBezTo>
                <a:cubicBezTo>
                  <a:pt x="160" y="0"/>
                  <a:pt x="170" y="1"/>
                  <a:pt x="180" y="3"/>
                </a:cubicBezTo>
                <a:cubicBezTo>
                  <a:pt x="210" y="9"/>
                  <a:pt x="240" y="25"/>
                  <a:pt x="264" y="50"/>
                </a:cubicBezTo>
                <a:cubicBezTo>
                  <a:pt x="287" y="75"/>
                  <a:pt x="303" y="110"/>
                  <a:pt x="303" y="153"/>
                </a:cubicBezTo>
                <a:cubicBezTo>
                  <a:pt x="303" y="187"/>
                  <a:pt x="293" y="224"/>
                  <a:pt x="271" y="266"/>
                </a:cubicBezTo>
                <a:cubicBezTo>
                  <a:pt x="248" y="308"/>
                  <a:pt x="212" y="354"/>
                  <a:pt x="160" y="404"/>
                </a:cubicBezTo>
                <a:cubicBezTo>
                  <a:pt x="135" y="428"/>
                  <a:pt x="107" y="437"/>
                  <a:pt x="82" y="437"/>
                </a:cubicBezTo>
                <a:cubicBezTo>
                  <a:pt x="82" y="437"/>
                  <a:pt x="82" y="437"/>
                  <a:pt x="81" y="437"/>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2" name="Group 319"/>
          <p:cNvGrpSpPr>
            <a:grpSpLocks noChangeAspect="1"/>
          </p:cNvGrpSpPr>
          <p:nvPr userDrawn="1"/>
        </p:nvGrpSpPr>
        <p:grpSpPr bwMode="auto">
          <a:xfrm>
            <a:off x="7631288" y="1168800"/>
            <a:ext cx="266700" cy="506413"/>
            <a:chOff x="2579" y="548"/>
            <a:chExt cx="168" cy="319"/>
          </a:xfrm>
          <a:noFill/>
        </p:grpSpPr>
        <p:sp>
          <p:nvSpPr>
            <p:cNvPr id="93" name="Freeform 320"/>
            <p:cNvSpPr>
              <a:spLocks/>
            </p:cNvSpPr>
            <p:nvPr/>
          </p:nvSpPr>
          <p:spPr bwMode="auto">
            <a:xfrm>
              <a:off x="2579" y="548"/>
              <a:ext cx="168" cy="319"/>
            </a:xfrm>
            <a:custGeom>
              <a:avLst/>
              <a:gdLst/>
              <a:ahLst/>
              <a:cxnLst>
                <a:cxn ang="0">
                  <a:pos x="197" y="418"/>
                </a:cxn>
                <a:cxn ang="0">
                  <a:pos x="0" y="369"/>
                </a:cxn>
                <a:cxn ang="0">
                  <a:pos x="0" y="61"/>
                </a:cxn>
                <a:cxn ang="0">
                  <a:pos x="79" y="33"/>
                </a:cxn>
                <a:cxn ang="0">
                  <a:pos x="88" y="31"/>
                </a:cxn>
                <a:cxn ang="0">
                  <a:pos x="88" y="7"/>
                </a:cxn>
                <a:cxn ang="0">
                  <a:pos x="147" y="7"/>
                </a:cxn>
                <a:cxn ang="0">
                  <a:pos x="147" y="32"/>
                </a:cxn>
                <a:cxn ang="0">
                  <a:pos x="151" y="32"/>
                </a:cxn>
                <a:cxn ang="0">
                  <a:pos x="235" y="61"/>
                </a:cxn>
                <a:cxn ang="0">
                  <a:pos x="235" y="369"/>
                </a:cxn>
              </a:cxnLst>
              <a:rect l="0" t="0" r="r" b="b"/>
              <a:pathLst>
                <a:path w="235" h="449">
                  <a:moveTo>
                    <a:pt x="197" y="418"/>
                  </a:moveTo>
                  <a:cubicBezTo>
                    <a:pt x="130" y="449"/>
                    <a:pt x="0" y="433"/>
                    <a:pt x="0" y="369"/>
                  </a:cubicBezTo>
                  <a:cubicBezTo>
                    <a:pt x="0" y="61"/>
                    <a:pt x="0" y="61"/>
                    <a:pt x="0" y="61"/>
                  </a:cubicBezTo>
                  <a:cubicBezTo>
                    <a:pt x="0" y="45"/>
                    <a:pt x="35" y="36"/>
                    <a:pt x="79" y="33"/>
                  </a:cubicBezTo>
                  <a:cubicBezTo>
                    <a:pt x="88" y="31"/>
                    <a:pt x="88" y="31"/>
                    <a:pt x="88" y="31"/>
                  </a:cubicBezTo>
                  <a:cubicBezTo>
                    <a:pt x="88" y="7"/>
                    <a:pt x="88" y="7"/>
                    <a:pt x="88" y="7"/>
                  </a:cubicBezTo>
                  <a:cubicBezTo>
                    <a:pt x="88" y="0"/>
                    <a:pt x="147" y="0"/>
                    <a:pt x="147" y="7"/>
                  </a:cubicBezTo>
                  <a:cubicBezTo>
                    <a:pt x="147" y="32"/>
                    <a:pt x="147" y="32"/>
                    <a:pt x="147" y="32"/>
                  </a:cubicBezTo>
                  <a:cubicBezTo>
                    <a:pt x="151" y="32"/>
                    <a:pt x="151" y="32"/>
                    <a:pt x="151" y="32"/>
                  </a:cubicBezTo>
                  <a:cubicBezTo>
                    <a:pt x="197" y="35"/>
                    <a:pt x="235" y="45"/>
                    <a:pt x="235" y="61"/>
                  </a:cubicBezTo>
                  <a:cubicBezTo>
                    <a:pt x="235" y="369"/>
                    <a:pt x="235" y="369"/>
                    <a:pt x="235" y="369"/>
                  </a:cubicBezTo>
                </a:path>
              </a:pathLst>
            </a:custGeom>
            <a:grpFill/>
            <a:ln w="28575"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21"/>
            <p:cNvSpPr>
              <a:spLocks/>
            </p:cNvSpPr>
            <p:nvPr/>
          </p:nvSpPr>
          <p:spPr bwMode="auto">
            <a:xfrm>
              <a:off x="2626" y="590"/>
              <a:ext cx="121" cy="19"/>
            </a:xfrm>
            <a:custGeom>
              <a:avLst/>
              <a:gdLst/>
              <a:ahLst/>
              <a:cxnLst>
                <a:cxn ang="0">
                  <a:pos x="169" y="0"/>
                </a:cxn>
                <a:cxn ang="0">
                  <a:pos x="51" y="27"/>
                </a:cxn>
                <a:cxn ang="0">
                  <a:pos x="0" y="24"/>
                </a:cxn>
              </a:cxnLst>
              <a:rect l="0" t="0" r="r" b="b"/>
              <a:pathLst>
                <a:path w="169" h="27">
                  <a:moveTo>
                    <a:pt x="169" y="0"/>
                  </a:moveTo>
                  <a:cubicBezTo>
                    <a:pt x="169" y="15"/>
                    <a:pt x="117" y="27"/>
                    <a:pt x="51" y="27"/>
                  </a:cubicBezTo>
                  <a:cubicBezTo>
                    <a:pt x="33" y="27"/>
                    <a:pt x="15" y="26"/>
                    <a:pt x="0" y="24"/>
                  </a:cubicBezTo>
                </a:path>
              </a:pathLst>
            </a:custGeom>
            <a:grpFill/>
            <a:ln w="28575"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95" name="Freeform 389"/>
          <p:cNvSpPr>
            <a:spLocks/>
          </p:cNvSpPr>
          <p:nvPr userDrawn="1"/>
        </p:nvSpPr>
        <p:spPr bwMode="auto">
          <a:xfrm>
            <a:off x="7549532" y="4511961"/>
            <a:ext cx="430213" cy="298450"/>
          </a:xfrm>
          <a:custGeom>
            <a:avLst/>
            <a:gdLst/>
            <a:ahLst/>
            <a:cxnLst>
              <a:cxn ang="0">
                <a:pos x="274" y="19"/>
              </a:cxn>
              <a:cxn ang="0">
                <a:pos x="255" y="64"/>
              </a:cxn>
              <a:cxn ang="0">
                <a:pos x="256" y="75"/>
              </a:cxn>
              <a:cxn ang="0">
                <a:pos x="151" y="181"/>
              </a:cxn>
              <a:cxn ang="0">
                <a:pos x="142" y="202"/>
              </a:cxn>
              <a:cxn ang="0">
                <a:pos x="142" y="202"/>
              </a:cxn>
              <a:cxn ang="0">
                <a:pos x="147" y="220"/>
              </a:cxn>
              <a:cxn ang="0">
                <a:pos x="123" y="235"/>
              </a:cxn>
              <a:cxn ang="0">
                <a:pos x="104" y="233"/>
              </a:cxn>
              <a:cxn ang="0">
                <a:pos x="100" y="213"/>
              </a:cxn>
              <a:cxn ang="0">
                <a:pos x="81" y="170"/>
              </a:cxn>
              <a:cxn ang="0">
                <a:pos x="32" y="182"/>
              </a:cxn>
              <a:cxn ang="0">
                <a:pos x="7" y="218"/>
              </a:cxn>
              <a:cxn ang="0">
                <a:pos x="5" y="221"/>
              </a:cxn>
              <a:cxn ang="0">
                <a:pos x="6" y="221"/>
              </a:cxn>
              <a:cxn ang="0">
                <a:pos x="5" y="239"/>
              </a:cxn>
              <a:cxn ang="0">
                <a:pos x="23" y="241"/>
              </a:cxn>
              <a:cxn ang="0">
                <a:pos x="30" y="231"/>
              </a:cxn>
              <a:cxn ang="0">
                <a:pos x="31" y="231"/>
              </a:cxn>
              <a:cxn ang="0">
                <a:pos x="70" y="194"/>
              </a:cxn>
              <a:cxn ang="0">
                <a:pos x="73" y="211"/>
              </a:cxn>
              <a:cxn ang="0">
                <a:pos x="89" y="255"/>
              </a:cxn>
              <a:cxn ang="0">
                <a:pos x="129" y="261"/>
              </a:cxn>
              <a:cxn ang="0">
                <a:pos x="176" y="225"/>
              </a:cxn>
              <a:cxn ang="0">
                <a:pos x="178" y="219"/>
              </a:cxn>
              <a:cxn ang="0">
                <a:pos x="174" y="209"/>
              </a:cxn>
              <a:cxn ang="0">
                <a:pos x="170" y="205"/>
              </a:cxn>
              <a:cxn ang="0">
                <a:pos x="168" y="202"/>
              </a:cxn>
              <a:cxn ang="0">
                <a:pos x="170" y="200"/>
              </a:cxn>
              <a:cxn ang="0">
                <a:pos x="280" y="89"/>
              </a:cxn>
              <a:cxn ang="0">
                <a:pos x="284" y="76"/>
              </a:cxn>
              <a:cxn ang="0">
                <a:pos x="293" y="38"/>
              </a:cxn>
              <a:cxn ang="0">
                <a:pos x="319" y="27"/>
              </a:cxn>
              <a:cxn ang="0">
                <a:pos x="346" y="38"/>
              </a:cxn>
              <a:cxn ang="0">
                <a:pos x="357" y="65"/>
              </a:cxn>
              <a:cxn ang="0">
                <a:pos x="346" y="91"/>
              </a:cxn>
              <a:cxn ang="0">
                <a:pos x="308" y="100"/>
              </a:cxn>
              <a:cxn ang="0">
                <a:pos x="295" y="104"/>
              </a:cxn>
              <a:cxn ang="0">
                <a:pos x="193" y="206"/>
              </a:cxn>
              <a:cxn ang="0">
                <a:pos x="193" y="225"/>
              </a:cxn>
              <a:cxn ang="0">
                <a:pos x="212" y="225"/>
              </a:cxn>
              <a:cxn ang="0">
                <a:pos x="308" y="128"/>
              </a:cxn>
              <a:cxn ang="0">
                <a:pos x="365" y="110"/>
              </a:cxn>
              <a:cxn ang="0">
                <a:pos x="383" y="65"/>
              </a:cxn>
              <a:cxn ang="0">
                <a:pos x="365" y="19"/>
              </a:cxn>
              <a:cxn ang="0">
                <a:pos x="319" y="0"/>
              </a:cxn>
              <a:cxn ang="0">
                <a:pos x="274" y="19"/>
              </a:cxn>
            </a:cxnLst>
            <a:rect l="0" t="0" r="r" b="b"/>
            <a:pathLst>
              <a:path w="383" h="264">
                <a:moveTo>
                  <a:pt x="274" y="19"/>
                </a:moveTo>
                <a:cubicBezTo>
                  <a:pt x="262" y="31"/>
                  <a:pt x="255" y="48"/>
                  <a:pt x="255" y="64"/>
                </a:cubicBezTo>
                <a:cubicBezTo>
                  <a:pt x="255" y="68"/>
                  <a:pt x="256" y="72"/>
                  <a:pt x="256" y="75"/>
                </a:cubicBezTo>
                <a:cubicBezTo>
                  <a:pt x="247" y="85"/>
                  <a:pt x="151" y="181"/>
                  <a:pt x="151" y="181"/>
                </a:cubicBezTo>
                <a:cubicBezTo>
                  <a:pt x="145" y="187"/>
                  <a:pt x="142" y="194"/>
                  <a:pt x="142" y="202"/>
                </a:cubicBezTo>
                <a:cubicBezTo>
                  <a:pt x="142" y="202"/>
                  <a:pt x="142" y="202"/>
                  <a:pt x="142" y="202"/>
                </a:cubicBezTo>
                <a:cubicBezTo>
                  <a:pt x="142" y="209"/>
                  <a:pt x="144" y="215"/>
                  <a:pt x="147" y="220"/>
                </a:cubicBezTo>
                <a:cubicBezTo>
                  <a:pt x="141" y="227"/>
                  <a:pt x="132" y="232"/>
                  <a:pt x="123" y="235"/>
                </a:cubicBezTo>
                <a:cubicBezTo>
                  <a:pt x="117" y="236"/>
                  <a:pt x="110" y="237"/>
                  <a:pt x="104" y="233"/>
                </a:cubicBezTo>
                <a:cubicBezTo>
                  <a:pt x="99" y="229"/>
                  <a:pt x="99" y="225"/>
                  <a:pt x="100" y="213"/>
                </a:cubicBezTo>
                <a:cubicBezTo>
                  <a:pt x="101" y="201"/>
                  <a:pt x="103" y="180"/>
                  <a:pt x="81" y="170"/>
                </a:cubicBezTo>
                <a:cubicBezTo>
                  <a:pt x="71" y="165"/>
                  <a:pt x="52" y="161"/>
                  <a:pt x="32" y="182"/>
                </a:cubicBezTo>
                <a:cubicBezTo>
                  <a:pt x="21" y="193"/>
                  <a:pt x="13" y="208"/>
                  <a:pt x="7" y="218"/>
                </a:cubicBezTo>
                <a:cubicBezTo>
                  <a:pt x="6" y="221"/>
                  <a:pt x="5" y="221"/>
                  <a:pt x="5" y="221"/>
                </a:cubicBezTo>
                <a:cubicBezTo>
                  <a:pt x="6" y="221"/>
                  <a:pt x="6" y="221"/>
                  <a:pt x="6" y="221"/>
                </a:cubicBezTo>
                <a:cubicBezTo>
                  <a:pt x="1" y="225"/>
                  <a:pt x="0" y="234"/>
                  <a:pt x="5" y="239"/>
                </a:cubicBezTo>
                <a:cubicBezTo>
                  <a:pt x="10" y="245"/>
                  <a:pt x="17" y="246"/>
                  <a:pt x="23" y="241"/>
                </a:cubicBezTo>
                <a:cubicBezTo>
                  <a:pt x="25" y="239"/>
                  <a:pt x="28" y="236"/>
                  <a:pt x="30" y="231"/>
                </a:cubicBezTo>
                <a:cubicBezTo>
                  <a:pt x="30" y="231"/>
                  <a:pt x="31" y="231"/>
                  <a:pt x="31" y="231"/>
                </a:cubicBezTo>
                <a:cubicBezTo>
                  <a:pt x="45" y="204"/>
                  <a:pt x="57" y="188"/>
                  <a:pt x="70" y="194"/>
                </a:cubicBezTo>
                <a:cubicBezTo>
                  <a:pt x="74" y="196"/>
                  <a:pt x="75" y="197"/>
                  <a:pt x="73" y="211"/>
                </a:cubicBezTo>
                <a:cubicBezTo>
                  <a:pt x="72" y="223"/>
                  <a:pt x="71" y="242"/>
                  <a:pt x="89" y="255"/>
                </a:cubicBezTo>
                <a:cubicBezTo>
                  <a:pt x="100" y="262"/>
                  <a:pt x="114" y="264"/>
                  <a:pt x="129" y="261"/>
                </a:cubicBezTo>
                <a:cubicBezTo>
                  <a:pt x="148" y="256"/>
                  <a:pt x="167" y="242"/>
                  <a:pt x="176" y="225"/>
                </a:cubicBezTo>
                <a:cubicBezTo>
                  <a:pt x="176" y="225"/>
                  <a:pt x="178" y="219"/>
                  <a:pt x="178" y="219"/>
                </a:cubicBezTo>
                <a:cubicBezTo>
                  <a:pt x="179" y="215"/>
                  <a:pt x="177" y="213"/>
                  <a:pt x="174" y="209"/>
                </a:cubicBezTo>
                <a:cubicBezTo>
                  <a:pt x="170" y="205"/>
                  <a:pt x="170" y="205"/>
                  <a:pt x="170" y="205"/>
                </a:cubicBezTo>
                <a:cubicBezTo>
                  <a:pt x="169" y="204"/>
                  <a:pt x="168" y="203"/>
                  <a:pt x="168" y="202"/>
                </a:cubicBezTo>
                <a:cubicBezTo>
                  <a:pt x="168" y="202"/>
                  <a:pt x="169" y="201"/>
                  <a:pt x="170" y="200"/>
                </a:cubicBezTo>
                <a:cubicBezTo>
                  <a:pt x="280" y="89"/>
                  <a:pt x="280" y="89"/>
                  <a:pt x="280" y="89"/>
                </a:cubicBezTo>
                <a:cubicBezTo>
                  <a:pt x="284" y="86"/>
                  <a:pt x="285" y="80"/>
                  <a:pt x="284" y="76"/>
                </a:cubicBezTo>
                <a:cubicBezTo>
                  <a:pt x="279" y="62"/>
                  <a:pt x="283" y="48"/>
                  <a:pt x="293" y="38"/>
                </a:cubicBezTo>
                <a:cubicBezTo>
                  <a:pt x="300" y="31"/>
                  <a:pt x="309" y="27"/>
                  <a:pt x="319" y="27"/>
                </a:cubicBezTo>
                <a:cubicBezTo>
                  <a:pt x="329" y="27"/>
                  <a:pt x="339" y="31"/>
                  <a:pt x="346" y="38"/>
                </a:cubicBezTo>
                <a:cubicBezTo>
                  <a:pt x="353" y="45"/>
                  <a:pt x="357" y="55"/>
                  <a:pt x="357" y="65"/>
                </a:cubicBezTo>
                <a:cubicBezTo>
                  <a:pt x="357" y="75"/>
                  <a:pt x="353" y="84"/>
                  <a:pt x="346" y="91"/>
                </a:cubicBezTo>
                <a:cubicBezTo>
                  <a:pt x="336" y="101"/>
                  <a:pt x="322" y="104"/>
                  <a:pt x="308" y="100"/>
                </a:cubicBezTo>
                <a:cubicBezTo>
                  <a:pt x="304" y="99"/>
                  <a:pt x="298" y="100"/>
                  <a:pt x="295" y="104"/>
                </a:cubicBezTo>
                <a:cubicBezTo>
                  <a:pt x="193" y="206"/>
                  <a:pt x="193" y="206"/>
                  <a:pt x="193" y="206"/>
                </a:cubicBezTo>
                <a:cubicBezTo>
                  <a:pt x="188" y="211"/>
                  <a:pt x="188" y="219"/>
                  <a:pt x="193" y="225"/>
                </a:cubicBezTo>
                <a:cubicBezTo>
                  <a:pt x="198" y="230"/>
                  <a:pt x="206" y="230"/>
                  <a:pt x="212" y="225"/>
                </a:cubicBezTo>
                <a:cubicBezTo>
                  <a:pt x="212" y="225"/>
                  <a:pt x="299" y="137"/>
                  <a:pt x="308" y="128"/>
                </a:cubicBezTo>
                <a:cubicBezTo>
                  <a:pt x="329" y="131"/>
                  <a:pt x="350" y="125"/>
                  <a:pt x="365" y="110"/>
                </a:cubicBezTo>
                <a:cubicBezTo>
                  <a:pt x="377" y="98"/>
                  <a:pt x="383" y="82"/>
                  <a:pt x="383" y="65"/>
                </a:cubicBezTo>
                <a:cubicBezTo>
                  <a:pt x="383" y="47"/>
                  <a:pt x="377" y="31"/>
                  <a:pt x="365" y="19"/>
                </a:cubicBezTo>
                <a:cubicBezTo>
                  <a:pt x="353" y="7"/>
                  <a:pt x="336" y="0"/>
                  <a:pt x="319" y="0"/>
                </a:cubicBezTo>
                <a:cubicBezTo>
                  <a:pt x="302" y="0"/>
                  <a:pt x="286" y="7"/>
                  <a:pt x="274"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457"/>
          <p:cNvSpPr>
            <a:spLocks noEditPoints="1"/>
          </p:cNvSpPr>
          <p:nvPr userDrawn="1"/>
        </p:nvSpPr>
        <p:spPr bwMode="auto">
          <a:xfrm>
            <a:off x="7596363" y="2405280"/>
            <a:ext cx="336550" cy="473075"/>
          </a:xfrm>
          <a:custGeom>
            <a:avLst/>
            <a:gdLst/>
            <a:ahLst/>
            <a:cxnLst>
              <a:cxn ang="0">
                <a:pos x="139" y="0"/>
              </a:cxn>
              <a:cxn ang="0">
                <a:pos x="60" y="45"/>
              </a:cxn>
              <a:cxn ang="0">
                <a:pos x="66" y="70"/>
              </a:cxn>
              <a:cxn ang="0">
                <a:pos x="200" y="115"/>
              </a:cxn>
              <a:cxn ang="0">
                <a:pos x="146" y="150"/>
              </a:cxn>
              <a:cxn ang="0">
                <a:pos x="141" y="194"/>
              </a:cxn>
              <a:cxn ang="0">
                <a:pos x="141" y="220"/>
              </a:cxn>
              <a:cxn ang="0">
                <a:pos x="146" y="259"/>
              </a:cxn>
              <a:cxn ang="0">
                <a:pos x="128" y="272"/>
              </a:cxn>
              <a:cxn ang="0">
                <a:pos x="146" y="286"/>
              </a:cxn>
              <a:cxn ang="0">
                <a:pos x="65" y="322"/>
              </a:cxn>
              <a:cxn ang="0">
                <a:pos x="26" y="322"/>
              </a:cxn>
              <a:cxn ang="0">
                <a:pos x="46" y="255"/>
              </a:cxn>
              <a:cxn ang="0">
                <a:pos x="78" y="248"/>
              </a:cxn>
              <a:cxn ang="0">
                <a:pos x="125" y="210"/>
              </a:cxn>
              <a:cxn ang="0">
                <a:pos x="68" y="223"/>
              </a:cxn>
              <a:cxn ang="0">
                <a:pos x="45" y="228"/>
              </a:cxn>
              <a:cxn ang="0">
                <a:pos x="26" y="158"/>
              </a:cxn>
              <a:cxn ang="0">
                <a:pos x="78" y="123"/>
              </a:cxn>
              <a:cxn ang="0">
                <a:pos x="65" y="84"/>
              </a:cxn>
              <a:cxn ang="0">
                <a:pos x="52" y="115"/>
              </a:cxn>
              <a:cxn ang="0">
                <a:pos x="0" y="150"/>
              </a:cxn>
              <a:cxn ang="0">
                <a:pos x="13" y="348"/>
              </a:cxn>
              <a:cxn ang="0">
                <a:pos x="52" y="406"/>
              </a:cxn>
              <a:cxn ang="0">
                <a:pos x="213" y="419"/>
              </a:cxn>
              <a:cxn ang="0">
                <a:pos x="226" y="309"/>
              </a:cxn>
              <a:cxn ang="0">
                <a:pos x="222" y="300"/>
              </a:cxn>
              <a:cxn ang="0">
                <a:pos x="221" y="298"/>
              </a:cxn>
              <a:cxn ang="0">
                <a:pos x="220" y="298"/>
              </a:cxn>
              <a:cxn ang="0">
                <a:pos x="219" y="297"/>
              </a:cxn>
              <a:cxn ang="0">
                <a:pos x="218" y="297"/>
              </a:cxn>
              <a:cxn ang="0">
                <a:pos x="216" y="296"/>
              </a:cxn>
              <a:cxn ang="0">
                <a:pos x="214" y="296"/>
              </a:cxn>
              <a:cxn ang="0">
                <a:pos x="212" y="296"/>
              </a:cxn>
              <a:cxn ang="0">
                <a:pos x="207" y="297"/>
              </a:cxn>
              <a:cxn ang="0">
                <a:pos x="207" y="297"/>
              </a:cxn>
              <a:cxn ang="0">
                <a:pos x="206" y="297"/>
              </a:cxn>
              <a:cxn ang="0">
                <a:pos x="173" y="158"/>
              </a:cxn>
              <a:cxn ang="0">
                <a:pos x="226" y="123"/>
              </a:cxn>
              <a:cxn ang="0">
                <a:pos x="213" y="43"/>
              </a:cxn>
              <a:cxn ang="0">
                <a:pos x="143" y="27"/>
              </a:cxn>
              <a:cxn ang="0">
                <a:pos x="272" y="357"/>
              </a:cxn>
              <a:cxn ang="0">
                <a:pos x="237" y="392"/>
              </a:cxn>
              <a:cxn ang="0">
                <a:pos x="292" y="377"/>
              </a:cxn>
              <a:cxn ang="0">
                <a:pos x="298" y="14"/>
              </a:cxn>
              <a:cxn ang="0">
                <a:pos x="78" y="348"/>
              </a:cxn>
              <a:cxn ang="0">
                <a:pos x="164" y="348"/>
              </a:cxn>
              <a:cxn ang="0">
                <a:pos x="200" y="331"/>
              </a:cxn>
              <a:cxn ang="0">
                <a:pos x="78" y="392"/>
              </a:cxn>
            </a:cxnLst>
            <a:rect l="0" t="0" r="r" b="b"/>
            <a:pathLst>
              <a:path w="298" h="419">
                <a:moveTo>
                  <a:pt x="285" y="0"/>
                </a:moveTo>
                <a:cubicBezTo>
                  <a:pt x="139" y="0"/>
                  <a:pt x="139" y="0"/>
                  <a:pt x="139" y="0"/>
                </a:cubicBezTo>
                <a:cubicBezTo>
                  <a:pt x="137" y="0"/>
                  <a:pt x="134" y="1"/>
                  <a:pt x="132" y="2"/>
                </a:cubicBezTo>
                <a:cubicBezTo>
                  <a:pt x="60" y="45"/>
                  <a:pt x="60" y="45"/>
                  <a:pt x="60" y="45"/>
                </a:cubicBezTo>
                <a:cubicBezTo>
                  <a:pt x="54" y="48"/>
                  <a:pt x="52" y="54"/>
                  <a:pt x="53" y="60"/>
                </a:cubicBezTo>
                <a:cubicBezTo>
                  <a:pt x="55" y="66"/>
                  <a:pt x="60" y="70"/>
                  <a:pt x="66" y="70"/>
                </a:cubicBezTo>
                <a:cubicBezTo>
                  <a:pt x="200" y="70"/>
                  <a:pt x="200" y="70"/>
                  <a:pt x="200" y="70"/>
                </a:cubicBezTo>
                <a:cubicBezTo>
                  <a:pt x="200" y="115"/>
                  <a:pt x="200" y="115"/>
                  <a:pt x="200" y="115"/>
                </a:cubicBezTo>
                <a:cubicBezTo>
                  <a:pt x="154" y="138"/>
                  <a:pt x="154" y="138"/>
                  <a:pt x="154" y="138"/>
                </a:cubicBezTo>
                <a:cubicBezTo>
                  <a:pt x="149" y="140"/>
                  <a:pt x="146" y="144"/>
                  <a:pt x="146" y="150"/>
                </a:cubicBezTo>
                <a:cubicBezTo>
                  <a:pt x="146" y="194"/>
                  <a:pt x="146" y="194"/>
                  <a:pt x="146" y="194"/>
                </a:cubicBezTo>
                <a:cubicBezTo>
                  <a:pt x="141" y="194"/>
                  <a:pt x="141" y="194"/>
                  <a:pt x="141" y="194"/>
                </a:cubicBezTo>
                <a:cubicBezTo>
                  <a:pt x="134" y="194"/>
                  <a:pt x="128" y="200"/>
                  <a:pt x="128" y="207"/>
                </a:cubicBezTo>
                <a:cubicBezTo>
                  <a:pt x="128" y="214"/>
                  <a:pt x="134" y="220"/>
                  <a:pt x="141" y="220"/>
                </a:cubicBezTo>
                <a:cubicBezTo>
                  <a:pt x="146" y="220"/>
                  <a:pt x="146" y="220"/>
                  <a:pt x="146" y="220"/>
                </a:cubicBezTo>
                <a:cubicBezTo>
                  <a:pt x="146" y="259"/>
                  <a:pt x="146" y="259"/>
                  <a:pt x="146" y="259"/>
                </a:cubicBezTo>
                <a:cubicBezTo>
                  <a:pt x="141" y="259"/>
                  <a:pt x="141" y="259"/>
                  <a:pt x="141" y="259"/>
                </a:cubicBezTo>
                <a:cubicBezTo>
                  <a:pt x="134" y="259"/>
                  <a:pt x="128" y="265"/>
                  <a:pt x="128" y="272"/>
                </a:cubicBezTo>
                <a:cubicBezTo>
                  <a:pt x="128" y="280"/>
                  <a:pt x="134" y="286"/>
                  <a:pt x="141" y="286"/>
                </a:cubicBezTo>
                <a:cubicBezTo>
                  <a:pt x="146" y="286"/>
                  <a:pt x="146" y="286"/>
                  <a:pt x="146" y="286"/>
                </a:cubicBezTo>
                <a:cubicBezTo>
                  <a:pt x="146" y="322"/>
                  <a:pt x="146" y="322"/>
                  <a:pt x="146" y="322"/>
                </a:cubicBezTo>
                <a:cubicBezTo>
                  <a:pt x="65" y="322"/>
                  <a:pt x="65" y="322"/>
                  <a:pt x="65" y="322"/>
                </a:cubicBezTo>
                <a:cubicBezTo>
                  <a:pt x="54" y="322"/>
                  <a:pt x="54" y="322"/>
                  <a:pt x="54" y="322"/>
                </a:cubicBezTo>
                <a:cubicBezTo>
                  <a:pt x="26" y="322"/>
                  <a:pt x="26" y="322"/>
                  <a:pt x="26" y="322"/>
                </a:cubicBezTo>
                <a:cubicBezTo>
                  <a:pt x="26" y="255"/>
                  <a:pt x="26" y="255"/>
                  <a:pt x="26" y="255"/>
                </a:cubicBezTo>
                <a:cubicBezTo>
                  <a:pt x="46" y="255"/>
                  <a:pt x="46" y="255"/>
                  <a:pt x="46" y="255"/>
                </a:cubicBezTo>
                <a:cubicBezTo>
                  <a:pt x="49" y="259"/>
                  <a:pt x="54" y="261"/>
                  <a:pt x="60" y="261"/>
                </a:cubicBezTo>
                <a:cubicBezTo>
                  <a:pt x="68" y="261"/>
                  <a:pt x="75" y="255"/>
                  <a:pt x="78" y="248"/>
                </a:cubicBezTo>
                <a:cubicBezTo>
                  <a:pt x="119" y="228"/>
                  <a:pt x="119" y="228"/>
                  <a:pt x="119" y="228"/>
                </a:cubicBezTo>
                <a:cubicBezTo>
                  <a:pt x="125" y="225"/>
                  <a:pt x="128" y="217"/>
                  <a:pt x="125" y="210"/>
                </a:cubicBezTo>
                <a:cubicBezTo>
                  <a:pt x="122" y="204"/>
                  <a:pt x="114" y="201"/>
                  <a:pt x="107" y="204"/>
                </a:cubicBezTo>
                <a:cubicBezTo>
                  <a:pt x="68" y="223"/>
                  <a:pt x="68" y="223"/>
                  <a:pt x="68" y="223"/>
                </a:cubicBezTo>
                <a:cubicBezTo>
                  <a:pt x="65" y="222"/>
                  <a:pt x="62" y="221"/>
                  <a:pt x="60" y="221"/>
                </a:cubicBezTo>
                <a:cubicBezTo>
                  <a:pt x="54" y="221"/>
                  <a:pt x="48" y="224"/>
                  <a:pt x="45" y="228"/>
                </a:cubicBezTo>
                <a:cubicBezTo>
                  <a:pt x="26" y="228"/>
                  <a:pt x="26" y="228"/>
                  <a:pt x="26" y="228"/>
                </a:cubicBezTo>
                <a:cubicBezTo>
                  <a:pt x="26" y="158"/>
                  <a:pt x="26" y="158"/>
                  <a:pt x="26" y="158"/>
                </a:cubicBezTo>
                <a:cubicBezTo>
                  <a:pt x="71" y="135"/>
                  <a:pt x="71" y="135"/>
                  <a:pt x="71" y="135"/>
                </a:cubicBezTo>
                <a:cubicBezTo>
                  <a:pt x="76" y="133"/>
                  <a:pt x="78" y="128"/>
                  <a:pt x="78" y="123"/>
                </a:cubicBezTo>
                <a:cubicBezTo>
                  <a:pt x="78" y="98"/>
                  <a:pt x="78" y="98"/>
                  <a:pt x="78" y="98"/>
                </a:cubicBezTo>
                <a:cubicBezTo>
                  <a:pt x="78" y="90"/>
                  <a:pt x="72" y="84"/>
                  <a:pt x="65" y="84"/>
                </a:cubicBezTo>
                <a:cubicBezTo>
                  <a:pt x="58" y="84"/>
                  <a:pt x="52" y="90"/>
                  <a:pt x="52" y="98"/>
                </a:cubicBezTo>
                <a:cubicBezTo>
                  <a:pt x="52" y="115"/>
                  <a:pt x="52" y="115"/>
                  <a:pt x="52" y="115"/>
                </a:cubicBezTo>
                <a:cubicBezTo>
                  <a:pt x="7" y="138"/>
                  <a:pt x="7" y="138"/>
                  <a:pt x="7" y="138"/>
                </a:cubicBezTo>
                <a:cubicBezTo>
                  <a:pt x="2" y="140"/>
                  <a:pt x="0" y="144"/>
                  <a:pt x="0" y="150"/>
                </a:cubicBezTo>
                <a:cubicBezTo>
                  <a:pt x="0" y="335"/>
                  <a:pt x="0" y="335"/>
                  <a:pt x="0" y="335"/>
                </a:cubicBezTo>
                <a:cubicBezTo>
                  <a:pt x="0" y="342"/>
                  <a:pt x="6" y="348"/>
                  <a:pt x="13" y="348"/>
                </a:cubicBezTo>
                <a:cubicBezTo>
                  <a:pt x="52" y="348"/>
                  <a:pt x="52" y="348"/>
                  <a:pt x="52" y="348"/>
                </a:cubicBezTo>
                <a:cubicBezTo>
                  <a:pt x="52" y="406"/>
                  <a:pt x="52" y="406"/>
                  <a:pt x="52" y="406"/>
                </a:cubicBezTo>
                <a:cubicBezTo>
                  <a:pt x="52" y="413"/>
                  <a:pt x="58" y="419"/>
                  <a:pt x="65" y="419"/>
                </a:cubicBezTo>
                <a:cubicBezTo>
                  <a:pt x="213" y="419"/>
                  <a:pt x="213" y="419"/>
                  <a:pt x="213" y="419"/>
                </a:cubicBezTo>
                <a:cubicBezTo>
                  <a:pt x="220" y="419"/>
                  <a:pt x="226" y="413"/>
                  <a:pt x="226" y="406"/>
                </a:cubicBezTo>
                <a:cubicBezTo>
                  <a:pt x="226" y="309"/>
                  <a:pt x="226" y="309"/>
                  <a:pt x="226" y="309"/>
                </a:cubicBezTo>
                <a:cubicBezTo>
                  <a:pt x="226" y="306"/>
                  <a:pt x="225" y="302"/>
                  <a:pt x="223" y="300"/>
                </a:cubicBezTo>
                <a:cubicBezTo>
                  <a:pt x="223" y="300"/>
                  <a:pt x="222" y="300"/>
                  <a:pt x="222" y="300"/>
                </a:cubicBezTo>
                <a:cubicBezTo>
                  <a:pt x="222" y="299"/>
                  <a:pt x="222" y="299"/>
                  <a:pt x="221" y="299"/>
                </a:cubicBezTo>
                <a:cubicBezTo>
                  <a:pt x="221" y="299"/>
                  <a:pt x="221" y="298"/>
                  <a:pt x="221" y="298"/>
                </a:cubicBezTo>
                <a:cubicBezTo>
                  <a:pt x="220" y="298"/>
                  <a:pt x="220" y="298"/>
                  <a:pt x="220" y="298"/>
                </a:cubicBezTo>
                <a:cubicBezTo>
                  <a:pt x="220" y="298"/>
                  <a:pt x="220" y="298"/>
                  <a:pt x="220" y="298"/>
                </a:cubicBezTo>
                <a:cubicBezTo>
                  <a:pt x="220" y="298"/>
                  <a:pt x="220" y="298"/>
                  <a:pt x="220" y="298"/>
                </a:cubicBezTo>
                <a:cubicBezTo>
                  <a:pt x="220" y="298"/>
                  <a:pt x="219" y="297"/>
                  <a:pt x="219" y="297"/>
                </a:cubicBezTo>
                <a:cubicBezTo>
                  <a:pt x="219" y="297"/>
                  <a:pt x="219" y="297"/>
                  <a:pt x="219" y="297"/>
                </a:cubicBezTo>
                <a:cubicBezTo>
                  <a:pt x="218" y="297"/>
                  <a:pt x="218" y="297"/>
                  <a:pt x="218" y="297"/>
                </a:cubicBezTo>
                <a:cubicBezTo>
                  <a:pt x="218" y="297"/>
                  <a:pt x="217" y="296"/>
                  <a:pt x="217" y="296"/>
                </a:cubicBezTo>
                <a:cubicBezTo>
                  <a:pt x="217" y="296"/>
                  <a:pt x="216" y="296"/>
                  <a:pt x="216" y="296"/>
                </a:cubicBezTo>
                <a:cubicBezTo>
                  <a:pt x="216" y="296"/>
                  <a:pt x="216" y="296"/>
                  <a:pt x="215" y="296"/>
                </a:cubicBezTo>
                <a:cubicBezTo>
                  <a:pt x="215" y="296"/>
                  <a:pt x="215" y="296"/>
                  <a:pt x="214" y="296"/>
                </a:cubicBezTo>
                <a:cubicBezTo>
                  <a:pt x="214" y="296"/>
                  <a:pt x="214" y="296"/>
                  <a:pt x="214" y="296"/>
                </a:cubicBezTo>
                <a:cubicBezTo>
                  <a:pt x="213" y="296"/>
                  <a:pt x="213" y="296"/>
                  <a:pt x="212" y="296"/>
                </a:cubicBezTo>
                <a:cubicBezTo>
                  <a:pt x="212" y="296"/>
                  <a:pt x="212" y="296"/>
                  <a:pt x="212" y="296"/>
                </a:cubicBezTo>
                <a:cubicBezTo>
                  <a:pt x="210" y="296"/>
                  <a:pt x="209" y="296"/>
                  <a:pt x="207" y="297"/>
                </a:cubicBezTo>
                <a:cubicBezTo>
                  <a:pt x="207" y="297"/>
                  <a:pt x="207" y="297"/>
                  <a:pt x="207" y="297"/>
                </a:cubicBezTo>
                <a:cubicBezTo>
                  <a:pt x="207" y="297"/>
                  <a:pt x="207" y="297"/>
                  <a:pt x="207" y="297"/>
                </a:cubicBezTo>
                <a:cubicBezTo>
                  <a:pt x="207" y="297"/>
                  <a:pt x="207" y="297"/>
                  <a:pt x="207" y="297"/>
                </a:cubicBezTo>
                <a:cubicBezTo>
                  <a:pt x="206" y="297"/>
                  <a:pt x="206" y="297"/>
                  <a:pt x="206" y="297"/>
                </a:cubicBezTo>
                <a:cubicBezTo>
                  <a:pt x="173" y="314"/>
                  <a:pt x="173" y="314"/>
                  <a:pt x="173" y="314"/>
                </a:cubicBezTo>
                <a:cubicBezTo>
                  <a:pt x="173" y="158"/>
                  <a:pt x="173" y="158"/>
                  <a:pt x="173" y="158"/>
                </a:cubicBezTo>
                <a:cubicBezTo>
                  <a:pt x="219" y="135"/>
                  <a:pt x="219" y="135"/>
                  <a:pt x="219" y="135"/>
                </a:cubicBezTo>
                <a:cubicBezTo>
                  <a:pt x="223" y="133"/>
                  <a:pt x="226" y="128"/>
                  <a:pt x="226" y="123"/>
                </a:cubicBezTo>
                <a:cubicBezTo>
                  <a:pt x="226" y="56"/>
                  <a:pt x="226" y="56"/>
                  <a:pt x="226" y="56"/>
                </a:cubicBezTo>
                <a:cubicBezTo>
                  <a:pt x="226" y="49"/>
                  <a:pt x="220" y="43"/>
                  <a:pt x="213" y="43"/>
                </a:cubicBezTo>
                <a:cubicBezTo>
                  <a:pt x="115" y="43"/>
                  <a:pt x="115" y="43"/>
                  <a:pt x="115" y="43"/>
                </a:cubicBezTo>
                <a:cubicBezTo>
                  <a:pt x="143" y="27"/>
                  <a:pt x="143" y="27"/>
                  <a:pt x="143" y="27"/>
                </a:cubicBezTo>
                <a:cubicBezTo>
                  <a:pt x="272" y="27"/>
                  <a:pt x="272" y="27"/>
                  <a:pt x="272" y="27"/>
                </a:cubicBezTo>
                <a:cubicBezTo>
                  <a:pt x="272" y="357"/>
                  <a:pt x="272" y="357"/>
                  <a:pt x="272" y="357"/>
                </a:cubicBezTo>
                <a:cubicBezTo>
                  <a:pt x="242" y="374"/>
                  <a:pt x="242" y="374"/>
                  <a:pt x="242" y="374"/>
                </a:cubicBezTo>
                <a:cubicBezTo>
                  <a:pt x="235" y="378"/>
                  <a:pt x="233" y="386"/>
                  <a:pt x="237" y="392"/>
                </a:cubicBezTo>
                <a:cubicBezTo>
                  <a:pt x="240" y="399"/>
                  <a:pt x="249" y="401"/>
                  <a:pt x="255" y="397"/>
                </a:cubicBezTo>
                <a:cubicBezTo>
                  <a:pt x="292" y="377"/>
                  <a:pt x="292" y="377"/>
                  <a:pt x="292" y="377"/>
                </a:cubicBezTo>
                <a:cubicBezTo>
                  <a:pt x="296" y="374"/>
                  <a:pt x="298" y="370"/>
                  <a:pt x="298" y="365"/>
                </a:cubicBezTo>
                <a:cubicBezTo>
                  <a:pt x="298" y="14"/>
                  <a:pt x="298" y="14"/>
                  <a:pt x="298" y="14"/>
                </a:cubicBezTo>
                <a:cubicBezTo>
                  <a:pt x="298" y="6"/>
                  <a:pt x="292" y="0"/>
                  <a:pt x="285" y="0"/>
                </a:cubicBezTo>
                <a:close/>
                <a:moveTo>
                  <a:pt x="78" y="348"/>
                </a:moveTo>
                <a:cubicBezTo>
                  <a:pt x="157" y="348"/>
                  <a:pt x="157" y="348"/>
                  <a:pt x="157" y="348"/>
                </a:cubicBezTo>
                <a:cubicBezTo>
                  <a:pt x="159" y="349"/>
                  <a:pt x="162" y="349"/>
                  <a:pt x="164" y="348"/>
                </a:cubicBezTo>
                <a:cubicBezTo>
                  <a:pt x="166" y="348"/>
                  <a:pt x="168" y="347"/>
                  <a:pt x="169" y="346"/>
                </a:cubicBezTo>
                <a:cubicBezTo>
                  <a:pt x="200" y="331"/>
                  <a:pt x="200" y="331"/>
                  <a:pt x="200" y="331"/>
                </a:cubicBezTo>
                <a:cubicBezTo>
                  <a:pt x="200" y="392"/>
                  <a:pt x="200" y="392"/>
                  <a:pt x="200" y="392"/>
                </a:cubicBezTo>
                <a:cubicBezTo>
                  <a:pt x="78" y="392"/>
                  <a:pt x="78" y="392"/>
                  <a:pt x="78" y="392"/>
                </a:cubicBezTo>
                <a:lnTo>
                  <a:pt x="78" y="34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465"/>
          <p:cNvSpPr>
            <a:spLocks/>
          </p:cNvSpPr>
          <p:nvPr userDrawn="1"/>
        </p:nvSpPr>
        <p:spPr bwMode="auto">
          <a:xfrm>
            <a:off x="7504288" y="1737423"/>
            <a:ext cx="520700" cy="533401"/>
          </a:xfrm>
          <a:custGeom>
            <a:avLst/>
            <a:gdLst/>
            <a:ahLst/>
            <a:cxnLst>
              <a:cxn ang="0">
                <a:pos x="28" y="296"/>
              </a:cxn>
              <a:cxn ang="0">
                <a:pos x="28" y="301"/>
              </a:cxn>
              <a:cxn ang="0">
                <a:pos x="16" y="330"/>
              </a:cxn>
              <a:cxn ang="0">
                <a:pos x="2" y="394"/>
              </a:cxn>
              <a:cxn ang="0">
                <a:pos x="160" y="426"/>
              </a:cxn>
              <a:cxn ang="0">
                <a:pos x="168" y="415"/>
              </a:cxn>
              <a:cxn ang="0">
                <a:pos x="271" y="373"/>
              </a:cxn>
              <a:cxn ang="0">
                <a:pos x="377" y="462"/>
              </a:cxn>
              <a:cxn ang="0">
                <a:pos x="274" y="346"/>
              </a:cxn>
              <a:cxn ang="0">
                <a:pos x="160" y="385"/>
              </a:cxn>
              <a:cxn ang="0">
                <a:pos x="148" y="398"/>
              </a:cxn>
              <a:cxn ang="0">
                <a:pos x="138" y="409"/>
              </a:cxn>
              <a:cxn ang="0">
                <a:pos x="28" y="389"/>
              </a:cxn>
              <a:cxn ang="0">
                <a:pos x="38" y="345"/>
              </a:cxn>
              <a:cxn ang="0">
                <a:pos x="61" y="319"/>
              </a:cxn>
              <a:cxn ang="0">
                <a:pos x="54" y="296"/>
              </a:cxn>
              <a:cxn ang="0">
                <a:pos x="375" y="34"/>
              </a:cxn>
              <a:cxn ang="0">
                <a:pos x="430" y="73"/>
              </a:cxn>
              <a:cxn ang="0">
                <a:pos x="331" y="150"/>
              </a:cxn>
              <a:cxn ang="0">
                <a:pos x="305" y="101"/>
              </a:cxn>
              <a:cxn ang="0">
                <a:pos x="300" y="99"/>
              </a:cxn>
              <a:cxn ang="0">
                <a:pos x="134" y="235"/>
              </a:cxn>
              <a:cxn ang="0">
                <a:pos x="135" y="242"/>
              </a:cxn>
              <a:cxn ang="0">
                <a:pos x="141" y="249"/>
              </a:cxn>
              <a:cxn ang="0">
                <a:pos x="177" y="278"/>
              </a:cxn>
              <a:cxn ang="0">
                <a:pos x="79" y="355"/>
              </a:cxn>
              <a:cxn ang="0">
                <a:pos x="58" y="345"/>
              </a:cxn>
              <a:cxn ang="0">
                <a:pos x="57" y="371"/>
              </a:cxn>
              <a:cxn ang="0">
                <a:pos x="59" y="374"/>
              </a:cxn>
              <a:cxn ang="0">
                <a:pos x="158" y="353"/>
              </a:cxn>
              <a:cxn ang="0">
                <a:pos x="201" y="263"/>
              </a:cxn>
              <a:cxn ang="0">
                <a:pos x="198" y="259"/>
              </a:cxn>
              <a:cxn ang="0">
                <a:pos x="161" y="231"/>
              </a:cxn>
              <a:cxn ang="0">
                <a:pos x="290" y="126"/>
              </a:cxn>
              <a:cxn ang="0">
                <a:pos x="311" y="167"/>
              </a:cxn>
              <a:cxn ang="0">
                <a:pos x="314" y="171"/>
              </a:cxn>
              <a:cxn ang="0">
                <a:pos x="453" y="58"/>
              </a:cxn>
              <a:cxn ang="0">
                <a:pos x="453" y="57"/>
              </a:cxn>
              <a:cxn ang="0">
                <a:pos x="385" y="9"/>
              </a:cxn>
              <a:cxn ang="0">
                <a:pos x="384" y="8"/>
              </a:cxn>
              <a:cxn ang="0">
                <a:pos x="158" y="95"/>
              </a:cxn>
            </a:cxnLst>
            <a:rect l="0" t="0" r="r" b="b"/>
            <a:pathLst>
              <a:path w="463" h="474">
                <a:moveTo>
                  <a:pt x="158" y="95"/>
                </a:moveTo>
                <a:cubicBezTo>
                  <a:pt x="83" y="157"/>
                  <a:pt x="33" y="233"/>
                  <a:pt x="28" y="296"/>
                </a:cubicBezTo>
                <a:cubicBezTo>
                  <a:pt x="28" y="296"/>
                  <a:pt x="27" y="296"/>
                  <a:pt x="27" y="297"/>
                </a:cubicBezTo>
                <a:cubicBezTo>
                  <a:pt x="27" y="298"/>
                  <a:pt x="28" y="299"/>
                  <a:pt x="28" y="301"/>
                </a:cubicBezTo>
                <a:cubicBezTo>
                  <a:pt x="28" y="301"/>
                  <a:pt x="30" y="307"/>
                  <a:pt x="32" y="314"/>
                </a:cubicBezTo>
                <a:cubicBezTo>
                  <a:pt x="25" y="320"/>
                  <a:pt x="18" y="328"/>
                  <a:pt x="16" y="330"/>
                </a:cubicBezTo>
                <a:cubicBezTo>
                  <a:pt x="6" y="345"/>
                  <a:pt x="0" y="362"/>
                  <a:pt x="0" y="379"/>
                </a:cubicBezTo>
                <a:cubicBezTo>
                  <a:pt x="0" y="384"/>
                  <a:pt x="1" y="389"/>
                  <a:pt x="2" y="394"/>
                </a:cubicBezTo>
                <a:cubicBezTo>
                  <a:pt x="6" y="416"/>
                  <a:pt x="18" y="435"/>
                  <a:pt x="36" y="448"/>
                </a:cubicBezTo>
                <a:cubicBezTo>
                  <a:pt x="74" y="474"/>
                  <a:pt x="131" y="464"/>
                  <a:pt x="160" y="426"/>
                </a:cubicBezTo>
                <a:cubicBezTo>
                  <a:pt x="160" y="426"/>
                  <a:pt x="160" y="426"/>
                  <a:pt x="159" y="426"/>
                </a:cubicBezTo>
                <a:cubicBezTo>
                  <a:pt x="159" y="426"/>
                  <a:pt x="168" y="415"/>
                  <a:pt x="168" y="415"/>
                </a:cubicBezTo>
                <a:cubicBezTo>
                  <a:pt x="169" y="415"/>
                  <a:pt x="179" y="403"/>
                  <a:pt x="180" y="403"/>
                </a:cubicBezTo>
                <a:cubicBezTo>
                  <a:pt x="201" y="380"/>
                  <a:pt x="236" y="369"/>
                  <a:pt x="271" y="373"/>
                </a:cubicBezTo>
                <a:cubicBezTo>
                  <a:pt x="319" y="379"/>
                  <a:pt x="358" y="411"/>
                  <a:pt x="362" y="450"/>
                </a:cubicBezTo>
                <a:cubicBezTo>
                  <a:pt x="363" y="457"/>
                  <a:pt x="370" y="463"/>
                  <a:pt x="377" y="462"/>
                </a:cubicBezTo>
                <a:cubicBezTo>
                  <a:pt x="385" y="461"/>
                  <a:pt x="390" y="454"/>
                  <a:pt x="389" y="447"/>
                </a:cubicBezTo>
                <a:cubicBezTo>
                  <a:pt x="383" y="396"/>
                  <a:pt x="334" y="353"/>
                  <a:pt x="274" y="346"/>
                </a:cubicBezTo>
                <a:cubicBezTo>
                  <a:pt x="230" y="341"/>
                  <a:pt x="187" y="355"/>
                  <a:pt x="160" y="384"/>
                </a:cubicBezTo>
                <a:cubicBezTo>
                  <a:pt x="160" y="385"/>
                  <a:pt x="160" y="385"/>
                  <a:pt x="160" y="385"/>
                </a:cubicBezTo>
                <a:cubicBezTo>
                  <a:pt x="148" y="397"/>
                  <a:pt x="148" y="397"/>
                  <a:pt x="148" y="397"/>
                </a:cubicBezTo>
                <a:cubicBezTo>
                  <a:pt x="148" y="398"/>
                  <a:pt x="148" y="398"/>
                  <a:pt x="148" y="398"/>
                </a:cubicBezTo>
                <a:cubicBezTo>
                  <a:pt x="139" y="409"/>
                  <a:pt x="139" y="409"/>
                  <a:pt x="139" y="409"/>
                </a:cubicBezTo>
                <a:cubicBezTo>
                  <a:pt x="139" y="409"/>
                  <a:pt x="139" y="409"/>
                  <a:pt x="138" y="409"/>
                </a:cubicBezTo>
                <a:cubicBezTo>
                  <a:pt x="116" y="439"/>
                  <a:pt x="75" y="442"/>
                  <a:pt x="52" y="426"/>
                </a:cubicBezTo>
                <a:cubicBezTo>
                  <a:pt x="39" y="417"/>
                  <a:pt x="31" y="404"/>
                  <a:pt x="28" y="389"/>
                </a:cubicBezTo>
                <a:cubicBezTo>
                  <a:pt x="27" y="386"/>
                  <a:pt x="27" y="383"/>
                  <a:pt x="27" y="379"/>
                </a:cubicBezTo>
                <a:cubicBezTo>
                  <a:pt x="27" y="367"/>
                  <a:pt x="31" y="356"/>
                  <a:pt x="38" y="345"/>
                </a:cubicBezTo>
                <a:cubicBezTo>
                  <a:pt x="40" y="343"/>
                  <a:pt x="49" y="334"/>
                  <a:pt x="54" y="331"/>
                </a:cubicBezTo>
                <a:cubicBezTo>
                  <a:pt x="58" y="329"/>
                  <a:pt x="61" y="324"/>
                  <a:pt x="61" y="319"/>
                </a:cubicBezTo>
                <a:cubicBezTo>
                  <a:pt x="61" y="318"/>
                  <a:pt x="61" y="317"/>
                  <a:pt x="60" y="315"/>
                </a:cubicBezTo>
                <a:cubicBezTo>
                  <a:pt x="60" y="315"/>
                  <a:pt x="56" y="300"/>
                  <a:pt x="54" y="296"/>
                </a:cubicBezTo>
                <a:cubicBezTo>
                  <a:pt x="60" y="241"/>
                  <a:pt x="107" y="171"/>
                  <a:pt x="175" y="116"/>
                </a:cubicBezTo>
                <a:cubicBezTo>
                  <a:pt x="243" y="61"/>
                  <a:pt x="321" y="29"/>
                  <a:pt x="375" y="34"/>
                </a:cubicBezTo>
                <a:cubicBezTo>
                  <a:pt x="395" y="43"/>
                  <a:pt x="413" y="55"/>
                  <a:pt x="429" y="70"/>
                </a:cubicBezTo>
                <a:cubicBezTo>
                  <a:pt x="429" y="71"/>
                  <a:pt x="430" y="72"/>
                  <a:pt x="430" y="73"/>
                </a:cubicBezTo>
                <a:cubicBezTo>
                  <a:pt x="430" y="85"/>
                  <a:pt x="419" y="106"/>
                  <a:pt x="394" y="127"/>
                </a:cubicBezTo>
                <a:cubicBezTo>
                  <a:pt x="367" y="148"/>
                  <a:pt x="342" y="154"/>
                  <a:pt x="331" y="150"/>
                </a:cubicBezTo>
                <a:cubicBezTo>
                  <a:pt x="324" y="137"/>
                  <a:pt x="318" y="123"/>
                  <a:pt x="313" y="109"/>
                </a:cubicBezTo>
                <a:cubicBezTo>
                  <a:pt x="312" y="105"/>
                  <a:pt x="308" y="102"/>
                  <a:pt x="305" y="101"/>
                </a:cubicBezTo>
                <a:cubicBezTo>
                  <a:pt x="303" y="100"/>
                  <a:pt x="303" y="100"/>
                  <a:pt x="303" y="100"/>
                </a:cubicBezTo>
                <a:cubicBezTo>
                  <a:pt x="302" y="100"/>
                  <a:pt x="301" y="100"/>
                  <a:pt x="300" y="99"/>
                </a:cubicBezTo>
                <a:cubicBezTo>
                  <a:pt x="268" y="96"/>
                  <a:pt x="226" y="111"/>
                  <a:pt x="193" y="138"/>
                </a:cubicBezTo>
                <a:cubicBezTo>
                  <a:pt x="160" y="165"/>
                  <a:pt x="136" y="203"/>
                  <a:pt x="134" y="235"/>
                </a:cubicBezTo>
                <a:cubicBezTo>
                  <a:pt x="134" y="235"/>
                  <a:pt x="134" y="236"/>
                  <a:pt x="134" y="236"/>
                </a:cubicBezTo>
                <a:cubicBezTo>
                  <a:pt x="134" y="238"/>
                  <a:pt x="134" y="240"/>
                  <a:pt x="135" y="242"/>
                </a:cubicBezTo>
                <a:cubicBezTo>
                  <a:pt x="136" y="243"/>
                  <a:pt x="136" y="243"/>
                  <a:pt x="136" y="243"/>
                </a:cubicBezTo>
                <a:cubicBezTo>
                  <a:pt x="137" y="246"/>
                  <a:pt x="139" y="248"/>
                  <a:pt x="141" y="249"/>
                </a:cubicBezTo>
                <a:cubicBezTo>
                  <a:pt x="154" y="257"/>
                  <a:pt x="166" y="266"/>
                  <a:pt x="177" y="276"/>
                </a:cubicBezTo>
                <a:cubicBezTo>
                  <a:pt x="177" y="276"/>
                  <a:pt x="177" y="277"/>
                  <a:pt x="177" y="278"/>
                </a:cubicBezTo>
                <a:cubicBezTo>
                  <a:pt x="177" y="290"/>
                  <a:pt x="166" y="312"/>
                  <a:pt x="141" y="332"/>
                </a:cubicBezTo>
                <a:cubicBezTo>
                  <a:pt x="114" y="354"/>
                  <a:pt x="89" y="359"/>
                  <a:pt x="79" y="355"/>
                </a:cubicBezTo>
                <a:cubicBezTo>
                  <a:pt x="77" y="353"/>
                  <a:pt x="76" y="351"/>
                  <a:pt x="76" y="351"/>
                </a:cubicBezTo>
                <a:cubicBezTo>
                  <a:pt x="72" y="344"/>
                  <a:pt x="64" y="342"/>
                  <a:pt x="58" y="345"/>
                </a:cubicBezTo>
                <a:cubicBezTo>
                  <a:pt x="51" y="349"/>
                  <a:pt x="49" y="357"/>
                  <a:pt x="53" y="363"/>
                </a:cubicBezTo>
                <a:cubicBezTo>
                  <a:pt x="57" y="371"/>
                  <a:pt x="57" y="371"/>
                  <a:pt x="57" y="371"/>
                </a:cubicBezTo>
                <a:cubicBezTo>
                  <a:pt x="57" y="372"/>
                  <a:pt x="58" y="372"/>
                  <a:pt x="58" y="373"/>
                </a:cubicBezTo>
                <a:cubicBezTo>
                  <a:pt x="59" y="374"/>
                  <a:pt x="59" y="374"/>
                  <a:pt x="59" y="374"/>
                </a:cubicBezTo>
                <a:cubicBezTo>
                  <a:pt x="60" y="375"/>
                  <a:pt x="61" y="376"/>
                  <a:pt x="62" y="376"/>
                </a:cubicBezTo>
                <a:cubicBezTo>
                  <a:pt x="83" y="391"/>
                  <a:pt x="123" y="381"/>
                  <a:pt x="158" y="353"/>
                </a:cubicBezTo>
                <a:cubicBezTo>
                  <a:pt x="187" y="330"/>
                  <a:pt x="203" y="301"/>
                  <a:pt x="203" y="278"/>
                </a:cubicBezTo>
                <a:cubicBezTo>
                  <a:pt x="203" y="273"/>
                  <a:pt x="203" y="268"/>
                  <a:pt x="201" y="263"/>
                </a:cubicBezTo>
                <a:cubicBezTo>
                  <a:pt x="200" y="262"/>
                  <a:pt x="200" y="261"/>
                  <a:pt x="199" y="260"/>
                </a:cubicBezTo>
                <a:cubicBezTo>
                  <a:pt x="198" y="259"/>
                  <a:pt x="198" y="259"/>
                  <a:pt x="198" y="259"/>
                </a:cubicBezTo>
                <a:cubicBezTo>
                  <a:pt x="198" y="259"/>
                  <a:pt x="197" y="258"/>
                  <a:pt x="197" y="258"/>
                </a:cubicBezTo>
                <a:cubicBezTo>
                  <a:pt x="186" y="248"/>
                  <a:pt x="174" y="239"/>
                  <a:pt x="161" y="231"/>
                </a:cubicBezTo>
                <a:cubicBezTo>
                  <a:pt x="165" y="210"/>
                  <a:pt x="181" y="182"/>
                  <a:pt x="210" y="159"/>
                </a:cubicBezTo>
                <a:cubicBezTo>
                  <a:pt x="239" y="135"/>
                  <a:pt x="270" y="126"/>
                  <a:pt x="290" y="126"/>
                </a:cubicBezTo>
                <a:cubicBezTo>
                  <a:pt x="296" y="140"/>
                  <a:pt x="302" y="153"/>
                  <a:pt x="310" y="166"/>
                </a:cubicBezTo>
                <a:cubicBezTo>
                  <a:pt x="310" y="166"/>
                  <a:pt x="311" y="167"/>
                  <a:pt x="311" y="167"/>
                </a:cubicBezTo>
                <a:cubicBezTo>
                  <a:pt x="312" y="168"/>
                  <a:pt x="312" y="168"/>
                  <a:pt x="312" y="168"/>
                </a:cubicBezTo>
                <a:cubicBezTo>
                  <a:pt x="312" y="169"/>
                  <a:pt x="313" y="170"/>
                  <a:pt x="314" y="171"/>
                </a:cubicBezTo>
                <a:cubicBezTo>
                  <a:pt x="336" y="185"/>
                  <a:pt x="376" y="176"/>
                  <a:pt x="411" y="147"/>
                </a:cubicBezTo>
                <a:cubicBezTo>
                  <a:pt x="446" y="119"/>
                  <a:pt x="463" y="82"/>
                  <a:pt x="453" y="58"/>
                </a:cubicBezTo>
                <a:cubicBezTo>
                  <a:pt x="453" y="58"/>
                  <a:pt x="453" y="58"/>
                  <a:pt x="453" y="58"/>
                </a:cubicBezTo>
                <a:cubicBezTo>
                  <a:pt x="453" y="57"/>
                  <a:pt x="453" y="57"/>
                  <a:pt x="453" y="57"/>
                </a:cubicBezTo>
                <a:cubicBezTo>
                  <a:pt x="452" y="55"/>
                  <a:pt x="451" y="53"/>
                  <a:pt x="450" y="52"/>
                </a:cubicBezTo>
                <a:cubicBezTo>
                  <a:pt x="430" y="34"/>
                  <a:pt x="409" y="20"/>
                  <a:pt x="385" y="9"/>
                </a:cubicBezTo>
                <a:cubicBezTo>
                  <a:pt x="385" y="9"/>
                  <a:pt x="385" y="9"/>
                  <a:pt x="384" y="9"/>
                </a:cubicBezTo>
                <a:cubicBezTo>
                  <a:pt x="384" y="8"/>
                  <a:pt x="384" y="8"/>
                  <a:pt x="384" y="8"/>
                </a:cubicBezTo>
                <a:cubicBezTo>
                  <a:pt x="383" y="8"/>
                  <a:pt x="382" y="8"/>
                  <a:pt x="380" y="8"/>
                </a:cubicBezTo>
                <a:cubicBezTo>
                  <a:pt x="319" y="0"/>
                  <a:pt x="234" y="34"/>
                  <a:pt x="158" y="9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481"/>
          <p:cNvSpPr>
            <a:spLocks/>
          </p:cNvSpPr>
          <p:nvPr userDrawn="1"/>
        </p:nvSpPr>
        <p:spPr bwMode="auto">
          <a:xfrm>
            <a:off x="7524926" y="2999690"/>
            <a:ext cx="479425" cy="496887"/>
          </a:xfrm>
          <a:custGeom>
            <a:avLst/>
            <a:gdLst/>
            <a:ahLst/>
            <a:cxnLst>
              <a:cxn ang="0">
                <a:pos x="366" y="146"/>
              </a:cxn>
              <a:cxn ang="0">
                <a:pos x="276" y="107"/>
              </a:cxn>
              <a:cxn ang="0">
                <a:pos x="185" y="144"/>
              </a:cxn>
              <a:cxn ang="0">
                <a:pos x="153" y="218"/>
              </a:cxn>
              <a:cxn ang="0">
                <a:pos x="183" y="292"/>
              </a:cxn>
              <a:cxn ang="0">
                <a:pos x="244" y="318"/>
              </a:cxn>
              <a:cxn ang="0">
                <a:pos x="306" y="294"/>
              </a:cxn>
              <a:cxn ang="0">
                <a:pos x="307" y="192"/>
              </a:cxn>
              <a:cxn ang="0">
                <a:pos x="265" y="174"/>
              </a:cxn>
              <a:cxn ang="0">
                <a:pos x="222" y="191"/>
              </a:cxn>
              <a:cxn ang="0">
                <a:pos x="221" y="263"/>
              </a:cxn>
              <a:cxn ang="0">
                <a:pos x="240" y="263"/>
              </a:cxn>
              <a:cxn ang="0">
                <a:pos x="240" y="244"/>
              </a:cxn>
              <a:cxn ang="0">
                <a:pos x="241" y="210"/>
              </a:cxn>
              <a:cxn ang="0">
                <a:pos x="264" y="200"/>
              </a:cxn>
              <a:cxn ang="0">
                <a:pos x="288" y="210"/>
              </a:cxn>
              <a:cxn ang="0">
                <a:pos x="287" y="275"/>
              </a:cxn>
              <a:cxn ang="0">
                <a:pos x="245" y="292"/>
              </a:cxn>
              <a:cxn ang="0">
                <a:pos x="202" y="274"/>
              </a:cxn>
              <a:cxn ang="0">
                <a:pos x="180" y="218"/>
              </a:cxn>
              <a:cxn ang="0">
                <a:pos x="204" y="163"/>
              </a:cxn>
              <a:cxn ang="0">
                <a:pos x="276" y="134"/>
              </a:cxn>
              <a:cxn ang="0">
                <a:pos x="347" y="164"/>
              </a:cxn>
              <a:cxn ang="0">
                <a:pos x="345" y="348"/>
              </a:cxn>
              <a:cxn ang="0">
                <a:pos x="110" y="346"/>
              </a:cxn>
              <a:cxn ang="0">
                <a:pos x="112" y="49"/>
              </a:cxn>
              <a:cxn ang="0">
                <a:pos x="112" y="113"/>
              </a:cxn>
              <a:cxn ang="0">
                <a:pos x="125" y="127"/>
              </a:cxn>
              <a:cxn ang="0">
                <a:pos x="138" y="113"/>
              </a:cxn>
              <a:cxn ang="0">
                <a:pos x="138" y="14"/>
              </a:cxn>
              <a:cxn ang="0">
                <a:pos x="134" y="4"/>
              </a:cxn>
              <a:cxn ang="0">
                <a:pos x="125" y="0"/>
              </a:cxn>
              <a:cxn ang="0">
                <a:pos x="25" y="0"/>
              </a:cxn>
              <a:cxn ang="0">
                <a:pos x="12" y="14"/>
              </a:cxn>
              <a:cxn ang="0">
                <a:pos x="25" y="27"/>
              </a:cxn>
              <a:cxn ang="0">
                <a:pos x="97" y="27"/>
              </a:cxn>
              <a:cxn ang="0">
                <a:pos x="95" y="28"/>
              </a:cxn>
              <a:cxn ang="0">
                <a:pos x="91" y="364"/>
              </a:cxn>
              <a:cxn ang="0">
                <a:pos x="364" y="367"/>
              </a:cxn>
              <a:cxn ang="0">
                <a:pos x="366" y="146"/>
              </a:cxn>
            </a:cxnLst>
            <a:rect l="0" t="0" r="r" b="b"/>
            <a:pathLst>
              <a:path w="427" h="442">
                <a:moveTo>
                  <a:pt x="366" y="146"/>
                </a:moveTo>
                <a:cubicBezTo>
                  <a:pt x="342" y="121"/>
                  <a:pt x="310" y="107"/>
                  <a:pt x="276" y="107"/>
                </a:cubicBezTo>
                <a:cubicBezTo>
                  <a:pt x="242" y="107"/>
                  <a:pt x="209" y="120"/>
                  <a:pt x="185" y="144"/>
                </a:cubicBezTo>
                <a:cubicBezTo>
                  <a:pt x="165" y="163"/>
                  <a:pt x="154" y="189"/>
                  <a:pt x="153" y="218"/>
                </a:cubicBezTo>
                <a:cubicBezTo>
                  <a:pt x="153" y="246"/>
                  <a:pt x="164" y="272"/>
                  <a:pt x="183" y="292"/>
                </a:cubicBezTo>
                <a:cubicBezTo>
                  <a:pt x="200" y="309"/>
                  <a:pt x="221" y="318"/>
                  <a:pt x="244" y="318"/>
                </a:cubicBezTo>
                <a:cubicBezTo>
                  <a:pt x="268" y="319"/>
                  <a:pt x="289" y="310"/>
                  <a:pt x="306" y="294"/>
                </a:cubicBezTo>
                <a:cubicBezTo>
                  <a:pt x="335" y="266"/>
                  <a:pt x="335" y="220"/>
                  <a:pt x="307" y="192"/>
                </a:cubicBezTo>
                <a:cubicBezTo>
                  <a:pt x="296" y="180"/>
                  <a:pt x="281" y="174"/>
                  <a:pt x="265" y="174"/>
                </a:cubicBezTo>
                <a:cubicBezTo>
                  <a:pt x="249" y="173"/>
                  <a:pt x="233" y="179"/>
                  <a:pt x="222" y="191"/>
                </a:cubicBezTo>
                <a:cubicBezTo>
                  <a:pt x="202" y="210"/>
                  <a:pt x="201" y="243"/>
                  <a:pt x="221" y="263"/>
                </a:cubicBezTo>
                <a:cubicBezTo>
                  <a:pt x="226" y="268"/>
                  <a:pt x="235" y="268"/>
                  <a:pt x="240" y="263"/>
                </a:cubicBezTo>
                <a:cubicBezTo>
                  <a:pt x="245" y="258"/>
                  <a:pt x="245" y="249"/>
                  <a:pt x="240" y="244"/>
                </a:cubicBezTo>
                <a:cubicBezTo>
                  <a:pt x="231" y="235"/>
                  <a:pt x="231" y="219"/>
                  <a:pt x="241" y="210"/>
                </a:cubicBezTo>
                <a:cubicBezTo>
                  <a:pt x="247" y="203"/>
                  <a:pt x="255" y="200"/>
                  <a:pt x="264" y="200"/>
                </a:cubicBezTo>
                <a:cubicBezTo>
                  <a:pt x="273" y="200"/>
                  <a:pt x="282" y="204"/>
                  <a:pt x="288" y="210"/>
                </a:cubicBezTo>
                <a:cubicBezTo>
                  <a:pt x="306" y="228"/>
                  <a:pt x="305" y="257"/>
                  <a:pt x="287" y="275"/>
                </a:cubicBezTo>
                <a:cubicBezTo>
                  <a:pt x="276" y="286"/>
                  <a:pt x="261" y="292"/>
                  <a:pt x="245" y="292"/>
                </a:cubicBezTo>
                <a:cubicBezTo>
                  <a:pt x="229" y="292"/>
                  <a:pt x="214" y="285"/>
                  <a:pt x="202" y="274"/>
                </a:cubicBezTo>
                <a:cubicBezTo>
                  <a:pt x="188" y="259"/>
                  <a:pt x="180" y="239"/>
                  <a:pt x="180" y="218"/>
                </a:cubicBezTo>
                <a:cubicBezTo>
                  <a:pt x="180" y="197"/>
                  <a:pt x="189" y="177"/>
                  <a:pt x="204" y="163"/>
                </a:cubicBezTo>
                <a:cubicBezTo>
                  <a:pt x="223" y="144"/>
                  <a:pt x="249" y="133"/>
                  <a:pt x="276" y="134"/>
                </a:cubicBezTo>
                <a:cubicBezTo>
                  <a:pt x="303" y="134"/>
                  <a:pt x="328" y="145"/>
                  <a:pt x="347" y="164"/>
                </a:cubicBezTo>
                <a:cubicBezTo>
                  <a:pt x="397" y="216"/>
                  <a:pt x="396" y="298"/>
                  <a:pt x="345" y="348"/>
                </a:cubicBezTo>
                <a:cubicBezTo>
                  <a:pt x="280" y="412"/>
                  <a:pt x="174" y="411"/>
                  <a:pt x="110" y="346"/>
                </a:cubicBezTo>
                <a:cubicBezTo>
                  <a:pt x="30" y="263"/>
                  <a:pt x="30" y="131"/>
                  <a:pt x="112" y="49"/>
                </a:cubicBezTo>
                <a:cubicBezTo>
                  <a:pt x="112" y="77"/>
                  <a:pt x="112" y="113"/>
                  <a:pt x="112" y="113"/>
                </a:cubicBezTo>
                <a:cubicBezTo>
                  <a:pt x="112" y="121"/>
                  <a:pt x="117" y="127"/>
                  <a:pt x="125" y="127"/>
                </a:cubicBezTo>
                <a:cubicBezTo>
                  <a:pt x="132" y="127"/>
                  <a:pt x="138" y="121"/>
                  <a:pt x="138" y="113"/>
                </a:cubicBezTo>
                <a:cubicBezTo>
                  <a:pt x="138" y="14"/>
                  <a:pt x="138" y="14"/>
                  <a:pt x="138" y="14"/>
                </a:cubicBezTo>
                <a:cubicBezTo>
                  <a:pt x="138" y="10"/>
                  <a:pt x="137" y="7"/>
                  <a:pt x="134" y="4"/>
                </a:cubicBezTo>
                <a:cubicBezTo>
                  <a:pt x="132" y="2"/>
                  <a:pt x="128" y="0"/>
                  <a:pt x="125" y="0"/>
                </a:cubicBezTo>
                <a:cubicBezTo>
                  <a:pt x="25" y="0"/>
                  <a:pt x="25" y="0"/>
                  <a:pt x="25" y="0"/>
                </a:cubicBezTo>
                <a:cubicBezTo>
                  <a:pt x="18" y="0"/>
                  <a:pt x="12" y="6"/>
                  <a:pt x="12" y="14"/>
                </a:cubicBezTo>
                <a:cubicBezTo>
                  <a:pt x="12" y="21"/>
                  <a:pt x="18" y="27"/>
                  <a:pt x="25" y="27"/>
                </a:cubicBezTo>
                <a:cubicBezTo>
                  <a:pt x="25" y="27"/>
                  <a:pt x="69" y="27"/>
                  <a:pt x="97" y="27"/>
                </a:cubicBezTo>
                <a:cubicBezTo>
                  <a:pt x="96" y="27"/>
                  <a:pt x="95" y="28"/>
                  <a:pt x="95" y="28"/>
                </a:cubicBezTo>
                <a:cubicBezTo>
                  <a:pt x="1" y="120"/>
                  <a:pt x="0" y="271"/>
                  <a:pt x="91" y="364"/>
                </a:cubicBezTo>
                <a:cubicBezTo>
                  <a:pt x="165" y="440"/>
                  <a:pt x="288" y="442"/>
                  <a:pt x="364" y="367"/>
                </a:cubicBezTo>
                <a:cubicBezTo>
                  <a:pt x="426" y="307"/>
                  <a:pt x="427" y="207"/>
                  <a:pt x="366" y="14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537"/>
          <p:cNvSpPr>
            <a:spLocks noEditPoints="1"/>
          </p:cNvSpPr>
          <p:nvPr userDrawn="1"/>
        </p:nvSpPr>
        <p:spPr bwMode="auto">
          <a:xfrm>
            <a:off x="7582869" y="3681867"/>
            <a:ext cx="363538" cy="509587"/>
          </a:xfrm>
          <a:custGeom>
            <a:avLst/>
            <a:gdLst/>
            <a:ahLst/>
            <a:cxnLst>
              <a:cxn ang="0">
                <a:pos x="299" y="124"/>
              </a:cxn>
              <a:cxn ang="0">
                <a:pos x="262" y="196"/>
              </a:cxn>
              <a:cxn ang="0">
                <a:pos x="230" y="147"/>
              </a:cxn>
              <a:cxn ang="0">
                <a:pos x="162" y="84"/>
              </a:cxn>
              <a:cxn ang="0">
                <a:pos x="95" y="147"/>
              </a:cxn>
              <a:cxn ang="0">
                <a:pos x="34" y="211"/>
              </a:cxn>
              <a:cxn ang="0">
                <a:pos x="28" y="82"/>
              </a:cxn>
              <a:cxn ang="0">
                <a:pos x="163" y="27"/>
              </a:cxn>
              <a:cxn ang="0">
                <a:pos x="284" y="72"/>
              </a:cxn>
              <a:cxn ang="0">
                <a:pos x="318" y="83"/>
              </a:cxn>
              <a:cxn ang="0">
                <a:pos x="311" y="58"/>
              </a:cxn>
              <a:cxn ang="0">
                <a:pos x="163" y="0"/>
              </a:cxn>
              <a:cxn ang="0">
                <a:pos x="14" y="58"/>
              </a:cxn>
              <a:cxn ang="0">
                <a:pos x="2" y="76"/>
              </a:cxn>
              <a:cxn ang="0">
                <a:pos x="97" y="425"/>
              </a:cxn>
              <a:cxn ang="0">
                <a:pos x="163" y="453"/>
              </a:cxn>
              <a:cxn ang="0">
                <a:pos x="228" y="425"/>
              </a:cxn>
              <a:cxn ang="0">
                <a:pos x="315" y="117"/>
              </a:cxn>
              <a:cxn ang="0">
                <a:pos x="149" y="264"/>
              </a:cxn>
              <a:cxn ang="0">
                <a:pos x="95" y="227"/>
              </a:cxn>
              <a:cxn ang="0">
                <a:pos x="185" y="227"/>
              </a:cxn>
              <a:cxn ang="0">
                <a:pos x="176" y="227"/>
              </a:cxn>
              <a:cxn ang="0">
                <a:pos x="181" y="195"/>
              </a:cxn>
              <a:cxn ang="0">
                <a:pos x="149" y="200"/>
              </a:cxn>
              <a:cxn ang="0">
                <a:pos x="149" y="191"/>
              </a:cxn>
              <a:cxn ang="0">
                <a:pos x="149" y="235"/>
              </a:cxn>
              <a:cxn ang="0">
                <a:pos x="149" y="227"/>
              </a:cxn>
              <a:cxn ang="0">
                <a:pos x="214" y="227"/>
              </a:cxn>
              <a:cxn ang="0">
                <a:pos x="176" y="279"/>
              </a:cxn>
              <a:cxn ang="0">
                <a:pos x="230" y="200"/>
              </a:cxn>
              <a:cxn ang="0">
                <a:pos x="176" y="163"/>
              </a:cxn>
              <a:cxn ang="0">
                <a:pos x="113" y="167"/>
              </a:cxn>
              <a:cxn ang="0">
                <a:pos x="125" y="176"/>
              </a:cxn>
              <a:cxn ang="0">
                <a:pos x="113" y="167"/>
              </a:cxn>
              <a:cxn ang="0">
                <a:pos x="183" y="423"/>
              </a:cxn>
              <a:cxn ang="0">
                <a:pos x="162" y="427"/>
              </a:cxn>
              <a:cxn ang="0">
                <a:pos x="39" y="257"/>
              </a:cxn>
              <a:cxn ang="0">
                <a:pos x="67" y="227"/>
              </a:cxn>
              <a:cxn ang="0">
                <a:pos x="149" y="329"/>
              </a:cxn>
              <a:cxn ang="0">
                <a:pos x="176" y="306"/>
              </a:cxn>
              <a:cxn ang="0">
                <a:pos x="266" y="227"/>
              </a:cxn>
              <a:cxn ang="0">
                <a:pos x="291" y="198"/>
              </a:cxn>
            </a:cxnLst>
            <a:rect l="0" t="0" r="r" b="b"/>
            <a:pathLst>
              <a:path w="324" h="454">
                <a:moveTo>
                  <a:pt x="315" y="117"/>
                </a:moveTo>
                <a:cubicBezTo>
                  <a:pt x="315" y="117"/>
                  <a:pt x="315" y="117"/>
                  <a:pt x="315" y="117"/>
                </a:cubicBezTo>
                <a:cubicBezTo>
                  <a:pt x="309" y="115"/>
                  <a:pt x="302" y="118"/>
                  <a:pt x="299" y="124"/>
                </a:cubicBezTo>
                <a:cubicBezTo>
                  <a:pt x="299" y="124"/>
                  <a:pt x="297" y="129"/>
                  <a:pt x="293" y="136"/>
                </a:cubicBezTo>
                <a:cubicBezTo>
                  <a:pt x="288" y="147"/>
                  <a:pt x="280" y="163"/>
                  <a:pt x="272" y="177"/>
                </a:cubicBezTo>
                <a:cubicBezTo>
                  <a:pt x="268" y="184"/>
                  <a:pt x="265" y="191"/>
                  <a:pt x="262" y="196"/>
                </a:cubicBezTo>
                <a:cubicBezTo>
                  <a:pt x="261" y="197"/>
                  <a:pt x="260" y="199"/>
                  <a:pt x="259" y="200"/>
                </a:cubicBezTo>
                <a:cubicBezTo>
                  <a:pt x="257" y="200"/>
                  <a:pt x="257" y="200"/>
                  <a:pt x="257" y="200"/>
                </a:cubicBezTo>
                <a:cubicBezTo>
                  <a:pt x="254" y="180"/>
                  <a:pt x="244" y="161"/>
                  <a:pt x="230" y="147"/>
                </a:cubicBezTo>
                <a:cubicBezTo>
                  <a:pt x="215" y="134"/>
                  <a:pt x="197" y="124"/>
                  <a:pt x="176" y="121"/>
                </a:cubicBezTo>
                <a:cubicBezTo>
                  <a:pt x="176" y="98"/>
                  <a:pt x="176" y="98"/>
                  <a:pt x="176" y="98"/>
                </a:cubicBezTo>
                <a:cubicBezTo>
                  <a:pt x="176" y="90"/>
                  <a:pt x="170" y="84"/>
                  <a:pt x="162" y="84"/>
                </a:cubicBezTo>
                <a:cubicBezTo>
                  <a:pt x="155" y="84"/>
                  <a:pt x="149" y="90"/>
                  <a:pt x="149" y="98"/>
                </a:cubicBezTo>
                <a:cubicBezTo>
                  <a:pt x="149" y="121"/>
                  <a:pt x="149" y="121"/>
                  <a:pt x="149" y="121"/>
                </a:cubicBezTo>
                <a:cubicBezTo>
                  <a:pt x="128" y="124"/>
                  <a:pt x="109" y="134"/>
                  <a:pt x="95" y="147"/>
                </a:cubicBezTo>
                <a:cubicBezTo>
                  <a:pt x="80" y="161"/>
                  <a:pt x="71" y="180"/>
                  <a:pt x="67" y="200"/>
                </a:cubicBezTo>
                <a:cubicBezTo>
                  <a:pt x="47" y="200"/>
                  <a:pt x="47" y="200"/>
                  <a:pt x="47" y="200"/>
                </a:cubicBezTo>
                <a:cubicBezTo>
                  <a:pt x="40" y="200"/>
                  <a:pt x="35" y="205"/>
                  <a:pt x="34" y="211"/>
                </a:cubicBezTo>
                <a:cubicBezTo>
                  <a:pt x="30" y="174"/>
                  <a:pt x="27" y="128"/>
                  <a:pt x="27" y="100"/>
                </a:cubicBezTo>
                <a:cubicBezTo>
                  <a:pt x="27" y="93"/>
                  <a:pt x="27" y="88"/>
                  <a:pt x="27" y="84"/>
                </a:cubicBezTo>
                <a:cubicBezTo>
                  <a:pt x="28" y="83"/>
                  <a:pt x="28" y="82"/>
                  <a:pt x="28" y="82"/>
                </a:cubicBezTo>
                <a:cubicBezTo>
                  <a:pt x="28" y="81"/>
                  <a:pt x="29" y="80"/>
                  <a:pt x="30" y="79"/>
                </a:cubicBezTo>
                <a:cubicBezTo>
                  <a:pt x="40" y="72"/>
                  <a:pt x="60" y="59"/>
                  <a:pt x="84" y="47"/>
                </a:cubicBezTo>
                <a:cubicBezTo>
                  <a:pt x="109" y="36"/>
                  <a:pt x="137" y="27"/>
                  <a:pt x="163" y="27"/>
                </a:cubicBezTo>
                <a:cubicBezTo>
                  <a:pt x="163" y="27"/>
                  <a:pt x="163" y="27"/>
                  <a:pt x="163" y="27"/>
                </a:cubicBezTo>
                <a:cubicBezTo>
                  <a:pt x="192" y="27"/>
                  <a:pt x="225" y="39"/>
                  <a:pt x="251" y="52"/>
                </a:cubicBezTo>
                <a:cubicBezTo>
                  <a:pt x="264" y="59"/>
                  <a:pt x="276" y="66"/>
                  <a:pt x="284" y="72"/>
                </a:cubicBezTo>
                <a:cubicBezTo>
                  <a:pt x="289" y="75"/>
                  <a:pt x="292" y="77"/>
                  <a:pt x="295" y="79"/>
                </a:cubicBezTo>
                <a:cubicBezTo>
                  <a:pt x="297" y="81"/>
                  <a:pt x="299" y="83"/>
                  <a:pt x="299" y="83"/>
                </a:cubicBezTo>
                <a:cubicBezTo>
                  <a:pt x="305" y="88"/>
                  <a:pt x="313" y="88"/>
                  <a:pt x="318" y="83"/>
                </a:cubicBezTo>
                <a:cubicBezTo>
                  <a:pt x="323" y="78"/>
                  <a:pt x="323" y="70"/>
                  <a:pt x="318" y="64"/>
                </a:cubicBezTo>
                <a:cubicBezTo>
                  <a:pt x="318" y="64"/>
                  <a:pt x="318" y="64"/>
                  <a:pt x="318" y="64"/>
                </a:cubicBezTo>
                <a:cubicBezTo>
                  <a:pt x="316" y="62"/>
                  <a:pt x="314" y="61"/>
                  <a:pt x="311" y="58"/>
                </a:cubicBezTo>
                <a:cubicBezTo>
                  <a:pt x="300" y="50"/>
                  <a:pt x="279" y="36"/>
                  <a:pt x="252" y="23"/>
                </a:cubicBezTo>
                <a:cubicBezTo>
                  <a:pt x="226" y="11"/>
                  <a:pt x="194" y="0"/>
                  <a:pt x="163" y="0"/>
                </a:cubicBezTo>
                <a:cubicBezTo>
                  <a:pt x="163" y="0"/>
                  <a:pt x="163" y="0"/>
                  <a:pt x="163" y="0"/>
                </a:cubicBezTo>
                <a:cubicBezTo>
                  <a:pt x="126" y="0"/>
                  <a:pt x="91" y="14"/>
                  <a:pt x="62" y="29"/>
                </a:cubicBezTo>
                <a:cubicBezTo>
                  <a:pt x="48" y="36"/>
                  <a:pt x="36" y="44"/>
                  <a:pt x="26" y="50"/>
                </a:cubicBezTo>
                <a:cubicBezTo>
                  <a:pt x="21" y="53"/>
                  <a:pt x="17" y="56"/>
                  <a:pt x="14" y="58"/>
                </a:cubicBezTo>
                <a:cubicBezTo>
                  <a:pt x="11" y="61"/>
                  <a:pt x="9" y="62"/>
                  <a:pt x="7" y="64"/>
                </a:cubicBezTo>
                <a:cubicBezTo>
                  <a:pt x="5" y="66"/>
                  <a:pt x="4" y="68"/>
                  <a:pt x="3" y="70"/>
                </a:cubicBezTo>
                <a:cubicBezTo>
                  <a:pt x="2" y="72"/>
                  <a:pt x="2" y="74"/>
                  <a:pt x="2" y="76"/>
                </a:cubicBezTo>
                <a:cubicBezTo>
                  <a:pt x="1" y="83"/>
                  <a:pt x="0" y="90"/>
                  <a:pt x="0" y="100"/>
                </a:cubicBezTo>
                <a:cubicBezTo>
                  <a:pt x="0" y="145"/>
                  <a:pt x="8" y="228"/>
                  <a:pt x="12" y="261"/>
                </a:cubicBezTo>
                <a:cubicBezTo>
                  <a:pt x="25" y="347"/>
                  <a:pt x="66" y="398"/>
                  <a:pt x="97" y="425"/>
                </a:cubicBezTo>
                <a:cubicBezTo>
                  <a:pt x="110" y="436"/>
                  <a:pt x="122" y="443"/>
                  <a:pt x="133" y="448"/>
                </a:cubicBezTo>
                <a:cubicBezTo>
                  <a:pt x="143" y="452"/>
                  <a:pt x="153" y="453"/>
                  <a:pt x="162" y="453"/>
                </a:cubicBezTo>
                <a:cubicBezTo>
                  <a:pt x="162" y="453"/>
                  <a:pt x="162" y="453"/>
                  <a:pt x="163" y="453"/>
                </a:cubicBezTo>
                <a:cubicBezTo>
                  <a:pt x="163" y="453"/>
                  <a:pt x="163" y="453"/>
                  <a:pt x="163" y="453"/>
                </a:cubicBezTo>
                <a:cubicBezTo>
                  <a:pt x="172" y="454"/>
                  <a:pt x="182" y="452"/>
                  <a:pt x="193" y="448"/>
                </a:cubicBezTo>
                <a:cubicBezTo>
                  <a:pt x="204" y="443"/>
                  <a:pt x="215" y="436"/>
                  <a:pt x="228" y="425"/>
                </a:cubicBezTo>
                <a:cubicBezTo>
                  <a:pt x="259" y="398"/>
                  <a:pt x="300" y="347"/>
                  <a:pt x="313" y="261"/>
                </a:cubicBezTo>
                <a:cubicBezTo>
                  <a:pt x="317" y="235"/>
                  <a:pt x="322" y="176"/>
                  <a:pt x="324" y="131"/>
                </a:cubicBezTo>
                <a:cubicBezTo>
                  <a:pt x="324" y="125"/>
                  <a:pt x="321" y="119"/>
                  <a:pt x="315" y="117"/>
                </a:cubicBezTo>
                <a:close/>
                <a:moveTo>
                  <a:pt x="111" y="227"/>
                </a:moveTo>
                <a:cubicBezTo>
                  <a:pt x="113" y="236"/>
                  <a:pt x="118" y="244"/>
                  <a:pt x="125" y="250"/>
                </a:cubicBezTo>
                <a:cubicBezTo>
                  <a:pt x="131" y="257"/>
                  <a:pt x="140" y="262"/>
                  <a:pt x="149" y="264"/>
                </a:cubicBezTo>
                <a:cubicBezTo>
                  <a:pt x="149" y="279"/>
                  <a:pt x="149" y="279"/>
                  <a:pt x="149" y="279"/>
                </a:cubicBezTo>
                <a:cubicBezTo>
                  <a:pt x="135" y="276"/>
                  <a:pt x="123" y="269"/>
                  <a:pt x="113" y="260"/>
                </a:cubicBezTo>
                <a:cubicBezTo>
                  <a:pt x="104" y="251"/>
                  <a:pt x="97" y="240"/>
                  <a:pt x="95" y="227"/>
                </a:cubicBezTo>
                <a:lnTo>
                  <a:pt x="111" y="227"/>
                </a:lnTo>
                <a:close/>
                <a:moveTo>
                  <a:pt x="176" y="227"/>
                </a:moveTo>
                <a:cubicBezTo>
                  <a:pt x="185" y="227"/>
                  <a:pt x="185" y="227"/>
                  <a:pt x="185" y="227"/>
                </a:cubicBezTo>
                <a:cubicBezTo>
                  <a:pt x="184" y="228"/>
                  <a:pt x="183" y="230"/>
                  <a:pt x="181" y="231"/>
                </a:cubicBezTo>
                <a:cubicBezTo>
                  <a:pt x="180" y="233"/>
                  <a:pt x="178" y="234"/>
                  <a:pt x="176" y="235"/>
                </a:cubicBezTo>
                <a:lnTo>
                  <a:pt x="176" y="227"/>
                </a:lnTo>
                <a:close/>
                <a:moveTo>
                  <a:pt x="176" y="200"/>
                </a:moveTo>
                <a:cubicBezTo>
                  <a:pt x="176" y="191"/>
                  <a:pt x="176" y="191"/>
                  <a:pt x="176" y="191"/>
                </a:cubicBezTo>
                <a:cubicBezTo>
                  <a:pt x="178" y="192"/>
                  <a:pt x="180" y="194"/>
                  <a:pt x="181" y="195"/>
                </a:cubicBezTo>
                <a:cubicBezTo>
                  <a:pt x="183" y="197"/>
                  <a:pt x="184" y="198"/>
                  <a:pt x="185" y="200"/>
                </a:cubicBezTo>
                <a:lnTo>
                  <a:pt x="176" y="200"/>
                </a:lnTo>
                <a:close/>
                <a:moveTo>
                  <a:pt x="149" y="200"/>
                </a:moveTo>
                <a:cubicBezTo>
                  <a:pt x="139" y="200"/>
                  <a:pt x="139" y="200"/>
                  <a:pt x="139" y="200"/>
                </a:cubicBezTo>
                <a:cubicBezTo>
                  <a:pt x="140" y="198"/>
                  <a:pt x="142" y="197"/>
                  <a:pt x="143" y="195"/>
                </a:cubicBezTo>
                <a:cubicBezTo>
                  <a:pt x="145" y="194"/>
                  <a:pt x="147" y="192"/>
                  <a:pt x="149" y="191"/>
                </a:cubicBezTo>
                <a:lnTo>
                  <a:pt x="149" y="200"/>
                </a:lnTo>
                <a:close/>
                <a:moveTo>
                  <a:pt x="149" y="227"/>
                </a:moveTo>
                <a:cubicBezTo>
                  <a:pt x="149" y="235"/>
                  <a:pt x="149" y="235"/>
                  <a:pt x="149" y="235"/>
                </a:cubicBezTo>
                <a:cubicBezTo>
                  <a:pt x="147" y="234"/>
                  <a:pt x="145" y="233"/>
                  <a:pt x="143" y="231"/>
                </a:cubicBezTo>
                <a:cubicBezTo>
                  <a:pt x="142" y="230"/>
                  <a:pt x="140" y="228"/>
                  <a:pt x="139" y="227"/>
                </a:cubicBezTo>
                <a:lnTo>
                  <a:pt x="149" y="227"/>
                </a:lnTo>
                <a:close/>
                <a:moveTo>
                  <a:pt x="176" y="264"/>
                </a:moveTo>
                <a:cubicBezTo>
                  <a:pt x="185" y="262"/>
                  <a:pt x="193" y="257"/>
                  <a:pt x="200" y="250"/>
                </a:cubicBezTo>
                <a:cubicBezTo>
                  <a:pt x="207" y="244"/>
                  <a:pt x="211" y="236"/>
                  <a:pt x="214" y="227"/>
                </a:cubicBezTo>
                <a:cubicBezTo>
                  <a:pt x="230" y="227"/>
                  <a:pt x="230" y="227"/>
                  <a:pt x="230" y="227"/>
                </a:cubicBezTo>
                <a:cubicBezTo>
                  <a:pt x="227" y="240"/>
                  <a:pt x="221" y="251"/>
                  <a:pt x="211" y="260"/>
                </a:cubicBezTo>
                <a:cubicBezTo>
                  <a:pt x="202" y="269"/>
                  <a:pt x="189" y="276"/>
                  <a:pt x="176" y="279"/>
                </a:cubicBezTo>
                <a:lnTo>
                  <a:pt x="176" y="264"/>
                </a:lnTo>
                <a:close/>
                <a:moveTo>
                  <a:pt x="211" y="167"/>
                </a:moveTo>
                <a:cubicBezTo>
                  <a:pt x="221" y="176"/>
                  <a:pt x="227" y="187"/>
                  <a:pt x="230" y="200"/>
                </a:cubicBezTo>
                <a:cubicBezTo>
                  <a:pt x="214" y="200"/>
                  <a:pt x="214" y="200"/>
                  <a:pt x="214" y="200"/>
                </a:cubicBezTo>
                <a:cubicBezTo>
                  <a:pt x="211" y="191"/>
                  <a:pt x="207" y="183"/>
                  <a:pt x="200" y="176"/>
                </a:cubicBezTo>
                <a:cubicBezTo>
                  <a:pt x="193" y="170"/>
                  <a:pt x="185" y="165"/>
                  <a:pt x="176" y="163"/>
                </a:cubicBezTo>
                <a:cubicBezTo>
                  <a:pt x="176" y="148"/>
                  <a:pt x="176" y="148"/>
                  <a:pt x="176" y="148"/>
                </a:cubicBezTo>
                <a:cubicBezTo>
                  <a:pt x="189" y="151"/>
                  <a:pt x="202" y="157"/>
                  <a:pt x="211" y="167"/>
                </a:cubicBezTo>
                <a:close/>
                <a:moveTo>
                  <a:pt x="113" y="167"/>
                </a:moveTo>
                <a:cubicBezTo>
                  <a:pt x="123" y="157"/>
                  <a:pt x="135" y="151"/>
                  <a:pt x="149" y="148"/>
                </a:cubicBezTo>
                <a:cubicBezTo>
                  <a:pt x="149" y="163"/>
                  <a:pt x="149" y="163"/>
                  <a:pt x="149" y="163"/>
                </a:cubicBezTo>
                <a:cubicBezTo>
                  <a:pt x="140" y="165"/>
                  <a:pt x="131" y="170"/>
                  <a:pt x="125" y="176"/>
                </a:cubicBezTo>
                <a:cubicBezTo>
                  <a:pt x="118" y="183"/>
                  <a:pt x="113" y="191"/>
                  <a:pt x="111" y="200"/>
                </a:cubicBezTo>
                <a:cubicBezTo>
                  <a:pt x="95" y="200"/>
                  <a:pt x="95" y="200"/>
                  <a:pt x="95" y="200"/>
                </a:cubicBezTo>
                <a:cubicBezTo>
                  <a:pt x="97" y="187"/>
                  <a:pt x="104" y="176"/>
                  <a:pt x="113" y="167"/>
                </a:cubicBezTo>
                <a:close/>
                <a:moveTo>
                  <a:pt x="286" y="257"/>
                </a:moveTo>
                <a:cubicBezTo>
                  <a:pt x="274" y="337"/>
                  <a:pt x="238" y="381"/>
                  <a:pt x="211" y="405"/>
                </a:cubicBezTo>
                <a:cubicBezTo>
                  <a:pt x="200" y="414"/>
                  <a:pt x="190" y="420"/>
                  <a:pt x="183" y="423"/>
                </a:cubicBezTo>
                <a:cubicBezTo>
                  <a:pt x="175" y="426"/>
                  <a:pt x="169" y="427"/>
                  <a:pt x="163" y="427"/>
                </a:cubicBezTo>
                <a:cubicBezTo>
                  <a:pt x="163" y="427"/>
                  <a:pt x="163" y="427"/>
                  <a:pt x="163" y="427"/>
                </a:cubicBezTo>
                <a:cubicBezTo>
                  <a:pt x="162" y="427"/>
                  <a:pt x="162" y="427"/>
                  <a:pt x="162" y="427"/>
                </a:cubicBezTo>
                <a:cubicBezTo>
                  <a:pt x="156" y="427"/>
                  <a:pt x="150" y="426"/>
                  <a:pt x="143" y="423"/>
                </a:cubicBezTo>
                <a:cubicBezTo>
                  <a:pt x="135" y="420"/>
                  <a:pt x="126" y="414"/>
                  <a:pt x="114" y="405"/>
                </a:cubicBezTo>
                <a:cubicBezTo>
                  <a:pt x="88" y="381"/>
                  <a:pt x="51" y="337"/>
                  <a:pt x="39" y="257"/>
                </a:cubicBezTo>
                <a:cubicBezTo>
                  <a:pt x="38" y="248"/>
                  <a:pt x="36" y="235"/>
                  <a:pt x="34" y="219"/>
                </a:cubicBezTo>
                <a:cubicBezTo>
                  <a:pt x="36" y="223"/>
                  <a:pt x="41" y="227"/>
                  <a:pt x="47" y="227"/>
                </a:cubicBezTo>
                <a:cubicBezTo>
                  <a:pt x="67" y="227"/>
                  <a:pt x="67" y="227"/>
                  <a:pt x="67" y="227"/>
                </a:cubicBezTo>
                <a:cubicBezTo>
                  <a:pt x="71" y="247"/>
                  <a:pt x="80" y="266"/>
                  <a:pt x="95" y="279"/>
                </a:cubicBezTo>
                <a:cubicBezTo>
                  <a:pt x="109" y="293"/>
                  <a:pt x="128" y="303"/>
                  <a:pt x="149" y="306"/>
                </a:cubicBezTo>
                <a:cubicBezTo>
                  <a:pt x="149" y="329"/>
                  <a:pt x="149" y="329"/>
                  <a:pt x="149" y="329"/>
                </a:cubicBezTo>
                <a:cubicBezTo>
                  <a:pt x="149" y="336"/>
                  <a:pt x="155" y="342"/>
                  <a:pt x="162" y="342"/>
                </a:cubicBezTo>
                <a:cubicBezTo>
                  <a:pt x="170" y="342"/>
                  <a:pt x="176" y="336"/>
                  <a:pt x="176" y="329"/>
                </a:cubicBezTo>
                <a:cubicBezTo>
                  <a:pt x="176" y="306"/>
                  <a:pt x="176" y="306"/>
                  <a:pt x="176" y="306"/>
                </a:cubicBezTo>
                <a:cubicBezTo>
                  <a:pt x="197" y="303"/>
                  <a:pt x="215" y="293"/>
                  <a:pt x="230" y="279"/>
                </a:cubicBezTo>
                <a:cubicBezTo>
                  <a:pt x="244" y="266"/>
                  <a:pt x="254" y="247"/>
                  <a:pt x="257" y="227"/>
                </a:cubicBezTo>
                <a:cubicBezTo>
                  <a:pt x="266" y="227"/>
                  <a:pt x="266" y="227"/>
                  <a:pt x="266" y="227"/>
                </a:cubicBezTo>
                <a:cubicBezTo>
                  <a:pt x="270" y="227"/>
                  <a:pt x="273" y="225"/>
                  <a:pt x="275" y="223"/>
                </a:cubicBezTo>
                <a:cubicBezTo>
                  <a:pt x="277" y="221"/>
                  <a:pt x="278" y="220"/>
                  <a:pt x="279" y="219"/>
                </a:cubicBezTo>
                <a:cubicBezTo>
                  <a:pt x="282" y="214"/>
                  <a:pt x="286" y="207"/>
                  <a:pt x="291" y="198"/>
                </a:cubicBezTo>
                <a:cubicBezTo>
                  <a:pt x="292" y="197"/>
                  <a:pt x="292" y="196"/>
                  <a:pt x="293" y="194"/>
                </a:cubicBezTo>
                <a:cubicBezTo>
                  <a:pt x="291" y="220"/>
                  <a:pt x="288" y="244"/>
                  <a:pt x="286" y="2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556"/>
          <p:cNvSpPr>
            <a:spLocks/>
          </p:cNvSpPr>
          <p:nvPr userDrawn="1"/>
        </p:nvSpPr>
        <p:spPr bwMode="auto">
          <a:xfrm>
            <a:off x="7534451" y="5128621"/>
            <a:ext cx="460375" cy="388938"/>
          </a:xfrm>
          <a:custGeom>
            <a:avLst/>
            <a:gdLst/>
            <a:ahLst/>
            <a:cxnLst>
              <a:cxn ang="0">
                <a:pos x="304" y="345"/>
              </a:cxn>
              <a:cxn ang="0">
                <a:pos x="262" y="194"/>
              </a:cxn>
              <a:cxn ang="0">
                <a:pos x="262" y="191"/>
              </a:cxn>
              <a:cxn ang="0">
                <a:pos x="144" y="191"/>
              </a:cxn>
              <a:cxn ang="0">
                <a:pos x="144" y="194"/>
              </a:cxn>
              <a:cxn ang="0">
                <a:pos x="103" y="345"/>
              </a:cxn>
              <a:cxn ang="0">
                <a:pos x="0" y="303"/>
              </a:cxn>
              <a:cxn ang="0">
                <a:pos x="33" y="134"/>
              </a:cxn>
              <a:cxn ang="0">
                <a:pos x="78" y="31"/>
              </a:cxn>
              <a:cxn ang="0">
                <a:pos x="149" y="63"/>
              </a:cxn>
              <a:cxn ang="0">
                <a:pos x="202" y="0"/>
              </a:cxn>
              <a:cxn ang="0">
                <a:pos x="257" y="63"/>
              </a:cxn>
              <a:cxn ang="0">
                <a:pos x="328" y="31"/>
              </a:cxn>
              <a:cxn ang="0">
                <a:pos x="374" y="133"/>
              </a:cxn>
              <a:cxn ang="0">
                <a:pos x="409" y="315"/>
              </a:cxn>
              <a:cxn ang="0">
                <a:pos x="382" y="315"/>
              </a:cxn>
              <a:cxn ang="0">
                <a:pos x="367" y="160"/>
              </a:cxn>
              <a:cxn ang="0">
                <a:pos x="336" y="146"/>
              </a:cxn>
              <a:cxn ang="0">
                <a:pos x="343" y="124"/>
              </a:cxn>
              <a:cxn ang="0">
                <a:pos x="328" y="58"/>
              </a:cxn>
              <a:cxn ang="0">
                <a:pos x="309" y="121"/>
              </a:cxn>
              <a:cxn ang="0">
                <a:pos x="315" y="141"/>
              </a:cxn>
              <a:cxn ang="0">
                <a:pos x="292" y="150"/>
              </a:cxn>
              <a:cxn ang="0">
                <a:pos x="232" y="74"/>
              </a:cxn>
              <a:cxn ang="0">
                <a:pos x="219" y="35"/>
              </a:cxn>
              <a:cxn ang="0">
                <a:pos x="187" y="37"/>
              </a:cxn>
              <a:cxn ang="0">
                <a:pos x="174" y="74"/>
              </a:cxn>
              <a:cxn ang="0">
                <a:pos x="115" y="150"/>
              </a:cxn>
              <a:cxn ang="0">
                <a:pos x="91" y="141"/>
              </a:cxn>
              <a:cxn ang="0">
                <a:pos x="97" y="121"/>
              </a:cxn>
              <a:cxn ang="0">
                <a:pos x="78" y="58"/>
              </a:cxn>
              <a:cxn ang="0">
                <a:pos x="63" y="124"/>
              </a:cxn>
              <a:cxn ang="0">
                <a:pos x="71" y="146"/>
              </a:cxn>
              <a:cxn ang="0">
                <a:pos x="42" y="160"/>
              </a:cxn>
              <a:cxn ang="0">
                <a:pos x="27" y="303"/>
              </a:cxn>
              <a:cxn ang="0">
                <a:pos x="103" y="318"/>
              </a:cxn>
              <a:cxn ang="0">
                <a:pos x="117" y="194"/>
              </a:cxn>
              <a:cxn ang="0">
                <a:pos x="118" y="188"/>
              </a:cxn>
              <a:cxn ang="0">
                <a:pos x="187" y="97"/>
              </a:cxn>
              <a:cxn ang="0">
                <a:pos x="193" y="89"/>
              </a:cxn>
              <a:cxn ang="0">
                <a:pos x="203" y="85"/>
              </a:cxn>
              <a:cxn ang="0">
                <a:pos x="219" y="96"/>
              </a:cxn>
              <a:cxn ang="0">
                <a:pos x="286" y="178"/>
              </a:cxn>
              <a:cxn ang="0">
                <a:pos x="289" y="189"/>
              </a:cxn>
              <a:cxn ang="0">
                <a:pos x="289" y="303"/>
              </a:cxn>
              <a:cxn ang="0">
                <a:pos x="367" y="318"/>
              </a:cxn>
              <a:cxn ang="0">
                <a:pos x="367" y="345"/>
              </a:cxn>
            </a:cxnLst>
            <a:rect l="0" t="0" r="r" b="b"/>
            <a:pathLst>
              <a:path w="409" h="345">
                <a:moveTo>
                  <a:pt x="367" y="345"/>
                </a:moveTo>
                <a:cubicBezTo>
                  <a:pt x="304" y="345"/>
                  <a:pt x="304" y="345"/>
                  <a:pt x="304" y="345"/>
                </a:cubicBezTo>
                <a:cubicBezTo>
                  <a:pt x="281" y="345"/>
                  <a:pt x="262" y="326"/>
                  <a:pt x="262" y="303"/>
                </a:cubicBezTo>
                <a:cubicBezTo>
                  <a:pt x="262" y="194"/>
                  <a:pt x="262" y="194"/>
                  <a:pt x="262" y="194"/>
                </a:cubicBezTo>
                <a:cubicBezTo>
                  <a:pt x="262" y="193"/>
                  <a:pt x="262" y="193"/>
                  <a:pt x="262" y="193"/>
                </a:cubicBezTo>
                <a:cubicBezTo>
                  <a:pt x="262" y="192"/>
                  <a:pt x="262" y="191"/>
                  <a:pt x="262" y="191"/>
                </a:cubicBezTo>
                <a:cubicBezTo>
                  <a:pt x="203" y="119"/>
                  <a:pt x="203" y="119"/>
                  <a:pt x="203" y="119"/>
                </a:cubicBezTo>
                <a:cubicBezTo>
                  <a:pt x="144" y="191"/>
                  <a:pt x="144" y="191"/>
                  <a:pt x="144" y="191"/>
                </a:cubicBezTo>
                <a:cubicBezTo>
                  <a:pt x="144" y="191"/>
                  <a:pt x="144" y="192"/>
                  <a:pt x="144" y="193"/>
                </a:cubicBezTo>
                <a:cubicBezTo>
                  <a:pt x="144" y="193"/>
                  <a:pt x="144" y="193"/>
                  <a:pt x="144" y="194"/>
                </a:cubicBezTo>
                <a:cubicBezTo>
                  <a:pt x="144" y="303"/>
                  <a:pt x="144" y="303"/>
                  <a:pt x="144" y="303"/>
                </a:cubicBezTo>
                <a:cubicBezTo>
                  <a:pt x="144" y="326"/>
                  <a:pt x="125" y="345"/>
                  <a:pt x="103" y="345"/>
                </a:cubicBezTo>
                <a:cubicBezTo>
                  <a:pt x="42" y="345"/>
                  <a:pt x="42" y="345"/>
                  <a:pt x="42" y="345"/>
                </a:cubicBezTo>
                <a:cubicBezTo>
                  <a:pt x="19" y="345"/>
                  <a:pt x="0" y="326"/>
                  <a:pt x="0" y="303"/>
                </a:cubicBezTo>
                <a:cubicBezTo>
                  <a:pt x="0" y="174"/>
                  <a:pt x="0" y="174"/>
                  <a:pt x="0" y="174"/>
                </a:cubicBezTo>
                <a:cubicBezTo>
                  <a:pt x="0" y="154"/>
                  <a:pt x="14" y="138"/>
                  <a:pt x="33" y="134"/>
                </a:cubicBezTo>
                <a:cubicBezTo>
                  <a:pt x="23" y="123"/>
                  <a:pt x="17" y="108"/>
                  <a:pt x="17" y="92"/>
                </a:cubicBezTo>
                <a:cubicBezTo>
                  <a:pt x="17" y="59"/>
                  <a:pt x="44" y="31"/>
                  <a:pt x="78" y="31"/>
                </a:cubicBezTo>
                <a:cubicBezTo>
                  <a:pt x="107" y="31"/>
                  <a:pt x="131" y="51"/>
                  <a:pt x="137" y="78"/>
                </a:cubicBezTo>
                <a:cubicBezTo>
                  <a:pt x="149" y="63"/>
                  <a:pt x="149" y="63"/>
                  <a:pt x="149" y="63"/>
                </a:cubicBezTo>
                <a:cubicBezTo>
                  <a:pt x="161" y="30"/>
                  <a:pt x="161" y="30"/>
                  <a:pt x="161" y="30"/>
                </a:cubicBezTo>
                <a:cubicBezTo>
                  <a:pt x="164" y="19"/>
                  <a:pt x="176" y="0"/>
                  <a:pt x="202" y="0"/>
                </a:cubicBezTo>
                <a:cubicBezTo>
                  <a:pt x="230" y="0"/>
                  <a:pt x="242" y="18"/>
                  <a:pt x="245" y="28"/>
                </a:cubicBezTo>
                <a:cubicBezTo>
                  <a:pt x="257" y="63"/>
                  <a:pt x="257" y="63"/>
                  <a:pt x="257" y="63"/>
                </a:cubicBezTo>
                <a:cubicBezTo>
                  <a:pt x="269" y="78"/>
                  <a:pt x="269" y="78"/>
                  <a:pt x="269" y="78"/>
                </a:cubicBezTo>
                <a:cubicBezTo>
                  <a:pt x="275" y="51"/>
                  <a:pt x="300" y="31"/>
                  <a:pt x="328" y="31"/>
                </a:cubicBezTo>
                <a:cubicBezTo>
                  <a:pt x="362" y="31"/>
                  <a:pt x="390" y="59"/>
                  <a:pt x="390" y="92"/>
                </a:cubicBezTo>
                <a:cubicBezTo>
                  <a:pt x="390" y="108"/>
                  <a:pt x="384" y="122"/>
                  <a:pt x="374" y="133"/>
                </a:cubicBezTo>
                <a:cubicBezTo>
                  <a:pt x="394" y="136"/>
                  <a:pt x="409" y="154"/>
                  <a:pt x="409" y="174"/>
                </a:cubicBezTo>
                <a:cubicBezTo>
                  <a:pt x="409" y="315"/>
                  <a:pt x="409" y="315"/>
                  <a:pt x="409" y="315"/>
                </a:cubicBezTo>
                <a:cubicBezTo>
                  <a:pt x="409" y="323"/>
                  <a:pt x="403" y="329"/>
                  <a:pt x="395" y="329"/>
                </a:cubicBezTo>
                <a:cubicBezTo>
                  <a:pt x="388" y="329"/>
                  <a:pt x="382" y="323"/>
                  <a:pt x="382" y="315"/>
                </a:cubicBezTo>
                <a:cubicBezTo>
                  <a:pt x="382" y="174"/>
                  <a:pt x="382" y="174"/>
                  <a:pt x="382" y="174"/>
                </a:cubicBezTo>
                <a:cubicBezTo>
                  <a:pt x="382" y="166"/>
                  <a:pt x="375" y="160"/>
                  <a:pt x="367" y="160"/>
                </a:cubicBezTo>
                <a:cubicBezTo>
                  <a:pt x="349" y="160"/>
                  <a:pt x="349" y="160"/>
                  <a:pt x="349" y="160"/>
                </a:cubicBezTo>
                <a:cubicBezTo>
                  <a:pt x="342" y="160"/>
                  <a:pt x="336" y="154"/>
                  <a:pt x="336" y="146"/>
                </a:cubicBezTo>
                <a:cubicBezTo>
                  <a:pt x="336" y="136"/>
                  <a:pt x="336" y="136"/>
                  <a:pt x="336" y="136"/>
                </a:cubicBezTo>
                <a:cubicBezTo>
                  <a:pt x="336" y="131"/>
                  <a:pt x="339" y="126"/>
                  <a:pt x="343" y="124"/>
                </a:cubicBezTo>
                <a:cubicBezTo>
                  <a:pt x="355" y="118"/>
                  <a:pt x="363" y="106"/>
                  <a:pt x="363" y="92"/>
                </a:cubicBezTo>
                <a:cubicBezTo>
                  <a:pt x="363" y="73"/>
                  <a:pt x="347" y="58"/>
                  <a:pt x="328" y="58"/>
                </a:cubicBezTo>
                <a:cubicBezTo>
                  <a:pt x="309" y="58"/>
                  <a:pt x="294" y="73"/>
                  <a:pt x="294" y="92"/>
                </a:cubicBezTo>
                <a:cubicBezTo>
                  <a:pt x="294" y="104"/>
                  <a:pt x="300" y="115"/>
                  <a:pt x="309" y="121"/>
                </a:cubicBezTo>
                <a:cubicBezTo>
                  <a:pt x="313" y="124"/>
                  <a:pt x="315" y="128"/>
                  <a:pt x="315" y="132"/>
                </a:cubicBezTo>
                <a:cubicBezTo>
                  <a:pt x="315" y="141"/>
                  <a:pt x="315" y="141"/>
                  <a:pt x="315" y="141"/>
                </a:cubicBezTo>
                <a:cubicBezTo>
                  <a:pt x="315" y="147"/>
                  <a:pt x="312" y="152"/>
                  <a:pt x="306" y="154"/>
                </a:cubicBezTo>
                <a:cubicBezTo>
                  <a:pt x="301" y="156"/>
                  <a:pt x="295" y="154"/>
                  <a:pt x="292" y="150"/>
                </a:cubicBezTo>
                <a:cubicBezTo>
                  <a:pt x="235" y="78"/>
                  <a:pt x="235" y="78"/>
                  <a:pt x="235" y="78"/>
                </a:cubicBezTo>
                <a:cubicBezTo>
                  <a:pt x="234" y="77"/>
                  <a:pt x="233" y="75"/>
                  <a:pt x="232" y="74"/>
                </a:cubicBezTo>
                <a:cubicBezTo>
                  <a:pt x="219" y="37"/>
                  <a:pt x="219" y="37"/>
                  <a:pt x="219" y="37"/>
                </a:cubicBezTo>
                <a:cubicBezTo>
                  <a:pt x="219" y="36"/>
                  <a:pt x="219" y="36"/>
                  <a:pt x="219" y="35"/>
                </a:cubicBezTo>
                <a:cubicBezTo>
                  <a:pt x="218" y="33"/>
                  <a:pt x="215" y="27"/>
                  <a:pt x="202" y="27"/>
                </a:cubicBezTo>
                <a:cubicBezTo>
                  <a:pt x="189" y="27"/>
                  <a:pt x="187" y="36"/>
                  <a:pt x="187" y="37"/>
                </a:cubicBezTo>
                <a:cubicBezTo>
                  <a:pt x="187" y="37"/>
                  <a:pt x="187" y="38"/>
                  <a:pt x="187" y="39"/>
                </a:cubicBezTo>
                <a:cubicBezTo>
                  <a:pt x="174" y="74"/>
                  <a:pt x="174" y="74"/>
                  <a:pt x="174" y="74"/>
                </a:cubicBezTo>
                <a:cubicBezTo>
                  <a:pt x="173" y="75"/>
                  <a:pt x="173" y="77"/>
                  <a:pt x="172" y="78"/>
                </a:cubicBezTo>
                <a:cubicBezTo>
                  <a:pt x="115" y="150"/>
                  <a:pt x="115" y="150"/>
                  <a:pt x="115" y="150"/>
                </a:cubicBezTo>
                <a:cubicBezTo>
                  <a:pt x="111" y="154"/>
                  <a:pt x="105" y="156"/>
                  <a:pt x="100" y="154"/>
                </a:cubicBezTo>
                <a:cubicBezTo>
                  <a:pt x="95" y="152"/>
                  <a:pt x="91" y="147"/>
                  <a:pt x="91" y="141"/>
                </a:cubicBezTo>
                <a:cubicBezTo>
                  <a:pt x="91" y="132"/>
                  <a:pt x="91" y="132"/>
                  <a:pt x="91" y="132"/>
                </a:cubicBezTo>
                <a:cubicBezTo>
                  <a:pt x="91" y="128"/>
                  <a:pt x="93" y="124"/>
                  <a:pt x="97" y="121"/>
                </a:cubicBezTo>
                <a:cubicBezTo>
                  <a:pt x="106" y="115"/>
                  <a:pt x="112" y="104"/>
                  <a:pt x="112" y="92"/>
                </a:cubicBezTo>
                <a:cubicBezTo>
                  <a:pt x="112" y="73"/>
                  <a:pt x="97" y="58"/>
                  <a:pt x="78" y="58"/>
                </a:cubicBezTo>
                <a:cubicBezTo>
                  <a:pt x="59" y="58"/>
                  <a:pt x="43" y="73"/>
                  <a:pt x="43" y="92"/>
                </a:cubicBezTo>
                <a:cubicBezTo>
                  <a:pt x="43" y="106"/>
                  <a:pt x="51" y="118"/>
                  <a:pt x="63" y="124"/>
                </a:cubicBezTo>
                <a:cubicBezTo>
                  <a:pt x="68" y="126"/>
                  <a:pt x="71" y="131"/>
                  <a:pt x="71" y="136"/>
                </a:cubicBezTo>
                <a:cubicBezTo>
                  <a:pt x="71" y="146"/>
                  <a:pt x="71" y="146"/>
                  <a:pt x="71" y="146"/>
                </a:cubicBezTo>
                <a:cubicBezTo>
                  <a:pt x="71" y="154"/>
                  <a:pt x="65" y="160"/>
                  <a:pt x="57" y="160"/>
                </a:cubicBezTo>
                <a:cubicBezTo>
                  <a:pt x="42" y="160"/>
                  <a:pt x="42" y="160"/>
                  <a:pt x="42" y="160"/>
                </a:cubicBezTo>
                <a:cubicBezTo>
                  <a:pt x="34" y="160"/>
                  <a:pt x="27" y="166"/>
                  <a:pt x="27" y="174"/>
                </a:cubicBezTo>
                <a:cubicBezTo>
                  <a:pt x="27" y="303"/>
                  <a:pt x="27" y="303"/>
                  <a:pt x="27" y="303"/>
                </a:cubicBezTo>
                <a:cubicBezTo>
                  <a:pt x="27" y="311"/>
                  <a:pt x="34" y="318"/>
                  <a:pt x="42" y="318"/>
                </a:cubicBezTo>
                <a:cubicBezTo>
                  <a:pt x="103" y="318"/>
                  <a:pt x="103" y="318"/>
                  <a:pt x="103" y="318"/>
                </a:cubicBezTo>
                <a:cubicBezTo>
                  <a:pt x="111" y="318"/>
                  <a:pt x="117" y="311"/>
                  <a:pt x="117" y="303"/>
                </a:cubicBezTo>
                <a:cubicBezTo>
                  <a:pt x="117" y="194"/>
                  <a:pt x="117" y="194"/>
                  <a:pt x="117" y="194"/>
                </a:cubicBezTo>
                <a:cubicBezTo>
                  <a:pt x="117" y="192"/>
                  <a:pt x="117" y="190"/>
                  <a:pt x="118" y="189"/>
                </a:cubicBezTo>
                <a:cubicBezTo>
                  <a:pt x="118" y="189"/>
                  <a:pt x="118" y="189"/>
                  <a:pt x="118" y="188"/>
                </a:cubicBezTo>
                <a:cubicBezTo>
                  <a:pt x="117" y="185"/>
                  <a:pt x="118" y="181"/>
                  <a:pt x="120" y="178"/>
                </a:cubicBezTo>
                <a:cubicBezTo>
                  <a:pt x="187" y="97"/>
                  <a:pt x="187" y="97"/>
                  <a:pt x="187" y="97"/>
                </a:cubicBezTo>
                <a:cubicBezTo>
                  <a:pt x="187" y="96"/>
                  <a:pt x="187" y="96"/>
                  <a:pt x="187" y="96"/>
                </a:cubicBezTo>
                <a:cubicBezTo>
                  <a:pt x="193" y="89"/>
                  <a:pt x="193" y="89"/>
                  <a:pt x="193" y="89"/>
                </a:cubicBezTo>
                <a:cubicBezTo>
                  <a:pt x="196" y="86"/>
                  <a:pt x="199" y="85"/>
                  <a:pt x="203" y="85"/>
                </a:cubicBezTo>
                <a:cubicBezTo>
                  <a:pt x="203" y="85"/>
                  <a:pt x="203" y="85"/>
                  <a:pt x="203" y="85"/>
                </a:cubicBezTo>
                <a:cubicBezTo>
                  <a:pt x="207" y="85"/>
                  <a:pt x="211" y="86"/>
                  <a:pt x="213" y="89"/>
                </a:cubicBezTo>
                <a:cubicBezTo>
                  <a:pt x="219" y="96"/>
                  <a:pt x="219" y="96"/>
                  <a:pt x="219" y="96"/>
                </a:cubicBezTo>
                <a:cubicBezTo>
                  <a:pt x="219" y="96"/>
                  <a:pt x="219" y="96"/>
                  <a:pt x="220" y="97"/>
                </a:cubicBezTo>
                <a:cubicBezTo>
                  <a:pt x="286" y="178"/>
                  <a:pt x="286" y="178"/>
                  <a:pt x="286" y="178"/>
                </a:cubicBezTo>
                <a:cubicBezTo>
                  <a:pt x="288" y="181"/>
                  <a:pt x="289" y="185"/>
                  <a:pt x="289" y="188"/>
                </a:cubicBezTo>
                <a:cubicBezTo>
                  <a:pt x="289" y="189"/>
                  <a:pt x="289" y="189"/>
                  <a:pt x="289" y="189"/>
                </a:cubicBezTo>
                <a:cubicBezTo>
                  <a:pt x="289" y="190"/>
                  <a:pt x="289" y="192"/>
                  <a:pt x="289" y="194"/>
                </a:cubicBezTo>
                <a:cubicBezTo>
                  <a:pt x="289" y="303"/>
                  <a:pt x="289" y="303"/>
                  <a:pt x="289" y="303"/>
                </a:cubicBezTo>
                <a:cubicBezTo>
                  <a:pt x="289" y="311"/>
                  <a:pt x="296" y="318"/>
                  <a:pt x="304" y="318"/>
                </a:cubicBezTo>
                <a:cubicBezTo>
                  <a:pt x="367" y="318"/>
                  <a:pt x="367" y="318"/>
                  <a:pt x="367" y="318"/>
                </a:cubicBezTo>
                <a:cubicBezTo>
                  <a:pt x="374" y="318"/>
                  <a:pt x="380" y="324"/>
                  <a:pt x="380" y="331"/>
                </a:cubicBezTo>
                <a:cubicBezTo>
                  <a:pt x="380" y="339"/>
                  <a:pt x="374" y="345"/>
                  <a:pt x="367" y="34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163"/>
          <p:cNvSpPr>
            <a:spLocks/>
          </p:cNvSpPr>
          <p:nvPr userDrawn="1"/>
        </p:nvSpPr>
        <p:spPr bwMode="auto">
          <a:xfrm>
            <a:off x="8135275" y="1183088"/>
            <a:ext cx="474662" cy="477837"/>
          </a:xfrm>
          <a:custGeom>
            <a:avLst/>
            <a:gdLst/>
            <a:ahLst/>
            <a:cxnLst>
              <a:cxn ang="0">
                <a:pos x="72" y="307"/>
              </a:cxn>
              <a:cxn ang="0">
                <a:pos x="272" y="307"/>
              </a:cxn>
              <a:cxn ang="0">
                <a:pos x="271" y="371"/>
              </a:cxn>
              <a:cxn ang="0">
                <a:pos x="72" y="371"/>
              </a:cxn>
              <a:cxn ang="0">
                <a:pos x="72" y="424"/>
              </a:cxn>
              <a:cxn ang="0">
                <a:pos x="332" y="424"/>
              </a:cxn>
              <a:cxn ang="0">
                <a:pos x="332" y="227"/>
              </a:cxn>
              <a:cxn ang="0">
                <a:pos x="420" y="174"/>
              </a:cxn>
              <a:cxn ang="0">
                <a:pos x="420" y="123"/>
              </a:cxn>
              <a:cxn ang="0">
                <a:pos x="328" y="177"/>
              </a:cxn>
              <a:cxn ang="0">
                <a:pos x="327" y="109"/>
              </a:cxn>
              <a:cxn ang="0">
                <a:pos x="102" y="109"/>
              </a:cxn>
              <a:cxn ang="0">
                <a:pos x="251" y="0"/>
              </a:cxn>
              <a:cxn ang="0">
                <a:pos x="183" y="0"/>
              </a:cxn>
              <a:cxn ang="0">
                <a:pos x="60" y="89"/>
              </a:cxn>
              <a:cxn ang="0">
                <a:pos x="46" y="82"/>
              </a:cxn>
              <a:cxn ang="0">
                <a:pos x="0" y="90"/>
              </a:cxn>
              <a:cxn ang="0">
                <a:pos x="1" y="423"/>
              </a:cxn>
            </a:cxnLst>
            <a:rect l="0" t="0" r="r" b="b"/>
            <a:pathLst>
              <a:path w="420" h="424">
                <a:moveTo>
                  <a:pt x="72" y="307"/>
                </a:moveTo>
                <a:cubicBezTo>
                  <a:pt x="272" y="307"/>
                  <a:pt x="272" y="307"/>
                  <a:pt x="272" y="307"/>
                </a:cubicBezTo>
                <a:cubicBezTo>
                  <a:pt x="271" y="371"/>
                  <a:pt x="271" y="371"/>
                  <a:pt x="271" y="371"/>
                </a:cubicBezTo>
                <a:cubicBezTo>
                  <a:pt x="72" y="371"/>
                  <a:pt x="72" y="371"/>
                  <a:pt x="72" y="371"/>
                </a:cubicBezTo>
                <a:cubicBezTo>
                  <a:pt x="72" y="424"/>
                  <a:pt x="72" y="424"/>
                  <a:pt x="72" y="424"/>
                </a:cubicBezTo>
                <a:cubicBezTo>
                  <a:pt x="332" y="424"/>
                  <a:pt x="332" y="424"/>
                  <a:pt x="332" y="424"/>
                </a:cubicBezTo>
                <a:cubicBezTo>
                  <a:pt x="332" y="227"/>
                  <a:pt x="332" y="227"/>
                  <a:pt x="332" y="227"/>
                </a:cubicBezTo>
                <a:cubicBezTo>
                  <a:pt x="420" y="174"/>
                  <a:pt x="420" y="174"/>
                  <a:pt x="420" y="174"/>
                </a:cubicBezTo>
                <a:cubicBezTo>
                  <a:pt x="420" y="123"/>
                  <a:pt x="420" y="123"/>
                  <a:pt x="420" y="123"/>
                </a:cubicBezTo>
                <a:cubicBezTo>
                  <a:pt x="328" y="177"/>
                  <a:pt x="328" y="177"/>
                  <a:pt x="328" y="177"/>
                </a:cubicBezTo>
                <a:cubicBezTo>
                  <a:pt x="327" y="109"/>
                  <a:pt x="327" y="109"/>
                  <a:pt x="327" y="109"/>
                </a:cubicBezTo>
                <a:cubicBezTo>
                  <a:pt x="102" y="109"/>
                  <a:pt x="102" y="109"/>
                  <a:pt x="102" y="109"/>
                </a:cubicBezTo>
                <a:cubicBezTo>
                  <a:pt x="251" y="0"/>
                  <a:pt x="251" y="0"/>
                  <a:pt x="251" y="0"/>
                </a:cubicBezTo>
                <a:cubicBezTo>
                  <a:pt x="183" y="0"/>
                  <a:pt x="183" y="0"/>
                  <a:pt x="183" y="0"/>
                </a:cubicBezTo>
                <a:cubicBezTo>
                  <a:pt x="183" y="0"/>
                  <a:pt x="103" y="65"/>
                  <a:pt x="60" y="89"/>
                </a:cubicBezTo>
                <a:cubicBezTo>
                  <a:pt x="55" y="92"/>
                  <a:pt x="49" y="85"/>
                  <a:pt x="46" y="82"/>
                </a:cubicBezTo>
                <a:cubicBezTo>
                  <a:pt x="21" y="55"/>
                  <a:pt x="0" y="90"/>
                  <a:pt x="0" y="90"/>
                </a:cubicBezTo>
                <a:cubicBezTo>
                  <a:pt x="1" y="423"/>
                  <a:pt x="1" y="423"/>
                  <a:pt x="1" y="423"/>
                </a:cubicBez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425"/>
          <p:cNvSpPr>
            <a:spLocks/>
          </p:cNvSpPr>
          <p:nvPr userDrawn="1"/>
        </p:nvSpPr>
        <p:spPr bwMode="auto">
          <a:xfrm>
            <a:off x="8170994" y="4488942"/>
            <a:ext cx="403225" cy="344488"/>
          </a:xfrm>
          <a:custGeom>
            <a:avLst/>
            <a:gdLst/>
            <a:ahLst/>
            <a:cxnLst>
              <a:cxn ang="0">
                <a:pos x="144" y="305"/>
              </a:cxn>
              <a:cxn ang="0">
                <a:pos x="23" y="305"/>
              </a:cxn>
              <a:cxn ang="0">
                <a:pos x="0" y="273"/>
              </a:cxn>
              <a:cxn ang="0">
                <a:pos x="0" y="102"/>
              </a:cxn>
              <a:cxn ang="0">
                <a:pos x="72" y="42"/>
              </a:cxn>
              <a:cxn ang="0">
                <a:pos x="100" y="42"/>
              </a:cxn>
              <a:cxn ang="0">
                <a:pos x="179" y="0"/>
              </a:cxn>
              <a:cxn ang="0">
                <a:pos x="265" y="42"/>
              </a:cxn>
              <a:cxn ang="0">
                <a:pos x="301" y="42"/>
              </a:cxn>
              <a:cxn ang="0">
                <a:pos x="358" y="102"/>
              </a:cxn>
              <a:cxn ang="0">
                <a:pos x="358" y="275"/>
              </a:cxn>
              <a:cxn ang="0">
                <a:pos x="331" y="305"/>
              </a:cxn>
              <a:cxn ang="0">
                <a:pos x="205" y="305"/>
              </a:cxn>
              <a:cxn ang="0">
                <a:pos x="170" y="269"/>
              </a:cxn>
              <a:cxn ang="0">
                <a:pos x="90" y="178"/>
              </a:cxn>
              <a:cxn ang="0">
                <a:pos x="175" y="88"/>
              </a:cxn>
              <a:cxn ang="0">
                <a:pos x="269" y="172"/>
              </a:cxn>
              <a:cxn ang="0">
                <a:pos x="218" y="257"/>
              </a:cxn>
            </a:cxnLst>
            <a:rect l="0" t="0" r="r" b="b"/>
            <a:pathLst>
              <a:path w="358" h="305">
                <a:moveTo>
                  <a:pt x="144" y="305"/>
                </a:moveTo>
                <a:cubicBezTo>
                  <a:pt x="144" y="305"/>
                  <a:pt x="45" y="305"/>
                  <a:pt x="23" y="305"/>
                </a:cubicBezTo>
                <a:cubicBezTo>
                  <a:pt x="1" y="305"/>
                  <a:pt x="0" y="304"/>
                  <a:pt x="0" y="273"/>
                </a:cubicBezTo>
                <a:cubicBezTo>
                  <a:pt x="0" y="242"/>
                  <a:pt x="0" y="114"/>
                  <a:pt x="0" y="102"/>
                </a:cubicBezTo>
                <a:cubicBezTo>
                  <a:pt x="0" y="60"/>
                  <a:pt x="24" y="42"/>
                  <a:pt x="72" y="42"/>
                </a:cubicBezTo>
                <a:cubicBezTo>
                  <a:pt x="80" y="42"/>
                  <a:pt x="89" y="42"/>
                  <a:pt x="100" y="42"/>
                </a:cubicBezTo>
                <a:cubicBezTo>
                  <a:pt x="153" y="42"/>
                  <a:pt x="112" y="0"/>
                  <a:pt x="179" y="0"/>
                </a:cubicBezTo>
                <a:cubicBezTo>
                  <a:pt x="251" y="0"/>
                  <a:pt x="208" y="42"/>
                  <a:pt x="265" y="42"/>
                </a:cubicBezTo>
                <a:cubicBezTo>
                  <a:pt x="274" y="42"/>
                  <a:pt x="279" y="42"/>
                  <a:pt x="301" y="42"/>
                </a:cubicBezTo>
                <a:cubicBezTo>
                  <a:pt x="338" y="42"/>
                  <a:pt x="358" y="70"/>
                  <a:pt x="358" y="102"/>
                </a:cubicBezTo>
                <a:cubicBezTo>
                  <a:pt x="358" y="117"/>
                  <a:pt x="358" y="245"/>
                  <a:pt x="358" y="275"/>
                </a:cubicBezTo>
                <a:cubicBezTo>
                  <a:pt x="358" y="304"/>
                  <a:pt x="358" y="305"/>
                  <a:pt x="331" y="305"/>
                </a:cubicBezTo>
                <a:cubicBezTo>
                  <a:pt x="305" y="305"/>
                  <a:pt x="205" y="305"/>
                  <a:pt x="205" y="305"/>
                </a:cubicBezTo>
                <a:cubicBezTo>
                  <a:pt x="205" y="305"/>
                  <a:pt x="184" y="283"/>
                  <a:pt x="170" y="269"/>
                </a:cubicBezTo>
                <a:cubicBezTo>
                  <a:pt x="127" y="260"/>
                  <a:pt x="90" y="230"/>
                  <a:pt x="90" y="178"/>
                </a:cubicBezTo>
                <a:cubicBezTo>
                  <a:pt x="90" y="121"/>
                  <a:pt x="133" y="88"/>
                  <a:pt x="175" y="88"/>
                </a:cubicBezTo>
                <a:cubicBezTo>
                  <a:pt x="227" y="88"/>
                  <a:pt x="269" y="126"/>
                  <a:pt x="269" y="172"/>
                </a:cubicBezTo>
                <a:cubicBezTo>
                  <a:pt x="269" y="239"/>
                  <a:pt x="218" y="257"/>
                  <a:pt x="218" y="257"/>
                </a:cubicBezTo>
              </a:path>
            </a:pathLst>
          </a:custGeom>
          <a:no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473"/>
          <p:cNvSpPr>
            <a:spLocks/>
          </p:cNvSpPr>
          <p:nvPr userDrawn="1"/>
        </p:nvSpPr>
        <p:spPr bwMode="auto">
          <a:xfrm>
            <a:off x="8110669" y="2506086"/>
            <a:ext cx="523875" cy="271463"/>
          </a:xfrm>
          <a:custGeom>
            <a:avLst/>
            <a:gdLst/>
            <a:ahLst/>
            <a:cxnLst>
              <a:cxn ang="0">
                <a:pos x="110" y="87"/>
              </a:cxn>
              <a:cxn ang="0">
                <a:pos x="190" y="100"/>
              </a:cxn>
              <a:cxn ang="0">
                <a:pos x="325" y="158"/>
              </a:cxn>
              <a:cxn ang="0">
                <a:pos x="265" y="119"/>
              </a:cxn>
              <a:cxn ang="0">
                <a:pos x="244" y="130"/>
              </a:cxn>
              <a:cxn ang="0">
                <a:pos x="301" y="185"/>
              </a:cxn>
              <a:cxn ang="0">
                <a:pos x="228" y="138"/>
              </a:cxn>
              <a:cxn ang="0">
                <a:pos x="207" y="149"/>
              </a:cxn>
              <a:cxn ang="0">
                <a:pos x="258" y="202"/>
              </a:cxn>
              <a:cxn ang="0">
                <a:pos x="191" y="158"/>
              </a:cxn>
              <a:cxn ang="0">
                <a:pos x="170" y="169"/>
              </a:cxn>
              <a:cxn ang="0">
                <a:pos x="207" y="210"/>
              </a:cxn>
              <a:cxn ang="0">
                <a:pos x="114" y="157"/>
              </a:cxn>
              <a:cxn ang="0">
                <a:pos x="32" y="154"/>
              </a:cxn>
              <a:cxn ang="0">
                <a:pos x="98" y="68"/>
              </a:cxn>
              <a:cxn ang="0">
                <a:pos x="98" y="42"/>
              </a:cxn>
              <a:cxn ang="0">
                <a:pos x="33" y="51"/>
              </a:cxn>
              <a:cxn ang="0">
                <a:pos x="3" y="176"/>
              </a:cxn>
              <a:cxn ang="0">
                <a:pos x="101" y="181"/>
              </a:cxn>
              <a:cxn ang="0">
                <a:pos x="222" y="234"/>
              </a:cxn>
              <a:cxn ang="0">
                <a:pos x="277" y="225"/>
              </a:cxn>
              <a:cxn ang="0">
                <a:pos x="325" y="204"/>
              </a:cxn>
              <a:cxn ang="0">
                <a:pos x="330" y="185"/>
              </a:cxn>
              <a:cxn ang="0">
                <a:pos x="353" y="160"/>
              </a:cxn>
              <a:cxn ang="0">
                <a:pos x="287" y="84"/>
              </a:cxn>
              <a:cxn ang="0">
                <a:pos x="138" y="88"/>
              </a:cxn>
              <a:cxn ang="0">
                <a:pos x="162" y="59"/>
              </a:cxn>
              <a:cxn ang="0">
                <a:pos x="341" y="68"/>
              </a:cxn>
              <a:cxn ang="0">
                <a:pos x="431" y="68"/>
              </a:cxn>
              <a:cxn ang="0">
                <a:pos x="377" y="154"/>
              </a:cxn>
              <a:cxn ang="0">
                <a:pos x="377" y="181"/>
              </a:cxn>
              <a:cxn ang="0">
                <a:pos x="428" y="172"/>
              </a:cxn>
              <a:cxn ang="0">
                <a:pos x="459" y="47"/>
              </a:cxn>
              <a:cxn ang="0">
                <a:pos x="345" y="42"/>
              </a:cxn>
              <a:cxn ang="0">
                <a:pos x="147" y="37"/>
              </a:cxn>
            </a:cxnLst>
            <a:rect l="0" t="0" r="r" b="b"/>
            <a:pathLst>
              <a:path w="463" h="241">
                <a:moveTo>
                  <a:pt x="147" y="37"/>
                </a:moveTo>
                <a:cubicBezTo>
                  <a:pt x="124" y="52"/>
                  <a:pt x="110" y="70"/>
                  <a:pt x="110" y="87"/>
                </a:cubicBezTo>
                <a:cubicBezTo>
                  <a:pt x="110" y="97"/>
                  <a:pt x="115" y="105"/>
                  <a:pt x="124" y="111"/>
                </a:cubicBezTo>
                <a:cubicBezTo>
                  <a:pt x="144" y="124"/>
                  <a:pt x="166" y="113"/>
                  <a:pt x="190" y="100"/>
                </a:cubicBezTo>
                <a:cubicBezTo>
                  <a:pt x="217" y="85"/>
                  <a:pt x="248" y="87"/>
                  <a:pt x="270" y="104"/>
                </a:cubicBezTo>
                <a:cubicBezTo>
                  <a:pt x="311" y="138"/>
                  <a:pt x="322" y="152"/>
                  <a:pt x="325" y="158"/>
                </a:cubicBezTo>
                <a:cubicBezTo>
                  <a:pt x="323" y="158"/>
                  <a:pt x="319" y="156"/>
                  <a:pt x="311" y="152"/>
                </a:cubicBezTo>
                <a:cubicBezTo>
                  <a:pt x="301" y="146"/>
                  <a:pt x="287" y="136"/>
                  <a:pt x="265" y="119"/>
                </a:cubicBezTo>
                <a:cubicBezTo>
                  <a:pt x="260" y="114"/>
                  <a:pt x="251" y="116"/>
                  <a:pt x="247" y="121"/>
                </a:cubicBezTo>
                <a:cubicBezTo>
                  <a:pt x="245" y="124"/>
                  <a:pt x="244" y="127"/>
                  <a:pt x="244" y="130"/>
                </a:cubicBezTo>
                <a:cubicBezTo>
                  <a:pt x="244" y="133"/>
                  <a:pt x="246" y="137"/>
                  <a:pt x="249" y="140"/>
                </a:cubicBezTo>
                <a:cubicBezTo>
                  <a:pt x="264" y="152"/>
                  <a:pt x="292" y="174"/>
                  <a:pt x="301" y="185"/>
                </a:cubicBezTo>
                <a:cubicBezTo>
                  <a:pt x="297" y="184"/>
                  <a:pt x="291" y="181"/>
                  <a:pt x="281" y="175"/>
                </a:cubicBezTo>
                <a:cubicBezTo>
                  <a:pt x="268" y="168"/>
                  <a:pt x="251" y="155"/>
                  <a:pt x="228" y="138"/>
                </a:cubicBezTo>
                <a:cubicBezTo>
                  <a:pt x="222" y="134"/>
                  <a:pt x="214" y="135"/>
                  <a:pt x="209" y="141"/>
                </a:cubicBezTo>
                <a:cubicBezTo>
                  <a:pt x="208" y="143"/>
                  <a:pt x="207" y="146"/>
                  <a:pt x="207" y="149"/>
                </a:cubicBezTo>
                <a:cubicBezTo>
                  <a:pt x="207" y="153"/>
                  <a:pt x="209" y="157"/>
                  <a:pt x="212" y="159"/>
                </a:cubicBezTo>
                <a:cubicBezTo>
                  <a:pt x="244" y="184"/>
                  <a:pt x="255" y="197"/>
                  <a:pt x="258" y="202"/>
                </a:cubicBezTo>
                <a:cubicBezTo>
                  <a:pt x="255" y="202"/>
                  <a:pt x="250" y="200"/>
                  <a:pt x="240" y="194"/>
                </a:cubicBezTo>
                <a:cubicBezTo>
                  <a:pt x="228" y="187"/>
                  <a:pt x="212" y="175"/>
                  <a:pt x="191" y="158"/>
                </a:cubicBezTo>
                <a:cubicBezTo>
                  <a:pt x="186" y="154"/>
                  <a:pt x="177" y="154"/>
                  <a:pt x="173" y="160"/>
                </a:cubicBezTo>
                <a:cubicBezTo>
                  <a:pt x="171" y="163"/>
                  <a:pt x="170" y="166"/>
                  <a:pt x="170" y="169"/>
                </a:cubicBezTo>
                <a:cubicBezTo>
                  <a:pt x="170" y="172"/>
                  <a:pt x="171" y="176"/>
                  <a:pt x="174" y="179"/>
                </a:cubicBezTo>
                <a:cubicBezTo>
                  <a:pt x="196" y="196"/>
                  <a:pt x="204" y="206"/>
                  <a:pt x="207" y="210"/>
                </a:cubicBezTo>
                <a:cubicBezTo>
                  <a:pt x="202" y="210"/>
                  <a:pt x="192" y="208"/>
                  <a:pt x="170" y="196"/>
                </a:cubicBezTo>
                <a:cubicBezTo>
                  <a:pt x="152" y="186"/>
                  <a:pt x="131" y="171"/>
                  <a:pt x="114" y="157"/>
                </a:cubicBezTo>
                <a:cubicBezTo>
                  <a:pt x="111" y="155"/>
                  <a:pt x="108" y="154"/>
                  <a:pt x="105" y="154"/>
                </a:cubicBezTo>
                <a:cubicBezTo>
                  <a:pt x="105" y="154"/>
                  <a:pt x="55" y="154"/>
                  <a:pt x="32" y="154"/>
                </a:cubicBezTo>
                <a:cubicBezTo>
                  <a:pt x="38" y="132"/>
                  <a:pt x="52" y="82"/>
                  <a:pt x="56" y="68"/>
                </a:cubicBezTo>
                <a:cubicBezTo>
                  <a:pt x="69" y="68"/>
                  <a:pt x="98" y="68"/>
                  <a:pt x="98" y="68"/>
                </a:cubicBezTo>
                <a:cubicBezTo>
                  <a:pt x="105" y="68"/>
                  <a:pt x="111" y="62"/>
                  <a:pt x="111" y="55"/>
                </a:cubicBezTo>
                <a:cubicBezTo>
                  <a:pt x="111" y="48"/>
                  <a:pt x="105" y="42"/>
                  <a:pt x="98" y="42"/>
                </a:cubicBezTo>
                <a:cubicBezTo>
                  <a:pt x="46" y="42"/>
                  <a:pt x="46" y="42"/>
                  <a:pt x="46" y="42"/>
                </a:cubicBezTo>
                <a:cubicBezTo>
                  <a:pt x="40" y="42"/>
                  <a:pt x="35" y="46"/>
                  <a:pt x="33" y="51"/>
                </a:cubicBezTo>
                <a:cubicBezTo>
                  <a:pt x="1" y="164"/>
                  <a:pt x="1" y="164"/>
                  <a:pt x="1" y="164"/>
                </a:cubicBezTo>
                <a:cubicBezTo>
                  <a:pt x="0" y="168"/>
                  <a:pt x="1" y="172"/>
                  <a:pt x="3" y="176"/>
                </a:cubicBezTo>
                <a:cubicBezTo>
                  <a:pt x="6" y="179"/>
                  <a:pt x="10" y="181"/>
                  <a:pt x="14" y="181"/>
                </a:cubicBezTo>
                <a:cubicBezTo>
                  <a:pt x="14" y="181"/>
                  <a:pt x="92" y="181"/>
                  <a:pt x="101" y="181"/>
                </a:cubicBezTo>
                <a:cubicBezTo>
                  <a:pt x="119" y="196"/>
                  <a:pt x="141" y="210"/>
                  <a:pt x="160" y="221"/>
                </a:cubicBezTo>
                <a:cubicBezTo>
                  <a:pt x="190" y="237"/>
                  <a:pt x="209" y="241"/>
                  <a:pt x="222" y="234"/>
                </a:cubicBezTo>
                <a:cubicBezTo>
                  <a:pt x="229" y="230"/>
                  <a:pt x="232" y="225"/>
                  <a:pt x="233" y="221"/>
                </a:cubicBezTo>
                <a:cubicBezTo>
                  <a:pt x="252" y="230"/>
                  <a:pt x="266" y="232"/>
                  <a:pt x="277" y="225"/>
                </a:cubicBezTo>
                <a:cubicBezTo>
                  <a:pt x="283" y="220"/>
                  <a:pt x="286" y="215"/>
                  <a:pt x="287" y="208"/>
                </a:cubicBezTo>
                <a:cubicBezTo>
                  <a:pt x="298" y="213"/>
                  <a:pt x="315" y="217"/>
                  <a:pt x="325" y="204"/>
                </a:cubicBezTo>
                <a:cubicBezTo>
                  <a:pt x="329" y="198"/>
                  <a:pt x="330" y="193"/>
                  <a:pt x="330" y="189"/>
                </a:cubicBezTo>
                <a:cubicBezTo>
                  <a:pt x="330" y="187"/>
                  <a:pt x="330" y="186"/>
                  <a:pt x="330" y="185"/>
                </a:cubicBezTo>
                <a:cubicBezTo>
                  <a:pt x="337" y="184"/>
                  <a:pt x="342" y="181"/>
                  <a:pt x="347" y="175"/>
                </a:cubicBezTo>
                <a:cubicBezTo>
                  <a:pt x="351" y="171"/>
                  <a:pt x="353" y="166"/>
                  <a:pt x="353" y="160"/>
                </a:cubicBezTo>
                <a:cubicBezTo>
                  <a:pt x="353" y="160"/>
                  <a:pt x="353" y="159"/>
                  <a:pt x="353" y="158"/>
                </a:cubicBezTo>
                <a:cubicBezTo>
                  <a:pt x="352" y="145"/>
                  <a:pt x="341" y="128"/>
                  <a:pt x="287" y="84"/>
                </a:cubicBezTo>
                <a:cubicBezTo>
                  <a:pt x="256" y="59"/>
                  <a:pt x="213" y="56"/>
                  <a:pt x="177" y="76"/>
                </a:cubicBezTo>
                <a:cubicBezTo>
                  <a:pt x="149" y="92"/>
                  <a:pt x="143" y="91"/>
                  <a:pt x="138" y="88"/>
                </a:cubicBezTo>
                <a:cubicBezTo>
                  <a:pt x="137" y="87"/>
                  <a:pt x="137" y="87"/>
                  <a:pt x="137" y="87"/>
                </a:cubicBezTo>
                <a:cubicBezTo>
                  <a:pt x="137" y="82"/>
                  <a:pt x="144" y="71"/>
                  <a:pt x="162" y="59"/>
                </a:cubicBezTo>
                <a:cubicBezTo>
                  <a:pt x="208" y="30"/>
                  <a:pt x="281" y="51"/>
                  <a:pt x="320" y="63"/>
                </a:cubicBezTo>
                <a:cubicBezTo>
                  <a:pt x="329" y="65"/>
                  <a:pt x="335" y="67"/>
                  <a:pt x="341" y="68"/>
                </a:cubicBezTo>
                <a:cubicBezTo>
                  <a:pt x="341" y="68"/>
                  <a:pt x="342" y="68"/>
                  <a:pt x="343" y="68"/>
                </a:cubicBezTo>
                <a:cubicBezTo>
                  <a:pt x="343" y="68"/>
                  <a:pt x="406" y="68"/>
                  <a:pt x="431" y="68"/>
                </a:cubicBezTo>
                <a:cubicBezTo>
                  <a:pt x="424" y="90"/>
                  <a:pt x="409" y="141"/>
                  <a:pt x="405" y="154"/>
                </a:cubicBezTo>
                <a:cubicBezTo>
                  <a:pt x="394" y="154"/>
                  <a:pt x="377" y="154"/>
                  <a:pt x="377" y="154"/>
                </a:cubicBezTo>
                <a:cubicBezTo>
                  <a:pt x="370" y="154"/>
                  <a:pt x="364" y="160"/>
                  <a:pt x="364" y="168"/>
                </a:cubicBezTo>
                <a:cubicBezTo>
                  <a:pt x="364" y="175"/>
                  <a:pt x="370" y="181"/>
                  <a:pt x="377" y="181"/>
                </a:cubicBezTo>
                <a:cubicBezTo>
                  <a:pt x="415" y="181"/>
                  <a:pt x="415" y="181"/>
                  <a:pt x="415" y="181"/>
                </a:cubicBezTo>
                <a:cubicBezTo>
                  <a:pt x="421" y="181"/>
                  <a:pt x="426" y="177"/>
                  <a:pt x="428" y="172"/>
                </a:cubicBezTo>
                <a:cubicBezTo>
                  <a:pt x="461" y="59"/>
                  <a:pt x="461" y="59"/>
                  <a:pt x="461" y="59"/>
                </a:cubicBezTo>
                <a:cubicBezTo>
                  <a:pt x="463" y="55"/>
                  <a:pt x="462" y="50"/>
                  <a:pt x="459" y="47"/>
                </a:cubicBezTo>
                <a:cubicBezTo>
                  <a:pt x="457" y="44"/>
                  <a:pt x="453" y="42"/>
                  <a:pt x="449" y="42"/>
                </a:cubicBezTo>
                <a:cubicBezTo>
                  <a:pt x="449" y="42"/>
                  <a:pt x="348" y="42"/>
                  <a:pt x="345" y="42"/>
                </a:cubicBezTo>
                <a:cubicBezTo>
                  <a:pt x="341" y="41"/>
                  <a:pt x="335" y="39"/>
                  <a:pt x="328" y="37"/>
                </a:cubicBezTo>
                <a:cubicBezTo>
                  <a:pt x="284" y="24"/>
                  <a:pt x="204" y="0"/>
                  <a:pt x="147" y="3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501"/>
          <p:cNvSpPr>
            <a:spLocks/>
          </p:cNvSpPr>
          <p:nvPr userDrawn="1"/>
        </p:nvSpPr>
        <p:spPr bwMode="auto">
          <a:xfrm>
            <a:off x="8115431" y="3068746"/>
            <a:ext cx="514350" cy="358775"/>
          </a:xfrm>
          <a:custGeom>
            <a:avLst/>
            <a:gdLst/>
            <a:ahLst/>
            <a:cxnLst>
              <a:cxn ang="0">
                <a:pos x="208" y="55"/>
              </a:cxn>
              <a:cxn ang="0">
                <a:pos x="208" y="292"/>
              </a:cxn>
              <a:cxn ang="0">
                <a:pos x="164" y="292"/>
              </a:cxn>
              <a:cxn ang="0">
                <a:pos x="164" y="179"/>
              </a:cxn>
              <a:cxn ang="0">
                <a:pos x="134" y="149"/>
              </a:cxn>
              <a:cxn ang="0">
                <a:pos x="82" y="144"/>
              </a:cxn>
              <a:cxn ang="0">
                <a:pos x="30" y="149"/>
              </a:cxn>
              <a:cxn ang="0">
                <a:pos x="0" y="179"/>
              </a:cxn>
              <a:cxn ang="0">
                <a:pos x="0" y="306"/>
              </a:cxn>
              <a:cxn ang="0">
                <a:pos x="14" y="319"/>
              </a:cxn>
              <a:cxn ang="0">
                <a:pos x="44" y="319"/>
              </a:cxn>
              <a:cxn ang="0">
                <a:pos x="54" y="314"/>
              </a:cxn>
              <a:cxn ang="0">
                <a:pos x="94" y="261"/>
              </a:cxn>
              <a:cxn ang="0">
                <a:pos x="94" y="306"/>
              </a:cxn>
              <a:cxn ang="0">
                <a:pos x="107" y="319"/>
              </a:cxn>
              <a:cxn ang="0">
                <a:pos x="120" y="306"/>
              </a:cxn>
              <a:cxn ang="0">
                <a:pos x="120" y="220"/>
              </a:cxn>
              <a:cxn ang="0">
                <a:pos x="111" y="207"/>
              </a:cxn>
              <a:cxn ang="0">
                <a:pos x="96" y="212"/>
              </a:cxn>
              <a:cxn ang="0">
                <a:pos x="37" y="292"/>
              </a:cxn>
              <a:cxn ang="0">
                <a:pos x="27" y="292"/>
              </a:cxn>
              <a:cxn ang="0">
                <a:pos x="27" y="179"/>
              </a:cxn>
              <a:cxn ang="0">
                <a:pos x="82" y="170"/>
              </a:cxn>
              <a:cxn ang="0">
                <a:pos x="137" y="179"/>
              </a:cxn>
              <a:cxn ang="0">
                <a:pos x="137" y="306"/>
              </a:cxn>
              <a:cxn ang="0">
                <a:pos x="150" y="319"/>
              </a:cxn>
              <a:cxn ang="0">
                <a:pos x="221" y="319"/>
              </a:cxn>
              <a:cxn ang="0">
                <a:pos x="234" y="306"/>
              </a:cxn>
              <a:cxn ang="0">
                <a:pos x="234" y="55"/>
              </a:cxn>
              <a:cxn ang="0">
                <a:pos x="333" y="26"/>
              </a:cxn>
              <a:cxn ang="0">
                <a:pos x="432" y="55"/>
              </a:cxn>
              <a:cxn ang="0">
                <a:pos x="432" y="292"/>
              </a:cxn>
              <a:cxn ang="0">
                <a:pos x="294" y="292"/>
              </a:cxn>
              <a:cxn ang="0">
                <a:pos x="383" y="148"/>
              </a:cxn>
              <a:cxn ang="0">
                <a:pos x="383" y="262"/>
              </a:cxn>
              <a:cxn ang="0">
                <a:pos x="397" y="275"/>
              </a:cxn>
              <a:cxn ang="0">
                <a:pos x="410" y="262"/>
              </a:cxn>
              <a:cxn ang="0">
                <a:pos x="410" y="101"/>
              </a:cxn>
              <a:cxn ang="0">
                <a:pos x="400" y="88"/>
              </a:cxn>
              <a:cxn ang="0">
                <a:pos x="385" y="94"/>
              </a:cxn>
              <a:cxn ang="0">
                <a:pos x="259" y="299"/>
              </a:cxn>
              <a:cxn ang="0">
                <a:pos x="258" y="312"/>
              </a:cxn>
              <a:cxn ang="0">
                <a:pos x="270" y="319"/>
              </a:cxn>
              <a:cxn ang="0">
                <a:pos x="445" y="319"/>
              </a:cxn>
              <a:cxn ang="0">
                <a:pos x="458" y="306"/>
              </a:cxn>
              <a:cxn ang="0">
                <a:pos x="458" y="55"/>
              </a:cxn>
              <a:cxn ang="0">
                <a:pos x="333" y="0"/>
              </a:cxn>
              <a:cxn ang="0">
                <a:pos x="208" y="55"/>
              </a:cxn>
            </a:cxnLst>
            <a:rect l="0" t="0" r="r" b="b"/>
            <a:pathLst>
              <a:path w="458" h="319">
                <a:moveTo>
                  <a:pt x="208" y="55"/>
                </a:moveTo>
                <a:cubicBezTo>
                  <a:pt x="208" y="55"/>
                  <a:pt x="208" y="269"/>
                  <a:pt x="208" y="292"/>
                </a:cubicBezTo>
                <a:cubicBezTo>
                  <a:pt x="194" y="292"/>
                  <a:pt x="177" y="292"/>
                  <a:pt x="164" y="292"/>
                </a:cubicBezTo>
                <a:cubicBezTo>
                  <a:pt x="164" y="271"/>
                  <a:pt x="164" y="179"/>
                  <a:pt x="164" y="179"/>
                </a:cubicBezTo>
                <a:cubicBezTo>
                  <a:pt x="164" y="169"/>
                  <a:pt x="159" y="156"/>
                  <a:pt x="134" y="149"/>
                </a:cubicBezTo>
                <a:cubicBezTo>
                  <a:pt x="118" y="145"/>
                  <a:pt x="97" y="144"/>
                  <a:pt x="82" y="144"/>
                </a:cubicBezTo>
                <a:cubicBezTo>
                  <a:pt x="67" y="144"/>
                  <a:pt x="46" y="145"/>
                  <a:pt x="30" y="149"/>
                </a:cubicBezTo>
                <a:cubicBezTo>
                  <a:pt x="5" y="156"/>
                  <a:pt x="0" y="169"/>
                  <a:pt x="0" y="179"/>
                </a:cubicBezTo>
                <a:cubicBezTo>
                  <a:pt x="0" y="306"/>
                  <a:pt x="0" y="306"/>
                  <a:pt x="0" y="306"/>
                </a:cubicBezTo>
                <a:cubicBezTo>
                  <a:pt x="0" y="313"/>
                  <a:pt x="6" y="319"/>
                  <a:pt x="14" y="319"/>
                </a:cubicBezTo>
                <a:cubicBezTo>
                  <a:pt x="44" y="319"/>
                  <a:pt x="44" y="319"/>
                  <a:pt x="44" y="319"/>
                </a:cubicBezTo>
                <a:cubicBezTo>
                  <a:pt x="48" y="319"/>
                  <a:pt x="52" y="317"/>
                  <a:pt x="54" y="314"/>
                </a:cubicBezTo>
                <a:cubicBezTo>
                  <a:pt x="54" y="314"/>
                  <a:pt x="75" y="286"/>
                  <a:pt x="94" y="261"/>
                </a:cubicBezTo>
                <a:cubicBezTo>
                  <a:pt x="94" y="283"/>
                  <a:pt x="94" y="306"/>
                  <a:pt x="94" y="306"/>
                </a:cubicBezTo>
                <a:cubicBezTo>
                  <a:pt x="94" y="313"/>
                  <a:pt x="100" y="319"/>
                  <a:pt x="107" y="319"/>
                </a:cubicBezTo>
                <a:cubicBezTo>
                  <a:pt x="114" y="319"/>
                  <a:pt x="120" y="313"/>
                  <a:pt x="120" y="306"/>
                </a:cubicBezTo>
                <a:cubicBezTo>
                  <a:pt x="120" y="220"/>
                  <a:pt x="120" y="220"/>
                  <a:pt x="120" y="220"/>
                </a:cubicBezTo>
                <a:cubicBezTo>
                  <a:pt x="120" y="214"/>
                  <a:pt x="117" y="209"/>
                  <a:pt x="111" y="207"/>
                </a:cubicBezTo>
                <a:cubicBezTo>
                  <a:pt x="106" y="206"/>
                  <a:pt x="100" y="207"/>
                  <a:pt x="96" y="212"/>
                </a:cubicBezTo>
                <a:cubicBezTo>
                  <a:pt x="96" y="212"/>
                  <a:pt x="44" y="283"/>
                  <a:pt x="37" y="292"/>
                </a:cubicBezTo>
                <a:cubicBezTo>
                  <a:pt x="33" y="292"/>
                  <a:pt x="32" y="292"/>
                  <a:pt x="27" y="292"/>
                </a:cubicBezTo>
                <a:cubicBezTo>
                  <a:pt x="27" y="271"/>
                  <a:pt x="27" y="181"/>
                  <a:pt x="27" y="179"/>
                </a:cubicBezTo>
                <a:cubicBezTo>
                  <a:pt x="30" y="177"/>
                  <a:pt x="44" y="170"/>
                  <a:pt x="82" y="170"/>
                </a:cubicBezTo>
                <a:cubicBezTo>
                  <a:pt x="120" y="170"/>
                  <a:pt x="134" y="177"/>
                  <a:pt x="137" y="179"/>
                </a:cubicBezTo>
                <a:cubicBezTo>
                  <a:pt x="137" y="181"/>
                  <a:pt x="137" y="306"/>
                  <a:pt x="137" y="306"/>
                </a:cubicBezTo>
                <a:cubicBezTo>
                  <a:pt x="137" y="313"/>
                  <a:pt x="143" y="319"/>
                  <a:pt x="150" y="319"/>
                </a:cubicBezTo>
                <a:cubicBezTo>
                  <a:pt x="221" y="319"/>
                  <a:pt x="221" y="319"/>
                  <a:pt x="221" y="319"/>
                </a:cubicBezTo>
                <a:cubicBezTo>
                  <a:pt x="228" y="319"/>
                  <a:pt x="234" y="313"/>
                  <a:pt x="234" y="306"/>
                </a:cubicBezTo>
                <a:cubicBezTo>
                  <a:pt x="234" y="55"/>
                  <a:pt x="234" y="55"/>
                  <a:pt x="234" y="55"/>
                </a:cubicBezTo>
                <a:cubicBezTo>
                  <a:pt x="234" y="45"/>
                  <a:pt x="268" y="26"/>
                  <a:pt x="333" y="26"/>
                </a:cubicBezTo>
                <a:cubicBezTo>
                  <a:pt x="398" y="26"/>
                  <a:pt x="432" y="45"/>
                  <a:pt x="432" y="55"/>
                </a:cubicBezTo>
                <a:cubicBezTo>
                  <a:pt x="432" y="55"/>
                  <a:pt x="432" y="269"/>
                  <a:pt x="432" y="292"/>
                </a:cubicBezTo>
                <a:cubicBezTo>
                  <a:pt x="412" y="292"/>
                  <a:pt x="327" y="292"/>
                  <a:pt x="294" y="292"/>
                </a:cubicBezTo>
                <a:cubicBezTo>
                  <a:pt x="310" y="267"/>
                  <a:pt x="355" y="193"/>
                  <a:pt x="383" y="148"/>
                </a:cubicBezTo>
                <a:cubicBezTo>
                  <a:pt x="383" y="195"/>
                  <a:pt x="383" y="262"/>
                  <a:pt x="383" y="262"/>
                </a:cubicBezTo>
                <a:cubicBezTo>
                  <a:pt x="383" y="269"/>
                  <a:pt x="389" y="275"/>
                  <a:pt x="397" y="275"/>
                </a:cubicBezTo>
                <a:cubicBezTo>
                  <a:pt x="404" y="275"/>
                  <a:pt x="410" y="269"/>
                  <a:pt x="410" y="262"/>
                </a:cubicBezTo>
                <a:cubicBezTo>
                  <a:pt x="410" y="101"/>
                  <a:pt x="410" y="101"/>
                  <a:pt x="410" y="101"/>
                </a:cubicBezTo>
                <a:cubicBezTo>
                  <a:pt x="410" y="95"/>
                  <a:pt x="406" y="90"/>
                  <a:pt x="400" y="88"/>
                </a:cubicBezTo>
                <a:cubicBezTo>
                  <a:pt x="395" y="87"/>
                  <a:pt x="388" y="89"/>
                  <a:pt x="385" y="94"/>
                </a:cubicBezTo>
                <a:cubicBezTo>
                  <a:pt x="259" y="299"/>
                  <a:pt x="259" y="299"/>
                  <a:pt x="259" y="299"/>
                </a:cubicBezTo>
                <a:cubicBezTo>
                  <a:pt x="256" y="303"/>
                  <a:pt x="256" y="308"/>
                  <a:pt x="258" y="312"/>
                </a:cubicBezTo>
                <a:cubicBezTo>
                  <a:pt x="261" y="316"/>
                  <a:pt x="265" y="319"/>
                  <a:pt x="270" y="319"/>
                </a:cubicBezTo>
                <a:cubicBezTo>
                  <a:pt x="445" y="319"/>
                  <a:pt x="445" y="319"/>
                  <a:pt x="445" y="319"/>
                </a:cubicBezTo>
                <a:cubicBezTo>
                  <a:pt x="452" y="319"/>
                  <a:pt x="458" y="313"/>
                  <a:pt x="458" y="306"/>
                </a:cubicBezTo>
                <a:cubicBezTo>
                  <a:pt x="458" y="55"/>
                  <a:pt x="458" y="55"/>
                  <a:pt x="458" y="55"/>
                </a:cubicBezTo>
                <a:cubicBezTo>
                  <a:pt x="458" y="17"/>
                  <a:pt x="395" y="0"/>
                  <a:pt x="333" y="0"/>
                </a:cubicBezTo>
                <a:cubicBezTo>
                  <a:pt x="271" y="0"/>
                  <a:pt x="208" y="17"/>
                  <a:pt x="208" y="5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521"/>
          <p:cNvSpPr>
            <a:spLocks/>
          </p:cNvSpPr>
          <p:nvPr userDrawn="1"/>
        </p:nvSpPr>
        <p:spPr bwMode="auto">
          <a:xfrm>
            <a:off x="8192425" y="1835055"/>
            <a:ext cx="360363" cy="338137"/>
          </a:xfrm>
          <a:custGeom>
            <a:avLst/>
            <a:gdLst/>
            <a:ahLst/>
            <a:cxnLst>
              <a:cxn ang="0">
                <a:pos x="176" y="0"/>
              </a:cxn>
              <a:cxn ang="0">
                <a:pos x="143" y="5"/>
              </a:cxn>
              <a:cxn ang="0">
                <a:pos x="133" y="21"/>
              </a:cxn>
              <a:cxn ang="0">
                <a:pos x="149" y="31"/>
              </a:cxn>
              <a:cxn ang="0">
                <a:pos x="176" y="27"/>
              </a:cxn>
              <a:cxn ang="0">
                <a:pos x="291" y="154"/>
              </a:cxn>
              <a:cxn ang="0">
                <a:pos x="176" y="274"/>
              </a:cxn>
              <a:cxn ang="0">
                <a:pos x="62" y="154"/>
              </a:cxn>
              <a:cxn ang="0">
                <a:pos x="76" y="92"/>
              </a:cxn>
              <a:cxn ang="0">
                <a:pos x="88" y="123"/>
              </a:cxn>
              <a:cxn ang="0">
                <a:pos x="88" y="123"/>
              </a:cxn>
              <a:cxn ang="0">
                <a:pos x="105" y="131"/>
              </a:cxn>
              <a:cxn ang="0">
                <a:pos x="113" y="114"/>
              </a:cxn>
              <a:cxn ang="0">
                <a:pos x="93" y="60"/>
              </a:cxn>
              <a:cxn ang="0">
                <a:pos x="91" y="55"/>
              </a:cxn>
              <a:cxn ang="0">
                <a:pos x="75" y="48"/>
              </a:cxn>
              <a:cxn ang="0">
                <a:pos x="11" y="67"/>
              </a:cxn>
              <a:cxn ang="0">
                <a:pos x="2" y="83"/>
              </a:cxn>
              <a:cxn ang="0">
                <a:pos x="18" y="92"/>
              </a:cxn>
              <a:cxn ang="0">
                <a:pos x="51" y="83"/>
              </a:cxn>
              <a:cxn ang="0">
                <a:pos x="35" y="154"/>
              </a:cxn>
              <a:cxn ang="0">
                <a:pos x="76" y="259"/>
              </a:cxn>
              <a:cxn ang="0">
                <a:pos x="176" y="300"/>
              </a:cxn>
              <a:cxn ang="0">
                <a:pos x="276" y="259"/>
              </a:cxn>
              <a:cxn ang="0">
                <a:pos x="318" y="154"/>
              </a:cxn>
              <a:cxn ang="0">
                <a:pos x="176" y="0"/>
              </a:cxn>
            </a:cxnLst>
            <a:rect l="0" t="0" r="r" b="b"/>
            <a:pathLst>
              <a:path w="318" h="300">
                <a:moveTo>
                  <a:pt x="176" y="0"/>
                </a:moveTo>
                <a:cubicBezTo>
                  <a:pt x="165" y="0"/>
                  <a:pt x="154" y="2"/>
                  <a:pt x="143" y="5"/>
                </a:cubicBezTo>
                <a:cubicBezTo>
                  <a:pt x="135" y="7"/>
                  <a:pt x="131" y="14"/>
                  <a:pt x="133" y="21"/>
                </a:cubicBezTo>
                <a:cubicBezTo>
                  <a:pt x="135" y="28"/>
                  <a:pt x="142" y="32"/>
                  <a:pt x="149" y="31"/>
                </a:cubicBezTo>
                <a:cubicBezTo>
                  <a:pt x="158" y="28"/>
                  <a:pt x="167" y="27"/>
                  <a:pt x="176" y="27"/>
                </a:cubicBezTo>
                <a:cubicBezTo>
                  <a:pt x="240" y="27"/>
                  <a:pt x="291" y="84"/>
                  <a:pt x="291" y="154"/>
                </a:cubicBezTo>
                <a:cubicBezTo>
                  <a:pt x="291" y="222"/>
                  <a:pt x="242" y="274"/>
                  <a:pt x="176" y="274"/>
                </a:cubicBezTo>
                <a:cubicBezTo>
                  <a:pt x="111" y="274"/>
                  <a:pt x="62" y="222"/>
                  <a:pt x="62" y="154"/>
                </a:cubicBezTo>
                <a:cubicBezTo>
                  <a:pt x="62" y="132"/>
                  <a:pt x="67" y="111"/>
                  <a:pt x="76" y="92"/>
                </a:cubicBezTo>
                <a:cubicBezTo>
                  <a:pt x="88" y="123"/>
                  <a:pt x="88" y="123"/>
                  <a:pt x="88" y="123"/>
                </a:cubicBezTo>
                <a:cubicBezTo>
                  <a:pt x="88" y="123"/>
                  <a:pt x="88" y="123"/>
                  <a:pt x="88" y="123"/>
                </a:cubicBezTo>
                <a:cubicBezTo>
                  <a:pt x="91" y="130"/>
                  <a:pt x="98" y="134"/>
                  <a:pt x="105" y="131"/>
                </a:cubicBezTo>
                <a:cubicBezTo>
                  <a:pt x="112" y="128"/>
                  <a:pt x="115" y="121"/>
                  <a:pt x="113" y="114"/>
                </a:cubicBezTo>
                <a:cubicBezTo>
                  <a:pt x="93" y="60"/>
                  <a:pt x="93" y="60"/>
                  <a:pt x="93" y="60"/>
                </a:cubicBezTo>
                <a:cubicBezTo>
                  <a:pt x="92" y="58"/>
                  <a:pt x="92" y="56"/>
                  <a:pt x="91" y="55"/>
                </a:cubicBezTo>
                <a:cubicBezTo>
                  <a:pt x="88" y="49"/>
                  <a:pt x="81" y="46"/>
                  <a:pt x="75" y="48"/>
                </a:cubicBezTo>
                <a:cubicBezTo>
                  <a:pt x="11" y="67"/>
                  <a:pt x="11" y="67"/>
                  <a:pt x="11" y="67"/>
                </a:cubicBezTo>
                <a:cubicBezTo>
                  <a:pt x="4" y="69"/>
                  <a:pt x="0" y="76"/>
                  <a:pt x="2" y="83"/>
                </a:cubicBezTo>
                <a:cubicBezTo>
                  <a:pt x="4" y="90"/>
                  <a:pt x="11" y="94"/>
                  <a:pt x="18" y="92"/>
                </a:cubicBezTo>
                <a:cubicBezTo>
                  <a:pt x="51" y="83"/>
                  <a:pt x="51" y="83"/>
                  <a:pt x="51" y="83"/>
                </a:cubicBezTo>
                <a:cubicBezTo>
                  <a:pt x="41" y="104"/>
                  <a:pt x="35" y="129"/>
                  <a:pt x="35" y="154"/>
                </a:cubicBezTo>
                <a:cubicBezTo>
                  <a:pt x="35" y="194"/>
                  <a:pt x="50" y="231"/>
                  <a:pt x="76" y="259"/>
                </a:cubicBezTo>
                <a:cubicBezTo>
                  <a:pt x="103" y="286"/>
                  <a:pt x="138" y="300"/>
                  <a:pt x="176" y="300"/>
                </a:cubicBezTo>
                <a:cubicBezTo>
                  <a:pt x="215" y="300"/>
                  <a:pt x="250" y="286"/>
                  <a:pt x="276" y="259"/>
                </a:cubicBezTo>
                <a:cubicBezTo>
                  <a:pt x="303" y="231"/>
                  <a:pt x="318" y="194"/>
                  <a:pt x="318" y="154"/>
                </a:cubicBezTo>
                <a:cubicBezTo>
                  <a:pt x="318" y="69"/>
                  <a:pt x="254" y="0"/>
                  <a:pt x="176"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560"/>
          <p:cNvSpPr>
            <a:spLocks/>
          </p:cNvSpPr>
          <p:nvPr userDrawn="1"/>
        </p:nvSpPr>
        <p:spPr bwMode="auto">
          <a:xfrm>
            <a:off x="8246400" y="5065121"/>
            <a:ext cx="252413" cy="515938"/>
          </a:xfrm>
          <a:custGeom>
            <a:avLst/>
            <a:gdLst/>
            <a:ahLst/>
            <a:cxnLst>
              <a:cxn ang="0">
                <a:pos x="98" y="14"/>
              </a:cxn>
              <a:cxn ang="0">
                <a:pos x="98" y="14"/>
              </a:cxn>
              <a:cxn ang="0">
                <a:pos x="111" y="27"/>
              </a:cxn>
              <a:cxn ang="0">
                <a:pos x="168" y="36"/>
              </a:cxn>
              <a:cxn ang="0">
                <a:pos x="111" y="41"/>
              </a:cxn>
              <a:cxn ang="0">
                <a:pos x="44" y="32"/>
              </a:cxn>
              <a:cxn ang="0">
                <a:pos x="39" y="28"/>
              </a:cxn>
              <a:cxn ang="0">
                <a:pos x="25" y="28"/>
              </a:cxn>
              <a:cxn ang="0">
                <a:pos x="18" y="40"/>
              </a:cxn>
              <a:cxn ang="0">
                <a:pos x="14" y="62"/>
              </a:cxn>
              <a:cxn ang="0">
                <a:pos x="12" y="66"/>
              </a:cxn>
              <a:cxn ang="0">
                <a:pos x="0" y="111"/>
              </a:cxn>
              <a:cxn ang="0">
                <a:pos x="0" y="372"/>
              </a:cxn>
              <a:cxn ang="0">
                <a:pos x="0" y="372"/>
              </a:cxn>
              <a:cxn ang="0">
                <a:pos x="0" y="372"/>
              </a:cxn>
              <a:cxn ang="0">
                <a:pos x="22" y="424"/>
              </a:cxn>
              <a:cxn ang="0">
                <a:pos x="110" y="454"/>
              </a:cxn>
              <a:cxn ang="0">
                <a:pos x="200" y="429"/>
              </a:cxn>
              <a:cxn ang="0">
                <a:pos x="223" y="375"/>
              </a:cxn>
              <a:cxn ang="0">
                <a:pos x="223" y="113"/>
              </a:cxn>
              <a:cxn ang="0">
                <a:pos x="209" y="100"/>
              </a:cxn>
              <a:cxn ang="0">
                <a:pos x="196" y="113"/>
              </a:cxn>
              <a:cxn ang="0">
                <a:pos x="196" y="375"/>
              </a:cxn>
              <a:cxn ang="0">
                <a:pos x="182" y="409"/>
              </a:cxn>
              <a:cxn ang="0">
                <a:pos x="112" y="428"/>
              </a:cxn>
              <a:cxn ang="0">
                <a:pos x="110" y="428"/>
              </a:cxn>
              <a:cxn ang="0">
                <a:pos x="42" y="406"/>
              </a:cxn>
              <a:cxn ang="0">
                <a:pos x="27" y="372"/>
              </a:cxn>
              <a:cxn ang="0">
                <a:pos x="27" y="111"/>
              </a:cxn>
              <a:cxn ang="0">
                <a:pos x="35" y="79"/>
              </a:cxn>
              <a:cxn ang="0">
                <a:pos x="37" y="75"/>
              </a:cxn>
              <a:cxn ang="0">
                <a:pos x="43" y="60"/>
              </a:cxn>
              <a:cxn ang="0">
                <a:pos x="111" y="67"/>
              </a:cxn>
              <a:cxn ang="0">
                <a:pos x="171" y="62"/>
              </a:cxn>
              <a:cxn ang="0">
                <a:pos x="205" y="37"/>
              </a:cxn>
              <a:cxn ang="0">
                <a:pos x="111" y="0"/>
              </a:cxn>
              <a:cxn ang="0">
                <a:pos x="98" y="14"/>
              </a:cxn>
            </a:cxnLst>
            <a:rect l="0" t="0" r="r" b="b"/>
            <a:pathLst>
              <a:path w="223" h="458">
                <a:moveTo>
                  <a:pt x="98" y="14"/>
                </a:moveTo>
                <a:cubicBezTo>
                  <a:pt x="98" y="14"/>
                  <a:pt x="98" y="14"/>
                  <a:pt x="98" y="14"/>
                </a:cubicBezTo>
                <a:cubicBezTo>
                  <a:pt x="98" y="21"/>
                  <a:pt x="104" y="27"/>
                  <a:pt x="111" y="27"/>
                </a:cubicBezTo>
                <a:cubicBezTo>
                  <a:pt x="136" y="27"/>
                  <a:pt x="156" y="31"/>
                  <a:pt x="168" y="36"/>
                </a:cubicBezTo>
                <a:cubicBezTo>
                  <a:pt x="156" y="38"/>
                  <a:pt x="137" y="41"/>
                  <a:pt x="111" y="41"/>
                </a:cubicBezTo>
                <a:cubicBezTo>
                  <a:pt x="73" y="41"/>
                  <a:pt x="50" y="35"/>
                  <a:pt x="44" y="32"/>
                </a:cubicBezTo>
                <a:cubicBezTo>
                  <a:pt x="44" y="31"/>
                  <a:pt x="39" y="28"/>
                  <a:pt x="39" y="28"/>
                </a:cubicBezTo>
                <a:cubicBezTo>
                  <a:pt x="35" y="25"/>
                  <a:pt x="30" y="25"/>
                  <a:pt x="25" y="28"/>
                </a:cubicBezTo>
                <a:cubicBezTo>
                  <a:pt x="21" y="30"/>
                  <a:pt x="18" y="35"/>
                  <a:pt x="18" y="40"/>
                </a:cubicBezTo>
                <a:cubicBezTo>
                  <a:pt x="18" y="40"/>
                  <a:pt x="19" y="52"/>
                  <a:pt x="14" y="62"/>
                </a:cubicBezTo>
                <a:cubicBezTo>
                  <a:pt x="12" y="66"/>
                  <a:pt x="12" y="66"/>
                  <a:pt x="12" y="66"/>
                </a:cubicBezTo>
                <a:cubicBezTo>
                  <a:pt x="4" y="79"/>
                  <a:pt x="0" y="88"/>
                  <a:pt x="0" y="111"/>
                </a:cubicBezTo>
                <a:cubicBezTo>
                  <a:pt x="0" y="372"/>
                  <a:pt x="0" y="372"/>
                  <a:pt x="0" y="372"/>
                </a:cubicBezTo>
                <a:cubicBezTo>
                  <a:pt x="0" y="372"/>
                  <a:pt x="0" y="372"/>
                  <a:pt x="0" y="372"/>
                </a:cubicBezTo>
                <a:cubicBezTo>
                  <a:pt x="0" y="372"/>
                  <a:pt x="0" y="372"/>
                  <a:pt x="0" y="372"/>
                </a:cubicBezTo>
                <a:cubicBezTo>
                  <a:pt x="0" y="376"/>
                  <a:pt x="1" y="402"/>
                  <a:pt x="22" y="424"/>
                </a:cubicBezTo>
                <a:cubicBezTo>
                  <a:pt x="42" y="444"/>
                  <a:pt x="71" y="454"/>
                  <a:pt x="110" y="454"/>
                </a:cubicBezTo>
                <a:cubicBezTo>
                  <a:pt x="114" y="454"/>
                  <a:pt x="168" y="458"/>
                  <a:pt x="200" y="429"/>
                </a:cubicBezTo>
                <a:cubicBezTo>
                  <a:pt x="215" y="415"/>
                  <a:pt x="223" y="397"/>
                  <a:pt x="223" y="375"/>
                </a:cubicBezTo>
                <a:cubicBezTo>
                  <a:pt x="223" y="113"/>
                  <a:pt x="223" y="113"/>
                  <a:pt x="223" y="113"/>
                </a:cubicBezTo>
                <a:cubicBezTo>
                  <a:pt x="223" y="106"/>
                  <a:pt x="217" y="100"/>
                  <a:pt x="209" y="100"/>
                </a:cubicBezTo>
                <a:cubicBezTo>
                  <a:pt x="202" y="100"/>
                  <a:pt x="196" y="106"/>
                  <a:pt x="196" y="113"/>
                </a:cubicBezTo>
                <a:cubicBezTo>
                  <a:pt x="196" y="375"/>
                  <a:pt x="196" y="375"/>
                  <a:pt x="196" y="375"/>
                </a:cubicBezTo>
                <a:cubicBezTo>
                  <a:pt x="196" y="389"/>
                  <a:pt x="192" y="401"/>
                  <a:pt x="182" y="409"/>
                </a:cubicBezTo>
                <a:cubicBezTo>
                  <a:pt x="158" y="431"/>
                  <a:pt x="112" y="428"/>
                  <a:pt x="112" y="428"/>
                </a:cubicBezTo>
                <a:cubicBezTo>
                  <a:pt x="111" y="428"/>
                  <a:pt x="111" y="428"/>
                  <a:pt x="110" y="428"/>
                </a:cubicBezTo>
                <a:cubicBezTo>
                  <a:pt x="79" y="428"/>
                  <a:pt x="56" y="420"/>
                  <a:pt x="42" y="406"/>
                </a:cubicBezTo>
                <a:cubicBezTo>
                  <a:pt x="27" y="391"/>
                  <a:pt x="27" y="373"/>
                  <a:pt x="27" y="372"/>
                </a:cubicBezTo>
                <a:cubicBezTo>
                  <a:pt x="27" y="372"/>
                  <a:pt x="27" y="111"/>
                  <a:pt x="27" y="111"/>
                </a:cubicBezTo>
                <a:cubicBezTo>
                  <a:pt x="27" y="94"/>
                  <a:pt x="29" y="89"/>
                  <a:pt x="35" y="79"/>
                </a:cubicBezTo>
                <a:cubicBezTo>
                  <a:pt x="37" y="75"/>
                  <a:pt x="37" y="75"/>
                  <a:pt x="37" y="75"/>
                </a:cubicBezTo>
                <a:cubicBezTo>
                  <a:pt x="40" y="70"/>
                  <a:pt x="42" y="65"/>
                  <a:pt x="43" y="60"/>
                </a:cubicBezTo>
                <a:cubicBezTo>
                  <a:pt x="59" y="65"/>
                  <a:pt x="83" y="67"/>
                  <a:pt x="111" y="67"/>
                </a:cubicBezTo>
                <a:cubicBezTo>
                  <a:pt x="134" y="67"/>
                  <a:pt x="155" y="66"/>
                  <a:pt x="171" y="62"/>
                </a:cubicBezTo>
                <a:cubicBezTo>
                  <a:pt x="180" y="60"/>
                  <a:pt x="205" y="55"/>
                  <a:pt x="205" y="37"/>
                </a:cubicBezTo>
                <a:cubicBezTo>
                  <a:pt x="205" y="12"/>
                  <a:pt x="150" y="0"/>
                  <a:pt x="111" y="0"/>
                </a:cubicBezTo>
                <a:cubicBezTo>
                  <a:pt x="104" y="0"/>
                  <a:pt x="98" y="6"/>
                  <a:pt x="98" y="1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580"/>
          <p:cNvSpPr>
            <a:spLocks/>
          </p:cNvSpPr>
          <p:nvPr userDrawn="1"/>
        </p:nvSpPr>
        <p:spPr bwMode="auto">
          <a:xfrm>
            <a:off x="8124162" y="3689010"/>
            <a:ext cx="496888" cy="495300"/>
          </a:xfrm>
          <a:custGeom>
            <a:avLst/>
            <a:gdLst/>
            <a:ahLst/>
            <a:cxnLst>
              <a:cxn ang="0">
                <a:pos x="415" y="114"/>
              </a:cxn>
              <a:cxn ang="0">
                <a:pos x="387" y="114"/>
              </a:cxn>
              <a:cxn ang="0">
                <a:pos x="415" y="60"/>
              </a:cxn>
              <a:cxn ang="0">
                <a:pos x="295" y="60"/>
              </a:cxn>
              <a:cxn ang="0">
                <a:pos x="334" y="104"/>
              </a:cxn>
              <a:cxn ang="0">
                <a:pos x="320" y="60"/>
              </a:cxn>
              <a:cxn ang="0">
                <a:pos x="389" y="60"/>
              </a:cxn>
              <a:cxn ang="0">
                <a:pos x="365" y="93"/>
              </a:cxn>
              <a:cxn ang="0">
                <a:pos x="363" y="94"/>
              </a:cxn>
              <a:cxn ang="0">
                <a:pos x="361" y="95"/>
              </a:cxn>
              <a:cxn ang="0">
                <a:pos x="360" y="97"/>
              </a:cxn>
              <a:cxn ang="0">
                <a:pos x="359" y="99"/>
              </a:cxn>
              <a:cxn ang="0">
                <a:pos x="358" y="102"/>
              </a:cxn>
              <a:cxn ang="0">
                <a:pos x="358" y="104"/>
              </a:cxn>
              <a:cxn ang="0">
                <a:pos x="358" y="107"/>
              </a:cxn>
              <a:cxn ang="0">
                <a:pos x="365" y="130"/>
              </a:cxn>
              <a:cxn ang="0">
                <a:pos x="409" y="139"/>
              </a:cxn>
              <a:cxn ang="0">
                <a:pos x="415" y="143"/>
              </a:cxn>
              <a:cxn ang="0">
                <a:pos x="382" y="413"/>
              </a:cxn>
              <a:cxn ang="0">
                <a:pos x="399" y="203"/>
              </a:cxn>
              <a:cxn ang="0">
                <a:pos x="353" y="132"/>
              </a:cxn>
              <a:cxn ang="0">
                <a:pos x="351" y="131"/>
              </a:cxn>
              <a:cxn ang="0">
                <a:pos x="349" y="129"/>
              </a:cxn>
              <a:cxn ang="0">
                <a:pos x="347" y="128"/>
              </a:cxn>
              <a:cxn ang="0">
                <a:pos x="345" y="127"/>
              </a:cxn>
              <a:cxn ang="0">
                <a:pos x="342" y="127"/>
              </a:cxn>
              <a:cxn ang="0">
                <a:pos x="316" y="131"/>
              </a:cxn>
              <a:cxn ang="0">
                <a:pos x="191" y="154"/>
              </a:cxn>
              <a:cxn ang="0">
                <a:pos x="202" y="413"/>
              </a:cxn>
              <a:cxn ang="0">
                <a:pos x="0" y="426"/>
              </a:cxn>
              <a:cxn ang="0">
                <a:pos x="216" y="439"/>
              </a:cxn>
              <a:cxn ang="0">
                <a:pos x="228" y="425"/>
              </a:cxn>
              <a:cxn ang="0">
                <a:pos x="337" y="153"/>
              </a:cxn>
              <a:cxn ang="0">
                <a:pos x="347" y="425"/>
              </a:cxn>
              <a:cxn ang="0">
                <a:pos x="360" y="439"/>
              </a:cxn>
              <a:cxn ang="0">
                <a:pos x="394" y="439"/>
              </a:cxn>
              <a:cxn ang="0">
                <a:pos x="396" y="438"/>
              </a:cxn>
              <a:cxn ang="0">
                <a:pos x="398" y="438"/>
              </a:cxn>
              <a:cxn ang="0">
                <a:pos x="400" y="437"/>
              </a:cxn>
              <a:cxn ang="0">
                <a:pos x="402" y="435"/>
              </a:cxn>
              <a:cxn ang="0">
                <a:pos x="404" y="433"/>
              </a:cxn>
              <a:cxn ang="0">
                <a:pos x="405" y="431"/>
              </a:cxn>
              <a:cxn ang="0">
                <a:pos x="406" y="429"/>
              </a:cxn>
              <a:cxn ang="0">
                <a:pos x="406" y="427"/>
              </a:cxn>
              <a:cxn ang="0">
                <a:pos x="440" y="146"/>
              </a:cxn>
              <a:cxn ang="0">
                <a:pos x="440" y="143"/>
              </a:cxn>
            </a:cxnLst>
            <a:rect l="0" t="0" r="r" b="b"/>
            <a:pathLst>
              <a:path w="440" h="439">
                <a:moveTo>
                  <a:pt x="440" y="143"/>
                </a:moveTo>
                <a:cubicBezTo>
                  <a:pt x="440" y="128"/>
                  <a:pt x="429" y="116"/>
                  <a:pt x="415" y="114"/>
                </a:cubicBezTo>
                <a:cubicBezTo>
                  <a:pt x="414" y="114"/>
                  <a:pt x="413" y="114"/>
                  <a:pt x="411" y="114"/>
                </a:cubicBezTo>
                <a:cubicBezTo>
                  <a:pt x="387" y="114"/>
                  <a:pt x="387" y="114"/>
                  <a:pt x="387" y="114"/>
                </a:cubicBezTo>
                <a:cubicBezTo>
                  <a:pt x="386" y="111"/>
                  <a:pt x="386" y="111"/>
                  <a:pt x="386" y="111"/>
                </a:cubicBezTo>
                <a:cubicBezTo>
                  <a:pt x="403" y="100"/>
                  <a:pt x="415" y="81"/>
                  <a:pt x="415" y="60"/>
                </a:cubicBezTo>
                <a:cubicBezTo>
                  <a:pt x="415" y="27"/>
                  <a:pt x="388" y="0"/>
                  <a:pt x="355" y="0"/>
                </a:cubicBezTo>
                <a:cubicBezTo>
                  <a:pt x="322" y="0"/>
                  <a:pt x="295" y="27"/>
                  <a:pt x="295" y="60"/>
                </a:cubicBezTo>
                <a:cubicBezTo>
                  <a:pt x="295" y="78"/>
                  <a:pt x="303" y="95"/>
                  <a:pt x="317" y="106"/>
                </a:cubicBezTo>
                <a:cubicBezTo>
                  <a:pt x="322" y="110"/>
                  <a:pt x="330" y="109"/>
                  <a:pt x="334" y="104"/>
                </a:cubicBezTo>
                <a:cubicBezTo>
                  <a:pt x="339" y="99"/>
                  <a:pt x="338" y="91"/>
                  <a:pt x="333" y="86"/>
                </a:cubicBezTo>
                <a:cubicBezTo>
                  <a:pt x="325" y="80"/>
                  <a:pt x="320" y="70"/>
                  <a:pt x="320" y="60"/>
                </a:cubicBezTo>
                <a:cubicBezTo>
                  <a:pt x="320" y="40"/>
                  <a:pt x="336" y="25"/>
                  <a:pt x="355" y="25"/>
                </a:cubicBezTo>
                <a:cubicBezTo>
                  <a:pt x="374" y="25"/>
                  <a:pt x="389" y="40"/>
                  <a:pt x="389" y="60"/>
                </a:cubicBezTo>
                <a:cubicBezTo>
                  <a:pt x="389" y="75"/>
                  <a:pt x="380" y="87"/>
                  <a:pt x="366" y="92"/>
                </a:cubicBezTo>
                <a:cubicBezTo>
                  <a:pt x="366" y="92"/>
                  <a:pt x="366" y="93"/>
                  <a:pt x="365" y="93"/>
                </a:cubicBezTo>
                <a:cubicBezTo>
                  <a:pt x="365" y="93"/>
                  <a:pt x="365" y="93"/>
                  <a:pt x="364" y="93"/>
                </a:cubicBezTo>
                <a:cubicBezTo>
                  <a:pt x="364" y="93"/>
                  <a:pt x="364" y="94"/>
                  <a:pt x="363" y="94"/>
                </a:cubicBezTo>
                <a:cubicBezTo>
                  <a:pt x="363" y="94"/>
                  <a:pt x="362" y="94"/>
                  <a:pt x="362" y="95"/>
                </a:cubicBezTo>
                <a:cubicBezTo>
                  <a:pt x="362" y="95"/>
                  <a:pt x="362" y="95"/>
                  <a:pt x="361" y="95"/>
                </a:cubicBezTo>
                <a:cubicBezTo>
                  <a:pt x="361" y="96"/>
                  <a:pt x="361" y="96"/>
                  <a:pt x="360" y="96"/>
                </a:cubicBezTo>
                <a:cubicBezTo>
                  <a:pt x="360" y="97"/>
                  <a:pt x="360" y="97"/>
                  <a:pt x="360" y="97"/>
                </a:cubicBezTo>
                <a:cubicBezTo>
                  <a:pt x="360" y="98"/>
                  <a:pt x="359" y="98"/>
                  <a:pt x="359" y="99"/>
                </a:cubicBezTo>
                <a:cubicBezTo>
                  <a:pt x="359" y="99"/>
                  <a:pt x="359" y="99"/>
                  <a:pt x="359" y="99"/>
                </a:cubicBezTo>
                <a:cubicBezTo>
                  <a:pt x="359" y="100"/>
                  <a:pt x="358" y="100"/>
                  <a:pt x="358" y="101"/>
                </a:cubicBezTo>
                <a:cubicBezTo>
                  <a:pt x="358" y="101"/>
                  <a:pt x="358" y="101"/>
                  <a:pt x="358" y="102"/>
                </a:cubicBezTo>
                <a:cubicBezTo>
                  <a:pt x="358" y="102"/>
                  <a:pt x="358" y="103"/>
                  <a:pt x="358" y="103"/>
                </a:cubicBezTo>
                <a:cubicBezTo>
                  <a:pt x="358" y="103"/>
                  <a:pt x="358" y="104"/>
                  <a:pt x="358" y="104"/>
                </a:cubicBezTo>
                <a:cubicBezTo>
                  <a:pt x="358" y="105"/>
                  <a:pt x="358" y="105"/>
                  <a:pt x="358" y="106"/>
                </a:cubicBezTo>
                <a:cubicBezTo>
                  <a:pt x="358" y="106"/>
                  <a:pt x="358" y="106"/>
                  <a:pt x="358" y="107"/>
                </a:cubicBezTo>
                <a:cubicBezTo>
                  <a:pt x="358" y="107"/>
                  <a:pt x="358" y="107"/>
                  <a:pt x="358" y="108"/>
                </a:cubicBezTo>
                <a:cubicBezTo>
                  <a:pt x="365" y="130"/>
                  <a:pt x="365" y="130"/>
                  <a:pt x="365" y="130"/>
                </a:cubicBezTo>
                <a:cubicBezTo>
                  <a:pt x="367" y="135"/>
                  <a:pt x="372" y="139"/>
                  <a:pt x="377" y="139"/>
                </a:cubicBezTo>
                <a:cubicBezTo>
                  <a:pt x="409" y="139"/>
                  <a:pt x="409" y="139"/>
                  <a:pt x="409" y="139"/>
                </a:cubicBezTo>
                <a:cubicBezTo>
                  <a:pt x="410" y="139"/>
                  <a:pt x="411" y="139"/>
                  <a:pt x="411" y="139"/>
                </a:cubicBezTo>
                <a:cubicBezTo>
                  <a:pt x="413" y="139"/>
                  <a:pt x="415" y="141"/>
                  <a:pt x="415" y="143"/>
                </a:cubicBezTo>
                <a:cubicBezTo>
                  <a:pt x="415" y="143"/>
                  <a:pt x="415" y="143"/>
                  <a:pt x="415" y="144"/>
                </a:cubicBezTo>
                <a:cubicBezTo>
                  <a:pt x="382" y="413"/>
                  <a:pt x="382" y="413"/>
                  <a:pt x="382" y="413"/>
                </a:cubicBezTo>
                <a:cubicBezTo>
                  <a:pt x="374" y="413"/>
                  <a:pt x="374" y="413"/>
                  <a:pt x="374" y="413"/>
                </a:cubicBezTo>
                <a:cubicBezTo>
                  <a:pt x="399" y="203"/>
                  <a:pt x="399" y="203"/>
                  <a:pt x="399" y="203"/>
                </a:cubicBezTo>
                <a:cubicBezTo>
                  <a:pt x="399" y="199"/>
                  <a:pt x="398" y="196"/>
                  <a:pt x="396" y="194"/>
                </a:cubicBezTo>
                <a:cubicBezTo>
                  <a:pt x="353" y="132"/>
                  <a:pt x="353" y="132"/>
                  <a:pt x="353" y="132"/>
                </a:cubicBezTo>
                <a:cubicBezTo>
                  <a:pt x="352" y="132"/>
                  <a:pt x="352" y="131"/>
                  <a:pt x="351" y="131"/>
                </a:cubicBezTo>
                <a:cubicBezTo>
                  <a:pt x="351" y="131"/>
                  <a:pt x="351" y="131"/>
                  <a:pt x="351" y="131"/>
                </a:cubicBezTo>
                <a:cubicBezTo>
                  <a:pt x="351" y="130"/>
                  <a:pt x="350" y="130"/>
                  <a:pt x="350" y="129"/>
                </a:cubicBezTo>
                <a:cubicBezTo>
                  <a:pt x="349" y="129"/>
                  <a:pt x="349" y="129"/>
                  <a:pt x="349" y="129"/>
                </a:cubicBezTo>
                <a:cubicBezTo>
                  <a:pt x="349" y="129"/>
                  <a:pt x="348" y="128"/>
                  <a:pt x="348" y="128"/>
                </a:cubicBezTo>
                <a:cubicBezTo>
                  <a:pt x="347" y="128"/>
                  <a:pt x="347" y="128"/>
                  <a:pt x="347" y="128"/>
                </a:cubicBezTo>
                <a:cubicBezTo>
                  <a:pt x="347" y="128"/>
                  <a:pt x="346" y="127"/>
                  <a:pt x="345" y="127"/>
                </a:cubicBezTo>
                <a:cubicBezTo>
                  <a:pt x="345" y="127"/>
                  <a:pt x="345" y="127"/>
                  <a:pt x="345" y="127"/>
                </a:cubicBezTo>
                <a:cubicBezTo>
                  <a:pt x="344" y="127"/>
                  <a:pt x="344" y="127"/>
                  <a:pt x="343" y="127"/>
                </a:cubicBezTo>
                <a:cubicBezTo>
                  <a:pt x="343" y="127"/>
                  <a:pt x="343" y="127"/>
                  <a:pt x="342" y="127"/>
                </a:cubicBezTo>
                <a:cubicBezTo>
                  <a:pt x="342" y="127"/>
                  <a:pt x="341" y="127"/>
                  <a:pt x="340" y="127"/>
                </a:cubicBezTo>
                <a:cubicBezTo>
                  <a:pt x="316" y="131"/>
                  <a:pt x="316" y="131"/>
                  <a:pt x="316" y="131"/>
                </a:cubicBezTo>
                <a:cubicBezTo>
                  <a:pt x="316" y="131"/>
                  <a:pt x="316" y="131"/>
                  <a:pt x="316" y="131"/>
                </a:cubicBezTo>
                <a:cubicBezTo>
                  <a:pt x="191" y="154"/>
                  <a:pt x="191" y="154"/>
                  <a:pt x="191" y="154"/>
                </a:cubicBezTo>
                <a:cubicBezTo>
                  <a:pt x="184" y="156"/>
                  <a:pt x="180" y="161"/>
                  <a:pt x="181" y="168"/>
                </a:cubicBezTo>
                <a:cubicBezTo>
                  <a:pt x="202" y="413"/>
                  <a:pt x="202" y="413"/>
                  <a:pt x="202" y="413"/>
                </a:cubicBezTo>
                <a:cubicBezTo>
                  <a:pt x="12" y="413"/>
                  <a:pt x="12" y="413"/>
                  <a:pt x="12" y="413"/>
                </a:cubicBezTo>
                <a:cubicBezTo>
                  <a:pt x="6" y="413"/>
                  <a:pt x="0" y="419"/>
                  <a:pt x="0" y="426"/>
                </a:cubicBezTo>
                <a:cubicBezTo>
                  <a:pt x="0" y="433"/>
                  <a:pt x="6" y="439"/>
                  <a:pt x="12" y="439"/>
                </a:cubicBezTo>
                <a:cubicBezTo>
                  <a:pt x="216" y="439"/>
                  <a:pt x="216" y="439"/>
                  <a:pt x="216" y="439"/>
                </a:cubicBezTo>
                <a:cubicBezTo>
                  <a:pt x="219" y="439"/>
                  <a:pt x="223" y="437"/>
                  <a:pt x="225" y="434"/>
                </a:cubicBezTo>
                <a:cubicBezTo>
                  <a:pt x="228" y="432"/>
                  <a:pt x="229" y="428"/>
                  <a:pt x="228" y="425"/>
                </a:cubicBezTo>
                <a:cubicBezTo>
                  <a:pt x="207" y="177"/>
                  <a:pt x="207" y="177"/>
                  <a:pt x="207" y="177"/>
                </a:cubicBezTo>
                <a:cubicBezTo>
                  <a:pt x="337" y="153"/>
                  <a:pt x="337" y="153"/>
                  <a:pt x="337" y="153"/>
                </a:cubicBezTo>
                <a:cubicBezTo>
                  <a:pt x="373" y="204"/>
                  <a:pt x="373" y="204"/>
                  <a:pt x="373" y="204"/>
                </a:cubicBezTo>
                <a:cubicBezTo>
                  <a:pt x="347" y="425"/>
                  <a:pt x="347" y="425"/>
                  <a:pt x="347" y="425"/>
                </a:cubicBezTo>
                <a:cubicBezTo>
                  <a:pt x="347" y="428"/>
                  <a:pt x="348" y="432"/>
                  <a:pt x="350" y="434"/>
                </a:cubicBezTo>
                <a:cubicBezTo>
                  <a:pt x="353" y="437"/>
                  <a:pt x="356" y="439"/>
                  <a:pt x="360" y="439"/>
                </a:cubicBezTo>
                <a:cubicBezTo>
                  <a:pt x="393" y="439"/>
                  <a:pt x="393" y="439"/>
                  <a:pt x="393" y="439"/>
                </a:cubicBezTo>
                <a:cubicBezTo>
                  <a:pt x="393" y="439"/>
                  <a:pt x="393" y="439"/>
                  <a:pt x="394" y="439"/>
                </a:cubicBezTo>
                <a:cubicBezTo>
                  <a:pt x="394" y="439"/>
                  <a:pt x="394" y="439"/>
                  <a:pt x="394" y="439"/>
                </a:cubicBezTo>
                <a:cubicBezTo>
                  <a:pt x="394" y="439"/>
                  <a:pt x="395" y="438"/>
                  <a:pt x="396" y="438"/>
                </a:cubicBezTo>
                <a:cubicBezTo>
                  <a:pt x="396" y="438"/>
                  <a:pt x="396" y="438"/>
                  <a:pt x="397" y="438"/>
                </a:cubicBezTo>
                <a:cubicBezTo>
                  <a:pt x="397" y="438"/>
                  <a:pt x="398" y="438"/>
                  <a:pt x="398" y="438"/>
                </a:cubicBezTo>
                <a:cubicBezTo>
                  <a:pt x="398" y="438"/>
                  <a:pt x="399" y="437"/>
                  <a:pt x="399" y="437"/>
                </a:cubicBezTo>
                <a:cubicBezTo>
                  <a:pt x="399" y="437"/>
                  <a:pt x="400" y="437"/>
                  <a:pt x="400" y="437"/>
                </a:cubicBezTo>
                <a:cubicBezTo>
                  <a:pt x="401" y="436"/>
                  <a:pt x="401" y="436"/>
                  <a:pt x="401" y="436"/>
                </a:cubicBezTo>
                <a:cubicBezTo>
                  <a:pt x="401" y="436"/>
                  <a:pt x="402" y="435"/>
                  <a:pt x="402" y="435"/>
                </a:cubicBezTo>
                <a:cubicBezTo>
                  <a:pt x="402" y="435"/>
                  <a:pt x="403" y="435"/>
                  <a:pt x="403" y="434"/>
                </a:cubicBezTo>
                <a:cubicBezTo>
                  <a:pt x="403" y="434"/>
                  <a:pt x="403" y="434"/>
                  <a:pt x="404" y="433"/>
                </a:cubicBezTo>
                <a:cubicBezTo>
                  <a:pt x="404" y="433"/>
                  <a:pt x="404" y="433"/>
                  <a:pt x="404" y="433"/>
                </a:cubicBezTo>
                <a:cubicBezTo>
                  <a:pt x="404" y="432"/>
                  <a:pt x="405" y="432"/>
                  <a:pt x="405" y="431"/>
                </a:cubicBezTo>
                <a:cubicBezTo>
                  <a:pt x="405" y="431"/>
                  <a:pt x="405" y="431"/>
                  <a:pt x="405" y="430"/>
                </a:cubicBezTo>
                <a:cubicBezTo>
                  <a:pt x="405" y="430"/>
                  <a:pt x="406" y="430"/>
                  <a:pt x="406" y="429"/>
                </a:cubicBezTo>
                <a:cubicBezTo>
                  <a:pt x="406" y="429"/>
                  <a:pt x="406" y="428"/>
                  <a:pt x="406" y="428"/>
                </a:cubicBezTo>
                <a:cubicBezTo>
                  <a:pt x="406" y="428"/>
                  <a:pt x="406" y="428"/>
                  <a:pt x="406" y="427"/>
                </a:cubicBezTo>
                <a:cubicBezTo>
                  <a:pt x="440" y="147"/>
                  <a:pt x="440" y="147"/>
                  <a:pt x="440" y="147"/>
                </a:cubicBezTo>
                <a:cubicBezTo>
                  <a:pt x="440" y="147"/>
                  <a:pt x="440" y="147"/>
                  <a:pt x="440" y="146"/>
                </a:cubicBezTo>
                <a:cubicBezTo>
                  <a:pt x="440" y="146"/>
                  <a:pt x="440" y="145"/>
                  <a:pt x="440" y="144"/>
                </a:cubicBezTo>
                <a:cubicBezTo>
                  <a:pt x="440" y="144"/>
                  <a:pt x="440" y="144"/>
                  <a:pt x="440" y="1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59"/>
          <p:cNvSpPr>
            <a:spLocks/>
          </p:cNvSpPr>
          <p:nvPr userDrawn="1"/>
        </p:nvSpPr>
        <p:spPr bwMode="auto">
          <a:xfrm>
            <a:off x="1745233" y="1165625"/>
            <a:ext cx="711200" cy="512762"/>
          </a:xfrm>
          <a:custGeom>
            <a:avLst/>
            <a:gdLst/>
            <a:ahLst/>
            <a:cxnLst>
              <a:cxn ang="0">
                <a:pos x="218" y="426"/>
              </a:cxn>
              <a:cxn ang="0">
                <a:pos x="411" y="426"/>
              </a:cxn>
              <a:cxn ang="0">
                <a:pos x="354" y="398"/>
              </a:cxn>
              <a:cxn ang="0">
                <a:pos x="322" y="381"/>
              </a:cxn>
              <a:cxn ang="0">
                <a:pos x="322" y="15"/>
              </a:cxn>
              <a:cxn ang="0">
                <a:pos x="337" y="0"/>
              </a:cxn>
              <a:cxn ang="0">
                <a:pos x="514" y="0"/>
              </a:cxn>
              <a:cxn ang="0">
                <a:pos x="527" y="21"/>
              </a:cxn>
              <a:cxn ang="0">
                <a:pos x="437" y="256"/>
              </a:cxn>
              <a:cxn ang="0">
                <a:pos x="517" y="277"/>
              </a:cxn>
              <a:cxn ang="0">
                <a:pos x="597" y="250"/>
              </a:cxn>
              <a:cxn ang="0">
                <a:pos x="526" y="75"/>
              </a:cxn>
              <a:cxn ang="0">
                <a:pos x="552" y="61"/>
              </a:cxn>
              <a:cxn ang="0">
                <a:pos x="628" y="245"/>
              </a:cxn>
              <a:cxn ang="0">
                <a:pos x="627" y="261"/>
              </a:cxn>
              <a:cxn ang="0">
                <a:pos x="517" y="306"/>
              </a:cxn>
              <a:cxn ang="0">
                <a:pos x="435" y="288"/>
              </a:cxn>
              <a:cxn ang="0">
                <a:pos x="406" y="253"/>
              </a:cxn>
              <a:cxn ang="0">
                <a:pos x="491" y="29"/>
              </a:cxn>
              <a:cxn ang="0">
                <a:pos x="351" y="29"/>
              </a:cxn>
              <a:cxn ang="0">
                <a:pos x="351" y="368"/>
              </a:cxn>
              <a:cxn ang="0">
                <a:pos x="436" y="410"/>
              </a:cxn>
              <a:cxn ang="0">
                <a:pos x="441" y="456"/>
              </a:cxn>
              <a:cxn ang="0">
                <a:pos x="189" y="456"/>
              </a:cxn>
              <a:cxn ang="0">
                <a:pos x="193" y="410"/>
              </a:cxn>
              <a:cxn ang="0">
                <a:pos x="278" y="368"/>
              </a:cxn>
              <a:cxn ang="0">
                <a:pos x="278" y="29"/>
              </a:cxn>
              <a:cxn ang="0">
                <a:pos x="139" y="29"/>
              </a:cxn>
              <a:cxn ang="0">
                <a:pos x="224" y="253"/>
              </a:cxn>
              <a:cxn ang="0">
                <a:pos x="194" y="288"/>
              </a:cxn>
              <a:cxn ang="0">
                <a:pos x="112" y="306"/>
              </a:cxn>
              <a:cxn ang="0">
                <a:pos x="3" y="261"/>
              </a:cxn>
              <a:cxn ang="0">
                <a:pos x="2" y="245"/>
              </a:cxn>
              <a:cxn ang="0">
                <a:pos x="78" y="61"/>
              </a:cxn>
              <a:cxn ang="0">
                <a:pos x="103" y="75"/>
              </a:cxn>
              <a:cxn ang="0">
                <a:pos x="33" y="250"/>
              </a:cxn>
              <a:cxn ang="0">
                <a:pos x="112" y="277"/>
              </a:cxn>
              <a:cxn ang="0">
                <a:pos x="192" y="256"/>
              </a:cxn>
              <a:cxn ang="0">
                <a:pos x="102" y="21"/>
              </a:cxn>
              <a:cxn ang="0">
                <a:pos x="115" y="0"/>
              </a:cxn>
              <a:cxn ang="0">
                <a:pos x="293" y="0"/>
              </a:cxn>
              <a:cxn ang="0">
                <a:pos x="307" y="15"/>
              </a:cxn>
              <a:cxn ang="0">
                <a:pos x="307" y="381"/>
              </a:cxn>
              <a:cxn ang="0">
                <a:pos x="275" y="398"/>
              </a:cxn>
              <a:cxn ang="0">
                <a:pos x="218" y="426"/>
              </a:cxn>
            </a:cxnLst>
            <a:rect l="0" t="0" r="r" b="b"/>
            <a:pathLst>
              <a:path w="630" h="456">
                <a:moveTo>
                  <a:pt x="218" y="426"/>
                </a:moveTo>
                <a:cubicBezTo>
                  <a:pt x="411" y="426"/>
                  <a:pt x="411" y="426"/>
                  <a:pt x="411" y="426"/>
                </a:cubicBezTo>
                <a:cubicBezTo>
                  <a:pt x="392" y="406"/>
                  <a:pt x="370" y="399"/>
                  <a:pt x="354" y="398"/>
                </a:cubicBezTo>
                <a:cubicBezTo>
                  <a:pt x="343" y="397"/>
                  <a:pt x="322" y="398"/>
                  <a:pt x="322" y="381"/>
                </a:cubicBezTo>
                <a:cubicBezTo>
                  <a:pt x="322" y="15"/>
                  <a:pt x="322" y="15"/>
                  <a:pt x="322" y="15"/>
                </a:cubicBezTo>
                <a:cubicBezTo>
                  <a:pt x="322" y="7"/>
                  <a:pt x="329" y="0"/>
                  <a:pt x="337" y="0"/>
                </a:cubicBezTo>
                <a:cubicBezTo>
                  <a:pt x="514" y="0"/>
                  <a:pt x="514" y="0"/>
                  <a:pt x="514" y="0"/>
                </a:cubicBezTo>
                <a:cubicBezTo>
                  <a:pt x="527" y="0"/>
                  <a:pt x="533" y="10"/>
                  <a:pt x="527" y="21"/>
                </a:cubicBezTo>
                <a:cubicBezTo>
                  <a:pt x="437" y="256"/>
                  <a:pt x="437" y="256"/>
                  <a:pt x="437" y="256"/>
                </a:cubicBezTo>
                <a:cubicBezTo>
                  <a:pt x="460" y="271"/>
                  <a:pt x="490" y="277"/>
                  <a:pt x="517" y="277"/>
                </a:cubicBezTo>
                <a:cubicBezTo>
                  <a:pt x="545" y="277"/>
                  <a:pt x="575" y="269"/>
                  <a:pt x="597" y="250"/>
                </a:cubicBezTo>
                <a:cubicBezTo>
                  <a:pt x="526" y="75"/>
                  <a:pt x="526" y="75"/>
                  <a:pt x="526" y="75"/>
                </a:cubicBezTo>
                <a:cubicBezTo>
                  <a:pt x="516" y="58"/>
                  <a:pt x="542" y="44"/>
                  <a:pt x="552" y="61"/>
                </a:cubicBezTo>
                <a:cubicBezTo>
                  <a:pt x="628" y="245"/>
                  <a:pt x="628" y="245"/>
                  <a:pt x="628" y="245"/>
                </a:cubicBezTo>
                <a:cubicBezTo>
                  <a:pt x="630" y="249"/>
                  <a:pt x="629" y="258"/>
                  <a:pt x="627" y="261"/>
                </a:cubicBezTo>
                <a:cubicBezTo>
                  <a:pt x="604" y="293"/>
                  <a:pt x="552" y="306"/>
                  <a:pt x="517" y="306"/>
                </a:cubicBezTo>
                <a:cubicBezTo>
                  <a:pt x="480" y="306"/>
                  <a:pt x="453" y="297"/>
                  <a:pt x="435" y="288"/>
                </a:cubicBezTo>
                <a:cubicBezTo>
                  <a:pt x="425" y="283"/>
                  <a:pt x="398" y="269"/>
                  <a:pt x="406" y="253"/>
                </a:cubicBezTo>
                <a:cubicBezTo>
                  <a:pt x="491" y="29"/>
                  <a:pt x="491" y="29"/>
                  <a:pt x="491" y="29"/>
                </a:cubicBezTo>
                <a:cubicBezTo>
                  <a:pt x="351" y="29"/>
                  <a:pt x="351" y="29"/>
                  <a:pt x="351" y="29"/>
                </a:cubicBezTo>
                <a:cubicBezTo>
                  <a:pt x="351" y="368"/>
                  <a:pt x="351" y="368"/>
                  <a:pt x="351" y="368"/>
                </a:cubicBezTo>
                <a:cubicBezTo>
                  <a:pt x="396" y="375"/>
                  <a:pt x="423" y="395"/>
                  <a:pt x="436" y="410"/>
                </a:cubicBezTo>
                <a:cubicBezTo>
                  <a:pt x="442" y="418"/>
                  <a:pt x="475" y="456"/>
                  <a:pt x="441" y="456"/>
                </a:cubicBezTo>
                <a:cubicBezTo>
                  <a:pt x="189" y="456"/>
                  <a:pt x="189" y="456"/>
                  <a:pt x="189" y="456"/>
                </a:cubicBezTo>
                <a:cubicBezTo>
                  <a:pt x="155" y="456"/>
                  <a:pt x="186" y="417"/>
                  <a:pt x="193" y="410"/>
                </a:cubicBezTo>
                <a:cubicBezTo>
                  <a:pt x="211" y="394"/>
                  <a:pt x="242" y="373"/>
                  <a:pt x="278" y="368"/>
                </a:cubicBezTo>
                <a:cubicBezTo>
                  <a:pt x="278" y="29"/>
                  <a:pt x="278" y="29"/>
                  <a:pt x="278" y="29"/>
                </a:cubicBezTo>
                <a:cubicBezTo>
                  <a:pt x="139" y="29"/>
                  <a:pt x="139" y="29"/>
                  <a:pt x="139" y="29"/>
                </a:cubicBezTo>
                <a:cubicBezTo>
                  <a:pt x="224" y="253"/>
                  <a:pt x="224" y="253"/>
                  <a:pt x="224" y="253"/>
                </a:cubicBezTo>
                <a:cubicBezTo>
                  <a:pt x="232" y="269"/>
                  <a:pt x="204" y="283"/>
                  <a:pt x="194" y="288"/>
                </a:cubicBezTo>
                <a:cubicBezTo>
                  <a:pt x="176" y="297"/>
                  <a:pt x="149" y="306"/>
                  <a:pt x="112" y="306"/>
                </a:cubicBezTo>
                <a:cubicBezTo>
                  <a:pt x="77" y="306"/>
                  <a:pt x="25" y="293"/>
                  <a:pt x="3" y="261"/>
                </a:cubicBezTo>
                <a:cubicBezTo>
                  <a:pt x="0" y="258"/>
                  <a:pt x="0" y="249"/>
                  <a:pt x="2" y="245"/>
                </a:cubicBezTo>
                <a:cubicBezTo>
                  <a:pt x="78" y="61"/>
                  <a:pt x="78" y="61"/>
                  <a:pt x="78" y="61"/>
                </a:cubicBezTo>
                <a:cubicBezTo>
                  <a:pt x="87" y="44"/>
                  <a:pt x="113" y="58"/>
                  <a:pt x="103" y="75"/>
                </a:cubicBezTo>
                <a:cubicBezTo>
                  <a:pt x="33" y="250"/>
                  <a:pt x="33" y="250"/>
                  <a:pt x="33" y="250"/>
                </a:cubicBezTo>
                <a:cubicBezTo>
                  <a:pt x="54" y="269"/>
                  <a:pt x="84" y="277"/>
                  <a:pt x="112" y="277"/>
                </a:cubicBezTo>
                <a:cubicBezTo>
                  <a:pt x="140" y="277"/>
                  <a:pt x="169" y="271"/>
                  <a:pt x="192" y="256"/>
                </a:cubicBezTo>
                <a:cubicBezTo>
                  <a:pt x="102" y="21"/>
                  <a:pt x="102" y="21"/>
                  <a:pt x="102" y="21"/>
                </a:cubicBezTo>
                <a:cubicBezTo>
                  <a:pt x="96" y="10"/>
                  <a:pt x="102" y="0"/>
                  <a:pt x="115" y="0"/>
                </a:cubicBezTo>
                <a:cubicBezTo>
                  <a:pt x="293" y="0"/>
                  <a:pt x="293" y="0"/>
                  <a:pt x="293" y="0"/>
                </a:cubicBezTo>
                <a:cubicBezTo>
                  <a:pt x="300" y="0"/>
                  <a:pt x="307" y="7"/>
                  <a:pt x="307" y="15"/>
                </a:cubicBezTo>
                <a:cubicBezTo>
                  <a:pt x="307" y="381"/>
                  <a:pt x="307" y="381"/>
                  <a:pt x="307" y="381"/>
                </a:cubicBezTo>
                <a:cubicBezTo>
                  <a:pt x="307" y="398"/>
                  <a:pt x="286" y="396"/>
                  <a:pt x="275" y="398"/>
                </a:cubicBezTo>
                <a:cubicBezTo>
                  <a:pt x="256" y="402"/>
                  <a:pt x="234" y="412"/>
                  <a:pt x="218" y="42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226"/>
          <p:cNvSpPr>
            <a:spLocks/>
          </p:cNvSpPr>
          <p:nvPr userDrawn="1"/>
        </p:nvSpPr>
        <p:spPr bwMode="auto">
          <a:xfrm>
            <a:off x="1845246" y="4401630"/>
            <a:ext cx="511175" cy="519113"/>
          </a:xfrm>
          <a:custGeom>
            <a:avLst/>
            <a:gdLst/>
            <a:ahLst/>
            <a:cxnLst>
              <a:cxn ang="0">
                <a:pos x="167" y="32"/>
              </a:cxn>
              <a:cxn ang="0">
                <a:pos x="110" y="81"/>
              </a:cxn>
              <a:cxn ang="0">
                <a:pos x="42" y="119"/>
              </a:cxn>
              <a:cxn ang="0">
                <a:pos x="68" y="178"/>
              </a:cxn>
              <a:cxn ang="0">
                <a:pos x="38" y="206"/>
              </a:cxn>
              <a:cxn ang="0">
                <a:pos x="7" y="267"/>
              </a:cxn>
              <a:cxn ang="0">
                <a:pos x="79" y="305"/>
              </a:cxn>
              <a:cxn ang="0">
                <a:pos x="89" y="337"/>
              </a:cxn>
              <a:cxn ang="0">
                <a:pos x="68" y="386"/>
              </a:cxn>
              <a:cxn ang="0">
                <a:pos x="127" y="412"/>
              </a:cxn>
              <a:cxn ang="0">
                <a:pos x="205" y="402"/>
              </a:cxn>
              <a:cxn ang="0">
                <a:pos x="262" y="449"/>
              </a:cxn>
              <a:cxn ang="0">
                <a:pos x="300" y="378"/>
              </a:cxn>
              <a:cxn ang="0">
                <a:pos x="349" y="390"/>
              </a:cxn>
              <a:cxn ang="0">
                <a:pos x="407" y="329"/>
              </a:cxn>
              <a:cxn ang="0">
                <a:pos x="383" y="260"/>
              </a:cxn>
              <a:cxn ang="0">
                <a:pos x="444" y="194"/>
              </a:cxn>
              <a:cxn ang="0">
                <a:pos x="276" y="171"/>
              </a:cxn>
              <a:cxn ang="0">
                <a:pos x="271" y="190"/>
              </a:cxn>
              <a:cxn ang="0">
                <a:pos x="235" y="291"/>
              </a:cxn>
              <a:cxn ang="0">
                <a:pos x="227" y="155"/>
              </a:cxn>
              <a:cxn ang="0">
                <a:pos x="239" y="317"/>
              </a:cxn>
              <a:cxn ang="0">
                <a:pos x="302" y="189"/>
              </a:cxn>
              <a:cxn ang="0">
                <a:pos x="422" y="216"/>
              </a:cxn>
              <a:cxn ang="0">
                <a:pos x="353" y="272"/>
              </a:cxn>
              <a:cxn ang="0">
                <a:pos x="381" y="337"/>
              </a:cxn>
              <a:cxn ang="0">
                <a:pos x="364" y="365"/>
              </a:cxn>
              <a:cxn ang="0">
                <a:pos x="273" y="375"/>
              </a:cxn>
              <a:cxn ang="0">
                <a:pos x="250" y="425"/>
              </a:cxn>
              <a:cxn ang="0">
                <a:pos x="231" y="397"/>
              </a:cxn>
              <a:cxn ang="0">
                <a:pos x="159" y="365"/>
              </a:cxn>
              <a:cxn ang="0">
                <a:pos x="92" y="374"/>
              </a:cxn>
              <a:cxn ang="0">
                <a:pos x="120" y="325"/>
              </a:cxn>
              <a:cxn ang="0">
                <a:pos x="83" y="279"/>
              </a:cxn>
              <a:cxn ang="0">
                <a:pos x="28" y="244"/>
              </a:cxn>
              <a:cxn ang="0">
                <a:pos x="89" y="216"/>
              </a:cxn>
              <a:cxn ang="0">
                <a:pos x="90" y="164"/>
              </a:cxn>
              <a:cxn ang="0">
                <a:pos x="70" y="110"/>
              </a:cxn>
              <a:cxn ang="0">
                <a:pos x="177" y="89"/>
              </a:cxn>
              <a:cxn ang="0">
                <a:pos x="200" y="36"/>
              </a:cxn>
              <a:cxn ang="0">
                <a:pos x="220" y="64"/>
              </a:cxn>
              <a:cxn ang="0">
                <a:pos x="292" y="95"/>
              </a:cxn>
              <a:cxn ang="0">
                <a:pos x="359" y="87"/>
              </a:cxn>
              <a:cxn ang="0">
                <a:pos x="338" y="114"/>
              </a:cxn>
              <a:cxn ang="0">
                <a:pos x="375" y="115"/>
              </a:cxn>
              <a:cxn ang="0">
                <a:pos x="354" y="50"/>
              </a:cxn>
              <a:cxn ang="0">
                <a:pos x="278" y="72"/>
              </a:cxn>
              <a:cxn ang="0">
                <a:pos x="246" y="59"/>
              </a:cxn>
              <a:cxn ang="0">
                <a:pos x="189" y="12"/>
              </a:cxn>
            </a:cxnLst>
            <a:rect l="0" t="0" r="r" b="b"/>
            <a:pathLst>
              <a:path w="455" h="460">
                <a:moveTo>
                  <a:pt x="189" y="12"/>
                </a:moveTo>
                <a:cubicBezTo>
                  <a:pt x="180" y="16"/>
                  <a:pt x="172" y="23"/>
                  <a:pt x="167" y="31"/>
                </a:cubicBezTo>
                <a:cubicBezTo>
                  <a:pt x="167" y="32"/>
                  <a:pt x="167" y="32"/>
                  <a:pt x="167" y="32"/>
                </a:cubicBezTo>
                <a:cubicBezTo>
                  <a:pt x="159" y="49"/>
                  <a:pt x="153" y="66"/>
                  <a:pt x="151" y="83"/>
                </a:cubicBezTo>
                <a:cubicBezTo>
                  <a:pt x="148" y="90"/>
                  <a:pt x="142" y="96"/>
                  <a:pt x="135" y="98"/>
                </a:cubicBezTo>
                <a:cubicBezTo>
                  <a:pt x="123" y="100"/>
                  <a:pt x="112" y="92"/>
                  <a:pt x="110" y="81"/>
                </a:cubicBezTo>
                <a:cubicBezTo>
                  <a:pt x="109" y="76"/>
                  <a:pt x="106" y="72"/>
                  <a:pt x="101" y="71"/>
                </a:cubicBezTo>
                <a:cubicBezTo>
                  <a:pt x="79" y="63"/>
                  <a:pt x="54" y="77"/>
                  <a:pt x="45" y="101"/>
                </a:cubicBezTo>
                <a:cubicBezTo>
                  <a:pt x="43" y="107"/>
                  <a:pt x="42" y="113"/>
                  <a:pt x="42" y="119"/>
                </a:cubicBezTo>
                <a:cubicBezTo>
                  <a:pt x="42" y="123"/>
                  <a:pt x="42" y="127"/>
                  <a:pt x="43" y="131"/>
                </a:cubicBezTo>
                <a:cubicBezTo>
                  <a:pt x="44" y="131"/>
                  <a:pt x="44" y="132"/>
                  <a:pt x="44" y="132"/>
                </a:cubicBezTo>
                <a:cubicBezTo>
                  <a:pt x="50" y="149"/>
                  <a:pt x="58" y="165"/>
                  <a:pt x="68" y="178"/>
                </a:cubicBezTo>
                <a:cubicBezTo>
                  <a:pt x="70" y="182"/>
                  <a:pt x="71" y="185"/>
                  <a:pt x="71" y="189"/>
                </a:cubicBezTo>
                <a:cubicBezTo>
                  <a:pt x="71" y="193"/>
                  <a:pt x="70" y="197"/>
                  <a:pt x="67" y="201"/>
                </a:cubicBezTo>
                <a:cubicBezTo>
                  <a:pt x="61" y="210"/>
                  <a:pt x="48" y="213"/>
                  <a:pt x="38" y="206"/>
                </a:cubicBezTo>
                <a:cubicBezTo>
                  <a:pt x="34" y="204"/>
                  <a:pt x="29" y="203"/>
                  <a:pt x="25" y="205"/>
                </a:cubicBezTo>
                <a:cubicBezTo>
                  <a:pt x="15" y="210"/>
                  <a:pt x="8" y="218"/>
                  <a:pt x="4" y="229"/>
                </a:cubicBezTo>
                <a:cubicBezTo>
                  <a:pt x="0" y="241"/>
                  <a:pt x="1" y="255"/>
                  <a:pt x="7" y="267"/>
                </a:cubicBezTo>
                <a:cubicBezTo>
                  <a:pt x="11" y="276"/>
                  <a:pt x="18" y="283"/>
                  <a:pt x="26" y="289"/>
                </a:cubicBezTo>
                <a:cubicBezTo>
                  <a:pt x="27" y="289"/>
                  <a:pt x="27" y="289"/>
                  <a:pt x="27" y="289"/>
                </a:cubicBezTo>
                <a:cubicBezTo>
                  <a:pt x="44" y="297"/>
                  <a:pt x="62" y="303"/>
                  <a:pt x="79" y="305"/>
                </a:cubicBezTo>
                <a:cubicBezTo>
                  <a:pt x="78" y="305"/>
                  <a:pt x="78" y="305"/>
                  <a:pt x="77" y="305"/>
                </a:cubicBezTo>
                <a:cubicBezTo>
                  <a:pt x="85" y="307"/>
                  <a:pt x="91" y="313"/>
                  <a:pt x="93" y="321"/>
                </a:cubicBezTo>
                <a:cubicBezTo>
                  <a:pt x="94" y="327"/>
                  <a:pt x="93" y="332"/>
                  <a:pt x="89" y="337"/>
                </a:cubicBezTo>
                <a:cubicBezTo>
                  <a:pt x="86" y="342"/>
                  <a:pt x="81" y="345"/>
                  <a:pt x="76" y="346"/>
                </a:cubicBezTo>
                <a:cubicBezTo>
                  <a:pt x="71" y="347"/>
                  <a:pt x="67" y="350"/>
                  <a:pt x="66" y="355"/>
                </a:cubicBezTo>
                <a:cubicBezTo>
                  <a:pt x="62" y="365"/>
                  <a:pt x="63" y="376"/>
                  <a:pt x="68" y="386"/>
                </a:cubicBezTo>
                <a:cubicBezTo>
                  <a:pt x="73" y="397"/>
                  <a:pt x="84" y="406"/>
                  <a:pt x="96" y="411"/>
                </a:cubicBezTo>
                <a:cubicBezTo>
                  <a:pt x="106" y="414"/>
                  <a:pt x="116" y="415"/>
                  <a:pt x="126" y="412"/>
                </a:cubicBezTo>
                <a:cubicBezTo>
                  <a:pt x="126" y="412"/>
                  <a:pt x="127" y="412"/>
                  <a:pt x="127" y="412"/>
                </a:cubicBezTo>
                <a:cubicBezTo>
                  <a:pt x="144" y="406"/>
                  <a:pt x="159" y="398"/>
                  <a:pt x="173" y="388"/>
                </a:cubicBezTo>
                <a:cubicBezTo>
                  <a:pt x="180" y="384"/>
                  <a:pt x="189" y="384"/>
                  <a:pt x="196" y="388"/>
                </a:cubicBezTo>
                <a:cubicBezTo>
                  <a:pt x="200" y="392"/>
                  <a:pt x="204" y="396"/>
                  <a:pt x="205" y="402"/>
                </a:cubicBezTo>
                <a:cubicBezTo>
                  <a:pt x="206" y="407"/>
                  <a:pt x="205" y="413"/>
                  <a:pt x="201" y="418"/>
                </a:cubicBezTo>
                <a:cubicBezTo>
                  <a:pt x="199" y="422"/>
                  <a:pt x="198" y="427"/>
                  <a:pt x="200" y="431"/>
                </a:cubicBezTo>
                <a:cubicBezTo>
                  <a:pt x="211" y="452"/>
                  <a:pt x="238" y="460"/>
                  <a:pt x="262" y="449"/>
                </a:cubicBezTo>
                <a:cubicBezTo>
                  <a:pt x="271" y="445"/>
                  <a:pt x="278" y="438"/>
                  <a:pt x="284" y="429"/>
                </a:cubicBezTo>
                <a:cubicBezTo>
                  <a:pt x="284" y="429"/>
                  <a:pt x="284" y="429"/>
                  <a:pt x="284" y="428"/>
                </a:cubicBezTo>
                <a:cubicBezTo>
                  <a:pt x="292" y="412"/>
                  <a:pt x="297" y="396"/>
                  <a:pt x="300" y="378"/>
                </a:cubicBezTo>
                <a:cubicBezTo>
                  <a:pt x="302" y="370"/>
                  <a:pt x="308" y="365"/>
                  <a:pt x="316" y="363"/>
                </a:cubicBezTo>
                <a:cubicBezTo>
                  <a:pt x="327" y="361"/>
                  <a:pt x="338" y="368"/>
                  <a:pt x="341" y="380"/>
                </a:cubicBezTo>
                <a:cubicBezTo>
                  <a:pt x="342" y="384"/>
                  <a:pt x="345" y="388"/>
                  <a:pt x="349" y="390"/>
                </a:cubicBezTo>
                <a:cubicBezTo>
                  <a:pt x="372" y="398"/>
                  <a:pt x="397" y="384"/>
                  <a:pt x="405" y="359"/>
                </a:cubicBezTo>
                <a:cubicBezTo>
                  <a:pt x="409" y="350"/>
                  <a:pt x="409" y="339"/>
                  <a:pt x="407" y="330"/>
                </a:cubicBezTo>
                <a:cubicBezTo>
                  <a:pt x="407" y="330"/>
                  <a:pt x="407" y="329"/>
                  <a:pt x="407" y="329"/>
                </a:cubicBezTo>
                <a:cubicBezTo>
                  <a:pt x="400" y="311"/>
                  <a:pt x="392" y="295"/>
                  <a:pt x="382" y="281"/>
                </a:cubicBezTo>
                <a:cubicBezTo>
                  <a:pt x="382" y="282"/>
                  <a:pt x="382" y="282"/>
                  <a:pt x="383" y="282"/>
                </a:cubicBezTo>
                <a:cubicBezTo>
                  <a:pt x="379" y="275"/>
                  <a:pt x="379" y="267"/>
                  <a:pt x="383" y="260"/>
                </a:cubicBezTo>
                <a:cubicBezTo>
                  <a:pt x="390" y="250"/>
                  <a:pt x="403" y="248"/>
                  <a:pt x="413" y="254"/>
                </a:cubicBezTo>
                <a:cubicBezTo>
                  <a:pt x="417" y="257"/>
                  <a:pt x="422" y="257"/>
                  <a:pt x="426" y="255"/>
                </a:cubicBezTo>
                <a:cubicBezTo>
                  <a:pt x="447" y="245"/>
                  <a:pt x="455" y="218"/>
                  <a:pt x="444" y="194"/>
                </a:cubicBezTo>
                <a:cubicBezTo>
                  <a:pt x="440" y="185"/>
                  <a:pt x="433" y="177"/>
                  <a:pt x="424" y="172"/>
                </a:cubicBezTo>
                <a:cubicBezTo>
                  <a:pt x="424" y="172"/>
                  <a:pt x="424" y="172"/>
                  <a:pt x="423" y="172"/>
                </a:cubicBezTo>
                <a:cubicBezTo>
                  <a:pt x="373" y="148"/>
                  <a:pt x="322" y="148"/>
                  <a:pt x="276" y="171"/>
                </a:cubicBezTo>
                <a:cubicBezTo>
                  <a:pt x="273" y="173"/>
                  <a:pt x="271" y="176"/>
                  <a:pt x="270" y="180"/>
                </a:cubicBezTo>
                <a:cubicBezTo>
                  <a:pt x="269" y="183"/>
                  <a:pt x="269" y="187"/>
                  <a:pt x="271" y="190"/>
                </a:cubicBezTo>
                <a:cubicBezTo>
                  <a:pt x="271" y="190"/>
                  <a:pt x="271" y="190"/>
                  <a:pt x="271" y="190"/>
                </a:cubicBezTo>
                <a:cubicBezTo>
                  <a:pt x="272" y="191"/>
                  <a:pt x="272" y="191"/>
                  <a:pt x="272" y="192"/>
                </a:cubicBezTo>
                <a:cubicBezTo>
                  <a:pt x="279" y="200"/>
                  <a:pt x="284" y="210"/>
                  <a:pt x="285" y="221"/>
                </a:cubicBezTo>
                <a:cubicBezTo>
                  <a:pt x="291" y="254"/>
                  <a:pt x="268" y="285"/>
                  <a:pt x="235" y="291"/>
                </a:cubicBezTo>
                <a:cubicBezTo>
                  <a:pt x="202" y="296"/>
                  <a:pt x="171" y="273"/>
                  <a:pt x="165" y="240"/>
                </a:cubicBezTo>
                <a:cubicBezTo>
                  <a:pt x="160" y="207"/>
                  <a:pt x="182" y="176"/>
                  <a:pt x="216" y="170"/>
                </a:cubicBezTo>
                <a:cubicBezTo>
                  <a:pt x="223" y="169"/>
                  <a:pt x="228" y="162"/>
                  <a:pt x="227" y="155"/>
                </a:cubicBezTo>
                <a:cubicBezTo>
                  <a:pt x="225" y="148"/>
                  <a:pt x="218" y="143"/>
                  <a:pt x="211" y="144"/>
                </a:cubicBezTo>
                <a:cubicBezTo>
                  <a:pt x="164" y="152"/>
                  <a:pt x="131" y="197"/>
                  <a:pt x="139" y="245"/>
                </a:cubicBezTo>
                <a:cubicBezTo>
                  <a:pt x="147" y="292"/>
                  <a:pt x="192" y="325"/>
                  <a:pt x="239" y="317"/>
                </a:cubicBezTo>
                <a:cubicBezTo>
                  <a:pt x="282" y="310"/>
                  <a:pt x="313" y="273"/>
                  <a:pt x="313" y="230"/>
                </a:cubicBezTo>
                <a:cubicBezTo>
                  <a:pt x="313" y="226"/>
                  <a:pt x="312" y="221"/>
                  <a:pt x="312" y="216"/>
                </a:cubicBezTo>
                <a:cubicBezTo>
                  <a:pt x="310" y="207"/>
                  <a:pt x="307" y="197"/>
                  <a:pt x="302" y="189"/>
                </a:cubicBezTo>
                <a:cubicBezTo>
                  <a:pt x="337" y="176"/>
                  <a:pt x="373" y="178"/>
                  <a:pt x="411" y="195"/>
                </a:cubicBezTo>
                <a:cubicBezTo>
                  <a:pt x="415" y="197"/>
                  <a:pt x="418" y="201"/>
                  <a:pt x="420" y="205"/>
                </a:cubicBezTo>
                <a:cubicBezTo>
                  <a:pt x="422" y="209"/>
                  <a:pt x="422" y="213"/>
                  <a:pt x="422" y="216"/>
                </a:cubicBezTo>
                <a:cubicBezTo>
                  <a:pt x="422" y="221"/>
                  <a:pt x="421" y="225"/>
                  <a:pt x="419" y="228"/>
                </a:cubicBezTo>
                <a:cubicBezTo>
                  <a:pt x="398" y="219"/>
                  <a:pt x="374" y="226"/>
                  <a:pt x="361" y="245"/>
                </a:cubicBezTo>
                <a:cubicBezTo>
                  <a:pt x="356" y="253"/>
                  <a:pt x="353" y="262"/>
                  <a:pt x="353" y="272"/>
                </a:cubicBezTo>
                <a:cubicBezTo>
                  <a:pt x="353" y="280"/>
                  <a:pt x="355" y="288"/>
                  <a:pt x="360" y="296"/>
                </a:cubicBezTo>
                <a:cubicBezTo>
                  <a:pt x="360" y="296"/>
                  <a:pt x="360" y="297"/>
                  <a:pt x="360" y="297"/>
                </a:cubicBezTo>
                <a:cubicBezTo>
                  <a:pt x="369" y="308"/>
                  <a:pt x="376" y="322"/>
                  <a:pt x="381" y="337"/>
                </a:cubicBezTo>
                <a:cubicBezTo>
                  <a:pt x="382" y="338"/>
                  <a:pt x="382" y="340"/>
                  <a:pt x="382" y="342"/>
                </a:cubicBezTo>
                <a:cubicBezTo>
                  <a:pt x="382" y="345"/>
                  <a:pt x="381" y="348"/>
                  <a:pt x="380" y="350"/>
                </a:cubicBezTo>
                <a:cubicBezTo>
                  <a:pt x="377" y="359"/>
                  <a:pt x="371" y="364"/>
                  <a:pt x="364" y="365"/>
                </a:cubicBezTo>
                <a:cubicBezTo>
                  <a:pt x="355" y="345"/>
                  <a:pt x="333" y="332"/>
                  <a:pt x="311" y="337"/>
                </a:cubicBezTo>
                <a:cubicBezTo>
                  <a:pt x="293" y="340"/>
                  <a:pt x="278" y="354"/>
                  <a:pt x="274" y="372"/>
                </a:cubicBezTo>
                <a:cubicBezTo>
                  <a:pt x="273" y="373"/>
                  <a:pt x="273" y="374"/>
                  <a:pt x="273" y="375"/>
                </a:cubicBezTo>
                <a:cubicBezTo>
                  <a:pt x="273" y="374"/>
                  <a:pt x="273" y="374"/>
                  <a:pt x="273" y="373"/>
                </a:cubicBezTo>
                <a:cubicBezTo>
                  <a:pt x="271" y="388"/>
                  <a:pt x="267" y="402"/>
                  <a:pt x="261" y="416"/>
                </a:cubicBezTo>
                <a:cubicBezTo>
                  <a:pt x="258" y="420"/>
                  <a:pt x="255" y="423"/>
                  <a:pt x="250" y="425"/>
                </a:cubicBezTo>
                <a:cubicBezTo>
                  <a:pt x="242" y="429"/>
                  <a:pt x="233" y="428"/>
                  <a:pt x="228" y="424"/>
                </a:cubicBezTo>
                <a:cubicBezTo>
                  <a:pt x="230" y="418"/>
                  <a:pt x="232" y="412"/>
                  <a:pt x="232" y="406"/>
                </a:cubicBezTo>
                <a:cubicBezTo>
                  <a:pt x="232" y="403"/>
                  <a:pt x="231" y="400"/>
                  <a:pt x="231" y="397"/>
                </a:cubicBezTo>
                <a:cubicBezTo>
                  <a:pt x="228" y="384"/>
                  <a:pt x="221" y="373"/>
                  <a:pt x="211" y="366"/>
                </a:cubicBezTo>
                <a:cubicBezTo>
                  <a:pt x="195" y="356"/>
                  <a:pt x="176" y="355"/>
                  <a:pt x="160" y="365"/>
                </a:cubicBezTo>
                <a:cubicBezTo>
                  <a:pt x="159" y="365"/>
                  <a:pt x="159" y="365"/>
                  <a:pt x="159" y="365"/>
                </a:cubicBezTo>
                <a:cubicBezTo>
                  <a:pt x="147" y="374"/>
                  <a:pt x="133" y="381"/>
                  <a:pt x="119" y="386"/>
                </a:cubicBezTo>
                <a:cubicBezTo>
                  <a:pt x="115" y="387"/>
                  <a:pt x="110" y="387"/>
                  <a:pt x="105" y="386"/>
                </a:cubicBezTo>
                <a:cubicBezTo>
                  <a:pt x="99" y="383"/>
                  <a:pt x="94" y="379"/>
                  <a:pt x="92" y="374"/>
                </a:cubicBezTo>
                <a:cubicBezTo>
                  <a:pt x="91" y="373"/>
                  <a:pt x="91" y="371"/>
                  <a:pt x="91" y="369"/>
                </a:cubicBezTo>
                <a:cubicBezTo>
                  <a:pt x="99" y="366"/>
                  <a:pt x="106" y="360"/>
                  <a:pt x="112" y="352"/>
                </a:cubicBezTo>
                <a:cubicBezTo>
                  <a:pt x="117" y="344"/>
                  <a:pt x="120" y="335"/>
                  <a:pt x="120" y="325"/>
                </a:cubicBezTo>
                <a:cubicBezTo>
                  <a:pt x="120" y="322"/>
                  <a:pt x="119" y="319"/>
                  <a:pt x="119" y="316"/>
                </a:cubicBezTo>
                <a:cubicBezTo>
                  <a:pt x="115" y="298"/>
                  <a:pt x="102" y="284"/>
                  <a:pt x="84" y="279"/>
                </a:cubicBezTo>
                <a:cubicBezTo>
                  <a:pt x="84" y="279"/>
                  <a:pt x="83" y="279"/>
                  <a:pt x="83" y="279"/>
                </a:cubicBezTo>
                <a:cubicBezTo>
                  <a:pt x="69" y="277"/>
                  <a:pt x="54" y="272"/>
                  <a:pt x="40" y="265"/>
                </a:cubicBezTo>
                <a:cubicBezTo>
                  <a:pt x="36" y="263"/>
                  <a:pt x="33" y="260"/>
                  <a:pt x="31" y="255"/>
                </a:cubicBezTo>
                <a:cubicBezTo>
                  <a:pt x="29" y="252"/>
                  <a:pt x="28" y="248"/>
                  <a:pt x="28" y="244"/>
                </a:cubicBezTo>
                <a:cubicBezTo>
                  <a:pt x="28" y="242"/>
                  <a:pt x="29" y="240"/>
                  <a:pt x="29" y="238"/>
                </a:cubicBezTo>
                <a:cubicBezTo>
                  <a:pt x="30" y="236"/>
                  <a:pt x="31" y="235"/>
                  <a:pt x="32" y="233"/>
                </a:cubicBezTo>
                <a:cubicBezTo>
                  <a:pt x="52" y="241"/>
                  <a:pt x="77" y="235"/>
                  <a:pt x="89" y="216"/>
                </a:cubicBezTo>
                <a:cubicBezTo>
                  <a:pt x="95" y="208"/>
                  <a:pt x="97" y="198"/>
                  <a:pt x="97" y="189"/>
                </a:cubicBezTo>
                <a:cubicBezTo>
                  <a:pt x="97" y="181"/>
                  <a:pt x="95" y="172"/>
                  <a:pt x="91" y="165"/>
                </a:cubicBezTo>
                <a:cubicBezTo>
                  <a:pt x="91" y="164"/>
                  <a:pt x="90" y="164"/>
                  <a:pt x="90" y="164"/>
                </a:cubicBezTo>
                <a:cubicBezTo>
                  <a:pt x="82" y="152"/>
                  <a:pt x="75" y="139"/>
                  <a:pt x="69" y="124"/>
                </a:cubicBezTo>
                <a:cubicBezTo>
                  <a:pt x="69" y="122"/>
                  <a:pt x="69" y="121"/>
                  <a:pt x="69" y="119"/>
                </a:cubicBezTo>
                <a:cubicBezTo>
                  <a:pt x="69" y="116"/>
                  <a:pt x="69" y="113"/>
                  <a:pt x="70" y="110"/>
                </a:cubicBezTo>
                <a:cubicBezTo>
                  <a:pt x="73" y="102"/>
                  <a:pt x="80" y="96"/>
                  <a:pt x="87" y="96"/>
                </a:cubicBezTo>
                <a:cubicBezTo>
                  <a:pt x="95" y="116"/>
                  <a:pt x="117" y="128"/>
                  <a:pt x="140" y="124"/>
                </a:cubicBezTo>
                <a:cubicBezTo>
                  <a:pt x="158" y="120"/>
                  <a:pt x="172" y="107"/>
                  <a:pt x="177" y="89"/>
                </a:cubicBezTo>
                <a:cubicBezTo>
                  <a:pt x="177" y="89"/>
                  <a:pt x="177" y="88"/>
                  <a:pt x="177" y="88"/>
                </a:cubicBezTo>
                <a:cubicBezTo>
                  <a:pt x="179" y="74"/>
                  <a:pt x="183" y="59"/>
                  <a:pt x="190" y="45"/>
                </a:cubicBezTo>
                <a:cubicBezTo>
                  <a:pt x="193" y="41"/>
                  <a:pt x="196" y="38"/>
                  <a:pt x="200" y="36"/>
                </a:cubicBezTo>
                <a:cubicBezTo>
                  <a:pt x="208" y="32"/>
                  <a:pt x="217" y="33"/>
                  <a:pt x="223" y="37"/>
                </a:cubicBezTo>
                <a:cubicBezTo>
                  <a:pt x="220" y="43"/>
                  <a:pt x="219" y="49"/>
                  <a:pt x="219" y="55"/>
                </a:cubicBezTo>
                <a:cubicBezTo>
                  <a:pt x="219" y="58"/>
                  <a:pt x="219" y="61"/>
                  <a:pt x="220" y="64"/>
                </a:cubicBezTo>
                <a:cubicBezTo>
                  <a:pt x="222" y="77"/>
                  <a:pt x="230" y="87"/>
                  <a:pt x="240" y="94"/>
                </a:cubicBezTo>
                <a:cubicBezTo>
                  <a:pt x="254" y="104"/>
                  <a:pt x="273" y="105"/>
                  <a:pt x="288" y="97"/>
                </a:cubicBezTo>
                <a:cubicBezTo>
                  <a:pt x="289" y="97"/>
                  <a:pt x="291" y="96"/>
                  <a:pt x="292" y="95"/>
                </a:cubicBezTo>
                <a:cubicBezTo>
                  <a:pt x="303" y="87"/>
                  <a:pt x="317" y="80"/>
                  <a:pt x="332" y="74"/>
                </a:cubicBezTo>
                <a:cubicBezTo>
                  <a:pt x="336" y="73"/>
                  <a:pt x="341" y="74"/>
                  <a:pt x="345" y="75"/>
                </a:cubicBezTo>
                <a:cubicBezTo>
                  <a:pt x="351" y="77"/>
                  <a:pt x="356" y="81"/>
                  <a:pt x="359" y="87"/>
                </a:cubicBezTo>
                <a:cubicBezTo>
                  <a:pt x="359" y="88"/>
                  <a:pt x="360" y="90"/>
                  <a:pt x="360" y="92"/>
                </a:cubicBezTo>
                <a:cubicBezTo>
                  <a:pt x="353" y="95"/>
                  <a:pt x="346" y="100"/>
                  <a:pt x="341" y="106"/>
                </a:cubicBezTo>
                <a:cubicBezTo>
                  <a:pt x="339" y="108"/>
                  <a:pt x="338" y="111"/>
                  <a:pt x="338" y="114"/>
                </a:cubicBezTo>
                <a:cubicBezTo>
                  <a:pt x="338" y="118"/>
                  <a:pt x="340" y="122"/>
                  <a:pt x="344" y="125"/>
                </a:cubicBezTo>
                <a:cubicBezTo>
                  <a:pt x="349" y="129"/>
                  <a:pt x="358" y="128"/>
                  <a:pt x="362" y="122"/>
                </a:cubicBezTo>
                <a:cubicBezTo>
                  <a:pt x="365" y="118"/>
                  <a:pt x="370" y="116"/>
                  <a:pt x="375" y="115"/>
                </a:cubicBezTo>
                <a:cubicBezTo>
                  <a:pt x="379" y="114"/>
                  <a:pt x="383" y="111"/>
                  <a:pt x="385" y="106"/>
                </a:cubicBezTo>
                <a:cubicBezTo>
                  <a:pt x="388" y="96"/>
                  <a:pt x="388" y="85"/>
                  <a:pt x="383" y="75"/>
                </a:cubicBezTo>
                <a:cubicBezTo>
                  <a:pt x="377" y="64"/>
                  <a:pt x="367" y="54"/>
                  <a:pt x="354" y="50"/>
                </a:cubicBezTo>
                <a:cubicBezTo>
                  <a:pt x="345" y="47"/>
                  <a:pt x="334" y="46"/>
                  <a:pt x="325" y="48"/>
                </a:cubicBezTo>
                <a:cubicBezTo>
                  <a:pt x="325" y="49"/>
                  <a:pt x="324" y="49"/>
                  <a:pt x="324" y="49"/>
                </a:cubicBezTo>
                <a:cubicBezTo>
                  <a:pt x="307" y="55"/>
                  <a:pt x="291" y="63"/>
                  <a:pt x="278" y="72"/>
                </a:cubicBezTo>
                <a:cubicBezTo>
                  <a:pt x="278" y="73"/>
                  <a:pt x="278" y="73"/>
                  <a:pt x="277" y="73"/>
                </a:cubicBezTo>
                <a:cubicBezTo>
                  <a:pt x="270" y="77"/>
                  <a:pt x="262" y="77"/>
                  <a:pt x="255" y="72"/>
                </a:cubicBezTo>
                <a:cubicBezTo>
                  <a:pt x="250" y="69"/>
                  <a:pt x="247" y="64"/>
                  <a:pt x="246" y="59"/>
                </a:cubicBezTo>
                <a:cubicBezTo>
                  <a:pt x="245" y="53"/>
                  <a:pt x="246" y="48"/>
                  <a:pt x="249" y="43"/>
                </a:cubicBezTo>
                <a:cubicBezTo>
                  <a:pt x="252" y="39"/>
                  <a:pt x="252" y="34"/>
                  <a:pt x="250" y="30"/>
                </a:cubicBezTo>
                <a:cubicBezTo>
                  <a:pt x="240" y="8"/>
                  <a:pt x="213" y="0"/>
                  <a:pt x="189" y="1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247"/>
          <p:cNvSpPr>
            <a:spLocks/>
          </p:cNvSpPr>
          <p:nvPr userDrawn="1"/>
        </p:nvSpPr>
        <p:spPr bwMode="auto">
          <a:xfrm>
            <a:off x="1892871" y="2385436"/>
            <a:ext cx="415925" cy="512763"/>
          </a:xfrm>
          <a:custGeom>
            <a:avLst/>
            <a:gdLst/>
            <a:ahLst/>
            <a:cxnLst>
              <a:cxn ang="0">
                <a:pos x="305" y="0"/>
              </a:cxn>
              <a:cxn ang="0">
                <a:pos x="292" y="13"/>
              </a:cxn>
              <a:cxn ang="0">
                <a:pos x="283" y="299"/>
              </a:cxn>
              <a:cxn ang="0">
                <a:pos x="208" y="299"/>
              </a:cxn>
              <a:cxn ang="0">
                <a:pos x="202" y="102"/>
              </a:cxn>
              <a:cxn ang="0">
                <a:pos x="189" y="89"/>
              </a:cxn>
              <a:cxn ang="0">
                <a:pos x="148" y="89"/>
              </a:cxn>
              <a:cxn ang="0">
                <a:pos x="134" y="102"/>
              </a:cxn>
              <a:cxn ang="0">
                <a:pos x="128" y="299"/>
              </a:cxn>
              <a:cxn ang="0">
                <a:pos x="66" y="299"/>
              </a:cxn>
              <a:cxn ang="0">
                <a:pos x="56" y="304"/>
              </a:cxn>
              <a:cxn ang="0">
                <a:pos x="3" y="376"/>
              </a:cxn>
              <a:cxn ang="0">
                <a:pos x="0" y="384"/>
              </a:cxn>
              <a:cxn ang="0">
                <a:pos x="0" y="443"/>
              </a:cxn>
              <a:cxn ang="0">
                <a:pos x="14" y="457"/>
              </a:cxn>
              <a:cxn ang="0">
                <a:pos x="27" y="443"/>
              </a:cxn>
              <a:cxn ang="0">
                <a:pos x="27" y="388"/>
              </a:cxn>
              <a:cxn ang="0">
                <a:pos x="73" y="326"/>
              </a:cxn>
              <a:cxn ang="0">
                <a:pos x="141" y="326"/>
              </a:cxn>
              <a:cxn ang="0">
                <a:pos x="155" y="313"/>
              </a:cxn>
              <a:cxn ang="0">
                <a:pos x="160" y="116"/>
              </a:cxn>
              <a:cxn ang="0">
                <a:pos x="176" y="116"/>
              </a:cxn>
              <a:cxn ang="0">
                <a:pos x="182" y="313"/>
              </a:cxn>
              <a:cxn ang="0">
                <a:pos x="195" y="326"/>
              </a:cxn>
              <a:cxn ang="0">
                <a:pos x="296" y="326"/>
              </a:cxn>
              <a:cxn ang="0">
                <a:pos x="310" y="313"/>
              </a:cxn>
              <a:cxn ang="0">
                <a:pos x="318" y="27"/>
              </a:cxn>
              <a:cxn ang="0">
                <a:pos x="333" y="27"/>
              </a:cxn>
              <a:cxn ang="0">
                <a:pos x="342" y="443"/>
              </a:cxn>
              <a:cxn ang="0">
                <a:pos x="355" y="457"/>
              </a:cxn>
              <a:cxn ang="0">
                <a:pos x="368" y="443"/>
              </a:cxn>
              <a:cxn ang="0">
                <a:pos x="360" y="13"/>
              </a:cxn>
              <a:cxn ang="0">
                <a:pos x="346" y="0"/>
              </a:cxn>
              <a:cxn ang="0">
                <a:pos x="305" y="0"/>
              </a:cxn>
            </a:cxnLst>
            <a:rect l="0" t="0" r="r" b="b"/>
            <a:pathLst>
              <a:path w="368" h="457">
                <a:moveTo>
                  <a:pt x="305" y="0"/>
                </a:moveTo>
                <a:cubicBezTo>
                  <a:pt x="298" y="0"/>
                  <a:pt x="292" y="6"/>
                  <a:pt x="292" y="13"/>
                </a:cubicBezTo>
                <a:cubicBezTo>
                  <a:pt x="292" y="13"/>
                  <a:pt x="284" y="275"/>
                  <a:pt x="283" y="299"/>
                </a:cubicBezTo>
                <a:cubicBezTo>
                  <a:pt x="267" y="299"/>
                  <a:pt x="225" y="299"/>
                  <a:pt x="208" y="299"/>
                </a:cubicBezTo>
                <a:cubicBezTo>
                  <a:pt x="207" y="276"/>
                  <a:pt x="202" y="102"/>
                  <a:pt x="202" y="102"/>
                </a:cubicBezTo>
                <a:cubicBezTo>
                  <a:pt x="202" y="95"/>
                  <a:pt x="196" y="89"/>
                  <a:pt x="189" y="89"/>
                </a:cubicBezTo>
                <a:cubicBezTo>
                  <a:pt x="148" y="89"/>
                  <a:pt x="148" y="89"/>
                  <a:pt x="148" y="89"/>
                </a:cubicBezTo>
                <a:cubicBezTo>
                  <a:pt x="140" y="89"/>
                  <a:pt x="134" y="95"/>
                  <a:pt x="134" y="102"/>
                </a:cubicBezTo>
                <a:cubicBezTo>
                  <a:pt x="134" y="102"/>
                  <a:pt x="129" y="276"/>
                  <a:pt x="128" y="299"/>
                </a:cubicBezTo>
                <a:cubicBezTo>
                  <a:pt x="111" y="299"/>
                  <a:pt x="66" y="299"/>
                  <a:pt x="66" y="299"/>
                </a:cubicBezTo>
                <a:cubicBezTo>
                  <a:pt x="62" y="299"/>
                  <a:pt x="58" y="301"/>
                  <a:pt x="56" y="304"/>
                </a:cubicBezTo>
                <a:cubicBezTo>
                  <a:pt x="3" y="376"/>
                  <a:pt x="3" y="376"/>
                  <a:pt x="3" y="376"/>
                </a:cubicBezTo>
                <a:cubicBezTo>
                  <a:pt x="1" y="378"/>
                  <a:pt x="0" y="381"/>
                  <a:pt x="0" y="384"/>
                </a:cubicBezTo>
                <a:cubicBezTo>
                  <a:pt x="0" y="443"/>
                  <a:pt x="0" y="443"/>
                  <a:pt x="0" y="443"/>
                </a:cubicBezTo>
                <a:cubicBezTo>
                  <a:pt x="0" y="451"/>
                  <a:pt x="6" y="457"/>
                  <a:pt x="14" y="457"/>
                </a:cubicBezTo>
                <a:cubicBezTo>
                  <a:pt x="21" y="457"/>
                  <a:pt x="27" y="451"/>
                  <a:pt x="27" y="443"/>
                </a:cubicBezTo>
                <a:cubicBezTo>
                  <a:pt x="27" y="443"/>
                  <a:pt x="27" y="396"/>
                  <a:pt x="27" y="388"/>
                </a:cubicBezTo>
                <a:cubicBezTo>
                  <a:pt x="31" y="382"/>
                  <a:pt x="67" y="334"/>
                  <a:pt x="73" y="326"/>
                </a:cubicBezTo>
                <a:cubicBezTo>
                  <a:pt x="84" y="326"/>
                  <a:pt x="141" y="326"/>
                  <a:pt x="141" y="326"/>
                </a:cubicBezTo>
                <a:cubicBezTo>
                  <a:pt x="149" y="326"/>
                  <a:pt x="155" y="320"/>
                  <a:pt x="155" y="313"/>
                </a:cubicBezTo>
                <a:cubicBezTo>
                  <a:pt x="155" y="313"/>
                  <a:pt x="160" y="138"/>
                  <a:pt x="160" y="116"/>
                </a:cubicBezTo>
                <a:cubicBezTo>
                  <a:pt x="167" y="116"/>
                  <a:pt x="169" y="116"/>
                  <a:pt x="176" y="116"/>
                </a:cubicBezTo>
                <a:cubicBezTo>
                  <a:pt x="176" y="138"/>
                  <a:pt x="182" y="313"/>
                  <a:pt x="182" y="313"/>
                </a:cubicBezTo>
                <a:cubicBezTo>
                  <a:pt x="182" y="320"/>
                  <a:pt x="188" y="326"/>
                  <a:pt x="195" y="326"/>
                </a:cubicBezTo>
                <a:cubicBezTo>
                  <a:pt x="296" y="326"/>
                  <a:pt x="296" y="326"/>
                  <a:pt x="296" y="326"/>
                </a:cubicBezTo>
                <a:cubicBezTo>
                  <a:pt x="304" y="326"/>
                  <a:pt x="309" y="320"/>
                  <a:pt x="310" y="313"/>
                </a:cubicBezTo>
                <a:cubicBezTo>
                  <a:pt x="310" y="313"/>
                  <a:pt x="317" y="50"/>
                  <a:pt x="318" y="27"/>
                </a:cubicBezTo>
                <a:cubicBezTo>
                  <a:pt x="325" y="27"/>
                  <a:pt x="327" y="27"/>
                  <a:pt x="333" y="27"/>
                </a:cubicBezTo>
                <a:cubicBezTo>
                  <a:pt x="334" y="51"/>
                  <a:pt x="342" y="443"/>
                  <a:pt x="342" y="443"/>
                </a:cubicBezTo>
                <a:cubicBezTo>
                  <a:pt x="342" y="451"/>
                  <a:pt x="348" y="457"/>
                  <a:pt x="355" y="457"/>
                </a:cubicBezTo>
                <a:cubicBezTo>
                  <a:pt x="363" y="456"/>
                  <a:pt x="368" y="450"/>
                  <a:pt x="368" y="443"/>
                </a:cubicBezTo>
                <a:cubicBezTo>
                  <a:pt x="360" y="13"/>
                  <a:pt x="360" y="13"/>
                  <a:pt x="360" y="13"/>
                </a:cubicBezTo>
                <a:cubicBezTo>
                  <a:pt x="359" y="6"/>
                  <a:pt x="354" y="0"/>
                  <a:pt x="346" y="0"/>
                </a:cubicBezTo>
                <a:lnTo>
                  <a:pt x="30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0" name="Group 270"/>
          <p:cNvGrpSpPr>
            <a:grpSpLocks noChangeAspect="1"/>
          </p:cNvGrpSpPr>
          <p:nvPr userDrawn="1"/>
        </p:nvGrpSpPr>
        <p:grpSpPr bwMode="auto">
          <a:xfrm>
            <a:off x="1885727" y="3016358"/>
            <a:ext cx="430213" cy="463550"/>
            <a:chOff x="1543" y="1791"/>
            <a:chExt cx="271" cy="292"/>
          </a:xfrm>
          <a:noFill/>
        </p:grpSpPr>
        <p:sp>
          <p:nvSpPr>
            <p:cNvPr id="115" name="Line 271"/>
            <p:cNvSpPr>
              <a:spLocks noChangeShapeType="1"/>
            </p:cNvSpPr>
            <p:nvPr/>
          </p:nvSpPr>
          <p:spPr bwMode="auto">
            <a:xfrm>
              <a:off x="1581" y="1894"/>
              <a:ext cx="1" cy="1"/>
            </a:xfrm>
            <a:prstGeom prst="line">
              <a:avLst/>
            </a:prstGeom>
            <a:grpFill/>
            <a:ln w="317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72"/>
            <p:cNvSpPr>
              <a:spLocks/>
            </p:cNvSpPr>
            <p:nvPr/>
          </p:nvSpPr>
          <p:spPr bwMode="auto">
            <a:xfrm>
              <a:off x="1543" y="1791"/>
              <a:ext cx="271" cy="292"/>
            </a:xfrm>
            <a:custGeom>
              <a:avLst/>
              <a:gdLst/>
              <a:ahLst/>
              <a:cxnLst>
                <a:cxn ang="0">
                  <a:pos x="354" y="302"/>
                </a:cxn>
                <a:cxn ang="0">
                  <a:pos x="328" y="384"/>
                </a:cxn>
                <a:cxn ang="0">
                  <a:pos x="146" y="366"/>
                </a:cxn>
                <a:cxn ang="0">
                  <a:pos x="4" y="261"/>
                </a:cxn>
                <a:cxn ang="0">
                  <a:pos x="51" y="140"/>
                </a:cxn>
                <a:cxn ang="0">
                  <a:pos x="108" y="139"/>
                </a:cxn>
                <a:cxn ang="0">
                  <a:pos x="121" y="104"/>
                </a:cxn>
                <a:cxn ang="0">
                  <a:pos x="167" y="122"/>
                </a:cxn>
                <a:cxn ang="0">
                  <a:pos x="119" y="30"/>
                </a:cxn>
                <a:cxn ang="0">
                  <a:pos x="175" y="41"/>
                </a:cxn>
                <a:cxn ang="0">
                  <a:pos x="209" y="118"/>
                </a:cxn>
                <a:cxn ang="0">
                  <a:pos x="252" y="4"/>
                </a:cxn>
                <a:cxn ang="0">
                  <a:pos x="309" y="23"/>
                </a:cxn>
                <a:cxn ang="0">
                  <a:pos x="264" y="136"/>
                </a:cxn>
                <a:cxn ang="0">
                  <a:pos x="329" y="93"/>
                </a:cxn>
                <a:cxn ang="0">
                  <a:pos x="382" y="119"/>
                </a:cxn>
                <a:cxn ang="0">
                  <a:pos x="299" y="170"/>
                </a:cxn>
                <a:cxn ang="0">
                  <a:pos x="345" y="188"/>
                </a:cxn>
                <a:cxn ang="0">
                  <a:pos x="335" y="222"/>
                </a:cxn>
                <a:cxn ang="0">
                  <a:pos x="374" y="258"/>
                </a:cxn>
                <a:cxn ang="0">
                  <a:pos x="97" y="180"/>
                </a:cxn>
              </a:cxnLst>
              <a:rect l="0" t="0" r="r" b="b"/>
              <a:pathLst>
                <a:path w="382" h="410">
                  <a:moveTo>
                    <a:pt x="354" y="302"/>
                  </a:moveTo>
                  <a:cubicBezTo>
                    <a:pt x="328" y="384"/>
                    <a:pt x="328" y="384"/>
                    <a:pt x="328" y="384"/>
                  </a:cubicBezTo>
                  <a:cubicBezTo>
                    <a:pt x="328" y="384"/>
                    <a:pt x="252" y="410"/>
                    <a:pt x="146" y="366"/>
                  </a:cubicBezTo>
                  <a:cubicBezTo>
                    <a:pt x="44" y="324"/>
                    <a:pt x="0" y="267"/>
                    <a:pt x="4" y="261"/>
                  </a:cubicBezTo>
                  <a:cubicBezTo>
                    <a:pt x="7" y="255"/>
                    <a:pt x="51" y="140"/>
                    <a:pt x="51" y="140"/>
                  </a:cubicBezTo>
                  <a:cubicBezTo>
                    <a:pt x="51" y="140"/>
                    <a:pt x="49" y="129"/>
                    <a:pt x="108" y="139"/>
                  </a:cubicBezTo>
                  <a:cubicBezTo>
                    <a:pt x="121" y="104"/>
                    <a:pt x="121" y="104"/>
                    <a:pt x="121" y="104"/>
                  </a:cubicBezTo>
                  <a:cubicBezTo>
                    <a:pt x="121" y="104"/>
                    <a:pt x="165" y="123"/>
                    <a:pt x="167" y="122"/>
                  </a:cubicBezTo>
                  <a:cubicBezTo>
                    <a:pt x="166" y="122"/>
                    <a:pt x="119" y="30"/>
                    <a:pt x="119" y="30"/>
                  </a:cubicBezTo>
                  <a:cubicBezTo>
                    <a:pt x="119" y="30"/>
                    <a:pt x="158" y="32"/>
                    <a:pt x="175" y="41"/>
                  </a:cubicBezTo>
                  <a:cubicBezTo>
                    <a:pt x="180" y="52"/>
                    <a:pt x="209" y="118"/>
                    <a:pt x="209" y="118"/>
                  </a:cubicBezTo>
                  <a:cubicBezTo>
                    <a:pt x="252" y="4"/>
                    <a:pt x="252" y="4"/>
                    <a:pt x="252" y="4"/>
                  </a:cubicBezTo>
                  <a:cubicBezTo>
                    <a:pt x="252" y="4"/>
                    <a:pt x="280" y="0"/>
                    <a:pt x="309" y="23"/>
                  </a:cubicBezTo>
                  <a:cubicBezTo>
                    <a:pt x="305" y="36"/>
                    <a:pt x="264" y="136"/>
                    <a:pt x="264" y="136"/>
                  </a:cubicBezTo>
                  <a:cubicBezTo>
                    <a:pt x="329" y="93"/>
                    <a:pt x="329" y="93"/>
                    <a:pt x="329" y="93"/>
                  </a:cubicBezTo>
                  <a:cubicBezTo>
                    <a:pt x="329" y="93"/>
                    <a:pt x="361" y="98"/>
                    <a:pt x="382" y="119"/>
                  </a:cubicBezTo>
                  <a:cubicBezTo>
                    <a:pt x="369" y="126"/>
                    <a:pt x="299" y="170"/>
                    <a:pt x="299" y="170"/>
                  </a:cubicBezTo>
                  <a:cubicBezTo>
                    <a:pt x="299" y="170"/>
                    <a:pt x="345" y="189"/>
                    <a:pt x="345" y="188"/>
                  </a:cubicBezTo>
                  <a:cubicBezTo>
                    <a:pt x="345" y="186"/>
                    <a:pt x="335" y="222"/>
                    <a:pt x="335" y="222"/>
                  </a:cubicBezTo>
                  <a:cubicBezTo>
                    <a:pt x="335" y="222"/>
                    <a:pt x="355" y="238"/>
                    <a:pt x="374" y="258"/>
                  </a:cubicBezTo>
                  <a:cubicBezTo>
                    <a:pt x="372" y="260"/>
                    <a:pt x="231" y="293"/>
                    <a:pt x="97" y="180"/>
                  </a:cubicBezTo>
                </a:path>
              </a:pathLst>
            </a:custGeom>
            <a:grpFill/>
            <a:ln w="317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7" name="Freeform 308"/>
          <p:cNvSpPr>
            <a:spLocks/>
          </p:cNvSpPr>
          <p:nvPr userDrawn="1"/>
        </p:nvSpPr>
        <p:spPr bwMode="auto">
          <a:xfrm>
            <a:off x="1842864" y="3673135"/>
            <a:ext cx="515938" cy="527050"/>
          </a:xfrm>
          <a:custGeom>
            <a:avLst/>
            <a:gdLst/>
            <a:ahLst/>
            <a:cxnLst>
              <a:cxn ang="0">
                <a:pos x="409" y="267"/>
              </a:cxn>
              <a:cxn ang="0">
                <a:pos x="360" y="192"/>
              </a:cxn>
              <a:cxn ang="0">
                <a:pos x="313" y="178"/>
              </a:cxn>
              <a:cxn ang="0">
                <a:pos x="239" y="0"/>
              </a:cxn>
              <a:cxn ang="0">
                <a:pos x="183" y="192"/>
              </a:cxn>
              <a:cxn ang="0">
                <a:pos x="197" y="169"/>
              </a:cxn>
              <a:cxn ang="0">
                <a:pos x="239" y="26"/>
              </a:cxn>
              <a:cxn ang="0">
                <a:pos x="287" y="165"/>
              </a:cxn>
              <a:cxn ang="0">
                <a:pos x="309" y="220"/>
              </a:cxn>
              <a:cxn ang="0">
                <a:pos x="348" y="217"/>
              </a:cxn>
              <a:cxn ang="0">
                <a:pos x="429" y="390"/>
              </a:cxn>
              <a:cxn ang="0">
                <a:pos x="329" y="392"/>
              </a:cxn>
              <a:cxn ang="0">
                <a:pos x="235" y="367"/>
              </a:cxn>
              <a:cxn ang="0">
                <a:pos x="173" y="385"/>
              </a:cxn>
              <a:cxn ang="0">
                <a:pos x="157" y="352"/>
              </a:cxn>
              <a:cxn ang="0">
                <a:pos x="207" y="336"/>
              </a:cxn>
              <a:cxn ang="0">
                <a:pos x="228" y="338"/>
              </a:cxn>
              <a:cxn ang="0">
                <a:pos x="228" y="339"/>
              </a:cxn>
              <a:cxn ang="0">
                <a:pos x="229" y="340"/>
              </a:cxn>
              <a:cxn ang="0">
                <a:pos x="230" y="341"/>
              </a:cxn>
              <a:cxn ang="0">
                <a:pos x="231" y="341"/>
              </a:cxn>
              <a:cxn ang="0">
                <a:pos x="241" y="344"/>
              </a:cxn>
              <a:cxn ang="0">
                <a:pos x="242" y="344"/>
              </a:cxn>
              <a:cxn ang="0">
                <a:pos x="243" y="344"/>
              </a:cxn>
              <a:cxn ang="0">
                <a:pos x="244" y="343"/>
              </a:cxn>
              <a:cxn ang="0">
                <a:pos x="245" y="343"/>
              </a:cxn>
              <a:cxn ang="0">
                <a:pos x="246" y="342"/>
              </a:cxn>
              <a:cxn ang="0">
                <a:pos x="247" y="342"/>
              </a:cxn>
              <a:cxn ang="0">
                <a:pos x="248" y="341"/>
              </a:cxn>
              <a:cxn ang="0">
                <a:pos x="249" y="340"/>
              </a:cxn>
              <a:cxn ang="0">
                <a:pos x="249" y="339"/>
              </a:cxn>
              <a:cxn ang="0">
                <a:pos x="252" y="330"/>
              </a:cxn>
              <a:cxn ang="0">
                <a:pos x="252" y="329"/>
              </a:cxn>
              <a:cxn ang="0">
                <a:pos x="252" y="328"/>
              </a:cxn>
              <a:cxn ang="0">
                <a:pos x="251" y="326"/>
              </a:cxn>
              <a:cxn ang="0">
                <a:pos x="251" y="325"/>
              </a:cxn>
              <a:cxn ang="0">
                <a:pos x="187" y="217"/>
              </a:cxn>
              <a:cxn ang="0">
                <a:pos x="122" y="208"/>
              </a:cxn>
              <a:cxn ang="0">
                <a:pos x="65" y="231"/>
              </a:cxn>
              <a:cxn ang="0">
                <a:pos x="2" y="246"/>
              </a:cxn>
              <a:cxn ang="0">
                <a:pos x="112" y="461"/>
              </a:cxn>
              <a:cxn ang="0">
                <a:pos x="126" y="467"/>
              </a:cxn>
              <a:cxn ang="0">
                <a:pos x="215" y="438"/>
              </a:cxn>
              <a:cxn ang="0">
                <a:pos x="130" y="440"/>
              </a:cxn>
              <a:cxn ang="0">
                <a:pos x="79" y="256"/>
              </a:cxn>
              <a:cxn ang="0">
                <a:pos x="99" y="228"/>
              </a:cxn>
              <a:cxn ang="0">
                <a:pos x="113" y="240"/>
              </a:cxn>
              <a:cxn ang="0">
                <a:pos x="128" y="251"/>
              </a:cxn>
              <a:cxn ang="0">
                <a:pos x="208" y="298"/>
              </a:cxn>
              <a:cxn ang="0">
                <a:pos x="183" y="322"/>
              </a:cxn>
              <a:cxn ang="0">
                <a:pos x="134" y="340"/>
              </a:cxn>
              <a:cxn ang="0">
                <a:pos x="159" y="408"/>
              </a:cxn>
              <a:cxn ang="0">
                <a:pos x="242" y="393"/>
              </a:cxn>
              <a:cxn ang="0">
                <a:pos x="401" y="430"/>
              </a:cxn>
              <a:cxn ang="0">
                <a:pos x="455" y="381"/>
              </a:cxn>
            </a:cxnLst>
            <a:rect l="0" t="0" r="r" b="b"/>
            <a:pathLst>
              <a:path w="457" h="468">
                <a:moveTo>
                  <a:pt x="455" y="381"/>
                </a:moveTo>
                <a:cubicBezTo>
                  <a:pt x="451" y="348"/>
                  <a:pt x="428" y="301"/>
                  <a:pt x="409" y="267"/>
                </a:cubicBezTo>
                <a:cubicBezTo>
                  <a:pt x="400" y="250"/>
                  <a:pt x="390" y="233"/>
                  <a:pt x="380" y="218"/>
                </a:cubicBezTo>
                <a:cubicBezTo>
                  <a:pt x="366" y="195"/>
                  <a:pt x="363" y="194"/>
                  <a:pt x="360" y="192"/>
                </a:cubicBezTo>
                <a:cubicBezTo>
                  <a:pt x="357" y="190"/>
                  <a:pt x="350" y="186"/>
                  <a:pt x="325" y="196"/>
                </a:cubicBezTo>
                <a:cubicBezTo>
                  <a:pt x="313" y="178"/>
                  <a:pt x="313" y="178"/>
                  <a:pt x="313" y="178"/>
                </a:cubicBezTo>
                <a:cubicBezTo>
                  <a:pt x="332" y="158"/>
                  <a:pt x="343" y="132"/>
                  <a:pt x="343" y="104"/>
                </a:cubicBezTo>
                <a:cubicBezTo>
                  <a:pt x="343" y="46"/>
                  <a:pt x="297" y="0"/>
                  <a:pt x="239" y="0"/>
                </a:cubicBezTo>
                <a:cubicBezTo>
                  <a:pt x="182" y="0"/>
                  <a:pt x="135" y="46"/>
                  <a:pt x="135" y="104"/>
                </a:cubicBezTo>
                <a:cubicBezTo>
                  <a:pt x="135" y="140"/>
                  <a:pt x="153" y="172"/>
                  <a:pt x="183" y="192"/>
                </a:cubicBezTo>
                <a:cubicBezTo>
                  <a:pt x="189" y="196"/>
                  <a:pt x="197" y="194"/>
                  <a:pt x="201" y="188"/>
                </a:cubicBezTo>
                <a:cubicBezTo>
                  <a:pt x="205" y="181"/>
                  <a:pt x="204" y="173"/>
                  <a:pt x="197" y="169"/>
                </a:cubicBezTo>
                <a:cubicBezTo>
                  <a:pt x="175" y="155"/>
                  <a:pt x="162" y="131"/>
                  <a:pt x="162" y="104"/>
                </a:cubicBezTo>
                <a:cubicBezTo>
                  <a:pt x="162" y="61"/>
                  <a:pt x="196" y="26"/>
                  <a:pt x="239" y="26"/>
                </a:cubicBezTo>
                <a:cubicBezTo>
                  <a:pt x="282" y="26"/>
                  <a:pt x="317" y="61"/>
                  <a:pt x="317" y="104"/>
                </a:cubicBezTo>
                <a:cubicBezTo>
                  <a:pt x="317" y="128"/>
                  <a:pt x="306" y="150"/>
                  <a:pt x="287" y="165"/>
                </a:cubicBezTo>
                <a:cubicBezTo>
                  <a:pt x="282" y="169"/>
                  <a:pt x="281" y="177"/>
                  <a:pt x="284" y="182"/>
                </a:cubicBezTo>
                <a:cubicBezTo>
                  <a:pt x="309" y="220"/>
                  <a:pt x="309" y="220"/>
                  <a:pt x="309" y="220"/>
                </a:cubicBezTo>
                <a:cubicBezTo>
                  <a:pt x="313" y="226"/>
                  <a:pt x="320" y="228"/>
                  <a:pt x="326" y="225"/>
                </a:cubicBezTo>
                <a:cubicBezTo>
                  <a:pt x="334" y="221"/>
                  <a:pt x="343" y="218"/>
                  <a:pt x="348" y="217"/>
                </a:cubicBezTo>
                <a:cubicBezTo>
                  <a:pt x="355" y="226"/>
                  <a:pt x="373" y="255"/>
                  <a:pt x="391" y="289"/>
                </a:cubicBezTo>
                <a:cubicBezTo>
                  <a:pt x="416" y="335"/>
                  <a:pt x="430" y="371"/>
                  <a:pt x="429" y="390"/>
                </a:cubicBezTo>
                <a:cubicBezTo>
                  <a:pt x="429" y="394"/>
                  <a:pt x="428" y="397"/>
                  <a:pt x="427" y="397"/>
                </a:cubicBezTo>
                <a:cubicBezTo>
                  <a:pt x="423" y="401"/>
                  <a:pt x="405" y="411"/>
                  <a:pt x="329" y="392"/>
                </a:cubicBezTo>
                <a:cubicBezTo>
                  <a:pt x="286" y="381"/>
                  <a:pt x="246" y="366"/>
                  <a:pt x="246" y="366"/>
                </a:cubicBezTo>
                <a:cubicBezTo>
                  <a:pt x="242" y="365"/>
                  <a:pt x="239" y="365"/>
                  <a:pt x="235" y="367"/>
                </a:cubicBezTo>
                <a:cubicBezTo>
                  <a:pt x="235" y="367"/>
                  <a:pt x="222" y="374"/>
                  <a:pt x="206" y="379"/>
                </a:cubicBezTo>
                <a:cubicBezTo>
                  <a:pt x="180" y="388"/>
                  <a:pt x="173" y="385"/>
                  <a:pt x="173" y="385"/>
                </a:cubicBezTo>
                <a:cubicBezTo>
                  <a:pt x="169" y="383"/>
                  <a:pt x="164" y="379"/>
                  <a:pt x="159" y="368"/>
                </a:cubicBezTo>
                <a:cubicBezTo>
                  <a:pt x="155" y="360"/>
                  <a:pt x="156" y="354"/>
                  <a:pt x="157" y="352"/>
                </a:cubicBezTo>
                <a:cubicBezTo>
                  <a:pt x="176" y="349"/>
                  <a:pt x="195" y="347"/>
                  <a:pt x="195" y="347"/>
                </a:cubicBezTo>
                <a:cubicBezTo>
                  <a:pt x="201" y="347"/>
                  <a:pt x="206" y="342"/>
                  <a:pt x="207" y="336"/>
                </a:cubicBezTo>
                <a:cubicBezTo>
                  <a:pt x="208" y="328"/>
                  <a:pt x="211" y="324"/>
                  <a:pt x="212" y="324"/>
                </a:cubicBezTo>
                <a:cubicBezTo>
                  <a:pt x="214" y="323"/>
                  <a:pt x="221" y="327"/>
                  <a:pt x="228" y="338"/>
                </a:cubicBezTo>
                <a:cubicBezTo>
                  <a:pt x="228" y="338"/>
                  <a:pt x="228" y="338"/>
                  <a:pt x="228" y="338"/>
                </a:cubicBezTo>
                <a:cubicBezTo>
                  <a:pt x="228" y="338"/>
                  <a:pt x="228" y="339"/>
                  <a:pt x="228" y="339"/>
                </a:cubicBezTo>
                <a:cubicBezTo>
                  <a:pt x="229" y="339"/>
                  <a:pt x="229" y="339"/>
                  <a:pt x="229" y="339"/>
                </a:cubicBezTo>
                <a:cubicBezTo>
                  <a:pt x="229" y="339"/>
                  <a:pt x="229" y="340"/>
                  <a:pt x="229" y="340"/>
                </a:cubicBezTo>
                <a:cubicBezTo>
                  <a:pt x="229" y="340"/>
                  <a:pt x="229" y="340"/>
                  <a:pt x="229" y="340"/>
                </a:cubicBezTo>
                <a:cubicBezTo>
                  <a:pt x="230" y="340"/>
                  <a:pt x="230" y="341"/>
                  <a:pt x="230" y="341"/>
                </a:cubicBezTo>
                <a:cubicBezTo>
                  <a:pt x="230" y="341"/>
                  <a:pt x="230" y="341"/>
                  <a:pt x="230" y="341"/>
                </a:cubicBezTo>
                <a:cubicBezTo>
                  <a:pt x="231" y="341"/>
                  <a:pt x="231" y="341"/>
                  <a:pt x="231" y="341"/>
                </a:cubicBezTo>
                <a:cubicBezTo>
                  <a:pt x="232" y="342"/>
                  <a:pt x="234" y="343"/>
                  <a:pt x="235" y="344"/>
                </a:cubicBezTo>
                <a:cubicBezTo>
                  <a:pt x="237" y="344"/>
                  <a:pt x="239" y="344"/>
                  <a:pt x="241" y="344"/>
                </a:cubicBezTo>
                <a:cubicBezTo>
                  <a:pt x="241" y="344"/>
                  <a:pt x="241" y="344"/>
                  <a:pt x="241" y="344"/>
                </a:cubicBezTo>
                <a:cubicBezTo>
                  <a:pt x="241" y="344"/>
                  <a:pt x="241" y="344"/>
                  <a:pt x="242" y="344"/>
                </a:cubicBezTo>
                <a:cubicBezTo>
                  <a:pt x="242" y="344"/>
                  <a:pt x="242" y="344"/>
                  <a:pt x="242" y="344"/>
                </a:cubicBezTo>
                <a:cubicBezTo>
                  <a:pt x="242" y="344"/>
                  <a:pt x="243" y="344"/>
                  <a:pt x="243" y="344"/>
                </a:cubicBezTo>
                <a:cubicBezTo>
                  <a:pt x="243" y="344"/>
                  <a:pt x="243" y="344"/>
                  <a:pt x="244" y="343"/>
                </a:cubicBezTo>
                <a:cubicBezTo>
                  <a:pt x="244" y="343"/>
                  <a:pt x="244" y="343"/>
                  <a:pt x="244" y="343"/>
                </a:cubicBezTo>
                <a:cubicBezTo>
                  <a:pt x="244" y="343"/>
                  <a:pt x="245" y="343"/>
                  <a:pt x="245" y="343"/>
                </a:cubicBezTo>
                <a:cubicBezTo>
                  <a:pt x="245" y="343"/>
                  <a:pt x="245" y="343"/>
                  <a:pt x="245" y="343"/>
                </a:cubicBezTo>
                <a:cubicBezTo>
                  <a:pt x="245" y="343"/>
                  <a:pt x="245" y="343"/>
                  <a:pt x="245" y="343"/>
                </a:cubicBezTo>
                <a:cubicBezTo>
                  <a:pt x="246" y="342"/>
                  <a:pt x="246" y="342"/>
                  <a:pt x="246" y="342"/>
                </a:cubicBezTo>
                <a:cubicBezTo>
                  <a:pt x="246" y="342"/>
                  <a:pt x="246" y="342"/>
                  <a:pt x="246" y="342"/>
                </a:cubicBezTo>
                <a:cubicBezTo>
                  <a:pt x="246" y="342"/>
                  <a:pt x="247" y="342"/>
                  <a:pt x="247" y="342"/>
                </a:cubicBezTo>
                <a:cubicBezTo>
                  <a:pt x="247" y="342"/>
                  <a:pt x="247" y="342"/>
                  <a:pt x="247" y="341"/>
                </a:cubicBezTo>
                <a:cubicBezTo>
                  <a:pt x="247" y="341"/>
                  <a:pt x="248" y="341"/>
                  <a:pt x="248" y="341"/>
                </a:cubicBezTo>
                <a:cubicBezTo>
                  <a:pt x="248" y="341"/>
                  <a:pt x="248" y="341"/>
                  <a:pt x="248" y="341"/>
                </a:cubicBezTo>
                <a:cubicBezTo>
                  <a:pt x="248" y="340"/>
                  <a:pt x="249" y="340"/>
                  <a:pt x="249" y="340"/>
                </a:cubicBezTo>
                <a:cubicBezTo>
                  <a:pt x="249" y="340"/>
                  <a:pt x="249" y="340"/>
                  <a:pt x="249" y="340"/>
                </a:cubicBezTo>
                <a:cubicBezTo>
                  <a:pt x="249" y="340"/>
                  <a:pt x="249" y="339"/>
                  <a:pt x="249" y="339"/>
                </a:cubicBezTo>
                <a:cubicBezTo>
                  <a:pt x="250" y="338"/>
                  <a:pt x="251" y="336"/>
                  <a:pt x="252" y="335"/>
                </a:cubicBezTo>
                <a:cubicBezTo>
                  <a:pt x="252" y="333"/>
                  <a:pt x="252" y="331"/>
                  <a:pt x="252" y="330"/>
                </a:cubicBezTo>
                <a:cubicBezTo>
                  <a:pt x="252" y="329"/>
                  <a:pt x="252" y="329"/>
                  <a:pt x="252" y="329"/>
                </a:cubicBezTo>
                <a:cubicBezTo>
                  <a:pt x="252" y="329"/>
                  <a:pt x="252" y="329"/>
                  <a:pt x="252" y="329"/>
                </a:cubicBezTo>
                <a:cubicBezTo>
                  <a:pt x="252" y="328"/>
                  <a:pt x="252" y="328"/>
                  <a:pt x="252" y="328"/>
                </a:cubicBezTo>
                <a:cubicBezTo>
                  <a:pt x="252" y="328"/>
                  <a:pt x="252" y="328"/>
                  <a:pt x="252" y="328"/>
                </a:cubicBezTo>
                <a:cubicBezTo>
                  <a:pt x="252" y="327"/>
                  <a:pt x="252" y="327"/>
                  <a:pt x="251" y="326"/>
                </a:cubicBezTo>
                <a:cubicBezTo>
                  <a:pt x="251" y="326"/>
                  <a:pt x="251" y="326"/>
                  <a:pt x="251" y="326"/>
                </a:cubicBezTo>
                <a:cubicBezTo>
                  <a:pt x="251" y="326"/>
                  <a:pt x="251" y="326"/>
                  <a:pt x="251" y="325"/>
                </a:cubicBezTo>
                <a:cubicBezTo>
                  <a:pt x="251" y="325"/>
                  <a:pt x="251" y="325"/>
                  <a:pt x="251" y="325"/>
                </a:cubicBezTo>
                <a:cubicBezTo>
                  <a:pt x="201" y="224"/>
                  <a:pt x="201" y="224"/>
                  <a:pt x="201" y="224"/>
                </a:cubicBezTo>
                <a:cubicBezTo>
                  <a:pt x="198" y="219"/>
                  <a:pt x="193" y="216"/>
                  <a:pt x="187" y="217"/>
                </a:cubicBezTo>
                <a:cubicBezTo>
                  <a:pt x="135" y="224"/>
                  <a:pt x="135" y="224"/>
                  <a:pt x="135" y="224"/>
                </a:cubicBezTo>
                <a:cubicBezTo>
                  <a:pt x="133" y="218"/>
                  <a:pt x="129" y="212"/>
                  <a:pt x="122" y="208"/>
                </a:cubicBezTo>
                <a:cubicBezTo>
                  <a:pt x="117" y="204"/>
                  <a:pt x="107" y="200"/>
                  <a:pt x="93" y="203"/>
                </a:cubicBezTo>
                <a:cubicBezTo>
                  <a:pt x="75" y="207"/>
                  <a:pt x="67" y="220"/>
                  <a:pt x="65" y="231"/>
                </a:cubicBezTo>
                <a:cubicBezTo>
                  <a:pt x="12" y="239"/>
                  <a:pt x="12" y="239"/>
                  <a:pt x="12" y="239"/>
                </a:cubicBezTo>
                <a:cubicBezTo>
                  <a:pt x="7" y="239"/>
                  <a:pt x="4" y="242"/>
                  <a:pt x="2" y="246"/>
                </a:cubicBezTo>
                <a:cubicBezTo>
                  <a:pt x="0" y="250"/>
                  <a:pt x="0" y="254"/>
                  <a:pt x="2" y="258"/>
                </a:cubicBezTo>
                <a:cubicBezTo>
                  <a:pt x="112" y="461"/>
                  <a:pt x="112" y="461"/>
                  <a:pt x="112" y="461"/>
                </a:cubicBezTo>
                <a:cubicBezTo>
                  <a:pt x="114" y="465"/>
                  <a:pt x="119" y="468"/>
                  <a:pt x="123" y="468"/>
                </a:cubicBezTo>
                <a:cubicBezTo>
                  <a:pt x="124" y="468"/>
                  <a:pt x="125" y="468"/>
                  <a:pt x="126" y="467"/>
                </a:cubicBezTo>
                <a:cubicBezTo>
                  <a:pt x="205" y="453"/>
                  <a:pt x="205" y="453"/>
                  <a:pt x="205" y="453"/>
                </a:cubicBezTo>
                <a:cubicBezTo>
                  <a:pt x="212" y="452"/>
                  <a:pt x="217" y="445"/>
                  <a:pt x="215" y="438"/>
                </a:cubicBezTo>
                <a:cubicBezTo>
                  <a:pt x="214" y="431"/>
                  <a:pt x="207" y="426"/>
                  <a:pt x="200" y="428"/>
                </a:cubicBezTo>
                <a:cubicBezTo>
                  <a:pt x="130" y="440"/>
                  <a:pt x="130" y="440"/>
                  <a:pt x="130" y="440"/>
                </a:cubicBezTo>
                <a:cubicBezTo>
                  <a:pt x="34" y="262"/>
                  <a:pt x="34" y="262"/>
                  <a:pt x="34" y="262"/>
                </a:cubicBezTo>
                <a:cubicBezTo>
                  <a:pt x="79" y="256"/>
                  <a:pt x="79" y="256"/>
                  <a:pt x="79" y="256"/>
                </a:cubicBezTo>
                <a:cubicBezTo>
                  <a:pt x="86" y="255"/>
                  <a:pt x="91" y="249"/>
                  <a:pt x="90" y="242"/>
                </a:cubicBezTo>
                <a:cubicBezTo>
                  <a:pt x="90" y="239"/>
                  <a:pt x="90" y="230"/>
                  <a:pt x="99" y="228"/>
                </a:cubicBezTo>
                <a:cubicBezTo>
                  <a:pt x="104" y="227"/>
                  <a:pt x="106" y="229"/>
                  <a:pt x="107" y="229"/>
                </a:cubicBezTo>
                <a:cubicBezTo>
                  <a:pt x="111" y="232"/>
                  <a:pt x="113" y="238"/>
                  <a:pt x="113" y="240"/>
                </a:cubicBezTo>
                <a:cubicBezTo>
                  <a:pt x="114" y="243"/>
                  <a:pt x="115" y="247"/>
                  <a:pt x="118" y="249"/>
                </a:cubicBezTo>
                <a:cubicBezTo>
                  <a:pt x="121" y="251"/>
                  <a:pt x="124" y="252"/>
                  <a:pt x="128" y="251"/>
                </a:cubicBezTo>
                <a:cubicBezTo>
                  <a:pt x="181" y="244"/>
                  <a:pt x="181" y="244"/>
                  <a:pt x="181" y="244"/>
                </a:cubicBezTo>
                <a:cubicBezTo>
                  <a:pt x="208" y="298"/>
                  <a:pt x="208" y="298"/>
                  <a:pt x="208" y="298"/>
                </a:cubicBezTo>
                <a:cubicBezTo>
                  <a:pt x="208" y="298"/>
                  <a:pt x="207" y="298"/>
                  <a:pt x="207" y="298"/>
                </a:cubicBezTo>
                <a:cubicBezTo>
                  <a:pt x="196" y="300"/>
                  <a:pt x="188" y="309"/>
                  <a:pt x="183" y="322"/>
                </a:cubicBezTo>
                <a:cubicBezTo>
                  <a:pt x="176" y="323"/>
                  <a:pt x="164" y="324"/>
                  <a:pt x="152" y="326"/>
                </a:cubicBezTo>
                <a:cubicBezTo>
                  <a:pt x="144" y="328"/>
                  <a:pt x="138" y="333"/>
                  <a:pt x="134" y="340"/>
                </a:cubicBezTo>
                <a:cubicBezTo>
                  <a:pt x="128" y="351"/>
                  <a:pt x="129" y="365"/>
                  <a:pt x="135" y="379"/>
                </a:cubicBezTo>
                <a:cubicBezTo>
                  <a:pt x="141" y="393"/>
                  <a:pt x="149" y="402"/>
                  <a:pt x="159" y="408"/>
                </a:cubicBezTo>
                <a:cubicBezTo>
                  <a:pt x="170" y="415"/>
                  <a:pt x="188" y="414"/>
                  <a:pt x="214" y="404"/>
                </a:cubicBezTo>
                <a:cubicBezTo>
                  <a:pt x="226" y="400"/>
                  <a:pt x="236" y="396"/>
                  <a:pt x="242" y="393"/>
                </a:cubicBezTo>
                <a:cubicBezTo>
                  <a:pt x="254" y="397"/>
                  <a:pt x="287" y="409"/>
                  <a:pt x="323" y="418"/>
                </a:cubicBezTo>
                <a:cubicBezTo>
                  <a:pt x="358" y="426"/>
                  <a:pt x="383" y="430"/>
                  <a:pt x="401" y="430"/>
                </a:cubicBezTo>
                <a:cubicBezTo>
                  <a:pt x="427" y="430"/>
                  <a:pt x="438" y="423"/>
                  <a:pt x="445" y="417"/>
                </a:cubicBezTo>
                <a:cubicBezTo>
                  <a:pt x="453" y="409"/>
                  <a:pt x="457" y="397"/>
                  <a:pt x="455" y="38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636"/>
          <p:cNvSpPr>
            <a:spLocks/>
          </p:cNvSpPr>
          <p:nvPr userDrawn="1"/>
        </p:nvSpPr>
        <p:spPr bwMode="auto">
          <a:xfrm>
            <a:off x="1876996" y="1780287"/>
            <a:ext cx="447674" cy="447672"/>
          </a:xfrm>
          <a:custGeom>
            <a:avLst/>
            <a:gdLst/>
            <a:ahLst/>
            <a:cxnLst>
              <a:cxn ang="0">
                <a:pos x="126" y="251"/>
              </a:cxn>
              <a:cxn ang="0">
                <a:pos x="22" y="196"/>
              </a:cxn>
              <a:cxn ang="0">
                <a:pos x="24" y="186"/>
              </a:cxn>
              <a:cxn ang="0">
                <a:pos x="33" y="188"/>
              </a:cxn>
              <a:cxn ang="0">
                <a:pos x="126" y="238"/>
              </a:cxn>
              <a:cxn ang="0">
                <a:pos x="232" y="164"/>
              </a:cxn>
              <a:cxn ang="0">
                <a:pos x="196" y="164"/>
              </a:cxn>
              <a:cxn ang="0">
                <a:pos x="189" y="158"/>
              </a:cxn>
              <a:cxn ang="0">
                <a:pos x="189" y="120"/>
              </a:cxn>
              <a:cxn ang="0">
                <a:pos x="172" y="113"/>
              </a:cxn>
              <a:cxn ang="0">
                <a:pos x="172" y="149"/>
              </a:cxn>
              <a:cxn ang="0">
                <a:pos x="165" y="155"/>
              </a:cxn>
              <a:cxn ang="0">
                <a:pos x="144" y="155"/>
              </a:cxn>
              <a:cxn ang="0">
                <a:pos x="137" y="149"/>
              </a:cxn>
              <a:cxn ang="0">
                <a:pos x="137" y="59"/>
              </a:cxn>
              <a:cxn ang="0">
                <a:pos x="117" y="52"/>
              </a:cxn>
              <a:cxn ang="0">
                <a:pos x="117" y="133"/>
              </a:cxn>
              <a:cxn ang="0">
                <a:pos x="110" y="140"/>
              </a:cxn>
              <a:cxn ang="0">
                <a:pos x="89" y="140"/>
              </a:cxn>
              <a:cxn ang="0">
                <a:pos x="83" y="133"/>
              </a:cxn>
              <a:cxn ang="0">
                <a:pos x="83" y="106"/>
              </a:cxn>
              <a:cxn ang="0">
                <a:pos x="73" y="101"/>
              </a:cxn>
              <a:cxn ang="0">
                <a:pos x="62" y="107"/>
              </a:cxn>
              <a:cxn ang="0">
                <a:pos x="62" y="160"/>
              </a:cxn>
              <a:cxn ang="0">
                <a:pos x="55" y="167"/>
              </a:cxn>
              <a:cxn ang="0">
                <a:pos x="12" y="167"/>
              </a:cxn>
              <a:cxn ang="0">
                <a:pos x="6" y="162"/>
              </a:cxn>
              <a:cxn ang="0">
                <a:pos x="0" y="126"/>
              </a:cxn>
              <a:cxn ang="0">
                <a:pos x="126" y="0"/>
              </a:cxn>
              <a:cxn ang="0">
                <a:pos x="252" y="126"/>
              </a:cxn>
              <a:cxn ang="0">
                <a:pos x="245" y="132"/>
              </a:cxn>
              <a:cxn ang="0">
                <a:pos x="238" y="126"/>
              </a:cxn>
              <a:cxn ang="0">
                <a:pos x="126" y="13"/>
              </a:cxn>
              <a:cxn ang="0">
                <a:pos x="14" y="126"/>
              </a:cxn>
              <a:cxn ang="0">
                <a:pos x="17" y="154"/>
              </a:cxn>
              <a:cxn ang="0">
                <a:pos x="49" y="154"/>
              </a:cxn>
              <a:cxn ang="0">
                <a:pos x="49" y="103"/>
              </a:cxn>
              <a:cxn ang="0">
                <a:pos x="52" y="97"/>
              </a:cxn>
              <a:cxn ang="0">
                <a:pos x="69" y="88"/>
              </a:cxn>
              <a:cxn ang="0">
                <a:pos x="76" y="88"/>
              </a:cxn>
              <a:cxn ang="0">
                <a:pos x="93" y="96"/>
              </a:cxn>
              <a:cxn ang="0">
                <a:pos x="96" y="102"/>
              </a:cxn>
              <a:cxn ang="0">
                <a:pos x="96" y="127"/>
              </a:cxn>
              <a:cxn ang="0">
                <a:pos x="103" y="127"/>
              </a:cxn>
              <a:cxn ang="0">
                <a:pos x="103" y="42"/>
              </a:cxn>
              <a:cxn ang="0">
                <a:pos x="106" y="37"/>
              </a:cxn>
              <a:cxn ang="0">
                <a:pos x="112" y="36"/>
              </a:cxn>
              <a:cxn ang="0">
                <a:pos x="146" y="48"/>
              </a:cxn>
              <a:cxn ang="0">
                <a:pos x="150" y="55"/>
              </a:cxn>
              <a:cxn ang="0">
                <a:pos x="150" y="142"/>
              </a:cxn>
              <a:cxn ang="0">
                <a:pos x="159" y="142"/>
              </a:cxn>
              <a:cxn ang="0">
                <a:pos x="159" y="103"/>
              </a:cxn>
              <a:cxn ang="0">
                <a:pos x="162" y="98"/>
              </a:cxn>
              <a:cxn ang="0">
                <a:pos x="168" y="97"/>
              </a:cxn>
              <a:cxn ang="0">
                <a:pos x="198" y="109"/>
              </a:cxn>
              <a:cxn ang="0">
                <a:pos x="202" y="115"/>
              </a:cxn>
              <a:cxn ang="0">
                <a:pos x="202" y="151"/>
              </a:cxn>
              <a:cxn ang="0">
                <a:pos x="240" y="151"/>
              </a:cxn>
              <a:cxn ang="0">
                <a:pos x="246" y="153"/>
              </a:cxn>
              <a:cxn ang="0">
                <a:pos x="247" y="159"/>
              </a:cxn>
              <a:cxn ang="0">
                <a:pos x="126" y="251"/>
              </a:cxn>
            </a:cxnLst>
            <a:rect l="0" t="0" r="r" b="b"/>
            <a:pathLst>
              <a:path w="252" h="251">
                <a:moveTo>
                  <a:pt x="126" y="251"/>
                </a:moveTo>
                <a:cubicBezTo>
                  <a:pt x="84" y="251"/>
                  <a:pt x="45" y="231"/>
                  <a:pt x="22" y="196"/>
                </a:cubicBezTo>
                <a:cubicBezTo>
                  <a:pt x="20" y="193"/>
                  <a:pt x="20" y="188"/>
                  <a:pt x="24" y="186"/>
                </a:cubicBezTo>
                <a:cubicBezTo>
                  <a:pt x="27" y="184"/>
                  <a:pt x="31" y="185"/>
                  <a:pt x="33" y="188"/>
                </a:cubicBezTo>
                <a:cubicBezTo>
                  <a:pt x="54" y="219"/>
                  <a:pt x="89" y="238"/>
                  <a:pt x="126" y="238"/>
                </a:cubicBezTo>
                <a:cubicBezTo>
                  <a:pt x="173" y="238"/>
                  <a:pt x="216" y="208"/>
                  <a:pt x="232" y="164"/>
                </a:cubicBezTo>
                <a:cubicBezTo>
                  <a:pt x="196" y="164"/>
                  <a:pt x="196" y="164"/>
                  <a:pt x="196" y="164"/>
                </a:cubicBezTo>
                <a:cubicBezTo>
                  <a:pt x="192" y="164"/>
                  <a:pt x="189" y="161"/>
                  <a:pt x="189" y="158"/>
                </a:cubicBezTo>
                <a:cubicBezTo>
                  <a:pt x="189" y="120"/>
                  <a:pt x="189" y="120"/>
                  <a:pt x="189" y="120"/>
                </a:cubicBezTo>
                <a:cubicBezTo>
                  <a:pt x="172" y="113"/>
                  <a:pt x="172" y="113"/>
                  <a:pt x="172" y="113"/>
                </a:cubicBezTo>
                <a:cubicBezTo>
                  <a:pt x="172" y="149"/>
                  <a:pt x="172" y="149"/>
                  <a:pt x="172" y="149"/>
                </a:cubicBezTo>
                <a:cubicBezTo>
                  <a:pt x="172" y="152"/>
                  <a:pt x="169" y="155"/>
                  <a:pt x="165" y="155"/>
                </a:cubicBezTo>
                <a:cubicBezTo>
                  <a:pt x="144" y="155"/>
                  <a:pt x="144" y="155"/>
                  <a:pt x="144" y="155"/>
                </a:cubicBezTo>
                <a:cubicBezTo>
                  <a:pt x="140" y="155"/>
                  <a:pt x="137" y="152"/>
                  <a:pt x="137" y="149"/>
                </a:cubicBezTo>
                <a:cubicBezTo>
                  <a:pt x="137" y="59"/>
                  <a:pt x="137" y="59"/>
                  <a:pt x="137" y="59"/>
                </a:cubicBezTo>
                <a:cubicBezTo>
                  <a:pt x="117" y="52"/>
                  <a:pt x="117" y="52"/>
                  <a:pt x="117" y="52"/>
                </a:cubicBezTo>
                <a:cubicBezTo>
                  <a:pt x="117" y="133"/>
                  <a:pt x="117" y="133"/>
                  <a:pt x="117" y="133"/>
                </a:cubicBezTo>
                <a:cubicBezTo>
                  <a:pt x="117" y="137"/>
                  <a:pt x="114" y="140"/>
                  <a:pt x="110" y="140"/>
                </a:cubicBezTo>
                <a:cubicBezTo>
                  <a:pt x="89" y="140"/>
                  <a:pt x="89" y="140"/>
                  <a:pt x="89" y="140"/>
                </a:cubicBezTo>
                <a:cubicBezTo>
                  <a:pt x="86" y="140"/>
                  <a:pt x="83" y="137"/>
                  <a:pt x="83" y="133"/>
                </a:cubicBezTo>
                <a:cubicBezTo>
                  <a:pt x="83" y="106"/>
                  <a:pt x="83" y="106"/>
                  <a:pt x="83" y="106"/>
                </a:cubicBezTo>
                <a:cubicBezTo>
                  <a:pt x="73" y="101"/>
                  <a:pt x="73" y="101"/>
                  <a:pt x="73" y="101"/>
                </a:cubicBezTo>
                <a:cubicBezTo>
                  <a:pt x="62" y="107"/>
                  <a:pt x="62" y="107"/>
                  <a:pt x="62" y="107"/>
                </a:cubicBezTo>
                <a:cubicBezTo>
                  <a:pt x="62" y="160"/>
                  <a:pt x="62" y="160"/>
                  <a:pt x="62" y="160"/>
                </a:cubicBezTo>
                <a:cubicBezTo>
                  <a:pt x="62" y="164"/>
                  <a:pt x="59" y="167"/>
                  <a:pt x="55" y="167"/>
                </a:cubicBezTo>
                <a:cubicBezTo>
                  <a:pt x="12" y="167"/>
                  <a:pt x="12" y="167"/>
                  <a:pt x="12" y="167"/>
                </a:cubicBezTo>
                <a:cubicBezTo>
                  <a:pt x="10" y="167"/>
                  <a:pt x="7" y="165"/>
                  <a:pt x="6" y="162"/>
                </a:cubicBezTo>
                <a:cubicBezTo>
                  <a:pt x="2" y="150"/>
                  <a:pt x="0" y="138"/>
                  <a:pt x="0" y="126"/>
                </a:cubicBezTo>
                <a:cubicBezTo>
                  <a:pt x="0" y="56"/>
                  <a:pt x="57" y="0"/>
                  <a:pt x="126" y="0"/>
                </a:cubicBezTo>
                <a:cubicBezTo>
                  <a:pt x="195" y="0"/>
                  <a:pt x="252" y="56"/>
                  <a:pt x="252" y="126"/>
                </a:cubicBezTo>
                <a:cubicBezTo>
                  <a:pt x="252" y="129"/>
                  <a:pt x="249" y="132"/>
                  <a:pt x="245" y="132"/>
                </a:cubicBezTo>
                <a:cubicBezTo>
                  <a:pt x="241" y="132"/>
                  <a:pt x="238" y="129"/>
                  <a:pt x="238" y="126"/>
                </a:cubicBezTo>
                <a:cubicBezTo>
                  <a:pt x="238" y="64"/>
                  <a:pt x="188" y="13"/>
                  <a:pt x="126" y="13"/>
                </a:cubicBezTo>
                <a:cubicBezTo>
                  <a:pt x="64" y="13"/>
                  <a:pt x="14" y="64"/>
                  <a:pt x="14" y="126"/>
                </a:cubicBezTo>
                <a:cubicBezTo>
                  <a:pt x="14" y="135"/>
                  <a:pt x="15" y="145"/>
                  <a:pt x="17" y="154"/>
                </a:cubicBezTo>
                <a:cubicBezTo>
                  <a:pt x="49" y="154"/>
                  <a:pt x="49" y="154"/>
                  <a:pt x="49" y="154"/>
                </a:cubicBezTo>
                <a:cubicBezTo>
                  <a:pt x="49" y="103"/>
                  <a:pt x="49" y="103"/>
                  <a:pt x="49" y="103"/>
                </a:cubicBezTo>
                <a:cubicBezTo>
                  <a:pt x="49" y="101"/>
                  <a:pt x="50" y="99"/>
                  <a:pt x="52" y="97"/>
                </a:cubicBezTo>
                <a:cubicBezTo>
                  <a:pt x="69" y="88"/>
                  <a:pt x="69" y="88"/>
                  <a:pt x="69" y="88"/>
                </a:cubicBezTo>
                <a:cubicBezTo>
                  <a:pt x="71" y="87"/>
                  <a:pt x="74" y="87"/>
                  <a:pt x="76" y="88"/>
                </a:cubicBezTo>
                <a:cubicBezTo>
                  <a:pt x="93" y="96"/>
                  <a:pt x="93" y="96"/>
                  <a:pt x="93" y="96"/>
                </a:cubicBezTo>
                <a:cubicBezTo>
                  <a:pt x="95" y="98"/>
                  <a:pt x="96" y="100"/>
                  <a:pt x="96" y="102"/>
                </a:cubicBezTo>
                <a:cubicBezTo>
                  <a:pt x="96" y="127"/>
                  <a:pt x="96" y="127"/>
                  <a:pt x="96" y="127"/>
                </a:cubicBezTo>
                <a:cubicBezTo>
                  <a:pt x="103" y="127"/>
                  <a:pt x="103" y="127"/>
                  <a:pt x="103" y="127"/>
                </a:cubicBezTo>
                <a:cubicBezTo>
                  <a:pt x="103" y="42"/>
                  <a:pt x="103" y="42"/>
                  <a:pt x="103" y="42"/>
                </a:cubicBezTo>
                <a:cubicBezTo>
                  <a:pt x="103" y="40"/>
                  <a:pt x="104" y="38"/>
                  <a:pt x="106" y="37"/>
                </a:cubicBezTo>
                <a:cubicBezTo>
                  <a:pt x="108" y="36"/>
                  <a:pt x="110" y="35"/>
                  <a:pt x="112" y="36"/>
                </a:cubicBezTo>
                <a:cubicBezTo>
                  <a:pt x="146" y="48"/>
                  <a:pt x="146" y="48"/>
                  <a:pt x="146" y="48"/>
                </a:cubicBezTo>
                <a:cubicBezTo>
                  <a:pt x="149" y="49"/>
                  <a:pt x="150" y="52"/>
                  <a:pt x="150" y="55"/>
                </a:cubicBezTo>
                <a:cubicBezTo>
                  <a:pt x="150" y="142"/>
                  <a:pt x="150" y="142"/>
                  <a:pt x="150" y="142"/>
                </a:cubicBezTo>
                <a:cubicBezTo>
                  <a:pt x="159" y="142"/>
                  <a:pt x="159" y="142"/>
                  <a:pt x="159" y="142"/>
                </a:cubicBezTo>
                <a:cubicBezTo>
                  <a:pt x="159" y="103"/>
                  <a:pt x="159" y="103"/>
                  <a:pt x="159" y="103"/>
                </a:cubicBezTo>
                <a:cubicBezTo>
                  <a:pt x="159" y="101"/>
                  <a:pt x="160" y="99"/>
                  <a:pt x="162" y="98"/>
                </a:cubicBezTo>
                <a:cubicBezTo>
                  <a:pt x="163" y="97"/>
                  <a:pt x="166" y="96"/>
                  <a:pt x="168" y="97"/>
                </a:cubicBezTo>
                <a:cubicBezTo>
                  <a:pt x="198" y="109"/>
                  <a:pt x="198" y="109"/>
                  <a:pt x="198" y="109"/>
                </a:cubicBezTo>
                <a:cubicBezTo>
                  <a:pt x="201" y="110"/>
                  <a:pt x="202" y="112"/>
                  <a:pt x="202" y="115"/>
                </a:cubicBezTo>
                <a:cubicBezTo>
                  <a:pt x="202" y="151"/>
                  <a:pt x="202" y="151"/>
                  <a:pt x="202" y="151"/>
                </a:cubicBezTo>
                <a:cubicBezTo>
                  <a:pt x="240" y="151"/>
                  <a:pt x="240" y="151"/>
                  <a:pt x="240" y="151"/>
                </a:cubicBezTo>
                <a:cubicBezTo>
                  <a:pt x="242" y="151"/>
                  <a:pt x="244" y="152"/>
                  <a:pt x="246" y="153"/>
                </a:cubicBezTo>
                <a:cubicBezTo>
                  <a:pt x="247" y="155"/>
                  <a:pt x="248" y="157"/>
                  <a:pt x="247" y="159"/>
                </a:cubicBezTo>
                <a:cubicBezTo>
                  <a:pt x="232" y="214"/>
                  <a:pt x="182" y="251"/>
                  <a:pt x="126" y="25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47"/>
          <p:cNvSpPr>
            <a:spLocks noEditPoints="1"/>
          </p:cNvSpPr>
          <p:nvPr userDrawn="1"/>
        </p:nvSpPr>
        <p:spPr bwMode="auto">
          <a:xfrm>
            <a:off x="8732925" y="1162450"/>
            <a:ext cx="492125" cy="519113"/>
          </a:xfrm>
          <a:custGeom>
            <a:avLst/>
            <a:gdLst/>
            <a:ahLst/>
            <a:cxnLst>
              <a:cxn ang="0">
                <a:pos x="396" y="240"/>
              </a:cxn>
              <a:cxn ang="0">
                <a:pos x="390" y="131"/>
              </a:cxn>
              <a:cxn ang="0">
                <a:pos x="425" y="72"/>
              </a:cxn>
              <a:cxn ang="0">
                <a:pos x="424" y="61"/>
              </a:cxn>
              <a:cxn ang="0">
                <a:pos x="375" y="1"/>
              </a:cxn>
              <a:cxn ang="0">
                <a:pos x="36" y="92"/>
              </a:cxn>
              <a:cxn ang="0">
                <a:pos x="0" y="151"/>
              </a:cxn>
              <a:cxn ang="0">
                <a:pos x="39" y="217"/>
              </a:cxn>
              <a:cxn ang="0">
                <a:pos x="203" y="288"/>
              </a:cxn>
              <a:cxn ang="0">
                <a:pos x="26" y="343"/>
              </a:cxn>
              <a:cxn ang="0">
                <a:pos x="36" y="452"/>
              </a:cxn>
              <a:cxn ang="0">
                <a:pos x="64" y="460"/>
              </a:cxn>
              <a:cxn ang="0">
                <a:pos x="70" y="458"/>
              </a:cxn>
              <a:cxn ang="0">
                <a:pos x="402" y="368"/>
              </a:cxn>
              <a:cxn ang="0">
                <a:pos x="436" y="300"/>
              </a:cxn>
              <a:cxn ang="0">
                <a:pos x="52" y="356"/>
              </a:cxn>
              <a:cxn ang="0">
                <a:pos x="57" y="358"/>
              </a:cxn>
              <a:cxn ang="0">
                <a:pos x="72" y="393"/>
              </a:cxn>
              <a:cxn ang="0">
                <a:pos x="72" y="397"/>
              </a:cxn>
              <a:cxn ang="0">
                <a:pos x="72" y="400"/>
              </a:cxn>
              <a:cxn ang="0">
                <a:pos x="72" y="403"/>
              </a:cxn>
              <a:cxn ang="0">
                <a:pos x="72" y="406"/>
              </a:cxn>
              <a:cxn ang="0">
                <a:pos x="72" y="409"/>
              </a:cxn>
              <a:cxn ang="0">
                <a:pos x="72" y="412"/>
              </a:cxn>
              <a:cxn ang="0">
                <a:pos x="71" y="414"/>
              </a:cxn>
              <a:cxn ang="0">
                <a:pos x="71" y="417"/>
              </a:cxn>
              <a:cxn ang="0">
                <a:pos x="70" y="419"/>
              </a:cxn>
              <a:cxn ang="0">
                <a:pos x="68" y="423"/>
              </a:cxn>
              <a:cxn ang="0">
                <a:pos x="68" y="425"/>
              </a:cxn>
              <a:cxn ang="0">
                <a:pos x="67" y="426"/>
              </a:cxn>
              <a:cxn ang="0">
                <a:pos x="66" y="428"/>
              </a:cxn>
              <a:cxn ang="0">
                <a:pos x="65" y="429"/>
              </a:cxn>
              <a:cxn ang="0">
                <a:pos x="61" y="433"/>
              </a:cxn>
              <a:cxn ang="0">
                <a:pos x="53" y="431"/>
              </a:cxn>
              <a:cxn ang="0">
                <a:pos x="46" y="360"/>
              </a:cxn>
              <a:cxn ang="0">
                <a:pos x="96" y="423"/>
              </a:cxn>
              <a:cxn ang="0">
                <a:pos x="99" y="406"/>
              </a:cxn>
              <a:cxn ang="0">
                <a:pos x="99" y="400"/>
              </a:cxn>
              <a:cxn ang="0">
                <a:pos x="98" y="387"/>
              </a:cxn>
              <a:cxn ang="0">
                <a:pos x="98" y="383"/>
              </a:cxn>
              <a:cxn ang="0">
                <a:pos x="97" y="378"/>
              </a:cxn>
              <a:cxn ang="0">
                <a:pos x="96" y="375"/>
              </a:cxn>
              <a:cxn ang="0">
                <a:pos x="95" y="371"/>
              </a:cxn>
              <a:cxn ang="0">
                <a:pos x="93" y="367"/>
              </a:cxn>
              <a:cxn ang="0">
                <a:pos x="92" y="364"/>
              </a:cxn>
              <a:cxn ang="0">
                <a:pos x="91" y="361"/>
              </a:cxn>
              <a:cxn ang="0">
                <a:pos x="89" y="357"/>
              </a:cxn>
              <a:cxn ang="0">
                <a:pos x="87" y="354"/>
              </a:cxn>
              <a:cxn ang="0">
                <a:pos x="86" y="351"/>
              </a:cxn>
              <a:cxn ang="0">
                <a:pos x="84" y="348"/>
              </a:cxn>
              <a:cxn ang="0">
                <a:pos x="247" y="303"/>
              </a:cxn>
              <a:cxn ang="0">
                <a:pos x="257" y="291"/>
              </a:cxn>
              <a:cxn ang="0">
                <a:pos x="50" y="193"/>
              </a:cxn>
              <a:cxn ang="0">
                <a:pos x="27" y="151"/>
              </a:cxn>
              <a:cxn ang="0">
                <a:pos x="378" y="27"/>
              </a:cxn>
              <a:cxn ang="0">
                <a:pos x="398" y="64"/>
              </a:cxn>
              <a:cxn ang="0">
                <a:pos x="399" y="73"/>
              </a:cxn>
              <a:cxn ang="0">
                <a:pos x="208" y="158"/>
              </a:cxn>
              <a:cxn ang="0">
                <a:pos x="127" y="138"/>
              </a:cxn>
              <a:cxn ang="0">
                <a:pos x="134" y="155"/>
              </a:cxn>
              <a:cxn ang="0">
                <a:pos x="386" y="265"/>
              </a:cxn>
              <a:cxn ang="0">
                <a:pos x="410" y="310"/>
              </a:cxn>
            </a:cxnLst>
            <a:rect l="0" t="0" r="r" b="b"/>
            <a:pathLst>
              <a:path w="436" h="461">
                <a:moveTo>
                  <a:pt x="436" y="300"/>
                </a:moveTo>
                <a:cubicBezTo>
                  <a:pt x="433" y="271"/>
                  <a:pt x="426" y="251"/>
                  <a:pt x="396" y="240"/>
                </a:cubicBezTo>
                <a:cubicBezTo>
                  <a:pt x="393" y="238"/>
                  <a:pt x="316" y="205"/>
                  <a:pt x="246" y="175"/>
                </a:cubicBezTo>
                <a:cubicBezTo>
                  <a:pt x="288" y="162"/>
                  <a:pt x="390" y="131"/>
                  <a:pt x="390" y="131"/>
                </a:cubicBezTo>
                <a:cubicBezTo>
                  <a:pt x="391" y="131"/>
                  <a:pt x="391" y="130"/>
                  <a:pt x="391" y="130"/>
                </a:cubicBezTo>
                <a:cubicBezTo>
                  <a:pt x="418" y="119"/>
                  <a:pt x="425" y="92"/>
                  <a:pt x="425" y="72"/>
                </a:cubicBezTo>
                <a:cubicBezTo>
                  <a:pt x="425" y="68"/>
                  <a:pt x="425" y="65"/>
                  <a:pt x="425" y="61"/>
                </a:cubicBezTo>
                <a:cubicBezTo>
                  <a:pt x="424" y="61"/>
                  <a:pt x="424" y="61"/>
                  <a:pt x="424" y="61"/>
                </a:cubicBezTo>
                <a:cubicBezTo>
                  <a:pt x="422" y="39"/>
                  <a:pt x="413" y="20"/>
                  <a:pt x="400" y="9"/>
                </a:cubicBezTo>
                <a:cubicBezTo>
                  <a:pt x="393" y="3"/>
                  <a:pt x="384" y="0"/>
                  <a:pt x="375" y="1"/>
                </a:cubicBezTo>
                <a:cubicBezTo>
                  <a:pt x="374" y="1"/>
                  <a:pt x="374" y="1"/>
                  <a:pt x="373" y="1"/>
                </a:cubicBezTo>
                <a:cubicBezTo>
                  <a:pt x="36" y="92"/>
                  <a:pt x="36" y="92"/>
                  <a:pt x="36" y="92"/>
                </a:cubicBezTo>
                <a:cubicBezTo>
                  <a:pt x="35" y="92"/>
                  <a:pt x="35" y="92"/>
                  <a:pt x="35" y="92"/>
                </a:cubicBezTo>
                <a:cubicBezTo>
                  <a:pt x="13" y="99"/>
                  <a:pt x="0" y="122"/>
                  <a:pt x="0" y="151"/>
                </a:cubicBezTo>
                <a:cubicBezTo>
                  <a:pt x="0" y="154"/>
                  <a:pt x="0" y="158"/>
                  <a:pt x="1" y="161"/>
                </a:cubicBezTo>
                <a:cubicBezTo>
                  <a:pt x="4" y="196"/>
                  <a:pt x="20" y="207"/>
                  <a:pt x="39" y="217"/>
                </a:cubicBezTo>
                <a:cubicBezTo>
                  <a:pt x="39" y="217"/>
                  <a:pt x="39" y="217"/>
                  <a:pt x="39" y="217"/>
                </a:cubicBezTo>
                <a:cubicBezTo>
                  <a:pt x="39" y="217"/>
                  <a:pt x="155" y="267"/>
                  <a:pt x="203" y="288"/>
                </a:cubicBezTo>
                <a:cubicBezTo>
                  <a:pt x="157" y="300"/>
                  <a:pt x="58" y="327"/>
                  <a:pt x="48" y="330"/>
                </a:cubicBezTo>
                <a:cubicBezTo>
                  <a:pt x="39" y="331"/>
                  <a:pt x="32" y="335"/>
                  <a:pt x="26" y="343"/>
                </a:cubicBezTo>
                <a:cubicBezTo>
                  <a:pt x="15" y="356"/>
                  <a:pt x="10" y="377"/>
                  <a:pt x="12" y="399"/>
                </a:cubicBezTo>
                <a:cubicBezTo>
                  <a:pt x="14" y="421"/>
                  <a:pt x="23" y="441"/>
                  <a:pt x="36" y="452"/>
                </a:cubicBezTo>
                <a:cubicBezTo>
                  <a:pt x="44" y="458"/>
                  <a:pt x="53" y="461"/>
                  <a:pt x="62" y="460"/>
                </a:cubicBezTo>
                <a:cubicBezTo>
                  <a:pt x="62" y="460"/>
                  <a:pt x="63" y="460"/>
                  <a:pt x="64" y="460"/>
                </a:cubicBezTo>
                <a:cubicBezTo>
                  <a:pt x="64" y="460"/>
                  <a:pt x="64" y="460"/>
                  <a:pt x="64" y="460"/>
                </a:cubicBezTo>
                <a:cubicBezTo>
                  <a:pt x="66" y="459"/>
                  <a:pt x="68" y="459"/>
                  <a:pt x="70" y="458"/>
                </a:cubicBezTo>
                <a:cubicBezTo>
                  <a:pt x="86" y="454"/>
                  <a:pt x="401" y="369"/>
                  <a:pt x="401" y="369"/>
                </a:cubicBezTo>
                <a:cubicBezTo>
                  <a:pt x="401" y="369"/>
                  <a:pt x="402" y="369"/>
                  <a:pt x="402" y="368"/>
                </a:cubicBezTo>
                <a:cubicBezTo>
                  <a:pt x="424" y="361"/>
                  <a:pt x="436" y="339"/>
                  <a:pt x="436" y="310"/>
                </a:cubicBezTo>
                <a:cubicBezTo>
                  <a:pt x="436" y="307"/>
                  <a:pt x="436" y="303"/>
                  <a:pt x="436" y="300"/>
                </a:cubicBezTo>
                <a:close/>
                <a:moveTo>
                  <a:pt x="46" y="360"/>
                </a:moveTo>
                <a:cubicBezTo>
                  <a:pt x="48" y="358"/>
                  <a:pt x="50" y="356"/>
                  <a:pt x="52" y="356"/>
                </a:cubicBezTo>
                <a:cubicBezTo>
                  <a:pt x="53" y="356"/>
                  <a:pt x="55" y="357"/>
                  <a:pt x="57" y="358"/>
                </a:cubicBezTo>
                <a:cubicBezTo>
                  <a:pt x="57" y="358"/>
                  <a:pt x="57" y="358"/>
                  <a:pt x="57" y="358"/>
                </a:cubicBezTo>
                <a:cubicBezTo>
                  <a:pt x="63" y="363"/>
                  <a:pt x="70" y="375"/>
                  <a:pt x="72" y="393"/>
                </a:cubicBezTo>
                <a:cubicBezTo>
                  <a:pt x="72" y="393"/>
                  <a:pt x="72" y="393"/>
                  <a:pt x="72" y="393"/>
                </a:cubicBezTo>
                <a:cubicBezTo>
                  <a:pt x="72" y="393"/>
                  <a:pt x="72" y="393"/>
                  <a:pt x="72" y="393"/>
                </a:cubicBezTo>
                <a:cubicBezTo>
                  <a:pt x="72" y="394"/>
                  <a:pt x="72" y="396"/>
                  <a:pt x="72" y="397"/>
                </a:cubicBezTo>
                <a:cubicBezTo>
                  <a:pt x="72" y="397"/>
                  <a:pt x="72" y="398"/>
                  <a:pt x="72" y="398"/>
                </a:cubicBezTo>
                <a:cubicBezTo>
                  <a:pt x="72" y="399"/>
                  <a:pt x="72" y="399"/>
                  <a:pt x="72" y="400"/>
                </a:cubicBezTo>
                <a:cubicBezTo>
                  <a:pt x="72" y="401"/>
                  <a:pt x="72" y="401"/>
                  <a:pt x="72" y="402"/>
                </a:cubicBezTo>
                <a:cubicBezTo>
                  <a:pt x="72" y="402"/>
                  <a:pt x="72" y="403"/>
                  <a:pt x="72" y="403"/>
                </a:cubicBezTo>
                <a:cubicBezTo>
                  <a:pt x="72" y="404"/>
                  <a:pt x="72" y="405"/>
                  <a:pt x="72" y="406"/>
                </a:cubicBezTo>
                <a:cubicBezTo>
                  <a:pt x="72" y="406"/>
                  <a:pt x="72" y="406"/>
                  <a:pt x="72" y="406"/>
                </a:cubicBezTo>
                <a:cubicBezTo>
                  <a:pt x="72" y="407"/>
                  <a:pt x="72" y="408"/>
                  <a:pt x="72" y="408"/>
                </a:cubicBezTo>
                <a:cubicBezTo>
                  <a:pt x="72" y="409"/>
                  <a:pt x="72" y="409"/>
                  <a:pt x="72" y="409"/>
                </a:cubicBezTo>
                <a:cubicBezTo>
                  <a:pt x="72" y="410"/>
                  <a:pt x="72" y="410"/>
                  <a:pt x="72" y="411"/>
                </a:cubicBezTo>
                <a:cubicBezTo>
                  <a:pt x="72" y="411"/>
                  <a:pt x="72" y="412"/>
                  <a:pt x="72" y="412"/>
                </a:cubicBezTo>
                <a:cubicBezTo>
                  <a:pt x="71" y="412"/>
                  <a:pt x="71" y="413"/>
                  <a:pt x="71" y="413"/>
                </a:cubicBezTo>
                <a:cubicBezTo>
                  <a:pt x="71" y="414"/>
                  <a:pt x="71" y="414"/>
                  <a:pt x="71" y="414"/>
                </a:cubicBezTo>
                <a:cubicBezTo>
                  <a:pt x="71" y="415"/>
                  <a:pt x="71" y="415"/>
                  <a:pt x="71" y="416"/>
                </a:cubicBezTo>
                <a:cubicBezTo>
                  <a:pt x="71" y="416"/>
                  <a:pt x="71" y="416"/>
                  <a:pt x="71" y="417"/>
                </a:cubicBezTo>
                <a:cubicBezTo>
                  <a:pt x="70" y="417"/>
                  <a:pt x="70" y="418"/>
                  <a:pt x="70" y="418"/>
                </a:cubicBezTo>
                <a:cubicBezTo>
                  <a:pt x="70" y="418"/>
                  <a:pt x="70" y="418"/>
                  <a:pt x="70" y="419"/>
                </a:cubicBezTo>
                <a:cubicBezTo>
                  <a:pt x="70" y="420"/>
                  <a:pt x="69" y="421"/>
                  <a:pt x="69" y="422"/>
                </a:cubicBezTo>
                <a:cubicBezTo>
                  <a:pt x="69" y="423"/>
                  <a:pt x="68" y="423"/>
                  <a:pt x="68" y="423"/>
                </a:cubicBezTo>
                <a:cubicBezTo>
                  <a:pt x="68" y="423"/>
                  <a:pt x="68" y="424"/>
                  <a:pt x="68" y="424"/>
                </a:cubicBezTo>
                <a:cubicBezTo>
                  <a:pt x="68" y="424"/>
                  <a:pt x="68" y="425"/>
                  <a:pt x="68" y="425"/>
                </a:cubicBezTo>
                <a:cubicBezTo>
                  <a:pt x="67" y="425"/>
                  <a:pt x="67" y="425"/>
                  <a:pt x="67" y="426"/>
                </a:cubicBezTo>
                <a:cubicBezTo>
                  <a:pt x="67" y="426"/>
                  <a:pt x="67" y="426"/>
                  <a:pt x="67" y="426"/>
                </a:cubicBezTo>
                <a:cubicBezTo>
                  <a:pt x="67" y="427"/>
                  <a:pt x="66" y="427"/>
                  <a:pt x="66" y="427"/>
                </a:cubicBezTo>
                <a:cubicBezTo>
                  <a:pt x="66" y="427"/>
                  <a:pt x="66" y="428"/>
                  <a:pt x="66" y="428"/>
                </a:cubicBezTo>
                <a:cubicBezTo>
                  <a:pt x="66" y="428"/>
                  <a:pt x="66" y="428"/>
                  <a:pt x="65" y="429"/>
                </a:cubicBezTo>
                <a:cubicBezTo>
                  <a:pt x="65" y="429"/>
                  <a:pt x="65" y="429"/>
                  <a:pt x="65" y="429"/>
                </a:cubicBezTo>
                <a:cubicBezTo>
                  <a:pt x="65" y="429"/>
                  <a:pt x="65" y="430"/>
                  <a:pt x="64" y="430"/>
                </a:cubicBezTo>
                <a:cubicBezTo>
                  <a:pt x="64" y="431"/>
                  <a:pt x="62" y="432"/>
                  <a:pt x="61" y="433"/>
                </a:cubicBezTo>
                <a:cubicBezTo>
                  <a:pt x="61" y="433"/>
                  <a:pt x="60" y="433"/>
                  <a:pt x="58" y="434"/>
                </a:cubicBezTo>
                <a:cubicBezTo>
                  <a:pt x="56" y="433"/>
                  <a:pt x="55" y="432"/>
                  <a:pt x="53" y="431"/>
                </a:cubicBezTo>
                <a:cubicBezTo>
                  <a:pt x="48" y="426"/>
                  <a:pt x="40" y="415"/>
                  <a:pt x="39" y="396"/>
                </a:cubicBezTo>
                <a:cubicBezTo>
                  <a:pt x="37" y="378"/>
                  <a:pt x="42" y="365"/>
                  <a:pt x="46" y="360"/>
                </a:cubicBezTo>
                <a:close/>
                <a:moveTo>
                  <a:pt x="393" y="343"/>
                </a:moveTo>
                <a:cubicBezTo>
                  <a:pt x="392" y="344"/>
                  <a:pt x="158" y="407"/>
                  <a:pt x="96" y="423"/>
                </a:cubicBezTo>
                <a:cubicBezTo>
                  <a:pt x="98" y="418"/>
                  <a:pt x="99" y="412"/>
                  <a:pt x="99" y="407"/>
                </a:cubicBezTo>
                <a:cubicBezTo>
                  <a:pt x="99" y="406"/>
                  <a:pt x="99" y="406"/>
                  <a:pt x="99" y="406"/>
                </a:cubicBezTo>
                <a:cubicBezTo>
                  <a:pt x="99" y="405"/>
                  <a:pt x="99" y="404"/>
                  <a:pt x="99" y="404"/>
                </a:cubicBezTo>
                <a:cubicBezTo>
                  <a:pt x="99" y="403"/>
                  <a:pt x="99" y="402"/>
                  <a:pt x="99" y="400"/>
                </a:cubicBezTo>
                <a:cubicBezTo>
                  <a:pt x="99" y="397"/>
                  <a:pt x="99" y="394"/>
                  <a:pt x="99" y="391"/>
                </a:cubicBezTo>
                <a:cubicBezTo>
                  <a:pt x="99" y="389"/>
                  <a:pt x="98" y="388"/>
                  <a:pt x="98" y="387"/>
                </a:cubicBezTo>
                <a:cubicBezTo>
                  <a:pt x="98" y="386"/>
                  <a:pt x="98" y="386"/>
                  <a:pt x="98" y="386"/>
                </a:cubicBezTo>
                <a:cubicBezTo>
                  <a:pt x="98" y="385"/>
                  <a:pt x="98" y="384"/>
                  <a:pt x="98" y="383"/>
                </a:cubicBezTo>
                <a:cubicBezTo>
                  <a:pt x="98" y="383"/>
                  <a:pt x="97" y="382"/>
                  <a:pt x="97" y="382"/>
                </a:cubicBezTo>
                <a:cubicBezTo>
                  <a:pt x="97" y="381"/>
                  <a:pt x="97" y="380"/>
                  <a:pt x="97" y="378"/>
                </a:cubicBezTo>
                <a:cubicBezTo>
                  <a:pt x="97" y="378"/>
                  <a:pt x="97" y="378"/>
                  <a:pt x="97" y="378"/>
                </a:cubicBezTo>
                <a:cubicBezTo>
                  <a:pt x="96" y="377"/>
                  <a:pt x="96" y="376"/>
                  <a:pt x="96" y="375"/>
                </a:cubicBezTo>
                <a:cubicBezTo>
                  <a:pt x="96" y="375"/>
                  <a:pt x="96" y="374"/>
                  <a:pt x="96" y="374"/>
                </a:cubicBezTo>
                <a:cubicBezTo>
                  <a:pt x="95" y="373"/>
                  <a:pt x="95" y="372"/>
                  <a:pt x="95" y="371"/>
                </a:cubicBezTo>
                <a:cubicBezTo>
                  <a:pt x="95" y="371"/>
                  <a:pt x="95" y="371"/>
                  <a:pt x="95" y="370"/>
                </a:cubicBezTo>
                <a:cubicBezTo>
                  <a:pt x="94" y="369"/>
                  <a:pt x="94" y="368"/>
                  <a:pt x="93" y="367"/>
                </a:cubicBezTo>
                <a:cubicBezTo>
                  <a:pt x="93" y="367"/>
                  <a:pt x="93" y="367"/>
                  <a:pt x="93" y="367"/>
                </a:cubicBezTo>
                <a:cubicBezTo>
                  <a:pt x="93" y="366"/>
                  <a:pt x="93" y="365"/>
                  <a:pt x="92" y="364"/>
                </a:cubicBezTo>
                <a:cubicBezTo>
                  <a:pt x="92" y="363"/>
                  <a:pt x="92" y="363"/>
                  <a:pt x="92" y="363"/>
                </a:cubicBezTo>
                <a:cubicBezTo>
                  <a:pt x="92" y="362"/>
                  <a:pt x="91" y="361"/>
                  <a:pt x="91" y="361"/>
                </a:cubicBezTo>
                <a:cubicBezTo>
                  <a:pt x="91" y="360"/>
                  <a:pt x="91" y="360"/>
                  <a:pt x="90" y="360"/>
                </a:cubicBezTo>
                <a:cubicBezTo>
                  <a:pt x="90" y="359"/>
                  <a:pt x="90" y="358"/>
                  <a:pt x="89" y="357"/>
                </a:cubicBezTo>
                <a:cubicBezTo>
                  <a:pt x="89" y="357"/>
                  <a:pt x="89" y="356"/>
                  <a:pt x="89" y="356"/>
                </a:cubicBezTo>
                <a:cubicBezTo>
                  <a:pt x="88" y="355"/>
                  <a:pt x="88" y="355"/>
                  <a:pt x="87" y="354"/>
                </a:cubicBezTo>
                <a:cubicBezTo>
                  <a:pt x="87" y="353"/>
                  <a:pt x="87" y="353"/>
                  <a:pt x="87" y="353"/>
                </a:cubicBezTo>
                <a:cubicBezTo>
                  <a:pt x="87" y="352"/>
                  <a:pt x="86" y="352"/>
                  <a:pt x="86" y="351"/>
                </a:cubicBezTo>
                <a:cubicBezTo>
                  <a:pt x="86" y="351"/>
                  <a:pt x="85" y="350"/>
                  <a:pt x="85" y="350"/>
                </a:cubicBezTo>
                <a:cubicBezTo>
                  <a:pt x="85" y="349"/>
                  <a:pt x="84" y="349"/>
                  <a:pt x="84" y="348"/>
                </a:cubicBezTo>
                <a:cubicBezTo>
                  <a:pt x="84" y="348"/>
                  <a:pt x="84" y="348"/>
                  <a:pt x="83" y="348"/>
                </a:cubicBezTo>
                <a:cubicBezTo>
                  <a:pt x="126" y="336"/>
                  <a:pt x="247" y="303"/>
                  <a:pt x="247" y="303"/>
                </a:cubicBezTo>
                <a:cubicBezTo>
                  <a:pt x="253" y="302"/>
                  <a:pt x="256" y="297"/>
                  <a:pt x="257" y="292"/>
                </a:cubicBezTo>
                <a:cubicBezTo>
                  <a:pt x="257" y="291"/>
                  <a:pt x="257" y="291"/>
                  <a:pt x="257" y="291"/>
                </a:cubicBezTo>
                <a:cubicBezTo>
                  <a:pt x="257" y="285"/>
                  <a:pt x="254" y="280"/>
                  <a:pt x="249" y="278"/>
                </a:cubicBezTo>
                <a:cubicBezTo>
                  <a:pt x="249" y="278"/>
                  <a:pt x="51" y="193"/>
                  <a:pt x="50" y="193"/>
                </a:cubicBezTo>
                <a:cubicBezTo>
                  <a:pt x="36" y="186"/>
                  <a:pt x="29" y="181"/>
                  <a:pt x="27" y="158"/>
                </a:cubicBezTo>
                <a:cubicBezTo>
                  <a:pt x="27" y="156"/>
                  <a:pt x="27" y="153"/>
                  <a:pt x="27" y="151"/>
                </a:cubicBezTo>
                <a:cubicBezTo>
                  <a:pt x="27" y="134"/>
                  <a:pt x="33" y="121"/>
                  <a:pt x="43" y="117"/>
                </a:cubicBezTo>
                <a:cubicBezTo>
                  <a:pt x="45" y="117"/>
                  <a:pt x="375" y="28"/>
                  <a:pt x="378" y="27"/>
                </a:cubicBezTo>
                <a:cubicBezTo>
                  <a:pt x="380" y="27"/>
                  <a:pt x="382" y="29"/>
                  <a:pt x="383" y="30"/>
                </a:cubicBezTo>
                <a:cubicBezTo>
                  <a:pt x="389" y="34"/>
                  <a:pt x="396" y="46"/>
                  <a:pt x="398" y="64"/>
                </a:cubicBezTo>
                <a:cubicBezTo>
                  <a:pt x="398" y="65"/>
                  <a:pt x="398" y="65"/>
                  <a:pt x="398" y="65"/>
                </a:cubicBezTo>
                <a:cubicBezTo>
                  <a:pt x="398" y="66"/>
                  <a:pt x="399" y="69"/>
                  <a:pt x="399" y="73"/>
                </a:cubicBezTo>
                <a:cubicBezTo>
                  <a:pt x="399" y="83"/>
                  <a:pt x="396" y="99"/>
                  <a:pt x="382" y="105"/>
                </a:cubicBezTo>
                <a:cubicBezTo>
                  <a:pt x="380" y="106"/>
                  <a:pt x="211" y="157"/>
                  <a:pt x="208" y="158"/>
                </a:cubicBezTo>
                <a:cubicBezTo>
                  <a:pt x="184" y="148"/>
                  <a:pt x="145" y="131"/>
                  <a:pt x="145" y="131"/>
                </a:cubicBezTo>
                <a:cubicBezTo>
                  <a:pt x="138" y="128"/>
                  <a:pt x="130" y="131"/>
                  <a:pt x="127" y="138"/>
                </a:cubicBezTo>
                <a:cubicBezTo>
                  <a:pt x="127" y="139"/>
                  <a:pt x="126" y="141"/>
                  <a:pt x="126" y="143"/>
                </a:cubicBezTo>
                <a:cubicBezTo>
                  <a:pt x="126" y="148"/>
                  <a:pt x="129" y="153"/>
                  <a:pt x="134" y="155"/>
                </a:cubicBezTo>
                <a:cubicBezTo>
                  <a:pt x="386" y="264"/>
                  <a:pt x="386" y="264"/>
                  <a:pt x="386" y="264"/>
                </a:cubicBezTo>
                <a:cubicBezTo>
                  <a:pt x="386" y="264"/>
                  <a:pt x="386" y="264"/>
                  <a:pt x="386" y="265"/>
                </a:cubicBezTo>
                <a:cubicBezTo>
                  <a:pt x="401" y="270"/>
                  <a:pt x="407" y="277"/>
                  <a:pt x="409" y="302"/>
                </a:cubicBezTo>
                <a:cubicBezTo>
                  <a:pt x="410" y="305"/>
                  <a:pt x="410" y="307"/>
                  <a:pt x="410" y="310"/>
                </a:cubicBezTo>
                <a:cubicBezTo>
                  <a:pt x="410" y="327"/>
                  <a:pt x="404" y="339"/>
                  <a:pt x="393" y="3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421"/>
          <p:cNvSpPr>
            <a:spLocks noEditPoints="1"/>
          </p:cNvSpPr>
          <p:nvPr userDrawn="1"/>
        </p:nvSpPr>
        <p:spPr bwMode="auto">
          <a:xfrm>
            <a:off x="8796425" y="4405599"/>
            <a:ext cx="365125" cy="511175"/>
          </a:xfrm>
          <a:custGeom>
            <a:avLst/>
            <a:gdLst/>
            <a:ahLst/>
            <a:cxnLst>
              <a:cxn ang="0">
                <a:pos x="163" y="453"/>
              </a:cxn>
              <a:cxn ang="0">
                <a:pos x="97" y="425"/>
              </a:cxn>
              <a:cxn ang="0">
                <a:pos x="0" y="100"/>
              </a:cxn>
              <a:cxn ang="0">
                <a:pos x="4" y="70"/>
              </a:cxn>
              <a:cxn ang="0">
                <a:pos x="14" y="58"/>
              </a:cxn>
              <a:cxn ang="0">
                <a:pos x="62" y="29"/>
              </a:cxn>
              <a:cxn ang="0">
                <a:pos x="163" y="0"/>
              </a:cxn>
              <a:cxn ang="0">
                <a:pos x="311" y="58"/>
              </a:cxn>
              <a:cxn ang="0">
                <a:pos x="318" y="83"/>
              </a:cxn>
              <a:cxn ang="0">
                <a:pos x="295" y="79"/>
              </a:cxn>
              <a:cxn ang="0">
                <a:pos x="251" y="52"/>
              </a:cxn>
              <a:cxn ang="0">
                <a:pos x="85" y="47"/>
              </a:cxn>
              <a:cxn ang="0">
                <a:pos x="28" y="82"/>
              </a:cxn>
              <a:cxn ang="0">
                <a:pos x="27" y="100"/>
              </a:cxn>
              <a:cxn ang="0">
                <a:pos x="115" y="404"/>
              </a:cxn>
              <a:cxn ang="0">
                <a:pos x="162" y="427"/>
              </a:cxn>
              <a:cxn ang="0">
                <a:pos x="183" y="423"/>
              </a:cxn>
              <a:cxn ang="0">
                <a:pos x="287" y="257"/>
              </a:cxn>
              <a:cxn ang="0">
                <a:pos x="258" y="261"/>
              </a:cxn>
              <a:cxn ang="0">
                <a:pos x="146" y="334"/>
              </a:cxn>
              <a:cxn ang="0">
                <a:pos x="69" y="286"/>
              </a:cxn>
              <a:cxn ang="0">
                <a:pos x="58" y="202"/>
              </a:cxn>
              <a:cxn ang="0">
                <a:pos x="162" y="107"/>
              </a:cxn>
              <a:cxn ang="0">
                <a:pos x="229" y="139"/>
              </a:cxn>
              <a:cxn ang="0">
                <a:pos x="237" y="220"/>
              </a:cxn>
              <a:cxn ang="0">
                <a:pos x="215" y="261"/>
              </a:cxn>
              <a:cxn ang="0">
                <a:pos x="195" y="273"/>
              </a:cxn>
              <a:cxn ang="0">
                <a:pos x="179" y="264"/>
              </a:cxn>
              <a:cxn ang="0">
                <a:pos x="167" y="271"/>
              </a:cxn>
              <a:cxn ang="0">
                <a:pos x="115" y="273"/>
              </a:cxn>
              <a:cxn ang="0">
                <a:pos x="93" y="232"/>
              </a:cxn>
              <a:cxn ang="0">
                <a:pos x="118" y="170"/>
              </a:cxn>
              <a:cxn ang="0">
                <a:pos x="160" y="152"/>
              </a:cxn>
              <a:cxn ang="0">
                <a:pos x="199" y="174"/>
              </a:cxn>
              <a:cxn ang="0">
                <a:pos x="205" y="226"/>
              </a:cxn>
              <a:cxn ang="0">
                <a:pos x="218" y="186"/>
              </a:cxn>
              <a:cxn ang="0">
                <a:pos x="178" y="136"/>
              </a:cxn>
              <a:cxn ang="0">
                <a:pos x="112" y="156"/>
              </a:cxn>
              <a:cxn ang="0">
                <a:pos x="82" y="230"/>
              </a:cxn>
              <a:cxn ang="0">
                <a:pos x="117" y="301"/>
              </a:cxn>
              <a:cxn ang="0">
                <a:pos x="211" y="279"/>
              </a:cxn>
              <a:cxn ang="0">
                <a:pos x="249" y="224"/>
              </a:cxn>
              <a:cxn ang="0">
                <a:pos x="298" y="126"/>
              </a:cxn>
              <a:cxn ang="0">
                <a:pos x="302" y="121"/>
              </a:cxn>
              <a:cxn ang="0">
                <a:pos x="311" y="117"/>
              </a:cxn>
              <a:cxn ang="0">
                <a:pos x="311" y="117"/>
              </a:cxn>
              <a:cxn ang="0">
                <a:pos x="311" y="117"/>
              </a:cxn>
              <a:cxn ang="0">
                <a:pos x="320" y="120"/>
              </a:cxn>
              <a:cxn ang="0">
                <a:pos x="322" y="122"/>
              </a:cxn>
              <a:cxn ang="0">
                <a:pos x="322" y="122"/>
              </a:cxn>
              <a:cxn ang="0">
                <a:pos x="324" y="131"/>
              </a:cxn>
              <a:cxn ang="0">
                <a:pos x="228" y="425"/>
              </a:cxn>
              <a:cxn ang="0">
                <a:pos x="163" y="453"/>
              </a:cxn>
              <a:cxn ang="0">
                <a:pos x="172" y="231"/>
              </a:cxn>
              <a:cxn ang="0">
                <a:pos x="180" y="212"/>
              </a:cxn>
              <a:cxn ang="0">
                <a:pos x="176" y="188"/>
              </a:cxn>
              <a:cxn ang="0">
                <a:pos x="160" y="179"/>
              </a:cxn>
              <a:cxn ang="0">
                <a:pos x="137" y="188"/>
              </a:cxn>
              <a:cxn ang="0">
                <a:pos x="120" y="232"/>
              </a:cxn>
              <a:cxn ang="0">
                <a:pos x="128" y="249"/>
              </a:cxn>
              <a:cxn ang="0">
                <a:pos x="154" y="248"/>
              </a:cxn>
            </a:cxnLst>
            <a:rect l="0" t="0" r="r" b="b"/>
            <a:pathLst>
              <a:path w="324" h="453">
                <a:moveTo>
                  <a:pt x="163" y="453"/>
                </a:moveTo>
                <a:cubicBezTo>
                  <a:pt x="163" y="453"/>
                  <a:pt x="163" y="453"/>
                  <a:pt x="163" y="453"/>
                </a:cubicBezTo>
                <a:cubicBezTo>
                  <a:pt x="163" y="453"/>
                  <a:pt x="163" y="453"/>
                  <a:pt x="163" y="453"/>
                </a:cubicBezTo>
                <a:cubicBezTo>
                  <a:pt x="163" y="453"/>
                  <a:pt x="163" y="453"/>
                  <a:pt x="163" y="453"/>
                </a:cubicBezTo>
                <a:cubicBezTo>
                  <a:pt x="163" y="453"/>
                  <a:pt x="163" y="453"/>
                  <a:pt x="163" y="453"/>
                </a:cubicBezTo>
                <a:cubicBezTo>
                  <a:pt x="154" y="453"/>
                  <a:pt x="144" y="452"/>
                  <a:pt x="133" y="448"/>
                </a:cubicBezTo>
                <a:cubicBezTo>
                  <a:pt x="133" y="448"/>
                  <a:pt x="133" y="448"/>
                  <a:pt x="133" y="448"/>
                </a:cubicBezTo>
                <a:cubicBezTo>
                  <a:pt x="122" y="443"/>
                  <a:pt x="110" y="436"/>
                  <a:pt x="97" y="425"/>
                </a:cubicBezTo>
                <a:cubicBezTo>
                  <a:pt x="97" y="425"/>
                  <a:pt x="97" y="425"/>
                  <a:pt x="97" y="425"/>
                </a:cubicBezTo>
                <a:cubicBezTo>
                  <a:pt x="66" y="398"/>
                  <a:pt x="25" y="347"/>
                  <a:pt x="13" y="261"/>
                </a:cubicBezTo>
                <a:cubicBezTo>
                  <a:pt x="13" y="261"/>
                  <a:pt x="13" y="261"/>
                  <a:pt x="13" y="261"/>
                </a:cubicBezTo>
                <a:cubicBezTo>
                  <a:pt x="8" y="228"/>
                  <a:pt x="0" y="145"/>
                  <a:pt x="0" y="100"/>
                </a:cubicBezTo>
                <a:cubicBezTo>
                  <a:pt x="0" y="100"/>
                  <a:pt x="0" y="100"/>
                  <a:pt x="0" y="100"/>
                </a:cubicBezTo>
                <a:cubicBezTo>
                  <a:pt x="0" y="90"/>
                  <a:pt x="1" y="83"/>
                  <a:pt x="2" y="76"/>
                </a:cubicBezTo>
                <a:cubicBezTo>
                  <a:pt x="2" y="76"/>
                  <a:pt x="2" y="76"/>
                  <a:pt x="2" y="76"/>
                </a:cubicBezTo>
                <a:cubicBezTo>
                  <a:pt x="2" y="74"/>
                  <a:pt x="3" y="72"/>
                  <a:pt x="4" y="70"/>
                </a:cubicBezTo>
                <a:cubicBezTo>
                  <a:pt x="4" y="70"/>
                  <a:pt x="4" y="70"/>
                  <a:pt x="4" y="70"/>
                </a:cubicBezTo>
                <a:cubicBezTo>
                  <a:pt x="4" y="68"/>
                  <a:pt x="5" y="66"/>
                  <a:pt x="7" y="64"/>
                </a:cubicBezTo>
                <a:cubicBezTo>
                  <a:pt x="7" y="64"/>
                  <a:pt x="7" y="64"/>
                  <a:pt x="7" y="64"/>
                </a:cubicBezTo>
                <a:cubicBezTo>
                  <a:pt x="9" y="62"/>
                  <a:pt x="11" y="61"/>
                  <a:pt x="14" y="58"/>
                </a:cubicBezTo>
                <a:cubicBezTo>
                  <a:pt x="14" y="58"/>
                  <a:pt x="14" y="58"/>
                  <a:pt x="14"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0"/>
                  <a:pt x="163" y="0"/>
                </a:cubicBezTo>
                <a:cubicBezTo>
                  <a:pt x="163" y="0"/>
                  <a:pt x="163" y="0"/>
                  <a:pt x="163" y="0"/>
                </a:cubicBezTo>
                <a:cubicBezTo>
                  <a:pt x="163" y="0"/>
                  <a:pt x="163" y="0"/>
                  <a:pt x="163" y="0"/>
                </a:cubicBezTo>
                <a:cubicBezTo>
                  <a:pt x="194" y="0"/>
                  <a:pt x="226" y="11"/>
                  <a:pt x="252" y="23"/>
                </a:cubicBezTo>
                <a:cubicBezTo>
                  <a:pt x="252" y="23"/>
                  <a:pt x="252" y="23"/>
                  <a:pt x="252" y="23"/>
                </a:cubicBezTo>
                <a:cubicBezTo>
                  <a:pt x="279" y="36"/>
                  <a:pt x="300" y="50"/>
                  <a:pt x="311" y="58"/>
                </a:cubicBezTo>
                <a:cubicBezTo>
                  <a:pt x="311" y="58"/>
                  <a:pt x="311" y="58"/>
                  <a:pt x="311" y="58"/>
                </a:cubicBezTo>
                <a:cubicBezTo>
                  <a:pt x="314" y="61"/>
                  <a:pt x="316" y="62"/>
                  <a:pt x="318" y="64"/>
                </a:cubicBezTo>
                <a:cubicBezTo>
                  <a:pt x="318" y="64"/>
                  <a:pt x="318" y="64"/>
                  <a:pt x="318" y="64"/>
                </a:cubicBezTo>
                <a:cubicBezTo>
                  <a:pt x="324" y="70"/>
                  <a:pt x="324" y="78"/>
                  <a:pt x="318" y="83"/>
                </a:cubicBezTo>
                <a:cubicBezTo>
                  <a:pt x="318" y="83"/>
                  <a:pt x="318" y="83"/>
                  <a:pt x="318" y="83"/>
                </a:cubicBezTo>
                <a:cubicBezTo>
                  <a:pt x="313" y="88"/>
                  <a:pt x="305" y="88"/>
                  <a:pt x="300" y="83"/>
                </a:cubicBezTo>
                <a:cubicBezTo>
                  <a:pt x="300" y="83"/>
                  <a:pt x="300" y="83"/>
                  <a:pt x="300" y="83"/>
                </a:cubicBezTo>
                <a:cubicBezTo>
                  <a:pt x="299" y="83"/>
                  <a:pt x="298" y="81"/>
                  <a:pt x="295" y="79"/>
                </a:cubicBezTo>
                <a:cubicBezTo>
                  <a:pt x="295" y="79"/>
                  <a:pt x="295" y="79"/>
                  <a:pt x="295" y="79"/>
                </a:cubicBezTo>
                <a:cubicBezTo>
                  <a:pt x="292" y="77"/>
                  <a:pt x="289" y="75"/>
                  <a:pt x="284" y="72"/>
                </a:cubicBezTo>
                <a:cubicBezTo>
                  <a:pt x="284" y="72"/>
                  <a:pt x="284" y="72"/>
                  <a:pt x="284" y="72"/>
                </a:cubicBezTo>
                <a:cubicBezTo>
                  <a:pt x="276" y="66"/>
                  <a:pt x="264" y="59"/>
                  <a:pt x="251" y="52"/>
                </a:cubicBezTo>
                <a:cubicBezTo>
                  <a:pt x="251" y="52"/>
                  <a:pt x="251" y="52"/>
                  <a:pt x="251" y="52"/>
                </a:cubicBezTo>
                <a:cubicBezTo>
                  <a:pt x="225" y="39"/>
                  <a:pt x="192" y="27"/>
                  <a:pt x="163" y="27"/>
                </a:cubicBezTo>
                <a:cubicBezTo>
                  <a:pt x="163" y="27"/>
                  <a:pt x="163" y="27"/>
                  <a:pt x="163" y="27"/>
                </a:cubicBezTo>
                <a:cubicBezTo>
                  <a:pt x="163" y="27"/>
                  <a:pt x="163" y="27"/>
                  <a:pt x="163" y="27"/>
                </a:cubicBezTo>
                <a:cubicBezTo>
                  <a:pt x="137" y="27"/>
                  <a:pt x="109" y="36"/>
                  <a:pt x="85" y="47"/>
                </a:cubicBezTo>
                <a:cubicBezTo>
                  <a:pt x="85" y="47"/>
                  <a:pt x="85" y="47"/>
                  <a:pt x="85" y="47"/>
                </a:cubicBezTo>
                <a:cubicBezTo>
                  <a:pt x="60" y="59"/>
                  <a:pt x="40" y="72"/>
                  <a:pt x="31" y="79"/>
                </a:cubicBezTo>
                <a:cubicBezTo>
                  <a:pt x="31" y="79"/>
                  <a:pt x="31" y="79"/>
                  <a:pt x="31" y="79"/>
                </a:cubicBezTo>
                <a:cubicBezTo>
                  <a:pt x="30" y="80"/>
                  <a:pt x="29" y="81"/>
                  <a:pt x="28" y="82"/>
                </a:cubicBezTo>
                <a:cubicBezTo>
                  <a:pt x="28" y="82"/>
                  <a:pt x="28" y="82"/>
                  <a:pt x="28" y="82"/>
                </a:cubicBezTo>
                <a:cubicBezTo>
                  <a:pt x="28" y="82"/>
                  <a:pt x="28" y="83"/>
                  <a:pt x="28" y="84"/>
                </a:cubicBezTo>
                <a:cubicBezTo>
                  <a:pt x="28" y="84"/>
                  <a:pt x="28" y="84"/>
                  <a:pt x="28" y="84"/>
                </a:cubicBezTo>
                <a:cubicBezTo>
                  <a:pt x="27" y="87"/>
                  <a:pt x="27" y="93"/>
                  <a:pt x="27" y="100"/>
                </a:cubicBezTo>
                <a:cubicBezTo>
                  <a:pt x="27" y="100"/>
                  <a:pt x="27" y="100"/>
                  <a:pt x="27" y="100"/>
                </a:cubicBezTo>
                <a:cubicBezTo>
                  <a:pt x="27" y="142"/>
                  <a:pt x="34" y="227"/>
                  <a:pt x="39" y="257"/>
                </a:cubicBezTo>
                <a:cubicBezTo>
                  <a:pt x="39" y="257"/>
                  <a:pt x="39" y="257"/>
                  <a:pt x="39" y="257"/>
                </a:cubicBezTo>
                <a:cubicBezTo>
                  <a:pt x="51" y="337"/>
                  <a:pt x="88" y="381"/>
                  <a:pt x="115" y="404"/>
                </a:cubicBezTo>
                <a:cubicBezTo>
                  <a:pt x="115" y="404"/>
                  <a:pt x="115" y="404"/>
                  <a:pt x="115" y="404"/>
                </a:cubicBezTo>
                <a:cubicBezTo>
                  <a:pt x="126" y="414"/>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5" y="426"/>
                  <a:pt x="183" y="423"/>
                </a:cubicBezTo>
                <a:cubicBezTo>
                  <a:pt x="183" y="423"/>
                  <a:pt x="183" y="423"/>
                  <a:pt x="183" y="423"/>
                </a:cubicBezTo>
                <a:cubicBezTo>
                  <a:pt x="190" y="420"/>
                  <a:pt x="200" y="414"/>
                  <a:pt x="211" y="404"/>
                </a:cubicBezTo>
                <a:cubicBezTo>
                  <a:pt x="211" y="404"/>
                  <a:pt x="211" y="404"/>
                  <a:pt x="211" y="404"/>
                </a:cubicBezTo>
                <a:cubicBezTo>
                  <a:pt x="238" y="381"/>
                  <a:pt x="275" y="337"/>
                  <a:pt x="287" y="257"/>
                </a:cubicBezTo>
                <a:cubicBezTo>
                  <a:pt x="287" y="257"/>
                  <a:pt x="287" y="257"/>
                  <a:pt x="287" y="257"/>
                </a:cubicBezTo>
                <a:cubicBezTo>
                  <a:pt x="288" y="245"/>
                  <a:pt x="291" y="224"/>
                  <a:pt x="293" y="200"/>
                </a:cubicBezTo>
                <a:cubicBezTo>
                  <a:pt x="293" y="200"/>
                  <a:pt x="293" y="200"/>
                  <a:pt x="293" y="200"/>
                </a:cubicBezTo>
                <a:cubicBezTo>
                  <a:pt x="282" y="220"/>
                  <a:pt x="270" y="242"/>
                  <a:pt x="258" y="261"/>
                </a:cubicBezTo>
                <a:cubicBezTo>
                  <a:pt x="258" y="261"/>
                  <a:pt x="258" y="261"/>
                  <a:pt x="258" y="261"/>
                </a:cubicBezTo>
                <a:cubicBezTo>
                  <a:pt x="248" y="276"/>
                  <a:pt x="239" y="289"/>
                  <a:pt x="229" y="298"/>
                </a:cubicBezTo>
                <a:cubicBezTo>
                  <a:pt x="229" y="298"/>
                  <a:pt x="229" y="298"/>
                  <a:pt x="229" y="298"/>
                </a:cubicBezTo>
                <a:cubicBezTo>
                  <a:pt x="205" y="322"/>
                  <a:pt x="174" y="334"/>
                  <a:pt x="146" y="334"/>
                </a:cubicBezTo>
                <a:cubicBezTo>
                  <a:pt x="146" y="334"/>
                  <a:pt x="146" y="334"/>
                  <a:pt x="146" y="334"/>
                </a:cubicBezTo>
                <a:cubicBezTo>
                  <a:pt x="131" y="334"/>
                  <a:pt x="117" y="331"/>
                  <a:pt x="104" y="324"/>
                </a:cubicBezTo>
                <a:cubicBezTo>
                  <a:pt x="104" y="324"/>
                  <a:pt x="104" y="324"/>
                  <a:pt x="104" y="324"/>
                </a:cubicBezTo>
                <a:cubicBezTo>
                  <a:pt x="90" y="316"/>
                  <a:pt x="78" y="303"/>
                  <a:pt x="69" y="286"/>
                </a:cubicBezTo>
                <a:cubicBezTo>
                  <a:pt x="69" y="286"/>
                  <a:pt x="69" y="286"/>
                  <a:pt x="69" y="286"/>
                </a:cubicBezTo>
                <a:cubicBezTo>
                  <a:pt x="60" y="270"/>
                  <a:pt x="55" y="251"/>
                  <a:pt x="55" y="230"/>
                </a:cubicBezTo>
                <a:cubicBezTo>
                  <a:pt x="55" y="230"/>
                  <a:pt x="55" y="230"/>
                  <a:pt x="55" y="230"/>
                </a:cubicBezTo>
                <a:cubicBezTo>
                  <a:pt x="55" y="221"/>
                  <a:pt x="56" y="211"/>
                  <a:pt x="58" y="202"/>
                </a:cubicBezTo>
                <a:cubicBezTo>
                  <a:pt x="58" y="202"/>
                  <a:pt x="58" y="202"/>
                  <a:pt x="58" y="202"/>
                </a:cubicBezTo>
                <a:cubicBezTo>
                  <a:pt x="64" y="178"/>
                  <a:pt x="76" y="155"/>
                  <a:pt x="93" y="138"/>
                </a:cubicBezTo>
                <a:cubicBezTo>
                  <a:pt x="93" y="138"/>
                  <a:pt x="93" y="138"/>
                  <a:pt x="93" y="138"/>
                </a:cubicBezTo>
                <a:cubicBezTo>
                  <a:pt x="111" y="120"/>
                  <a:pt x="134" y="107"/>
                  <a:pt x="162" y="107"/>
                </a:cubicBezTo>
                <a:cubicBezTo>
                  <a:pt x="162" y="107"/>
                  <a:pt x="162" y="107"/>
                  <a:pt x="162" y="107"/>
                </a:cubicBezTo>
                <a:cubicBezTo>
                  <a:pt x="169" y="107"/>
                  <a:pt x="176" y="108"/>
                  <a:pt x="184" y="110"/>
                </a:cubicBezTo>
                <a:cubicBezTo>
                  <a:pt x="184" y="110"/>
                  <a:pt x="184" y="110"/>
                  <a:pt x="184" y="110"/>
                </a:cubicBezTo>
                <a:cubicBezTo>
                  <a:pt x="204" y="114"/>
                  <a:pt x="219" y="125"/>
                  <a:pt x="229" y="139"/>
                </a:cubicBezTo>
                <a:cubicBezTo>
                  <a:pt x="229" y="139"/>
                  <a:pt x="229" y="139"/>
                  <a:pt x="229" y="139"/>
                </a:cubicBezTo>
                <a:cubicBezTo>
                  <a:pt x="240" y="152"/>
                  <a:pt x="245" y="169"/>
                  <a:pt x="245" y="186"/>
                </a:cubicBezTo>
                <a:cubicBezTo>
                  <a:pt x="245" y="186"/>
                  <a:pt x="245" y="186"/>
                  <a:pt x="245" y="186"/>
                </a:cubicBezTo>
                <a:cubicBezTo>
                  <a:pt x="245" y="197"/>
                  <a:pt x="242" y="209"/>
                  <a:pt x="237" y="220"/>
                </a:cubicBezTo>
                <a:cubicBezTo>
                  <a:pt x="237" y="220"/>
                  <a:pt x="237" y="220"/>
                  <a:pt x="237" y="220"/>
                </a:cubicBezTo>
                <a:cubicBezTo>
                  <a:pt x="234" y="227"/>
                  <a:pt x="231" y="235"/>
                  <a:pt x="227" y="242"/>
                </a:cubicBezTo>
                <a:cubicBezTo>
                  <a:pt x="227" y="242"/>
                  <a:pt x="227" y="242"/>
                  <a:pt x="227" y="242"/>
                </a:cubicBezTo>
                <a:cubicBezTo>
                  <a:pt x="223" y="249"/>
                  <a:pt x="219" y="255"/>
                  <a:pt x="215" y="261"/>
                </a:cubicBezTo>
                <a:cubicBezTo>
                  <a:pt x="215" y="261"/>
                  <a:pt x="215" y="261"/>
                  <a:pt x="215" y="261"/>
                </a:cubicBezTo>
                <a:cubicBezTo>
                  <a:pt x="212" y="264"/>
                  <a:pt x="210" y="268"/>
                  <a:pt x="205" y="270"/>
                </a:cubicBezTo>
                <a:cubicBezTo>
                  <a:pt x="205" y="270"/>
                  <a:pt x="205" y="270"/>
                  <a:pt x="205" y="270"/>
                </a:cubicBezTo>
                <a:cubicBezTo>
                  <a:pt x="203" y="272"/>
                  <a:pt x="199" y="273"/>
                  <a:pt x="195" y="273"/>
                </a:cubicBezTo>
                <a:cubicBezTo>
                  <a:pt x="195" y="273"/>
                  <a:pt x="195" y="273"/>
                  <a:pt x="195" y="273"/>
                </a:cubicBezTo>
                <a:cubicBezTo>
                  <a:pt x="191" y="274"/>
                  <a:pt x="188" y="272"/>
                  <a:pt x="185" y="270"/>
                </a:cubicBezTo>
                <a:cubicBezTo>
                  <a:pt x="185" y="270"/>
                  <a:pt x="185" y="270"/>
                  <a:pt x="185" y="270"/>
                </a:cubicBezTo>
                <a:cubicBezTo>
                  <a:pt x="182" y="269"/>
                  <a:pt x="180" y="266"/>
                  <a:pt x="179" y="264"/>
                </a:cubicBezTo>
                <a:cubicBezTo>
                  <a:pt x="179" y="264"/>
                  <a:pt x="179" y="264"/>
                  <a:pt x="179" y="264"/>
                </a:cubicBezTo>
                <a:cubicBezTo>
                  <a:pt x="179" y="264"/>
                  <a:pt x="179" y="264"/>
                  <a:pt x="179" y="263"/>
                </a:cubicBezTo>
                <a:cubicBezTo>
                  <a:pt x="179" y="263"/>
                  <a:pt x="179" y="263"/>
                  <a:pt x="179" y="263"/>
                </a:cubicBezTo>
                <a:cubicBezTo>
                  <a:pt x="175" y="266"/>
                  <a:pt x="172" y="269"/>
                  <a:pt x="167" y="271"/>
                </a:cubicBezTo>
                <a:cubicBezTo>
                  <a:pt x="167" y="271"/>
                  <a:pt x="167" y="271"/>
                  <a:pt x="167" y="271"/>
                </a:cubicBezTo>
                <a:cubicBezTo>
                  <a:pt x="159" y="276"/>
                  <a:pt x="149" y="279"/>
                  <a:pt x="139" y="279"/>
                </a:cubicBezTo>
                <a:cubicBezTo>
                  <a:pt x="139" y="279"/>
                  <a:pt x="139" y="279"/>
                  <a:pt x="139" y="279"/>
                </a:cubicBezTo>
                <a:cubicBezTo>
                  <a:pt x="131" y="279"/>
                  <a:pt x="123" y="277"/>
                  <a:pt x="115" y="273"/>
                </a:cubicBezTo>
                <a:cubicBezTo>
                  <a:pt x="115" y="273"/>
                  <a:pt x="115" y="273"/>
                  <a:pt x="115" y="273"/>
                </a:cubicBezTo>
                <a:cubicBezTo>
                  <a:pt x="107" y="269"/>
                  <a:pt x="100" y="262"/>
                  <a:pt x="97" y="253"/>
                </a:cubicBezTo>
                <a:cubicBezTo>
                  <a:pt x="97" y="253"/>
                  <a:pt x="97" y="253"/>
                  <a:pt x="97" y="253"/>
                </a:cubicBezTo>
                <a:cubicBezTo>
                  <a:pt x="94" y="246"/>
                  <a:pt x="93" y="239"/>
                  <a:pt x="93" y="232"/>
                </a:cubicBezTo>
                <a:cubicBezTo>
                  <a:pt x="93" y="232"/>
                  <a:pt x="93" y="232"/>
                  <a:pt x="93" y="232"/>
                </a:cubicBezTo>
                <a:cubicBezTo>
                  <a:pt x="93" y="219"/>
                  <a:pt x="96" y="207"/>
                  <a:pt x="101" y="196"/>
                </a:cubicBezTo>
                <a:cubicBezTo>
                  <a:pt x="101" y="196"/>
                  <a:pt x="101" y="196"/>
                  <a:pt x="101" y="196"/>
                </a:cubicBezTo>
                <a:cubicBezTo>
                  <a:pt x="106" y="186"/>
                  <a:pt x="111" y="176"/>
                  <a:pt x="118" y="170"/>
                </a:cubicBezTo>
                <a:cubicBezTo>
                  <a:pt x="118" y="170"/>
                  <a:pt x="118" y="170"/>
                  <a:pt x="118" y="170"/>
                </a:cubicBezTo>
                <a:cubicBezTo>
                  <a:pt x="123" y="165"/>
                  <a:pt x="129" y="161"/>
                  <a:pt x="136" y="157"/>
                </a:cubicBezTo>
                <a:cubicBezTo>
                  <a:pt x="136" y="157"/>
                  <a:pt x="136" y="157"/>
                  <a:pt x="136" y="157"/>
                </a:cubicBezTo>
                <a:cubicBezTo>
                  <a:pt x="143" y="154"/>
                  <a:pt x="151" y="152"/>
                  <a:pt x="160" y="152"/>
                </a:cubicBezTo>
                <a:cubicBezTo>
                  <a:pt x="160" y="152"/>
                  <a:pt x="160" y="152"/>
                  <a:pt x="160" y="152"/>
                </a:cubicBezTo>
                <a:cubicBezTo>
                  <a:pt x="167" y="152"/>
                  <a:pt x="174" y="154"/>
                  <a:pt x="181" y="157"/>
                </a:cubicBezTo>
                <a:cubicBezTo>
                  <a:pt x="181" y="157"/>
                  <a:pt x="181" y="157"/>
                  <a:pt x="181" y="157"/>
                </a:cubicBezTo>
                <a:cubicBezTo>
                  <a:pt x="188" y="161"/>
                  <a:pt x="194" y="166"/>
                  <a:pt x="199" y="174"/>
                </a:cubicBezTo>
                <a:cubicBezTo>
                  <a:pt x="199" y="174"/>
                  <a:pt x="199" y="174"/>
                  <a:pt x="199" y="174"/>
                </a:cubicBezTo>
                <a:cubicBezTo>
                  <a:pt x="205" y="184"/>
                  <a:pt x="207" y="195"/>
                  <a:pt x="207" y="205"/>
                </a:cubicBezTo>
                <a:cubicBezTo>
                  <a:pt x="207" y="205"/>
                  <a:pt x="207" y="205"/>
                  <a:pt x="207" y="205"/>
                </a:cubicBezTo>
                <a:cubicBezTo>
                  <a:pt x="207" y="212"/>
                  <a:pt x="206" y="219"/>
                  <a:pt x="205" y="226"/>
                </a:cubicBezTo>
                <a:cubicBezTo>
                  <a:pt x="205" y="226"/>
                  <a:pt x="205" y="226"/>
                  <a:pt x="205" y="226"/>
                </a:cubicBezTo>
                <a:cubicBezTo>
                  <a:pt x="208" y="220"/>
                  <a:pt x="210" y="215"/>
                  <a:pt x="213" y="209"/>
                </a:cubicBezTo>
                <a:cubicBezTo>
                  <a:pt x="213" y="209"/>
                  <a:pt x="213" y="209"/>
                  <a:pt x="213" y="209"/>
                </a:cubicBezTo>
                <a:cubicBezTo>
                  <a:pt x="216" y="201"/>
                  <a:pt x="218" y="193"/>
                  <a:pt x="218" y="186"/>
                </a:cubicBezTo>
                <a:cubicBezTo>
                  <a:pt x="218" y="186"/>
                  <a:pt x="218" y="186"/>
                  <a:pt x="218" y="186"/>
                </a:cubicBezTo>
                <a:cubicBezTo>
                  <a:pt x="218" y="174"/>
                  <a:pt x="215" y="163"/>
                  <a:pt x="208" y="155"/>
                </a:cubicBezTo>
                <a:cubicBezTo>
                  <a:pt x="208" y="155"/>
                  <a:pt x="208" y="155"/>
                  <a:pt x="208" y="155"/>
                </a:cubicBezTo>
                <a:cubicBezTo>
                  <a:pt x="201" y="146"/>
                  <a:pt x="192" y="139"/>
                  <a:pt x="178" y="136"/>
                </a:cubicBezTo>
                <a:cubicBezTo>
                  <a:pt x="178" y="136"/>
                  <a:pt x="178" y="136"/>
                  <a:pt x="178" y="136"/>
                </a:cubicBezTo>
                <a:cubicBezTo>
                  <a:pt x="172" y="135"/>
                  <a:pt x="167" y="134"/>
                  <a:pt x="162" y="134"/>
                </a:cubicBezTo>
                <a:cubicBezTo>
                  <a:pt x="162" y="134"/>
                  <a:pt x="162" y="134"/>
                  <a:pt x="162" y="134"/>
                </a:cubicBezTo>
                <a:cubicBezTo>
                  <a:pt x="143" y="134"/>
                  <a:pt x="126" y="143"/>
                  <a:pt x="112" y="156"/>
                </a:cubicBezTo>
                <a:cubicBezTo>
                  <a:pt x="112" y="156"/>
                  <a:pt x="112" y="156"/>
                  <a:pt x="112" y="156"/>
                </a:cubicBezTo>
                <a:cubicBezTo>
                  <a:pt x="99" y="170"/>
                  <a:pt x="89" y="189"/>
                  <a:pt x="84" y="208"/>
                </a:cubicBezTo>
                <a:cubicBezTo>
                  <a:pt x="84" y="208"/>
                  <a:pt x="84" y="208"/>
                  <a:pt x="84" y="208"/>
                </a:cubicBezTo>
                <a:cubicBezTo>
                  <a:pt x="83" y="215"/>
                  <a:pt x="82" y="223"/>
                  <a:pt x="82" y="230"/>
                </a:cubicBezTo>
                <a:cubicBezTo>
                  <a:pt x="82" y="230"/>
                  <a:pt x="82" y="230"/>
                  <a:pt x="82" y="230"/>
                </a:cubicBezTo>
                <a:cubicBezTo>
                  <a:pt x="82" y="246"/>
                  <a:pt x="86" y="262"/>
                  <a:pt x="92" y="274"/>
                </a:cubicBezTo>
                <a:cubicBezTo>
                  <a:pt x="92" y="274"/>
                  <a:pt x="92" y="274"/>
                  <a:pt x="92" y="274"/>
                </a:cubicBezTo>
                <a:cubicBezTo>
                  <a:pt x="99" y="286"/>
                  <a:pt x="108" y="296"/>
                  <a:pt x="117" y="301"/>
                </a:cubicBezTo>
                <a:cubicBezTo>
                  <a:pt x="117" y="301"/>
                  <a:pt x="117" y="301"/>
                  <a:pt x="117" y="301"/>
                </a:cubicBezTo>
                <a:cubicBezTo>
                  <a:pt x="125" y="305"/>
                  <a:pt x="135" y="308"/>
                  <a:pt x="146" y="308"/>
                </a:cubicBezTo>
                <a:cubicBezTo>
                  <a:pt x="146" y="308"/>
                  <a:pt x="146" y="308"/>
                  <a:pt x="146" y="308"/>
                </a:cubicBezTo>
                <a:cubicBezTo>
                  <a:pt x="167" y="308"/>
                  <a:pt x="191" y="299"/>
                  <a:pt x="211" y="279"/>
                </a:cubicBezTo>
                <a:cubicBezTo>
                  <a:pt x="211" y="279"/>
                  <a:pt x="211" y="279"/>
                  <a:pt x="211" y="279"/>
                </a:cubicBezTo>
                <a:cubicBezTo>
                  <a:pt x="216" y="274"/>
                  <a:pt x="222" y="266"/>
                  <a:pt x="229" y="256"/>
                </a:cubicBezTo>
                <a:cubicBezTo>
                  <a:pt x="229" y="256"/>
                  <a:pt x="229" y="256"/>
                  <a:pt x="229" y="256"/>
                </a:cubicBezTo>
                <a:cubicBezTo>
                  <a:pt x="235" y="247"/>
                  <a:pt x="242" y="235"/>
                  <a:pt x="249" y="224"/>
                </a:cubicBezTo>
                <a:cubicBezTo>
                  <a:pt x="249" y="224"/>
                  <a:pt x="249" y="224"/>
                  <a:pt x="249" y="224"/>
                </a:cubicBezTo>
                <a:cubicBezTo>
                  <a:pt x="263" y="200"/>
                  <a:pt x="276" y="174"/>
                  <a:pt x="286" y="154"/>
                </a:cubicBezTo>
                <a:cubicBezTo>
                  <a:pt x="286" y="154"/>
                  <a:pt x="286" y="154"/>
                  <a:pt x="286" y="154"/>
                </a:cubicBezTo>
                <a:cubicBezTo>
                  <a:pt x="292" y="141"/>
                  <a:pt x="297" y="130"/>
                  <a:pt x="298" y="126"/>
                </a:cubicBezTo>
                <a:cubicBezTo>
                  <a:pt x="298" y="126"/>
                  <a:pt x="298" y="126"/>
                  <a:pt x="298" y="126"/>
                </a:cubicBezTo>
                <a:cubicBezTo>
                  <a:pt x="298" y="126"/>
                  <a:pt x="298" y="126"/>
                  <a:pt x="298" y="126"/>
                </a:cubicBezTo>
                <a:cubicBezTo>
                  <a:pt x="299" y="124"/>
                  <a:pt x="300" y="122"/>
                  <a:pt x="302" y="121"/>
                </a:cubicBezTo>
                <a:cubicBezTo>
                  <a:pt x="302" y="121"/>
                  <a:pt x="302" y="121"/>
                  <a:pt x="302" y="121"/>
                </a:cubicBezTo>
                <a:cubicBezTo>
                  <a:pt x="304" y="118"/>
                  <a:pt x="308"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1" y="117"/>
                  <a:pt x="311" y="117"/>
                  <a:pt x="311" y="117"/>
                </a:cubicBezTo>
                <a:cubicBezTo>
                  <a:pt x="315" y="117"/>
                  <a:pt x="318" y="118"/>
                  <a:pt x="320" y="120"/>
                </a:cubicBezTo>
                <a:cubicBezTo>
                  <a:pt x="320" y="120"/>
                  <a:pt x="320" y="120"/>
                  <a:pt x="320" y="120"/>
                </a:cubicBezTo>
                <a:cubicBezTo>
                  <a:pt x="320" y="120"/>
                  <a:pt x="320" y="120"/>
                  <a:pt x="320" y="120"/>
                </a:cubicBezTo>
                <a:cubicBezTo>
                  <a:pt x="320" y="120"/>
                  <a:pt x="320" y="120"/>
                  <a:pt x="320" y="120"/>
                </a:cubicBezTo>
                <a:cubicBezTo>
                  <a:pt x="320" y="120"/>
                  <a:pt x="320" y="120"/>
                  <a:pt x="320" y="120"/>
                </a:cubicBezTo>
                <a:cubicBezTo>
                  <a:pt x="320" y="120"/>
                  <a:pt x="320" y="120"/>
                  <a:pt x="320" y="120"/>
                </a:cubicBezTo>
                <a:cubicBezTo>
                  <a:pt x="321" y="121"/>
                  <a:pt x="321" y="122"/>
                  <a:pt x="322" y="122"/>
                </a:cubicBezTo>
                <a:cubicBezTo>
                  <a:pt x="322" y="122"/>
                  <a:pt x="322" y="122"/>
                  <a:pt x="322" y="122"/>
                </a:cubicBezTo>
                <a:cubicBezTo>
                  <a:pt x="322" y="122"/>
                  <a:pt x="322" y="122"/>
                  <a:pt x="322" y="122"/>
                </a:cubicBezTo>
                <a:cubicBezTo>
                  <a:pt x="322" y="122"/>
                  <a:pt x="322" y="122"/>
                  <a:pt x="322" y="122"/>
                </a:cubicBezTo>
                <a:cubicBezTo>
                  <a:pt x="322" y="122"/>
                  <a:pt x="322" y="122"/>
                  <a:pt x="322" y="122"/>
                </a:cubicBezTo>
                <a:cubicBezTo>
                  <a:pt x="322" y="122"/>
                  <a:pt x="322" y="122"/>
                  <a:pt x="322" y="122"/>
                </a:cubicBezTo>
                <a:cubicBezTo>
                  <a:pt x="322" y="122"/>
                  <a:pt x="322" y="123"/>
                  <a:pt x="322" y="123"/>
                </a:cubicBezTo>
                <a:cubicBezTo>
                  <a:pt x="322" y="123"/>
                  <a:pt x="322" y="123"/>
                  <a:pt x="322" y="123"/>
                </a:cubicBezTo>
                <a:cubicBezTo>
                  <a:pt x="324" y="125"/>
                  <a:pt x="324" y="128"/>
                  <a:pt x="324" y="131"/>
                </a:cubicBezTo>
                <a:cubicBezTo>
                  <a:pt x="324" y="131"/>
                  <a:pt x="324" y="131"/>
                  <a:pt x="324" y="131"/>
                </a:cubicBezTo>
                <a:cubicBezTo>
                  <a:pt x="322" y="176"/>
                  <a:pt x="317" y="235"/>
                  <a:pt x="313" y="261"/>
                </a:cubicBezTo>
                <a:cubicBezTo>
                  <a:pt x="313" y="261"/>
                  <a:pt x="313" y="261"/>
                  <a:pt x="313" y="261"/>
                </a:cubicBezTo>
                <a:cubicBezTo>
                  <a:pt x="300" y="347"/>
                  <a:pt x="259" y="398"/>
                  <a:pt x="228" y="425"/>
                </a:cubicBezTo>
                <a:cubicBezTo>
                  <a:pt x="228" y="425"/>
                  <a:pt x="228" y="425"/>
                  <a:pt x="228" y="425"/>
                </a:cubicBezTo>
                <a:cubicBezTo>
                  <a:pt x="215" y="436"/>
                  <a:pt x="204" y="443"/>
                  <a:pt x="193" y="448"/>
                </a:cubicBezTo>
                <a:cubicBezTo>
                  <a:pt x="193" y="448"/>
                  <a:pt x="193" y="448"/>
                  <a:pt x="193" y="448"/>
                </a:cubicBezTo>
                <a:cubicBezTo>
                  <a:pt x="182" y="452"/>
                  <a:pt x="172" y="453"/>
                  <a:pt x="163" y="453"/>
                </a:cubicBezTo>
                <a:cubicBezTo>
                  <a:pt x="163" y="453"/>
                  <a:pt x="163" y="453"/>
                  <a:pt x="163" y="453"/>
                </a:cubicBezTo>
                <a:cubicBezTo>
                  <a:pt x="163" y="453"/>
                  <a:pt x="163" y="453"/>
                  <a:pt x="163" y="453"/>
                </a:cubicBezTo>
                <a:close/>
                <a:moveTo>
                  <a:pt x="154" y="248"/>
                </a:moveTo>
                <a:cubicBezTo>
                  <a:pt x="162" y="243"/>
                  <a:pt x="168" y="237"/>
                  <a:pt x="172" y="231"/>
                </a:cubicBezTo>
                <a:cubicBezTo>
                  <a:pt x="172" y="231"/>
                  <a:pt x="172" y="231"/>
                  <a:pt x="172" y="231"/>
                </a:cubicBezTo>
                <a:cubicBezTo>
                  <a:pt x="176" y="225"/>
                  <a:pt x="178" y="220"/>
                  <a:pt x="179" y="216"/>
                </a:cubicBezTo>
                <a:cubicBezTo>
                  <a:pt x="179" y="216"/>
                  <a:pt x="179" y="216"/>
                  <a:pt x="179" y="216"/>
                </a:cubicBezTo>
                <a:cubicBezTo>
                  <a:pt x="180" y="214"/>
                  <a:pt x="180" y="213"/>
                  <a:pt x="180" y="212"/>
                </a:cubicBezTo>
                <a:cubicBezTo>
                  <a:pt x="180" y="212"/>
                  <a:pt x="180" y="212"/>
                  <a:pt x="180" y="212"/>
                </a:cubicBezTo>
                <a:cubicBezTo>
                  <a:pt x="180" y="210"/>
                  <a:pt x="180" y="207"/>
                  <a:pt x="180" y="205"/>
                </a:cubicBezTo>
                <a:cubicBezTo>
                  <a:pt x="180" y="205"/>
                  <a:pt x="180" y="205"/>
                  <a:pt x="180" y="205"/>
                </a:cubicBezTo>
                <a:cubicBezTo>
                  <a:pt x="180" y="198"/>
                  <a:pt x="179" y="193"/>
                  <a:pt x="176" y="188"/>
                </a:cubicBezTo>
                <a:cubicBezTo>
                  <a:pt x="176" y="188"/>
                  <a:pt x="176" y="188"/>
                  <a:pt x="176" y="188"/>
                </a:cubicBezTo>
                <a:cubicBezTo>
                  <a:pt x="174" y="185"/>
                  <a:pt x="171" y="182"/>
                  <a:pt x="169" y="181"/>
                </a:cubicBezTo>
                <a:cubicBezTo>
                  <a:pt x="169" y="181"/>
                  <a:pt x="169" y="181"/>
                  <a:pt x="169" y="181"/>
                </a:cubicBezTo>
                <a:cubicBezTo>
                  <a:pt x="166" y="180"/>
                  <a:pt x="163" y="179"/>
                  <a:pt x="160" y="179"/>
                </a:cubicBezTo>
                <a:cubicBezTo>
                  <a:pt x="160" y="179"/>
                  <a:pt x="160" y="179"/>
                  <a:pt x="160" y="179"/>
                </a:cubicBezTo>
                <a:cubicBezTo>
                  <a:pt x="156" y="179"/>
                  <a:pt x="151" y="180"/>
                  <a:pt x="147" y="182"/>
                </a:cubicBezTo>
                <a:cubicBezTo>
                  <a:pt x="147" y="182"/>
                  <a:pt x="147" y="182"/>
                  <a:pt x="147" y="182"/>
                </a:cubicBezTo>
                <a:cubicBezTo>
                  <a:pt x="143" y="184"/>
                  <a:pt x="139" y="186"/>
                  <a:pt x="137" y="188"/>
                </a:cubicBezTo>
                <a:cubicBezTo>
                  <a:pt x="137" y="188"/>
                  <a:pt x="137" y="188"/>
                  <a:pt x="137" y="188"/>
                </a:cubicBezTo>
                <a:cubicBezTo>
                  <a:pt x="134" y="192"/>
                  <a:pt x="129" y="199"/>
                  <a:pt x="125" y="207"/>
                </a:cubicBezTo>
                <a:cubicBezTo>
                  <a:pt x="125" y="207"/>
                  <a:pt x="125" y="207"/>
                  <a:pt x="125" y="207"/>
                </a:cubicBezTo>
                <a:cubicBezTo>
                  <a:pt x="122" y="215"/>
                  <a:pt x="120" y="224"/>
                  <a:pt x="120" y="232"/>
                </a:cubicBezTo>
                <a:cubicBezTo>
                  <a:pt x="120" y="232"/>
                  <a:pt x="120" y="232"/>
                  <a:pt x="120" y="232"/>
                </a:cubicBezTo>
                <a:cubicBezTo>
                  <a:pt x="120" y="236"/>
                  <a:pt x="120" y="240"/>
                  <a:pt x="122" y="243"/>
                </a:cubicBezTo>
                <a:cubicBezTo>
                  <a:pt x="122" y="243"/>
                  <a:pt x="122" y="243"/>
                  <a:pt x="122" y="243"/>
                </a:cubicBezTo>
                <a:cubicBezTo>
                  <a:pt x="123" y="246"/>
                  <a:pt x="125" y="248"/>
                  <a:pt x="128" y="249"/>
                </a:cubicBezTo>
                <a:cubicBezTo>
                  <a:pt x="128" y="249"/>
                  <a:pt x="128" y="249"/>
                  <a:pt x="128" y="249"/>
                </a:cubicBezTo>
                <a:cubicBezTo>
                  <a:pt x="131" y="251"/>
                  <a:pt x="135" y="252"/>
                  <a:pt x="139" y="252"/>
                </a:cubicBezTo>
                <a:cubicBezTo>
                  <a:pt x="139" y="252"/>
                  <a:pt x="139" y="252"/>
                  <a:pt x="139" y="252"/>
                </a:cubicBezTo>
                <a:cubicBezTo>
                  <a:pt x="145" y="252"/>
                  <a:pt x="150" y="250"/>
                  <a:pt x="154" y="24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533"/>
          <p:cNvSpPr>
            <a:spLocks/>
          </p:cNvSpPr>
          <p:nvPr userDrawn="1"/>
        </p:nvSpPr>
        <p:spPr bwMode="auto">
          <a:xfrm>
            <a:off x="8720225" y="3086208"/>
            <a:ext cx="517525" cy="323850"/>
          </a:xfrm>
          <a:custGeom>
            <a:avLst/>
            <a:gdLst/>
            <a:ahLst/>
            <a:cxnLst>
              <a:cxn ang="0">
                <a:pos x="225" y="0"/>
              </a:cxn>
              <a:cxn ang="0">
                <a:pos x="199" y="31"/>
              </a:cxn>
              <a:cxn ang="0">
                <a:pos x="199" y="39"/>
              </a:cxn>
              <a:cxn ang="0">
                <a:pos x="122" y="39"/>
              </a:cxn>
              <a:cxn ang="0">
                <a:pos x="92" y="70"/>
              </a:cxn>
              <a:cxn ang="0">
                <a:pos x="92" y="70"/>
              </a:cxn>
              <a:cxn ang="0">
                <a:pos x="105" y="84"/>
              </a:cxn>
              <a:cxn ang="0">
                <a:pos x="118" y="70"/>
              </a:cxn>
              <a:cxn ang="0">
                <a:pos x="118" y="70"/>
              </a:cxn>
              <a:cxn ang="0">
                <a:pos x="122" y="66"/>
              </a:cxn>
              <a:cxn ang="0">
                <a:pos x="213" y="66"/>
              </a:cxn>
              <a:cxn ang="0">
                <a:pos x="226" y="53"/>
              </a:cxn>
              <a:cxn ang="0">
                <a:pos x="226" y="31"/>
              </a:cxn>
              <a:cxn ang="0">
                <a:pos x="227" y="26"/>
              </a:cxn>
              <a:cxn ang="0">
                <a:pos x="323" y="26"/>
              </a:cxn>
              <a:cxn ang="0">
                <a:pos x="324" y="31"/>
              </a:cxn>
              <a:cxn ang="0">
                <a:pos x="324" y="53"/>
              </a:cxn>
              <a:cxn ang="0">
                <a:pos x="337" y="66"/>
              </a:cxn>
              <a:cxn ang="0">
                <a:pos x="428" y="66"/>
              </a:cxn>
              <a:cxn ang="0">
                <a:pos x="431" y="70"/>
              </a:cxn>
              <a:cxn ang="0">
                <a:pos x="431" y="257"/>
              </a:cxn>
              <a:cxn ang="0">
                <a:pos x="428" y="261"/>
              </a:cxn>
              <a:cxn ang="0">
                <a:pos x="122" y="261"/>
              </a:cxn>
              <a:cxn ang="0">
                <a:pos x="111" y="251"/>
              </a:cxn>
              <a:cxn ang="0">
                <a:pos x="111" y="250"/>
              </a:cxn>
              <a:cxn ang="0">
                <a:pos x="35" y="125"/>
              </a:cxn>
              <a:cxn ang="0">
                <a:pos x="34" y="124"/>
              </a:cxn>
              <a:cxn ang="0">
                <a:pos x="32" y="120"/>
              </a:cxn>
              <a:cxn ang="0">
                <a:pos x="331" y="120"/>
              </a:cxn>
              <a:cxn ang="0">
                <a:pos x="396" y="236"/>
              </a:cxn>
              <a:cxn ang="0">
                <a:pos x="414" y="241"/>
              </a:cxn>
              <a:cxn ang="0">
                <a:pos x="419" y="222"/>
              </a:cxn>
              <a:cxn ang="0">
                <a:pos x="351" y="100"/>
              </a:cxn>
              <a:cxn ang="0">
                <a:pos x="339" y="94"/>
              </a:cxn>
              <a:cxn ang="0">
                <a:pos x="31" y="94"/>
              </a:cxn>
              <a:cxn ang="0">
                <a:pos x="7" y="106"/>
              </a:cxn>
              <a:cxn ang="0">
                <a:pos x="12" y="139"/>
              </a:cxn>
              <a:cxn ang="0">
                <a:pos x="12" y="139"/>
              </a:cxn>
              <a:cxn ang="0">
                <a:pos x="88" y="264"/>
              </a:cxn>
              <a:cxn ang="0">
                <a:pos x="88" y="264"/>
              </a:cxn>
              <a:cxn ang="0">
                <a:pos x="122" y="288"/>
              </a:cxn>
              <a:cxn ang="0">
                <a:pos x="428" y="288"/>
              </a:cxn>
              <a:cxn ang="0">
                <a:pos x="458" y="257"/>
              </a:cxn>
              <a:cxn ang="0">
                <a:pos x="458" y="70"/>
              </a:cxn>
              <a:cxn ang="0">
                <a:pos x="428" y="39"/>
              </a:cxn>
              <a:cxn ang="0">
                <a:pos x="350" y="39"/>
              </a:cxn>
              <a:cxn ang="0">
                <a:pos x="350" y="31"/>
              </a:cxn>
              <a:cxn ang="0">
                <a:pos x="325" y="0"/>
              </a:cxn>
              <a:cxn ang="0">
                <a:pos x="225" y="0"/>
              </a:cxn>
            </a:cxnLst>
            <a:rect l="0" t="0" r="r" b="b"/>
            <a:pathLst>
              <a:path w="458" h="288">
                <a:moveTo>
                  <a:pt x="225" y="0"/>
                </a:moveTo>
                <a:cubicBezTo>
                  <a:pt x="211" y="0"/>
                  <a:pt x="199" y="13"/>
                  <a:pt x="199" y="31"/>
                </a:cubicBezTo>
                <a:cubicBezTo>
                  <a:pt x="199" y="31"/>
                  <a:pt x="199" y="35"/>
                  <a:pt x="199" y="39"/>
                </a:cubicBezTo>
                <a:cubicBezTo>
                  <a:pt x="180" y="39"/>
                  <a:pt x="122" y="39"/>
                  <a:pt x="122" y="39"/>
                </a:cubicBezTo>
                <a:cubicBezTo>
                  <a:pt x="105" y="39"/>
                  <a:pt x="92" y="53"/>
                  <a:pt x="92" y="70"/>
                </a:cubicBezTo>
                <a:cubicBezTo>
                  <a:pt x="92" y="70"/>
                  <a:pt x="92" y="70"/>
                  <a:pt x="92" y="70"/>
                </a:cubicBezTo>
                <a:cubicBezTo>
                  <a:pt x="92" y="78"/>
                  <a:pt x="98" y="84"/>
                  <a:pt x="105" y="84"/>
                </a:cubicBezTo>
                <a:cubicBezTo>
                  <a:pt x="112" y="84"/>
                  <a:pt x="118" y="78"/>
                  <a:pt x="118" y="70"/>
                </a:cubicBezTo>
                <a:cubicBezTo>
                  <a:pt x="118" y="70"/>
                  <a:pt x="118" y="70"/>
                  <a:pt x="118" y="70"/>
                </a:cubicBezTo>
                <a:cubicBezTo>
                  <a:pt x="118" y="68"/>
                  <a:pt x="120" y="66"/>
                  <a:pt x="122" y="66"/>
                </a:cubicBezTo>
                <a:cubicBezTo>
                  <a:pt x="213" y="66"/>
                  <a:pt x="213" y="66"/>
                  <a:pt x="213" y="66"/>
                </a:cubicBezTo>
                <a:cubicBezTo>
                  <a:pt x="220" y="66"/>
                  <a:pt x="226" y="60"/>
                  <a:pt x="226" y="53"/>
                </a:cubicBezTo>
                <a:cubicBezTo>
                  <a:pt x="226" y="31"/>
                  <a:pt x="226" y="31"/>
                  <a:pt x="226" y="31"/>
                </a:cubicBezTo>
                <a:cubicBezTo>
                  <a:pt x="226" y="29"/>
                  <a:pt x="227" y="27"/>
                  <a:pt x="227" y="26"/>
                </a:cubicBezTo>
                <a:cubicBezTo>
                  <a:pt x="231" y="26"/>
                  <a:pt x="319" y="26"/>
                  <a:pt x="323" y="26"/>
                </a:cubicBezTo>
                <a:cubicBezTo>
                  <a:pt x="323" y="27"/>
                  <a:pt x="324" y="29"/>
                  <a:pt x="324" y="31"/>
                </a:cubicBezTo>
                <a:cubicBezTo>
                  <a:pt x="324" y="53"/>
                  <a:pt x="324" y="53"/>
                  <a:pt x="324" y="53"/>
                </a:cubicBezTo>
                <a:cubicBezTo>
                  <a:pt x="324" y="60"/>
                  <a:pt x="330" y="66"/>
                  <a:pt x="337" y="66"/>
                </a:cubicBezTo>
                <a:cubicBezTo>
                  <a:pt x="428" y="66"/>
                  <a:pt x="428" y="66"/>
                  <a:pt x="428" y="66"/>
                </a:cubicBezTo>
                <a:cubicBezTo>
                  <a:pt x="430" y="66"/>
                  <a:pt x="431" y="68"/>
                  <a:pt x="431" y="70"/>
                </a:cubicBezTo>
                <a:cubicBezTo>
                  <a:pt x="431" y="257"/>
                  <a:pt x="431" y="257"/>
                  <a:pt x="431" y="257"/>
                </a:cubicBezTo>
                <a:cubicBezTo>
                  <a:pt x="431" y="259"/>
                  <a:pt x="430" y="261"/>
                  <a:pt x="428" y="261"/>
                </a:cubicBezTo>
                <a:cubicBezTo>
                  <a:pt x="122" y="261"/>
                  <a:pt x="122" y="261"/>
                  <a:pt x="122" y="261"/>
                </a:cubicBezTo>
                <a:cubicBezTo>
                  <a:pt x="120" y="261"/>
                  <a:pt x="115" y="257"/>
                  <a:pt x="111" y="251"/>
                </a:cubicBezTo>
                <a:cubicBezTo>
                  <a:pt x="111" y="250"/>
                  <a:pt x="111" y="250"/>
                  <a:pt x="111" y="250"/>
                </a:cubicBezTo>
                <a:cubicBezTo>
                  <a:pt x="35" y="125"/>
                  <a:pt x="35" y="125"/>
                  <a:pt x="35" y="125"/>
                </a:cubicBezTo>
                <a:cubicBezTo>
                  <a:pt x="35" y="125"/>
                  <a:pt x="34" y="125"/>
                  <a:pt x="34" y="124"/>
                </a:cubicBezTo>
                <a:cubicBezTo>
                  <a:pt x="34" y="123"/>
                  <a:pt x="33" y="122"/>
                  <a:pt x="32" y="120"/>
                </a:cubicBezTo>
                <a:cubicBezTo>
                  <a:pt x="34" y="120"/>
                  <a:pt x="316" y="120"/>
                  <a:pt x="331" y="120"/>
                </a:cubicBezTo>
                <a:cubicBezTo>
                  <a:pt x="338" y="132"/>
                  <a:pt x="396" y="236"/>
                  <a:pt x="396" y="236"/>
                </a:cubicBezTo>
                <a:cubicBezTo>
                  <a:pt x="400" y="242"/>
                  <a:pt x="408" y="244"/>
                  <a:pt x="414" y="241"/>
                </a:cubicBezTo>
                <a:cubicBezTo>
                  <a:pt x="421" y="237"/>
                  <a:pt x="423" y="229"/>
                  <a:pt x="419" y="222"/>
                </a:cubicBezTo>
                <a:cubicBezTo>
                  <a:pt x="351" y="100"/>
                  <a:pt x="351" y="100"/>
                  <a:pt x="351" y="100"/>
                </a:cubicBezTo>
                <a:cubicBezTo>
                  <a:pt x="348" y="96"/>
                  <a:pt x="344" y="94"/>
                  <a:pt x="339" y="94"/>
                </a:cubicBezTo>
                <a:cubicBezTo>
                  <a:pt x="31" y="94"/>
                  <a:pt x="31" y="94"/>
                  <a:pt x="31" y="94"/>
                </a:cubicBezTo>
                <a:cubicBezTo>
                  <a:pt x="17" y="94"/>
                  <a:pt x="10" y="100"/>
                  <a:pt x="7" y="106"/>
                </a:cubicBezTo>
                <a:cubicBezTo>
                  <a:pt x="0" y="119"/>
                  <a:pt x="10" y="136"/>
                  <a:pt x="12" y="139"/>
                </a:cubicBezTo>
                <a:cubicBezTo>
                  <a:pt x="12" y="139"/>
                  <a:pt x="12" y="139"/>
                  <a:pt x="12" y="139"/>
                </a:cubicBezTo>
                <a:cubicBezTo>
                  <a:pt x="88" y="264"/>
                  <a:pt x="88" y="264"/>
                  <a:pt x="88" y="264"/>
                </a:cubicBezTo>
                <a:cubicBezTo>
                  <a:pt x="88" y="264"/>
                  <a:pt x="88" y="264"/>
                  <a:pt x="88" y="264"/>
                </a:cubicBezTo>
                <a:cubicBezTo>
                  <a:pt x="96" y="279"/>
                  <a:pt x="109" y="288"/>
                  <a:pt x="122" y="288"/>
                </a:cubicBezTo>
                <a:cubicBezTo>
                  <a:pt x="428" y="288"/>
                  <a:pt x="428" y="288"/>
                  <a:pt x="428" y="288"/>
                </a:cubicBezTo>
                <a:cubicBezTo>
                  <a:pt x="444" y="288"/>
                  <a:pt x="458" y="274"/>
                  <a:pt x="458" y="257"/>
                </a:cubicBezTo>
                <a:cubicBezTo>
                  <a:pt x="458" y="70"/>
                  <a:pt x="458" y="70"/>
                  <a:pt x="458" y="70"/>
                </a:cubicBezTo>
                <a:cubicBezTo>
                  <a:pt x="458" y="53"/>
                  <a:pt x="444" y="39"/>
                  <a:pt x="428" y="39"/>
                </a:cubicBezTo>
                <a:cubicBezTo>
                  <a:pt x="428" y="39"/>
                  <a:pt x="370" y="39"/>
                  <a:pt x="350" y="39"/>
                </a:cubicBezTo>
                <a:cubicBezTo>
                  <a:pt x="350" y="35"/>
                  <a:pt x="350" y="31"/>
                  <a:pt x="350" y="31"/>
                </a:cubicBezTo>
                <a:cubicBezTo>
                  <a:pt x="350" y="13"/>
                  <a:pt x="339" y="0"/>
                  <a:pt x="325" y="0"/>
                </a:cubicBez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568"/>
          <p:cNvSpPr>
            <a:spLocks/>
          </p:cNvSpPr>
          <p:nvPr userDrawn="1"/>
        </p:nvSpPr>
        <p:spPr bwMode="auto">
          <a:xfrm>
            <a:off x="8754356" y="5098459"/>
            <a:ext cx="449263" cy="449263"/>
          </a:xfrm>
          <a:custGeom>
            <a:avLst/>
            <a:gdLst/>
            <a:ahLst/>
            <a:cxnLst>
              <a:cxn ang="0">
                <a:pos x="22" y="290"/>
              </a:cxn>
              <a:cxn ang="0">
                <a:pos x="52" y="66"/>
              </a:cxn>
              <a:cxn ang="0">
                <a:pos x="40" y="127"/>
              </a:cxn>
              <a:cxn ang="0">
                <a:pos x="130" y="361"/>
              </a:cxn>
              <a:cxn ang="0">
                <a:pos x="186" y="339"/>
              </a:cxn>
              <a:cxn ang="0">
                <a:pos x="183" y="322"/>
              </a:cxn>
              <a:cxn ang="0">
                <a:pos x="154" y="278"/>
              </a:cxn>
              <a:cxn ang="0">
                <a:pos x="163" y="257"/>
              </a:cxn>
              <a:cxn ang="0">
                <a:pos x="103" y="213"/>
              </a:cxn>
              <a:cxn ang="0">
                <a:pos x="69" y="113"/>
              </a:cxn>
              <a:cxn ang="0">
                <a:pos x="84" y="69"/>
              </a:cxn>
              <a:cxn ang="0">
                <a:pos x="93" y="31"/>
              </a:cxn>
              <a:cxn ang="0">
                <a:pos x="127" y="19"/>
              </a:cxn>
              <a:cxn ang="0">
                <a:pos x="147" y="29"/>
              </a:cxn>
              <a:cxn ang="0">
                <a:pos x="199" y="41"/>
              </a:cxn>
              <a:cxn ang="0">
                <a:pos x="249" y="91"/>
              </a:cxn>
              <a:cxn ang="0">
                <a:pos x="250" y="102"/>
              </a:cxn>
              <a:cxn ang="0">
                <a:pos x="238" y="119"/>
              </a:cxn>
              <a:cxn ang="0">
                <a:pos x="181" y="172"/>
              </a:cxn>
              <a:cxn ang="0">
                <a:pos x="172" y="167"/>
              </a:cxn>
              <a:cxn ang="0">
                <a:pos x="165" y="161"/>
              </a:cxn>
              <a:cxn ang="0">
                <a:pos x="151" y="167"/>
              </a:cxn>
              <a:cxn ang="0">
                <a:pos x="156" y="181"/>
              </a:cxn>
              <a:cxn ang="0">
                <a:pos x="177" y="197"/>
              </a:cxn>
              <a:cxn ang="0">
                <a:pos x="188" y="213"/>
              </a:cxn>
              <a:cxn ang="0">
                <a:pos x="201" y="208"/>
              </a:cxn>
              <a:cxn ang="0">
                <a:pos x="256" y="225"/>
              </a:cxn>
              <a:cxn ang="0">
                <a:pos x="330" y="259"/>
              </a:cxn>
              <a:cxn ang="0">
                <a:pos x="315" y="307"/>
              </a:cxn>
              <a:cxn ang="0">
                <a:pos x="283" y="354"/>
              </a:cxn>
              <a:cxn ang="0">
                <a:pos x="352" y="113"/>
              </a:cxn>
              <a:cxn ang="0">
                <a:pos x="170" y="26"/>
              </a:cxn>
              <a:cxn ang="0">
                <a:pos x="199" y="0"/>
              </a:cxn>
              <a:cxn ang="0">
                <a:pos x="399" y="200"/>
              </a:cxn>
              <a:cxn ang="0">
                <a:pos x="222" y="398"/>
              </a:cxn>
              <a:cxn ang="0">
                <a:pos x="265" y="324"/>
              </a:cxn>
              <a:cxn ang="0">
                <a:pos x="309" y="273"/>
              </a:cxn>
              <a:cxn ang="0">
                <a:pos x="208" y="233"/>
              </a:cxn>
              <a:cxn ang="0">
                <a:pos x="166" y="226"/>
              </a:cxn>
              <a:cxn ang="0">
                <a:pos x="132" y="192"/>
              </a:cxn>
              <a:cxn ang="0">
                <a:pos x="148" y="140"/>
              </a:cxn>
              <a:cxn ang="0">
                <a:pos x="182" y="144"/>
              </a:cxn>
              <a:cxn ang="0">
                <a:pos x="225" y="97"/>
              </a:cxn>
              <a:cxn ang="0">
                <a:pos x="185" y="62"/>
              </a:cxn>
              <a:cxn ang="0">
                <a:pos x="110" y="48"/>
              </a:cxn>
              <a:cxn ang="0">
                <a:pos x="95" y="111"/>
              </a:cxn>
              <a:cxn ang="0">
                <a:pos x="102" y="179"/>
              </a:cxn>
              <a:cxn ang="0">
                <a:pos x="159" y="224"/>
              </a:cxn>
              <a:cxn ang="0">
                <a:pos x="189" y="256"/>
              </a:cxn>
              <a:cxn ang="0">
                <a:pos x="178" y="276"/>
              </a:cxn>
              <a:cxn ang="0">
                <a:pos x="183" y="287"/>
              </a:cxn>
              <a:cxn ang="0">
                <a:pos x="210" y="332"/>
              </a:cxn>
              <a:cxn ang="0">
                <a:pos x="184" y="398"/>
              </a:cxn>
            </a:cxnLst>
            <a:rect l="0" t="0" r="r" b="b"/>
            <a:pathLst>
              <a:path w="399" h="398">
                <a:moveTo>
                  <a:pt x="183" y="398"/>
                </a:moveTo>
                <a:cubicBezTo>
                  <a:pt x="182" y="398"/>
                  <a:pt x="156" y="397"/>
                  <a:pt x="122" y="384"/>
                </a:cubicBezTo>
                <a:cubicBezTo>
                  <a:pt x="89" y="370"/>
                  <a:pt x="48" y="342"/>
                  <a:pt x="22" y="290"/>
                </a:cubicBezTo>
                <a:cubicBezTo>
                  <a:pt x="6" y="259"/>
                  <a:pt x="0" y="228"/>
                  <a:pt x="0" y="200"/>
                </a:cubicBezTo>
                <a:cubicBezTo>
                  <a:pt x="0" y="168"/>
                  <a:pt x="8" y="140"/>
                  <a:pt x="18" y="117"/>
                </a:cubicBezTo>
                <a:cubicBezTo>
                  <a:pt x="29" y="94"/>
                  <a:pt x="41" y="77"/>
                  <a:pt x="52" y="66"/>
                </a:cubicBezTo>
                <a:cubicBezTo>
                  <a:pt x="56" y="61"/>
                  <a:pt x="64" y="61"/>
                  <a:pt x="68" y="66"/>
                </a:cubicBezTo>
                <a:cubicBezTo>
                  <a:pt x="73" y="70"/>
                  <a:pt x="73" y="78"/>
                  <a:pt x="69" y="82"/>
                </a:cubicBezTo>
                <a:cubicBezTo>
                  <a:pt x="61" y="90"/>
                  <a:pt x="49" y="106"/>
                  <a:pt x="40" y="127"/>
                </a:cubicBezTo>
                <a:cubicBezTo>
                  <a:pt x="31" y="147"/>
                  <a:pt x="24" y="172"/>
                  <a:pt x="24" y="200"/>
                </a:cubicBezTo>
                <a:cubicBezTo>
                  <a:pt x="24" y="225"/>
                  <a:pt x="29" y="251"/>
                  <a:pt x="43" y="279"/>
                </a:cubicBezTo>
                <a:cubicBezTo>
                  <a:pt x="66" y="325"/>
                  <a:pt x="100" y="349"/>
                  <a:pt x="130" y="361"/>
                </a:cubicBezTo>
                <a:cubicBezTo>
                  <a:pt x="149" y="369"/>
                  <a:pt x="166" y="373"/>
                  <a:pt x="176" y="374"/>
                </a:cubicBezTo>
                <a:cubicBezTo>
                  <a:pt x="176" y="372"/>
                  <a:pt x="177" y="370"/>
                  <a:pt x="178" y="368"/>
                </a:cubicBezTo>
                <a:cubicBezTo>
                  <a:pt x="181" y="359"/>
                  <a:pt x="184" y="348"/>
                  <a:pt x="186" y="339"/>
                </a:cubicBezTo>
                <a:cubicBezTo>
                  <a:pt x="187" y="336"/>
                  <a:pt x="187" y="334"/>
                  <a:pt x="187" y="332"/>
                </a:cubicBezTo>
                <a:cubicBezTo>
                  <a:pt x="187" y="330"/>
                  <a:pt x="187" y="329"/>
                  <a:pt x="186" y="328"/>
                </a:cubicBezTo>
                <a:cubicBezTo>
                  <a:pt x="186" y="326"/>
                  <a:pt x="185" y="324"/>
                  <a:pt x="183" y="322"/>
                </a:cubicBezTo>
                <a:cubicBezTo>
                  <a:pt x="180" y="318"/>
                  <a:pt x="174" y="312"/>
                  <a:pt x="166" y="303"/>
                </a:cubicBezTo>
                <a:cubicBezTo>
                  <a:pt x="162" y="299"/>
                  <a:pt x="159" y="295"/>
                  <a:pt x="157" y="290"/>
                </a:cubicBezTo>
                <a:cubicBezTo>
                  <a:pt x="155" y="286"/>
                  <a:pt x="154" y="282"/>
                  <a:pt x="154" y="278"/>
                </a:cubicBezTo>
                <a:cubicBezTo>
                  <a:pt x="154" y="274"/>
                  <a:pt x="155" y="270"/>
                  <a:pt x="156" y="267"/>
                </a:cubicBezTo>
                <a:cubicBezTo>
                  <a:pt x="158" y="264"/>
                  <a:pt x="159" y="262"/>
                  <a:pt x="161" y="260"/>
                </a:cubicBezTo>
                <a:cubicBezTo>
                  <a:pt x="161" y="259"/>
                  <a:pt x="162" y="258"/>
                  <a:pt x="163" y="257"/>
                </a:cubicBezTo>
                <a:cubicBezTo>
                  <a:pt x="163" y="257"/>
                  <a:pt x="163" y="256"/>
                  <a:pt x="162" y="256"/>
                </a:cubicBezTo>
                <a:cubicBezTo>
                  <a:pt x="159" y="253"/>
                  <a:pt x="153" y="249"/>
                  <a:pt x="147" y="244"/>
                </a:cubicBezTo>
                <a:cubicBezTo>
                  <a:pt x="133" y="235"/>
                  <a:pt x="117" y="224"/>
                  <a:pt x="103" y="213"/>
                </a:cubicBezTo>
                <a:cubicBezTo>
                  <a:pt x="94" y="205"/>
                  <a:pt x="86" y="198"/>
                  <a:pt x="81" y="190"/>
                </a:cubicBezTo>
                <a:cubicBezTo>
                  <a:pt x="72" y="173"/>
                  <a:pt x="67" y="151"/>
                  <a:pt x="67" y="131"/>
                </a:cubicBezTo>
                <a:cubicBezTo>
                  <a:pt x="67" y="125"/>
                  <a:pt x="67" y="119"/>
                  <a:pt x="69" y="113"/>
                </a:cubicBezTo>
                <a:cubicBezTo>
                  <a:pt x="70" y="107"/>
                  <a:pt x="72" y="102"/>
                  <a:pt x="76" y="97"/>
                </a:cubicBezTo>
                <a:cubicBezTo>
                  <a:pt x="77" y="95"/>
                  <a:pt x="79" y="91"/>
                  <a:pt x="81" y="86"/>
                </a:cubicBezTo>
                <a:cubicBezTo>
                  <a:pt x="82" y="81"/>
                  <a:pt x="83" y="75"/>
                  <a:pt x="84" y="69"/>
                </a:cubicBezTo>
                <a:cubicBezTo>
                  <a:pt x="86" y="58"/>
                  <a:pt x="87" y="47"/>
                  <a:pt x="87" y="43"/>
                </a:cubicBezTo>
                <a:cubicBezTo>
                  <a:pt x="87" y="41"/>
                  <a:pt x="87" y="41"/>
                  <a:pt x="87" y="41"/>
                </a:cubicBezTo>
                <a:cubicBezTo>
                  <a:pt x="87" y="37"/>
                  <a:pt x="90" y="33"/>
                  <a:pt x="93" y="31"/>
                </a:cubicBezTo>
                <a:cubicBezTo>
                  <a:pt x="115" y="19"/>
                  <a:pt x="115" y="19"/>
                  <a:pt x="115" y="19"/>
                </a:cubicBezTo>
                <a:cubicBezTo>
                  <a:pt x="119" y="17"/>
                  <a:pt x="124" y="17"/>
                  <a:pt x="127" y="19"/>
                </a:cubicBezTo>
                <a:cubicBezTo>
                  <a:pt x="127" y="19"/>
                  <a:pt x="127" y="19"/>
                  <a:pt x="127" y="19"/>
                </a:cubicBezTo>
                <a:cubicBezTo>
                  <a:pt x="128" y="20"/>
                  <a:pt x="128" y="20"/>
                  <a:pt x="128" y="20"/>
                </a:cubicBezTo>
                <a:cubicBezTo>
                  <a:pt x="129" y="21"/>
                  <a:pt x="131" y="21"/>
                  <a:pt x="133" y="22"/>
                </a:cubicBezTo>
                <a:cubicBezTo>
                  <a:pt x="136" y="24"/>
                  <a:pt x="141" y="27"/>
                  <a:pt x="147" y="29"/>
                </a:cubicBezTo>
                <a:cubicBezTo>
                  <a:pt x="158" y="34"/>
                  <a:pt x="173" y="39"/>
                  <a:pt x="185" y="39"/>
                </a:cubicBezTo>
                <a:cubicBezTo>
                  <a:pt x="186" y="39"/>
                  <a:pt x="188" y="39"/>
                  <a:pt x="190" y="39"/>
                </a:cubicBezTo>
                <a:cubicBezTo>
                  <a:pt x="193" y="38"/>
                  <a:pt x="196" y="39"/>
                  <a:pt x="199" y="41"/>
                </a:cubicBezTo>
                <a:cubicBezTo>
                  <a:pt x="199" y="41"/>
                  <a:pt x="217" y="57"/>
                  <a:pt x="232" y="70"/>
                </a:cubicBezTo>
                <a:cubicBezTo>
                  <a:pt x="237" y="75"/>
                  <a:pt x="241" y="80"/>
                  <a:pt x="244" y="84"/>
                </a:cubicBezTo>
                <a:cubicBezTo>
                  <a:pt x="246" y="86"/>
                  <a:pt x="248" y="88"/>
                  <a:pt x="249" y="91"/>
                </a:cubicBezTo>
                <a:cubicBezTo>
                  <a:pt x="250" y="93"/>
                  <a:pt x="251" y="94"/>
                  <a:pt x="251" y="98"/>
                </a:cubicBezTo>
                <a:cubicBezTo>
                  <a:pt x="251" y="99"/>
                  <a:pt x="251" y="101"/>
                  <a:pt x="251" y="102"/>
                </a:cubicBezTo>
                <a:cubicBezTo>
                  <a:pt x="250" y="102"/>
                  <a:pt x="250" y="102"/>
                  <a:pt x="250" y="102"/>
                </a:cubicBezTo>
                <a:cubicBezTo>
                  <a:pt x="249" y="105"/>
                  <a:pt x="249" y="106"/>
                  <a:pt x="248" y="107"/>
                </a:cubicBezTo>
                <a:cubicBezTo>
                  <a:pt x="247" y="108"/>
                  <a:pt x="246" y="109"/>
                  <a:pt x="245" y="110"/>
                </a:cubicBezTo>
                <a:cubicBezTo>
                  <a:pt x="243" y="113"/>
                  <a:pt x="241" y="115"/>
                  <a:pt x="238" y="119"/>
                </a:cubicBezTo>
                <a:cubicBezTo>
                  <a:pt x="233" y="125"/>
                  <a:pt x="225" y="132"/>
                  <a:pt x="218" y="140"/>
                </a:cubicBezTo>
                <a:cubicBezTo>
                  <a:pt x="204" y="155"/>
                  <a:pt x="190" y="169"/>
                  <a:pt x="190" y="169"/>
                </a:cubicBezTo>
                <a:cubicBezTo>
                  <a:pt x="188" y="171"/>
                  <a:pt x="184" y="173"/>
                  <a:pt x="181" y="172"/>
                </a:cubicBezTo>
                <a:cubicBezTo>
                  <a:pt x="177" y="172"/>
                  <a:pt x="174" y="170"/>
                  <a:pt x="172" y="167"/>
                </a:cubicBezTo>
                <a:cubicBezTo>
                  <a:pt x="172" y="167"/>
                  <a:pt x="172" y="167"/>
                  <a:pt x="172" y="167"/>
                </a:cubicBezTo>
                <a:cubicBezTo>
                  <a:pt x="172" y="167"/>
                  <a:pt x="172" y="167"/>
                  <a:pt x="172" y="167"/>
                </a:cubicBezTo>
                <a:cubicBezTo>
                  <a:pt x="172" y="167"/>
                  <a:pt x="172" y="166"/>
                  <a:pt x="172" y="166"/>
                </a:cubicBezTo>
                <a:cubicBezTo>
                  <a:pt x="171" y="166"/>
                  <a:pt x="171" y="165"/>
                  <a:pt x="170" y="164"/>
                </a:cubicBezTo>
                <a:cubicBezTo>
                  <a:pt x="169" y="163"/>
                  <a:pt x="167" y="161"/>
                  <a:pt x="165" y="161"/>
                </a:cubicBezTo>
                <a:cubicBezTo>
                  <a:pt x="164" y="160"/>
                  <a:pt x="163" y="160"/>
                  <a:pt x="162" y="160"/>
                </a:cubicBezTo>
                <a:cubicBezTo>
                  <a:pt x="161" y="160"/>
                  <a:pt x="160" y="160"/>
                  <a:pt x="158" y="161"/>
                </a:cubicBezTo>
                <a:cubicBezTo>
                  <a:pt x="157" y="162"/>
                  <a:pt x="154" y="164"/>
                  <a:pt x="151" y="167"/>
                </a:cubicBezTo>
                <a:cubicBezTo>
                  <a:pt x="148" y="171"/>
                  <a:pt x="148" y="173"/>
                  <a:pt x="148" y="173"/>
                </a:cubicBezTo>
                <a:cubicBezTo>
                  <a:pt x="148" y="174"/>
                  <a:pt x="148" y="174"/>
                  <a:pt x="149" y="176"/>
                </a:cubicBezTo>
                <a:cubicBezTo>
                  <a:pt x="151" y="178"/>
                  <a:pt x="153" y="180"/>
                  <a:pt x="156" y="181"/>
                </a:cubicBezTo>
                <a:cubicBezTo>
                  <a:pt x="162" y="185"/>
                  <a:pt x="169" y="187"/>
                  <a:pt x="169" y="187"/>
                </a:cubicBezTo>
                <a:cubicBezTo>
                  <a:pt x="169" y="187"/>
                  <a:pt x="169" y="187"/>
                  <a:pt x="169" y="187"/>
                </a:cubicBezTo>
                <a:cubicBezTo>
                  <a:pt x="173" y="188"/>
                  <a:pt x="177" y="192"/>
                  <a:pt x="177" y="197"/>
                </a:cubicBezTo>
                <a:cubicBezTo>
                  <a:pt x="178" y="203"/>
                  <a:pt x="181" y="207"/>
                  <a:pt x="183" y="210"/>
                </a:cubicBezTo>
                <a:cubicBezTo>
                  <a:pt x="185" y="212"/>
                  <a:pt x="188" y="213"/>
                  <a:pt x="188" y="213"/>
                </a:cubicBezTo>
                <a:cubicBezTo>
                  <a:pt x="188" y="213"/>
                  <a:pt x="188" y="213"/>
                  <a:pt x="188" y="213"/>
                </a:cubicBezTo>
                <a:cubicBezTo>
                  <a:pt x="188" y="213"/>
                  <a:pt x="188" y="213"/>
                  <a:pt x="188" y="213"/>
                </a:cubicBezTo>
                <a:cubicBezTo>
                  <a:pt x="191" y="211"/>
                  <a:pt x="193" y="210"/>
                  <a:pt x="195" y="209"/>
                </a:cubicBezTo>
                <a:cubicBezTo>
                  <a:pt x="197" y="209"/>
                  <a:pt x="199" y="208"/>
                  <a:pt x="201" y="208"/>
                </a:cubicBezTo>
                <a:cubicBezTo>
                  <a:pt x="205" y="208"/>
                  <a:pt x="208" y="209"/>
                  <a:pt x="212" y="210"/>
                </a:cubicBezTo>
                <a:cubicBezTo>
                  <a:pt x="216" y="211"/>
                  <a:pt x="221" y="212"/>
                  <a:pt x="225" y="214"/>
                </a:cubicBezTo>
                <a:cubicBezTo>
                  <a:pt x="235" y="217"/>
                  <a:pt x="245" y="221"/>
                  <a:pt x="256" y="225"/>
                </a:cubicBezTo>
                <a:cubicBezTo>
                  <a:pt x="277" y="234"/>
                  <a:pt x="300" y="244"/>
                  <a:pt x="312" y="249"/>
                </a:cubicBezTo>
                <a:cubicBezTo>
                  <a:pt x="316" y="250"/>
                  <a:pt x="319" y="251"/>
                  <a:pt x="320" y="252"/>
                </a:cubicBezTo>
                <a:cubicBezTo>
                  <a:pt x="324" y="253"/>
                  <a:pt x="327" y="255"/>
                  <a:pt x="330" y="259"/>
                </a:cubicBezTo>
                <a:cubicBezTo>
                  <a:pt x="332" y="262"/>
                  <a:pt x="333" y="266"/>
                  <a:pt x="333" y="270"/>
                </a:cubicBezTo>
                <a:cubicBezTo>
                  <a:pt x="333" y="277"/>
                  <a:pt x="331" y="282"/>
                  <a:pt x="328" y="288"/>
                </a:cubicBezTo>
                <a:cubicBezTo>
                  <a:pt x="324" y="294"/>
                  <a:pt x="320" y="301"/>
                  <a:pt x="315" y="307"/>
                </a:cubicBezTo>
                <a:cubicBezTo>
                  <a:pt x="305" y="319"/>
                  <a:pt x="293" y="332"/>
                  <a:pt x="279" y="343"/>
                </a:cubicBezTo>
                <a:cubicBezTo>
                  <a:pt x="269" y="351"/>
                  <a:pt x="259" y="360"/>
                  <a:pt x="252" y="368"/>
                </a:cubicBezTo>
                <a:cubicBezTo>
                  <a:pt x="261" y="365"/>
                  <a:pt x="272" y="360"/>
                  <a:pt x="283" y="354"/>
                </a:cubicBezTo>
                <a:cubicBezTo>
                  <a:pt x="305" y="343"/>
                  <a:pt x="328" y="324"/>
                  <a:pt x="346" y="298"/>
                </a:cubicBezTo>
                <a:cubicBezTo>
                  <a:pt x="363" y="272"/>
                  <a:pt x="375" y="239"/>
                  <a:pt x="375" y="200"/>
                </a:cubicBezTo>
                <a:cubicBezTo>
                  <a:pt x="375" y="166"/>
                  <a:pt x="366" y="137"/>
                  <a:pt x="352" y="113"/>
                </a:cubicBezTo>
                <a:cubicBezTo>
                  <a:pt x="338" y="89"/>
                  <a:pt x="319" y="69"/>
                  <a:pt x="300" y="55"/>
                </a:cubicBezTo>
                <a:cubicBezTo>
                  <a:pt x="269" y="34"/>
                  <a:pt x="234" y="24"/>
                  <a:pt x="199" y="24"/>
                </a:cubicBezTo>
                <a:cubicBezTo>
                  <a:pt x="189" y="24"/>
                  <a:pt x="179" y="25"/>
                  <a:pt x="170" y="26"/>
                </a:cubicBezTo>
                <a:cubicBezTo>
                  <a:pt x="163" y="27"/>
                  <a:pt x="157" y="23"/>
                  <a:pt x="156" y="16"/>
                </a:cubicBezTo>
                <a:cubicBezTo>
                  <a:pt x="155" y="10"/>
                  <a:pt x="160" y="4"/>
                  <a:pt x="166" y="3"/>
                </a:cubicBezTo>
                <a:cubicBezTo>
                  <a:pt x="177" y="1"/>
                  <a:pt x="188" y="0"/>
                  <a:pt x="199" y="0"/>
                </a:cubicBezTo>
                <a:cubicBezTo>
                  <a:pt x="238" y="0"/>
                  <a:pt x="278" y="12"/>
                  <a:pt x="313" y="36"/>
                </a:cubicBezTo>
                <a:cubicBezTo>
                  <a:pt x="335" y="52"/>
                  <a:pt x="357" y="74"/>
                  <a:pt x="372" y="101"/>
                </a:cubicBezTo>
                <a:cubicBezTo>
                  <a:pt x="388" y="129"/>
                  <a:pt x="399" y="162"/>
                  <a:pt x="399" y="200"/>
                </a:cubicBezTo>
                <a:cubicBezTo>
                  <a:pt x="399" y="244"/>
                  <a:pt x="385" y="282"/>
                  <a:pt x="365" y="311"/>
                </a:cubicBezTo>
                <a:cubicBezTo>
                  <a:pt x="345" y="340"/>
                  <a:pt x="319" y="361"/>
                  <a:pt x="294" y="375"/>
                </a:cubicBezTo>
                <a:cubicBezTo>
                  <a:pt x="257" y="395"/>
                  <a:pt x="223" y="398"/>
                  <a:pt x="222" y="398"/>
                </a:cubicBezTo>
                <a:cubicBezTo>
                  <a:pt x="217" y="398"/>
                  <a:pt x="213" y="396"/>
                  <a:pt x="211" y="392"/>
                </a:cubicBezTo>
                <a:cubicBezTo>
                  <a:pt x="208" y="388"/>
                  <a:pt x="209" y="383"/>
                  <a:pt x="211" y="379"/>
                </a:cubicBezTo>
                <a:cubicBezTo>
                  <a:pt x="212" y="379"/>
                  <a:pt x="232" y="349"/>
                  <a:pt x="265" y="324"/>
                </a:cubicBezTo>
                <a:cubicBezTo>
                  <a:pt x="274" y="317"/>
                  <a:pt x="282" y="309"/>
                  <a:pt x="290" y="301"/>
                </a:cubicBezTo>
                <a:cubicBezTo>
                  <a:pt x="297" y="292"/>
                  <a:pt x="304" y="284"/>
                  <a:pt x="307" y="277"/>
                </a:cubicBezTo>
                <a:cubicBezTo>
                  <a:pt x="308" y="276"/>
                  <a:pt x="309" y="274"/>
                  <a:pt x="309" y="273"/>
                </a:cubicBezTo>
                <a:cubicBezTo>
                  <a:pt x="305" y="271"/>
                  <a:pt x="300" y="269"/>
                  <a:pt x="294" y="266"/>
                </a:cubicBezTo>
                <a:cubicBezTo>
                  <a:pt x="285" y="263"/>
                  <a:pt x="276" y="259"/>
                  <a:pt x="265" y="254"/>
                </a:cubicBezTo>
                <a:cubicBezTo>
                  <a:pt x="244" y="246"/>
                  <a:pt x="222" y="236"/>
                  <a:pt x="208" y="233"/>
                </a:cubicBezTo>
                <a:cubicBezTo>
                  <a:pt x="206" y="232"/>
                  <a:pt x="203" y="232"/>
                  <a:pt x="202" y="232"/>
                </a:cubicBezTo>
                <a:cubicBezTo>
                  <a:pt x="198" y="235"/>
                  <a:pt x="193" y="236"/>
                  <a:pt x="188" y="236"/>
                </a:cubicBezTo>
                <a:cubicBezTo>
                  <a:pt x="179" y="236"/>
                  <a:pt x="172" y="232"/>
                  <a:pt x="166" y="226"/>
                </a:cubicBezTo>
                <a:cubicBezTo>
                  <a:pt x="161" y="221"/>
                  <a:pt x="158" y="214"/>
                  <a:pt x="156" y="207"/>
                </a:cubicBezTo>
                <a:cubicBezTo>
                  <a:pt x="154" y="207"/>
                  <a:pt x="153" y="206"/>
                  <a:pt x="151" y="205"/>
                </a:cubicBezTo>
                <a:cubicBezTo>
                  <a:pt x="145" y="203"/>
                  <a:pt x="138" y="199"/>
                  <a:pt x="132" y="192"/>
                </a:cubicBezTo>
                <a:cubicBezTo>
                  <a:pt x="128" y="187"/>
                  <a:pt x="124" y="181"/>
                  <a:pt x="124" y="173"/>
                </a:cubicBezTo>
                <a:cubicBezTo>
                  <a:pt x="124" y="165"/>
                  <a:pt x="128" y="158"/>
                  <a:pt x="134" y="151"/>
                </a:cubicBezTo>
                <a:cubicBezTo>
                  <a:pt x="138" y="146"/>
                  <a:pt x="143" y="143"/>
                  <a:pt x="148" y="140"/>
                </a:cubicBezTo>
                <a:cubicBezTo>
                  <a:pt x="152" y="138"/>
                  <a:pt x="157" y="136"/>
                  <a:pt x="162" y="136"/>
                </a:cubicBezTo>
                <a:cubicBezTo>
                  <a:pt x="167" y="136"/>
                  <a:pt x="172" y="138"/>
                  <a:pt x="176" y="139"/>
                </a:cubicBezTo>
                <a:cubicBezTo>
                  <a:pt x="178" y="141"/>
                  <a:pt x="180" y="142"/>
                  <a:pt x="182" y="144"/>
                </a:cubicBezTo>
                <a:cubicBezTo>
                  <a:pt x="186" y="140"/>
                  <a:pt x="190" y="136"/>
                  <a:pt x="194" y="131"/>
                </a:cubicBezTo>
                <a:cubicBezTo>
                  <a:pt x="206" y="119"/>
                  <a:pt x="219" y="105"/>
                  <a:pt x="225" y="98"/>
                </a:cubicBezTo>
                <a:cubicBezTo>
                  <a:pt x="225" y="97"/>
                  <a:pt x="225" y="97"/>
                  <a:pt x="225" y="97"/>
                </a:cubicBezTo>
                <a:cubicBezTo>
                  <a:pt x="222" y="93"/>
                  <a:pt x="217" y="89"/>
                  <a:pt x="212" y="84"/>
                </a:cubicBezTo>
                <a:cubicBezTo>
                  <a:pt x="203" y="76"/>
                  <a:pt x="193" y="67"/>
                  <a:pt x="188" y="62"/>
                </a:cubicBezTo>
                <a:cubicBezTo>
                  <a:pt x="187" y="62"/>
                  <a:pt x="186" y="62"/>
                  <a:pt x="185" y="62"/>
                </a:cubicBezTo>
                <a:cubicBezTo>
                  <a:pt x="167" y="62"/>
                  <a:pt x="150" y="56"/>
                  <a:pt x="137" y="51"/>
                </a:cubicBezTo>
                <a:cubicBezTo>
                  <a:pt x="131" y="48"/>
                  <a:pt x="125" y="45"/>
                  <a:pt x="121" y="43"/>
                </a:cubicBezTo>
                <a:cubicBezTo>
                  <a:pt x="110" y="48"/>
                  <a:pt x="110" y="48"/>
                  <a:pt x="110" y="48"/>
                </a:cubicBezTo>
                <a:cubicBezTo>
                  <a:pt x="110" y="51"/>
                  <a:pt x="110" y="54"/>
                  <a:pt x="109" y="58"/>
                </a:cubicBezTo>
                <a:cubicBezTo>
                  <a:pt x="108" y="67"/>
                  <a:pt x="107" y="79"/>
                  <a:pt x="104" y="90"/>
                </a:cubicBezTo>
                <a:cubicBezTo>
                  <a:pt x="102" y="97"/>
                  <a:pt x="99" y="104"/>
                  <a:pt x="95" y="111"/>
                </a:cubicBezTo>
                <a:cubicBezTo>
                  <a:pt x="93" y="112"/>
                  <a:pt x="92" y="115"/>
                  <a:pt x="91" y="118"/>
                </a:cubicBezTo>
                <a:cubicBezTo>
                  <a:pt x="91" y="122"/>
                  <a:pt x="90" y="126"/>
                  <a:pt x="90" y="131"/>
                </a:cubicBezTo>
                <a:cubicBezTo>
                  <a:pt x="90" y="147"/>
                  <a:pt x="95" y="166"/>
                  <a:pt x="102" y="179"/>
                </a:cubicBezTo>
                <a:cubicBezTo>
                  <a:pt x="103" y="180"/>
                  <a:pt x="106" y="184"/>
                  <a:pt x="109" y="187"/>
                </a:cubicBezTo>
                <a:cubicBezTo>
                  <a:pt x="113" y="191"/>
                  <a:pt x="118" y="195"/>
                  <a:pt x="124" y="199"/>
                </a:cubicBezTo>
                <a:cubicBezTo>
                  <a:pt x="135" y="208"/>
                  <a:pt x="148" y="216"/>
                  <a:pt x="159" y="224"/>
                </a:cubicBezTo>
                <a:cubicBezTo>
                  <a:pt x="166" y="230"/>
                  <a:pt x="173" y="234"/>
                  <a:pt x="178" y="239"/>
                </a:cubicBezTo>
                <a:cubicBezTo>
                  <a:pt x="181" y="242"/>
                  <a:pt x="184" y="244"/>
                  <a:pt x="186" y="248"/>
                </a:cubicBezTo>
                <a:cubicBezTo>
                  <a:pt x="187" y="250"/>
                  <a:pt x="188" y="252"/>
                  <a:pt x="189" y="256"/>
                </a:cubicBezTo>
                <a:cubicBezTo>
                  <a:pt x="189" y="258"/>
                  <a:pt x="188" y="260"/>
                  <a:pt x="187" y="262"/>
                </a:cubicBezTo>
                <a:cubicBezTo>
                  <a:pt x="185" y="266"/>
                  <a:pt x="183" y="269"/>
                  <a:pt x="181" y="271"/>
                </a:cubicBezTo>
                <a:cubicBezTo>
                  <a:pt x="179" y="274"/>
                  <a:pt x="178" y="275"/>
                  <a:pt x="178" y="276"/>
                </a:cubicBezTo>
                <a:cubicBezTo>
                  <a:pt x="178" y="277"/>
                  <a:pt x="178" y="277"/>
                  <a:pt x="178" y="278"/>
                </a:cubicBezTo>
                <a:cubicBezTo>
                  <a:pt x="178" y="278"/>
                  <a:pt x="178" y="279"/>
                  <a:pt x="178" y="280"/>
                </a:cubicBezTo>
                <a:cubicBezTo>
                  <a:pt x="179" y="282"/>
                  <a:pt x="181" y="284"/>
                  <a:pt x="183" y="287"/>
                </a:cubicBezTo>
                <a:cubicBezTo>
                  <a:pt x="189" y="293"/>
                  <a:pt x="194" y="298"/>
                  <a:pt x="198" y="303"/>
                </a:cubicBezTo>
                <a:cubicBezTo>
                  <a:pt x="202" y="308"/>
                  <a:pt x="206" y="313"/>
                  <a:pt x="208" y="319"/>
                </a:cubicBezTo>
                <a:cubicBezTo>
                  <a:pt x="210" y="323"/>
                  <a:pt x="210" y="328"/>
                  <a:pt x="210" y="332"/>
                </a:cubicBezTo>
                <a:cubicBezTo>
                  <a:pt x="210" y="336"/>
                  <a:pt x="210" y="340"/>
                  <a:pt x="209" y="344"/>
                </a:cubicBezTo>
                <a:cubicBezTo>
                  <a:pt x="204" y="364"/>
                  <a:pt x="195" y="390"/>
                  <a:pt x="195" y="391"/>
                </a:cubicBezTo>
                <a:cubicBezTo>
                  <a:pt x="193" y="395"/>
                  <a:pt x="189" y="398"/>
                  <a:pt x="184" y="398"/>
                </a:cubicBezTo>
                <a:lnTo>
                  <a:pt x="183" y="39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572"/>
          <p:cNvSpPr>
            <a:spLocks/>
          </p:cNvSpPr>
          <p:nvPr userDrawn="1"/>
        </p:nvSpPr>
        <p:spPr bwMode="auto">
          <a:xfrm>
            <a:off x="8749593" y="3741398"/>
            <a:ext cx="458788" cy="390525"/>
          </a:xfrm>
          <a:custGeom>
            <a:avLst/>
            <a:gdLst/>
            <a:ahLst/>
            <a:cxnLst>
              <a:cxn ang="0">
                <a:pos x="406" y="233"/>
              </a:cxn>
              <a:cxn ang="0">
                <a:pos x="383" y="124"/>
              </a:cxn>
              <a:cxn ang="0">
                <a:pos x="342" y="120"/>
              </a:cxn>
              <a:cxn ang="0">
                <a:pos x="333" y="124"/>
              </a:cxn>
              <a:cxn ang="0">
                <a:pos x="274" y="147"/>
              </a:cxn>
              <a:cxn ang="0">
                <a:pos x="241" y="103"/>
              </a:cxn>
              <a:cxn ang="0">
                <a:pos x="370" y="61"/>
              </a:cxn>
              <a:cxn ang="0">
                <a:pos x="240" y="19"/>
              </a:cxn>
              <a:cxn ang="0">
                <a:pos x="195" y="0"/>
              </a:cxn>
              <a:cxn ang="0">
                <a:pos x="83" y="29"/>
              </a:cxn>
              <a:cxn ang="0">
                <a:pos x="84" y="93"/>
              </a:cxn>
              <a:cxn ang="0">
                <a:pos x="165" y="129"/>
              </a:cxn>
              <a:cxn ang="0">
                <a:pos x="85" y="147"/>
              </a:cxn>
              <a:cxn ang="0">
                <a:pos x="73" y="123"/>
              </a:cxn>
              <a:cxn ang="0">
                <a:pos x="64" y="120"/>
              </a:cxn>
              <a:cxn ang="0">
                <a:pos x="23" y="124"/>
              </a:cxn>
              <a:cxn ang="0">
                <a:pos x="23" y="343"/>
              </a:cxn>
              <a:cxn ang="0">
                <a:pos x="64" y="346"/>
              </a:cxn>
              <a:cxn ang="0">
                <a:pos x="73" y="343"/>
              </a:cxn>
              <a:cxn ang="0">
                <a:pos x="82" y="220"/>
              </a:cxn>
              <a:cxn ang="0">
                <a:pos x="57" y="319"/>
              </a:cxn>
              <a:cxn ang="0">
                <a:pos x="36" y="310"/>
              </a:cxn>
              <a:cxn ang="0">
                <a:pos x="39" y="147"/>
              </a:cxn>
              <a:cxn ang="0">
                <a:pos x="62" y="163"/>
              </a:cxn>
              <a:cxn ang="0">
                <a:pos x="136" y="174"/>
              </a:cxn>
              <a:cxn ang="0">
                <a:pos x="137" y="174"/>
              </a:cxn>
              <a:cxn ang="0">
                <a:pos x="145" y="171"/>
              </a:cxn>
              <a:cxn ang="0">
                <a:pos x="182" y="153"/>
              </a:cxn>
              <a:cxn ang="0">
                <a:pos x="192" y="139"/>
              </a:cxn>
              <a:cxn ang="0">
                <a:pos x="179" y="77"/>
              </a:cxn>
              <a:cxn ang="0">
                <a:pos x="71" y="60"/>
              </a:cxn>
              <a:cxn ang="0">
                <a:pos x="177" y="45"/>
              </a:cxn>
              <a:cxn ang="0">
                <a:pos x="190" y="32"/>
              </a:cxn>
              <a:cxn ang="0">
                <a:pos x="211" y="27"/>
              </a:cxn>
              <a:cxn ang="0">
                <a:pos x="216" y="32"/>
              </a:cxn>
              <a:cxn ang="0">
                <a:pos x="228" y="45"/>
              </a:cxn>
              <a:cxn ang="0">
                <a:pos x="335" y="60"/>
              </a:cxn>
              <a:cxn ang="0">
                <a:pos x="227" y="77"/>
              </a:cxn>
              <a:cxn ang="0">
                <a:pos x="214" y="90"/>
              </a:cxn>
              <a:cxn ang="0">
                <a:pos x="224" y="152"/>
              </a:cxn>
              <a:cxn ang="0">
                <a:pos x="261" y="171"/>
              </a:cxn>
              <a:cxn ang="0">
                <a:pos x="261" y="171"/>
              </a:cxn>
              <a:cxn ang="0">
                <a:pos x="332" y="174"/>
              </a:cxn>
              <a:cxn ang="0">
                <a:pos x="344" y="164"/>
              </a:cxn>
              <a:cxn ang="0">
                <a:pos x="366" y="147"/>
              </a:cxn>
              <a:cxn ang="0">
                <a:pos x="366" y="319"/>
              </a:cxn>
              <a:cxn ang="0">
                <a:pos x="344" y="303"/>
              </a:cxn>
              <a:cxn ang="0">
                <a:pos x="331" y="293"/>
              </a:cxn>
              <a:cxn ang="0">
                <a:pos x="123" y="293"/>
              </a:cxn>
              <a:cxn ang="0">
                <a:pos x="123" y="320"/>
              </a:cxn>
              <a:cxn ang="0">
                <a:pos x="333" y="343"/>
              </a:cxn>
              <a:cxn ang="0">
                <a:pos x="342" y="346"/>
              </a:cxn>
              <a:cxn ang="0">
                <a:pos x="383" y="343"/>
              </a:cxn>
              <a:cxn ang="0">
                <a:pos x="406" y="233"/>
              </a:cxn>
              <a:cxn ang="0">
                <a:pos x="406" y="233"/>
              </a:cxn>
              <a:cxn ang="0">
                <a:pos x="406" y="233"/>
              </a:cxn>
              <a:cxn ang="0">
                <a:pos x="406" y="233"/>
              </a:cxn>
              <a:cxn ang="0">
                <a:pos x="406" y="233"/>
              </a:cxn>
            </a:cxnLst>
            <a:rect l="0" t="0" r="r" b="b"/>
            <a:pathLst>
              <a:path w="406" h="346">
                <a:moveTo>
                  <a:pt x="406" y="233"/>
                </a:moveTo>
                <a:cubicBezTo>
                  <a:pt x="406" y="233"/>
                  <a:pt x="406" y="233"/>
                  <a:pt x="406" y="233"/>
                </a:cubicBezTo>
                <a:cubicBezTo>
                  <a:pt x="406" y="233"/>
                  <a:pt x="406" y="233"/>
                  <a:pt x="406" y="233"/>
                </a:cubicBezTo>
                <a:cubicBezTo>
                  <a:pt x="406" y="149"/>
                  <a:pt x="386" y="127"/>
                  <a:pt x="383" y="124"/>
                </a:cubicBezTo>
                <a:cubicBezTo>
                  <a:pt x="380" y="122"/>
                  <a:pt x="377" y="120"/>
                  <a:pt x="374" y="120"/>
                </a:cubicBezTo>
                <a:cubicBezTo>
                  <a:pt x="342" y="120"/>
                  <a:pt x="342" y="120"/>
                  <a:pt x="342" y="120"/>
                </a:cubicBezTo>
                <a:cubicBezTo>
                  <a:pt x="339" y="120"/>
                  <a:pt x="336" y="122"/>
                  <a:pt x="333" y="124"/>
                </a:cubicBezTo>
                <a:cubicBezTo>
                  <a:pt x="333" y="124"/>
                  <a:pt x="333" y="124"/>
                  <a:pt x="333" y="124"/>
                </a:cubicBezTo>
                <a:cubicBezTo>
                  <a:pt x="331" y="126"/>
                  <a:pt x="325" y="132"/>
                  <a:pt x="320" y="147"/>
                </a:cubicBezTo>
                <a:cubicBezTo>
                  <a:pt x="274" y="147"/>
                  <a:pt x="274" y="147"/>
                  <a:pt x="274" y="147"/>
                </a:cubicBezTo>
                <a:cubicBezTo>
                  <a:pt x="264" y="139"/>
                  <a:pt x="253" y="133"/>
                  <a:pt x="241" y="129"/>
                </a:cubicBezTo>
                <a:cubicBezTo>
                  <a:pt x="241" y="103"/>
                  <a:pt x="241" y="103"/>
                  <a:pt x="241" y="103"/>
                </a:cubicBezTo>
                <a:cubicBezTo>
                  <a:pt x="272" y="102"/>
                  <a:pt x="301" y="98"/>
                  <a:pt x="322" y="93"/>
                </a:cubicBezTo>
                <a:cubicBezTo>
                  <a:pt x="344" y="88"/>
                  <a:pt x="370" y="80"/>
                  <a:pt x="370" y="61"/>
                </a:cubicBezTo>
                <a:cubicBezTo>
                  <a:pt x="370" y="42"/>
                  <a:pt x="345" y="34"/>
                  <a:pt x="323" y="29"/>
                </a:cubicBezTo>
                <a:cubicBezTo>
                  <a:pt x="301" y="24"/>
                  <a:pt x="272" y="20"/>
                  <a:pt x="240" y="19"/>
                </a:cubicBezTo>
                <a:cubicBezTo>
                  <a:pt x="235" y="8"/>
                  <a:pt x="224" y="0"/>
                  <a:pt x="211" y="0"/>
                </a:cubicBezTo>
                <a:cubicBezTo>
                  <a:pt x="195" y="0"/>
                  <a:pt x="195" y="0"/>
                  <a:pt x="195" y="0"/>
                </a:cubicBezTo>
                <a:cubicBezTo>
                  <a:pt x="182" y="0"/>
                  <a:pt x="171" y="8"/>
                  <a:pt x="166" y="19"/>
                </a:cubicBezTo>
                <a:cubicBezTo>
                  <a:pt x="134" y="20"/>
                  <a:pt x="105" y="24"/>
                  <a:pt x="83" y="29"/>
                </a:cubicBezTo>
                <a:cubicBezTo>
                  <a:pt x="61" y="34"/>
                  <a:pt x="36" y="42"/>
                  <a:pt x="36" y="61"/>
                </a:cubicBezTo>
                <a:cubicBezTo>
                  <a:pt x="36" y="80"/>
                  <a:pt x="61" y="88"/>
                  <a:pt x="84" y="93"/>
                </a:cubicBezTo>
                <a:cubicBezTo>
                  <a:pt x="105" y="98"/>
                  <a:pt x="134" y="102"/>
                  <a:pt x="165" y="103"/>
                </a:cubicBezTo>
                <a:cubicBezTo>
                  <a:pt x="165" y="129"/>
                  <a:pt x="165" y="129"/>
                  <a:pt x="165" y="129"/>
                </a:cubicBezTo>
                <a:cubicBezTo>
                  <a:pt x="153" y="133"/>
                  <a:pt x="142" y="139"/>
                  <a:pt x="131" y="147"/>
                </a:cubicBezTo>
                <a:cubicBezTo>
                  <a:pt x="85" y="147"/>
                  <a:pt x="85" y="147"/>
                  <a:pt x="85" y="147"/>
                </a:cubicBezTo>
                <a:cubicBezTo>
                  <a:pt x="80" y="132"/>
                  <a:pt x="75" y="126"/>
                  <a:pt x="73" y="124"/>
                </a:cubicBezTo>
                <a:cubicBezTo>
                  <a:pt x="73" y="124"/>
                  <a:pt x="73" y="124"/>
                  <a:pt x="73" y="123"/>
                </a:cubicBezTo>
                <a:cubicBezTo>
                  <a:pt x="70" y="121"/>
                  <a:pt x="67" y="120"/>
                  <a:pt x="64" y="120"/>
                </a:cubicBezTo>
                <a:cubicBezTo>
                  <a:pt x="64" y="120"/>
                  <a:pt x="64" y="120"/>
                  <a:pt x="64" y="120"/>
                </a:cubicBezTo>
                <a:cubicBezTo>
                  <a:pt x="32" y="120"/>
                  <a:pt x="32" y="120"/>
                  <a:pt x="32" y="120"/>
                </a:cubicBezTo>
                <a:cubicBezTo>
                  <a:pt x="29" y="120"/>
                  <a:pt x="26" y="121"/>
                  <a:pt x="23" y="124"/>
                </a:cubicBezTo>
                <a:cubicBezTo>
                  <a:pt x="19" y="127"/>
                  <a:pt x="0" y="148"/>
                  <a:pt x="0" y="233"/>
                </a:cubicBezTo>
                <a:cubicBezTo>
                  <a:pt x="0" y="318"/>
                  <a:pt x="19" y="339"/>
                  <a:pt x="23" y="343"/>
                </a:cubicBezTo>
                <a:cubicBezTo>
                  <a:pt x="26" y="345"/>
                  <a:pt x="29" y="346"/>
                  <a:pt x="32" y="346"/>
                </a:cubicBezTo>
                <a:cubicBezTo>
                  <a:pt x="64" y="346"/>
                  <a:pt x="64" y="346"/>
                  <a:pt x="64" y="346"/>
                </a:cubicBezTo>
                <a:cubicBezTo>
                  <a:pt x="67" y="346"/>
                  <a:pt x="70" y="345"/>
                  <a:pt x="73" y="343"/>
                </a:cubicBezTo>
                <a:cubicBezTo>
                  <a:pt x="73" y="343"/>
                  <a:pt x="73" y="343"/>
                  <a:pt x="73" y="343"/>
                </a:cubicBezTo>
                <a:cubicBezTo>
                  <a:pt x="77" y="339"/>
                  <a:pt x="96" y="318"/>
                  <a:pt x="96" y="233"/>
                </a:cubicBezTo>
                <a:cubicBezTo>
                  <a:pt x="96" y="226"/>
                  <a:pt x="90" y="220"/>
                  <a:pt x="82" y="220"/>
                </a:cubicBezTo>
                <a:cubicBezTo>
                  <a:pt x="75" y="220"/>
                  <a:pt x="69" y="226"/>
                  <a:pt x="69" y="233"/>
                </a:cubicBezTo>
                <a:cubicBezTo>
                  <a:pt x="69" y="287"/>
                  <a:pt x="61" y="311"/>
                  <a:pt x="57" y="319"/>
                </a:cubicBezTo>
                <a:cubicBezTo>
                  <a:pt x="39" y="319"/>
                  <a:pt x="39" y="319"/>
                  <a:pt x="39" y="319"/>
                </a:cubicBezTo>
                <a:cubicBezTo>
                  <a:pt x="38" y="317"/>
                  <a:pt x="37" y="314"/>
                  <a:pt x="36" y="310"/>
                </a:cubicBezTo>
                <a:cubicBezTo>
                  <a:pt x="32" y="297"/>
                  <a:pt x="27" y="274"/>
                  <a:pt x="27" y="233"/>
                </a:cubicBezTo>
                <a:cubicBezTo>
                  <a:pt x="27" y="179"/>
                  <a:pt x="35" y="156"/>
                  <a:pt x="39" y="147"/>
                </a:cubicBezTo>
                <a:cubicBezTo>
                  <a:pt x="57" y="147"/>
                  <a:pt x="57" y="147"/>
                  <a:pt x="57" y="147"/>
                </a:cubicBezTo>
                <a:cubicBezTo>
                  <a:pt x="58" y="150"/>
                  <a:pt x="60" y="155"/>
                  <a:pt x="62" y="163"/>
                </a:cubicBezTo>
                <a:cubicBezTo>
                  <a:pt x="63" y="169"/>
                  <a:pt x="69" y="174"/>
                  <a:pt x="75" y="174"/>
                </a:cubicBezTo>
                <a:cubicBezTo>
                  <a:pt x="136" y="174"/>
                  <a:pt x="136" y="174"/>
                  <a:pt x="136" y="174"/>
                </a:cubicBezTo>
                <a:cubicBezTo>
                  <a:pt x="136" y="174"/>
                  <a:pt x="136" y="174"/>
                  <a:pt x="136" y="174"/>
                </a:cubicBezTo>
                <a:cubicBezTo>
                  <a:pt x="137" y="174"/>
                  <a:pt x="137" y="174"/>
                  <a:pt x="137" y="174"/>
                </a:cubicBezTo>
                <a:cubicBezTo>
                  <a:pt x="140" y="174"/>
                  <a:pt x="142" y="173"/>
                  <a:pt x="145" y="171"/>
                </a:cubicBezTo>
                <a:cubicBezTo>
                  <a:pt x="145" y="171"/>
                  <a:pt x="145" y="171"/>
                  <a:pt x="145" y="171"/>
                </a:cubicBezTo>
                <a:cubicBezTo>
                  <a:pt x="145" y="171"/>
                  <a:pt x="145" y="171"/>
                  <a:pt x="145" y="171"/>
                </a:cubicBezTo>
                <a:cubicBezTo>
                  <a:pt x="155" y="162"/>
                  <a:pt x="168" y="156"/>
                  <a:pt x="182" y="153"/>
                </a:cubicBezTo>
                <a:cubicBezTo>
                  <a:pt x="182" y="152"/>
                  <a:pt x="182" y="152"/>
                  <a:pt x="182" y="152"/>
                </a:cubicBezTo>
                <a:cubicBezTo>
                  <a:pt x="188" y="151"/>
                  <a:pt x="192" y="145"/>
                  <a:pt x="192" y="139"/>
                </a:cubicBezTo>
                <a:cubicBezTo>
                  <a:pt x="192" y="139"/>
                  <a:pt x="192" y="90"/>
                  <a:pt x="192" y="90"/>
                </a:cubicBezTo>
                <a:cubicBezTo>
                  <a:pt x="192" y="83"/>
                  <a:pt x="186" y="77"/>
                  <a:pt x="179" y="77"/>
                </a:cubicBezTo>
                <a:cubicBezTo>
                  <a:pt x="121" y="75"/>
                  <a:pt x="86" y="68"/>
                  <a:pt x="71" y="62"/>
                </a:cubicBezTo>
                <a:cubicBezTo>
                  <a:pt x="70" y="62"/>
                  <a:pt x="70" y="60"/>
                  <a:pt x="71" y="60"/>
                </a:cubicBezTo>
                <a:cubicBezTo>
                  <a:pt x="86" y="55"/>
                  <a:pt x="120" y="47"/>
                  <a:pt x="177" y="45"/>
                </a:cubicBezTo>
                <a:cubicBezTo>
                  <a:pt x="177" y="45"/>
                  <a:pt x="177" y="45"/>
                  <a:pt x="177" y="45"/>
                </a:cubicBezTo>
                <a:cubicBezTo>
                  <a:pt x="184" y="45"/>
                  <a:pt x="190" y="39"/>
                  <a:pt x="190" y="32"/>
                </a:cubicBezTo>
                <a:cubicBezTo>
                  <a:pt x="190" y="32"/>
                  <a:pt x="190" y="32"/>
                  <a:pt x="190" y="32"/>
                </a:cubicBezTo>
                <a:cubicBezTo>
                  <a:pt x="190" y="29"/>
                  <a:pt x="192" y="27"/>
                  <a:pt x="195" y="27"/>
                </a:cubicBezTo>
                <a:cubicBezTo>
                  <a:pt x="211" y="27"/>
                  <a:pt x="211" y="27"/>
                  <a:pt x="211" y="27"/>
                </a:cubicBezTo>
                <a:cubicBezTo>
                  <a:pt x="214" y="27"/>
                  <a:pt x="216" y="29"/>
                  <a:pt x="216" y="32"/>
                </a:cubicBezTo>
                <a:cubicBezTo>
                  <a:pt x="216" y="32"/>
                  <a:pt x="216" y="32"/>
                  <a:pt x="216" y="32"/>
                </a:cubicBezTo>
                <a:cubicBezTo>
                  <a:pt x="216" y="38"/>
                  <a:pt x="220" y="44"/>
                  <a:pt x="226" y="45"/>
                </a:cubicBezTo>
                <a:cubicBezTo>
                  <a:pt x="227" y="45"/>
                  <a:pt x="228" y="45"/>
                  <a:pt x="228" y="45"/>
                </a:cubicBezTo>
                <a:cubicBezTo>
                  <a:pt x="229" y="45"/>
                  <a:pt x="229" y="45"/>
                  <a:pt x="229" y="45"/>
                </a:cubicBezTo>
                <a:cubicBezTo>
                  <a:pt x="285" y="47"/>
                  <a:pt x="320" y="55"/>
                  <a:pt x="335" y="60"/>
                </a:cubicBezTo>
                <a:cubicBezTo>
                  <a:pt x="336" y="60"/>
                  <a:pt x="336" y="62"/>
                  <a:pt x="335" y="62"/>
                </a:cubicBezTo>
                <a:cubicBezTo>
                  <a:pt x="319" y="68"/>
                  <a:pt x="285" y="75"/>
                  <a:pt x="227" y="77"/>
                </a:cubicBezTo>
                <a:cubicBezTo>
                  <a:pt x="227" y="77"/>
                  <a:pt x="226" y="77"/>
                  <a:pt x="226" y="77"/>
                </a:cubicBezTo>
                <a:cubicBezTo>
                  <a:pt x="219" y="77"/>
                  <a:pt x="214" y="83"/>
                  <a:pt x="214" y="90"/>
                </a:cubicBezTo>
                <a:cubicBezTo>
                  <a:pt x="214" y="90"/>
                  <a:pt x="214" y="139"/>
                  <a:pt x="214" y="139"/>
                </a:cubicBezTo>
                <a:cubicBezTo>
                  <a:pt x="214" y="145"/>
                  <a:pt x="218" y="151"/>
                  <a:pt x="224" y="152"/>
                </a:cubicBezTo>
                <a:cubicBezTo>
                  <a:pt x="224" y="152"/>
                  <a:pt x="224" y="152"/>
                  <a:pt x="224" y="153"/>
                </a:cubicBezTo>
                <a:cubicBezTo>
                  <a:pt x="238" y="156"/>
                  <a:pt x="250" y="162"/>
                  <a:pt x="261" y="171"/>
                </a:cubicBezTo>
                <a:cubicBezTo>
                  <a:pt x="261" y="171"/>
                  <a:pt x="261" y="171"/>
                  <a:pt x="261" y="171"/>
                </a:cubicBezTo>
                <a:cubicBezTo>
                  <a:pt x="261" y="171"/>
                  <a:pt x="261" y="171"/>
                  <a:pt x="261" y="171"/>
                </a:cubicBezTo>
                <a:cubicBezTo>
                  <a:pt x="263" y="173"/>
                  <a:pt x="266" y="174"/>
                  <a:pt x="268" y="174"/>
                </a:cubicBezTo>
                <a:cubicBezTo>
                  <a:pt x="269" y="174"/>
                  <a:pt x="331" y="174"/>
                  <a:pt x="332" y="174"/>
                </a:cubicBezTo>
                <a:cubicBezTo>
                  <a:pt x="337" y="173"/>
                  <a:pt x="342" y="169"/>
                  <a:pt x="344" y="164"/>
                </a:cubicBezTo>
                <a:cubicBezTo>
                  <a:pt x="344" y="164"/>
                  <a:pt x="344" y="164"/>
                  <a:pt x="344" y="164"/>
                </a:cubicBezTo>
                <a:cubicBezTo>
                  <a:pt x="346" y="156"/>
                  <a:pt x="348" y="151"/>
                  <a:pt x="349" y="147"/>
                </a:cubicBezTo>
                <a:cubicBezTo>
                  <a:pt x="366" y="147"/>
                  <a:pt x="366" y="147"/>
                  <a:pt x="366" y="147"/>
                </a:cubicBezTo>
                <a:cubicBezTo>
                  <a:pt x="371" y="156"/>
                  <a:pt x="379" y="179"/>
                  <a:pt x="379" y="233"/>
                </a:cubicBezTo>
                <a:cubicBezTo>
                  <a:pt x="379" y="287"/>
                  <a:pt x="371" y="311"/>
                  <a:pt x="366" y="319"/>
                </a:cubicBezTo>
                <a:cubicBezTo>
                  <a:pt x="349" y="319"/>
                  <a:pt x="349" y="319"/>
                  <a:pt x="349" y="319"/>
                </a:cubicBezTo>
                <a:cubicBezTo>
                  <a:pt x="348" y="316"/>
                  <a:pt x="346" y="311"/>
                  <a:pt x="344" y="303"/>
                </a:cubicBezTo>
                <a:cubicBezTo>
                  <a:pt x="344" y="303"/>
                  <a:pt x="344" y="303"/>
                  <a:pt x="344" y="302"/>
                </a:cubicBezTo>
                <a:cubicBezTo>
                  <a:pt x="342" y="297"/>
                  <a:pt x="337" y="293"/>
                  <a:pt x="331" y="293"/>
                </a:cubicBezTo>
                <a:cubicBezTo>
                  <a:pt x="331" y="293"/>
                  <a:pt x="331" y="293"/>
                  <a:pt x="331" y="293"/>
                </a:cubicBezTo>
                <a:cubicBezTo>
                  <a:pt x="123" y="293"/>
                  <a:pt x="123" y="293"/>
                  <a:pt x="123" y="293"/>
                </a:cubicBezTo>
                <a:cubicBezTo>
                  <a:pt x="116" y="293"/>
                  <a:pt x="110" y="299"/>
                  <a:pt x="110" y="306"/>
                </a:cubicBezTo>
                <a:cubicBezTo>
                  <a:pt x="110" y="314"/>
                  <a:pt x="116" y="320"/>
                  <a:pt x="123" y="320"/>
                </a:cubicBezTo>
                <a:cubicBezTo>
                  <a:pt x="320" y="320"/>
                  <a:pt x="320" y="320"/>
                  <a:pt x="320" y="320"/>
                </a:cubicBezTo>
                <a:cubicBezTo>
                  <a:pt x="325" y="334"/>
                  <a:pt x="331" y="341"/>
                  <a:pt x="333" y="343"/>
                </a:cubicBezTo>
                <a:cubicBezTo>
                  <a:pt x="333" y="343"/>
                  <a:pt x="333" y="343"/>
                  <a:pt x="333" y="343"/>
                </a:cubicBezTo>
                <a:cubicBezTo>
                  <a:pt x="336" y="345"/>
                  <a:pt x="339" y="346"/>
                  <a:pt x="342" y="346"/>
                </a:cubicBezTo>
                <a:cubicBezTo>
                  <a:pt x="374" y="346"/>
                  <a:pt x="374" y="346"/>
                  <a:pt x="374" y="346"/>
                </a:cubicBezTo>
                <a:cubicBezTo>
                  <a:pt x="377" y="346"/>
                  <a:pt x="380" y="345"/>
                  <a:pt x="383" y="343"/>
                </a:cubicBezTo>
                <a:cubicBezTo>
                  <a:pt x="386" y="339"/>
                  <a:pt x="406" y="318"/>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ubicBezTo>
                  <a:pt x="406" y="233"/>
                  <a:pt x="406" y="233"/>
                  <a:pt x="406" y="23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632"/>
          <p:cNvSpPr>
            <a:spLocks/>
          </p:cNvSpPr>
          <p:nvPr userDrawn="1"/>
        </p:nvSpPr>
        <p:spPr bwMode="auto">
          <a:xfrm>
            <a:off x="8837700" y="2499736"/>
            <a:ext cx="282575" cy="284163"/>
          </a:xfrm>
          <a:custGeom>
            <a:avLst/>
            <a:gdLst/>
            <a:ahLst/>
            <a:cxnLst>
              <a:cxn ang="0">
                <a:pos x="112" y="242"/>
              </a:cxn>
              <a:cxn ang="0">
                <a:pos x="103" y="214"/>
              </a:cxn>
              <a:cxn ang="0">
                <a:pos x="103" y="214"/>
              </a:cxn>
              <a:cxn ang="0">
                <a:pos x="103" y="214"/>
              </a:cxn>
              <a:cxn ang="0">
                <a:pos x="98" y="138"/>
              </a:cxn>
              <a:cxn ang="0">
                <a:pos x="91" y="141"/>
              </a:cxn>
              <a:cxn ang="0">
                <a:pos x="82" y="142"/>
              </a:cxn>
              <a:cxn ang="0">
                <a:pos x="64" y="136"/>
              </a:cxn>
              <a:cxn ang="0">
                <a:pos x="52" y="118"/>
              </a:cxn>
              <a:cxn ang="0">
                <a:pos x="51" y="110"/>
              </a:cxn>
              <a:cxn ang="0">
                <a:pos x="69" y="80"/>
              </a:cxn>
              <a:cxn ang="0">
                <a:pos x="69" y="80"/>
              </a:cxn>
              <a:cxn ang="0">
                <a:pos x="134" y="45"/>
              </a:cxn>
              <a:cxn ang="0">
                <a:pos x="135" y="45"/>
              </a:cxn>
              <a:cxn ang="0">
                <a:pos x="144" y="43"/>
              </a:cxn>
              <a:cxn ang="0">
                <a:pos x="166" y="53"/>
              </a:cxn>
              <a:cxn ang="0">
                <a:pos x="174" y="76"/>
              </a:cxn>
              <a:cxn ang="0">
                <a:pos x="174" y="195"/>
              </a:cxn>
              <a:cxn ang="0">
                <a:pos x="164" y="205"/>
              </a:cxn>
              <a:cxn ang="0">
                <a:pos x="155" y="195"/>
              </a:cxn>
              <a:cxn ang="0">
                <a:pos x="155" y="76"/>
              </a:cxn>
              <a:cxn ang="0">
                <a:pos x="152" y="65"/>
              </a:cxn>
              <a:cxn ang="0">
                <a:pos x="144" y="62"/>
              </a:cxn>
              <a:cxn ang="0">
                <a:pos x="139" y="63"/>
              </a:cxn>
              <a:cxn ang="0">
                <a:pos x="117" y="73"/>
              </a:cxn>
              <a:cxn ang="0">
                <a:pos x="117" y="73"/>
              </a:cxn>
              <a:cxn ang="0">
                <a:pos x="78" y="96"/>
              </a:cxn>
              <a:cxn ang="0">
                <a:pos x="70" y="110"/>
              </a:cxn>
              <a:cxn ang="0">
                <a:pos x="70" y="114"/>
              </a:cxn>
              <a:cxn ang="0">
                <a:pos x="75" y="121"/>
              </a:cxn>
              <a:cxn ang="0">
                <a:pos x="82" y="124"/>
              </a:cxn>
              <a:cxn ang="0">
                <a:pos x="86" y="123"/>
              </a:cxn>
              <a:cxn ang="0">
                <a:pos x="90" y="122"/>
              </a:cxn>
              <a:cxn ang="0">
                <a:pos x="122" y="214"/>
              </a:cxn>
              <a:cxn ang="0">
                <a:pos x="122" y="214"/>
              </a:cxn>
              <a:cxn ang="0">
                <a:pos x="125" y="228"/>
              </a:cxn>
              <a:cxn ang="0">
                <a:pos x="130" y="232"/>
              </a:cxn>
              <a:cxn ang="0">
                <a:pos x="136" y="233"/>
              </a:cxn>
              <a:cxn ang="0">
                <a:pos x="141" y="233"/>
              </a:cxn>
              <a:cxn ang="0">
                <a:pos x="141" y="233"/>
              </a:cxn>
              <a:cxn ang="0">
                <a:pos x="207" y="199"/>
              </a:cxn>
              <a:cxn ang="0">
                <a:pos x="232" y="127"/>
              </a:cxn>
              <a:cxn ang="0">
                <a:pos x="203" y="49"/>
              </a:cxn>
              <a:cxn ang="0">
                <a:pos x="126" y="19"/>
              </a:cxn>
              <a:cxn ang="0">
                <a:pos x="48" y="49"/>
              </a:cxn>
              <a:cxn ang="0">
                <a:pos x="19" y="126"/>
              </a:cxn>
              <a:cxn ang="0">
                <a:pos x="77" y="224"/>
              </a:cxn>
              <a:cxn ang="0">
                <a:pos x="82" y="236"/>
              </a:cxn>
              <a:cxn ang="0">
                <a:pos x="69" y="241"/>
              </a:cxn>
              <a:cxn ang="0">
                <a:pos x="0" y="126"/>
              </a:cxn>
              <a:cxn ang="0">
                <a:pos x="35" y="36"/>
              </a:cxn>
              <a:cxn ang="0">
                <a:pos x="126" y="0"/>
              </a:cxn>
              <a:cxn ang="0">
                <a:pos x="216" y="36"/>
              </a:cxn>
              <a:cxn ang="0">
                <a:pos x="251" y="127"/>
              </a:cxn>
              <a:cxn ang="0">
                <a:pos x="221" y="211"/>
              </a:cxn>
              <a:cxn ang="0">
                <a:pos x="144" y="251"/>
              </a:cxn>
              <a:cxn ang="0">
                <a:pos x="143" y="251"/>
              </a:cxn>
              <a:cxn ang="0">
                <a:pos x="136" y="252"/>
              </a:cxn>
              <a:cxn ang="0">
                <a:pos x="123" y="250"/>
              </a:cxn>
            </a:cxnLst>
            <a:rect l="0" t="0" r="r" b="b"/>
            <a:pathLst>
              <a:path w="251" h="252">
                <a:moveTo>
                  <a:pt x="123" y="250"/>
                </a:moveTo>
                <a:cubicBezTo>
                  <a:pt x="119" y="248"/>
                  <a:pt x="115" y="246"/>
                  <a:pt x="112" y="242"/>
                </a:cubicBezTo>
                <a:cubicBezTo>
                  <a:pt x="112" y="242"/>
                  <a:pt x="112" y="242"/>
                  <a:pt x="112" y="242"/>
                </a:cubicBezTo>
                <a:cubicBezTo>
                  <a:pt x="106" y="235"/>
                  <a:pt x="103" y="226"/>
                  <a:pt x="103" y="214"/>
                </a:cubicBezTo>
                <a:cubicBezTo>
                  <a:pt x="103" y="214"/>
                  <a:pt x="103" y="214"/>
                  <a:pt x="103" y="214"/>
                </a:cubicBezTo>
                <a:cubicBezTo>
                  <a:pt x="103" y="214"/>
                  <a:pt x="103" y="214"/>
                  <a:pt x="103" y="214"/>
                </a:cubicBezTo>
                <a:cubicBezTo>
                  <a:pt x="103" y="214"/>
                  <a:pt x="103" y="214"/>
                  <a:pt x="103" y="214"/>
                </a:cubicBezTo>
                <a:cubicBezTo>
                  <a:pt x="103" y="214"/>
                  <a:pt x="103" y="214"/>
                  <a:pt x="103" y="214"/>
                </a:cubicBezTo>
                <a:cubicBezTo>
                  <a:pt x="103" y="135"/>
                  <a:pt x="103" y="135"/>
                  <a:pt x="103" y="135"/>
                </a:cubicBezTo>
                <a:cubicBezTo>
                  <a:pt x="98" y="138"/>
                  <a:pt x="98" y="138"/>
                  <a:pt x="98" y="138"/>
                </a:cubicBezTo>
                <a:cubicBezTo>
                  <a:pt x="98" y="138"/>
                  <a:pt x="98" y="138"/>
                  <a:pt x="98" y="138"/>
                </a:cubicBezTo>
                <a:cubicBezTo>
                  <a:pt x="96" y="139"/>
                  <a:pt x="94" y="140"/>
                  <a:pt x="91" y="141"/>
                </a:cubicBezTo>
                <a:cubicBezTo>
                  <a:pt x="91" y="141"/>
                  <a:pt x="91" y="141"/>
                  <a:pt x="91" y="141"/>
                </a:cubicBezTo>
                <a:cubicBezTo>
                  <a:pt x="88" y="142"/>
                  <a:pt x="85" y="142"/>
                  <a:pt x="82" y="142"/>
                </a:cubicBezTo>
                <a:cubicBezTo>
                  <a:pt x="82" y="142"/>
                  <a:pt x="82" y="142"/>
                  <a:pt x="82" y="142"/>
                </a:cubicBezTo>
                <a:cubicBezTo>
                  <a:pt x="76" y="142"/>
                  <a:pt x="69" y="140"/>
                  <a:pt x="64" y="136"/>
                </a:cubicBezTo>
                <a:cubicBezTo>
                  <a:pt x="64" y="136"/>
                  <a:pt x="64" y="136"/>
                  <a:pt x="64" y="136"/>
                </a:cubicBezTo>
                <a:cubicBezTo>
                  <a:pt x="59" y="132"/>
                  <a:pt x="54" y="126"/>
                  <a:pt x="52" y="118"/>
                </a:cubicBezTo>
                <a:cubicBezTo>
                  <a:pt x="52" y="118"/>
                  <a:pt x="52" y="118"/>
                  <a:pt x="52" y="118"/>
                </a:cubicBezTo>
                <a:cubicBezTo>
                  <a:pt x="52" y="116"/>
                  <a:pt x="51" y="113"/>
                  <a:pt x="51" y="110"/>
                </a:cubicBezTo>
                <a:cubicBezTo>
                  <a:pt x="51" y="110"/>
                  <a:pt x="51" y="110"/>
                  <a:pt x="51" y="110"/>
                </a:cubicBezTo>
                <a:cubicBezTo>
                  <a:pt x="51" y="98"/>
                  <a:pt x="57" y="86"/>
                  <a:pt x="69" y="80"/>
                </a:cubicBezTo>
                <a:cubicBezTo>
                  <a:pt x="69" y="80"/>
                  <a:pt x="69" y="80"/>
                  <a:pt x="69" y="80"/>
                </a:cubicBezTo>
                <a:cubicBezTo>
                  <a:pt x="69" y="80"/>
                  <a:pt x="69" y="80"/>
                  <a:pt x="69" y="80"/>
                </a:cubicBezTo>
                <a:cubicBezTo>
                  <a:pt x="107" y="57"/>
                  <a:pt x="107" y="57"/>
                  <a:pt x="107" y="57"/>
                </a:cubicBezTo>
                <a:cubicBezTo>
                  <a:pt x="117" y="51"/>
                  <a:pt x="126" y="47"/>
                  <a:pt x="134" y="45"/>
                </a:cubicBezTo>
                <a:cubicBezTo>
                  <a:pt x="134" y="45"/>
                  <a:pt x="134" y="45"/>
                  <a:pt x="134" y="45"/>
                </a:cubicBezTo>
                <a:cubicBezTo>
                  <a:pt x="135" y="45"/>
                  <a:pt x="135" y="45"/>
                  <a:pt x="135" y="45"/>
                </a:cubicBezTo>
                <a:cubicBezTo>
                  <a:pt x="138" y="44"/>
                  <a:pt x="141" y="43"/>
                  <a:pt x="144" y="43"/>
                </a:cubicBezTo>
                <a:cubicBezTo>
                  <a:pt x="144" y="43"/>
                  <a:pt x="144" y="43"/>
                  <a:pt x="144" y="43"/>
                </a:cubicBezTo>
                <a:cubicBezTo>
                  <a:pt x="153" y="43"/>
                  <a:pt x="161" y="47"/>
                  <a:pt x="166" y="53"/>
                </a:cubicBezTo>
                <a:cubicBezTo>
                  <a:pt x="166" y="53"/>
                  <a:pt x="166" y="53"/>
                  <a:pt x="166" y="53"/>
                </a:cubicBezTo>
                <a:cubicBezTo>
                  <a:pt x="171" y="59"/>
                  <a:pt x="174" y="67"/>
                  <a:pt x="174" y="76"/>
                </a:cubicBezTo>
                <a:cubicBezTo>
                  <a:pt x="174" y="76"/>
                  <a:pt x="174" y="76"/>
                  <a:pt x="174" y="76"/>
                </a:cubicBezTo>
                <a:cubicBezTo>
                  <a:pt x="174" y="76"/>
                  <a:pt x="174" y="76"/>
                  <a:pt x="174" y="76"/>
                </a:cubicBezTo>
                <a:cubicBezTo>
                  <a:pt x="174" y="195"/>
                  <a:pt x="174" y="195"/>
                  <a:pt x="174" y="195"/>
                </a:cubicBezTo>
                <a:cubicBezTo>
                  <a:pt x="174" y="200"/>
                  <a:pt x="170" y="205"/>
                  <a:pt x="164" y="205"/>
                </a:cubicBezTo>
                <a:cubicBezTo>
                  <a:pt x="164" y="205"/>
                  <a:pt x="164" y="205"/>
                  <a:pt x="164" y="205"/>
                </a:cubicBezTo>
                <a:cubicBezTo>
                  <a:pt x="159" y="205"/>
                  <a:pt x="155" y="200"/>
                  <a:pt x="155" y="195"/>
                </a:cubicBezTo>
                <a:cubicBezTo>
                  <a:pt x="155" y="195"/>
                  <a:pt x="155" y="195"/>
                  <a:pt x="155" y="195"/>
                </a:cubicBezTo>
                <a:cubicBezTo>
                  <a:pt x="155" y="76"/>
                  <a:pt x="155" y="76"/>
                  <a:pt x="155" y="76"/>
                </a:cubicBezTo>
                <a:cubicBezTo>
                  <a:pt x="155" y="76"/>
                  <a:pt x="155" y="76"/>
                  <a:pt x="155" y="76"/>
                </a:cubicBezTo>
                <a:cubicBezTo>
                  <a:pt x="155" y="71"/>
                  <a:pt x="153" y="67"/>
                  <a:pt x="152" y="65"/>
                </a:cubicBezTo>
                <a:cubicBezTo>
                  <a:pt x="152" y="65"/>
                  <a:pt x="152" y="65"/>
                  <a:pt x="152" y="65"/>
                </a:cubicBezTo>
                <a:cubicBezTo>
                  <a:pt x="150" y="63"/>
                  <a:pt x="148" y="62"/>
                  <a:pt x="144" y="62"/>
                </a:cubicBezTo>
                <a:cubicBezTo>
                  <a:pt x="144" y="62"/>
                  <a:pt x="144" y="62"/>
                  <a:pt x="144" y="62"/>
                </a:cubicBezTo>
                <a:cubicBezTo>
                  <a:pt x="143" y="62"/>
                  <a:pt x="141" y="62"/>
                  <a:pt x="139" y="63"/>
                </a:cubicBezTo>
                <a:cubicBezTo>
                  <a:pt x="139" y="63"/>
                  <a:pt x="139" y="63"/>
                  <a:pt x="139" y="63"/>
                </a:cubicBezTo>
                <a:cubicBezTo>
                  <a:pt x="139" y="63"/>
                  <a:pt x="139" y="63"/>
                  <a:pt x="139" y="63"/>
                </a:cubicBezTo>
                <a:cubicBezTo>
                  <a:pt x="133" y="64"/>
                  <a:pt x="126" y="68"/>
                  <a:pt x="117" y="73"/>
                </a:cubicBezTo>
                <a:cubicBezTo>
                  <a:pt x="117" y="73"/>
                  <a:pt x="117" y="73"/>
                  <a:pt x="117" y="73"/>
                </a:cubicBezTo>
                <a:cubicBezTo>
                  <a:pt x="117" y="73"/>
                  <a:pt x="117" y="73"/>
                  <a:pt x="117" y="73"/>
                </a:cubicBezTo>
                <a:cubicBezTo>
                  <a:pt x="78" y="96"/>
                  <a:pt x="78" y="96"/>
                  <a:pt x="78" y="96"/>
                </a:cubicBezTo>
                <a:cubicBezTo>
                  <a:pt x="78" y="96"/>
                  <a:pt x="78" y="96"/>
                  <a:pt x="78" y="96"/>
                </a:cubicBezTo>
                <a:cubicBezTo>
                  <a:pt x="73" y="99"/>
                  <a:pt x="70" y="104"/>
                  <a:pt x="70" y="110"/>
                </a:cubicBezTo>
                <a:cubicBezTo>
                  <a:pt x="70" y="110"/>
                  <a:pt x="70" y="110"/>
                  <a:pt x="70" y="110"/>
                </a:cubicBezTo>
                <a:cubicBezTo>
                  <a:pt x="70" y="111"/>
                  <a:pt x="70" y="112"/>
                  <a:pt x="70" y="114"/>
                </a:cubicBezTo>
                <a:cubicBezTo>
                  <a:pt x="70" y="114"/>
                  <a:pt x="70" y="114"/>
                  <a:pt x="70" y="114"/>
                </a:cubicBezTo>
                <a:cubicBezTo>
                  <a:pt x="72" y="118"/>
                  <a:pt x="73" y="120"/>
                  <a:pt x="75" y="121"/>
                </a:cubicBezTo>
                <a:cubicBezTo>
                  <a:pt x="75" y="121"/>
                  <a:pt x="75" y="121"/>
                  <a:pt x="75" y="121"/>
                </a:cubicBezTo>
                <a:cubicBezTo>
                  <a:pt x="77" y="123"/>
                  <a:pt x="79" y="124"/>
                  <a:pt x="82" y="124"/>
                </a:cubicBezTo>
                <a:cubicBezTo>
                  <a:pt x="82" y="124"/>
                  <a:pt x="82" y="124"/>
                  <a:pt x="82" y="124"/>
                </a:cubicBezTo>
                <a:cubicBezTo>
                  <a:pt x="83" y="124"/>
                  <a:pt x="85" y="124"/>
                  <a:pt x="86" y="123"/>
                </a:cubicBezTo>
                <a:cubicBezTo>
                  <a:pt x="86" y="123"/>
                  <a:pt x="86" y="123"/>
                  <a:pt x="86" y="123"/>
                </a:cubicBezTo>
                <a:cubicBezTo>
                  <a:pt x="86" y="123"/>
                  <a:pt x="88" y="122"/>
                  <a:pt x="90" y="122"/>
                </a:cubicBezTo>
                <a:cubicBezTo>
                  <a:pt x="90" y="122"/>
                  <a:pt x="90" y="122"/>
                  <a:pt x="90" y="122"/>
                </a:cubicBezTo>
                <a:cubicBezTo>
                  <a:pt x="122" y="104"/>
                  <a:pt x="122" y="104"/>
                  <a:pt x="122" y="104"/>
                </a:cubicBezTo>
                <a:cubicBezTo>
                  <a:pt x="122" y="214"/>
                  <a:pt x="122" y="214"/>
                  <a:pt x="122" y="214"/>
                </a:cubicBezTo>
                <a:cubicBezTo>
                  <a:pt x="122" y="214"/>
                  <a:pt x="122" y="214"/>
                  <a:pt x="122" y="214"/>
                </a:cubicBezTo>
                <a:cubicBezTo>
                  <a:pt x="122" y="214"/>
                  <a:pt x="122" y="214"/>
                  <a:pt x="122" y="214"/>
                </a:cubicBezTo>
                <a:cubicBezTo>
                  <a:pt x="122" y="221"/>
                  <a:pt x="123" y="225"/>
                  <a:pt x="125" y="228"/>
                </a:cubicBezTo>
                <a:cubicBezTo>
                  <a:pt x="125" y="228"/>
                  <a:pt x="125" y="228"/>
                  <a:pt x="125" y="228"/>
                </a:cubicBezTo>
                <a:cubicBezTo>
                  <a:pt x="126" y="230"/>
                  <a:pt x="127" y="231"/>
                  <a:pt x="130" y="232"/>
                </a:cubicBezTo>
                <a:cubicBezTo>
                  <a:pt x="130" y="232"/>
                  <a:pt x="130" y="232"/>
                  <a:pt x="130" y="232"/>
                </a:cubicBezTo>
                <a:cubicBezTo>
                  <a:pt x="131" y="233"/>
                  <a:pt x="133" y="233"/>
                  <a:pt x="136" y="233"/>
                </a:cubicBezTo>
                <a:cubicBezTo>
                  <a:pt x="136" y="233"/>
                  <a:pt x="136" y="233"/>
                  <a:pt x="136" y="233"/>
                </a:cubicBezTo>
                <a:cubicBezTo>
                  <a:pt x="138" y="233"/>
                  <a:pt x="139" y="233"/>
                  <a:pt x="141" y="233"/>
                </a:cubicBezTo>
                <a:cubicBezTo>
                  <a:pt x="141" y="233"/>
                  <a:pt x="141" y="233"/>
                  <a:pt x="141" y="233"/>
                </a:cubicBezTo>
                <a:cubicBezTo>
                  <a:pt x="141" y="233"/>
                  <a:pt x="141" y="233"/>
                  <a:pt x="141" y="233"/>
                </a:cubicBezTo>
                <a:cubicBezTo>
                  <a:pt x="141" y="233"/>
                  <a:pt x="141" y="233"/>
                  <a:pt x="141" y="233"/>
                </a:cubicBezTo>
                <a:cubicBezTo>
                  <a:pt x="169" y="229"/>
                  <a:pt x="191" y="217"/>
                  <a:pt x="207" y="199"/>
                </a:cubicBezTo>
                <a:cubicBezTo>
                  <a:pt x="207" y="199"/>
                  <a:pt x="207" y="199"/>
                  <a:pt x="207" y="199"/>
                </a:cubicBezTo>
                <a:cubicBezTo>
                  <a:pt x="223" y="181"/>
                  <a:pt x="232" y="156"/>
                  <a:pt x="232" y="127"/>
                </a:cubicBezTo>
                <a:cubicBezTo>
                  <a:pt x="232" y="127"/>
                  <a:pt x="232" y="127"/>
                  <a:pt x="232" y="127"/>
                </a:cubicBezTo>
                <a:cubicBezTo>
                  <a:pt x="232" y="95"/>
                  <a:pt x="221" y="68"/>
                  <a:pt x="203" y="49"/>
                </a:cubicBezTo>
                <a:cubicBezTo>
                  <a:pt x="203" y="49"/>
                  <a:pt x="203" y="49"/>
                  <a:pt x="203" y="49"/>
                </a:cubicBezTo>
                <a:cubicBezTo>
                  <a:pt x="184" y="30"/>
                  <a:pt x="158" y="19"/>
                  <a:pt x="126" y="19"/>
                </a:cubicBezTo>
                <a:cubicBezTo>
                  <a:pt x="126" y="19"/>
                  <a:pt x="126" y="19"/>
                  <a:pt x="126" y="19"/>
                </a:cubicBezTo>
                <a:cubicBezTo>
                  <a:pt x="94" y="19"/>
                  <a:pt x="67" y="30"/>
                  <a:pt x="48" y="49"/>
                </a:cubicBezTo>
                <a:cubicBezTo>
                  <a:pt x="48" y="49"/>
                  <a:pt x="48" y="49"/>
                  <a:pt x="48" y="49"/>
                </a:cubicBezTo>
                <a:cubicBezTo>
                  <a:pt x="30" y="68"/>
                  <a:pt x="19" y="94"/>
                  <a:pt x="19" y="126"/>
                </a:cubicBezTo>
                <a:cubicBezTo>
                  <a:pt x="19" y="126"/>
                  <a:pt x="19" y="126"/>
                  <a:pt x="19" y="126"/>
                </a:cubicBezTo>
                <a:cubicBezTo>
                  <a:pt x="19" y="172"/>
                  <a:pt x="41" y="207"/>
                  <a:pt x="77" y="224"/>
                </a:cubicBezTo>
                <a:cubicBezTo>
                  <a:pt x="77" y="224"/>
                  <a:pt x="77" y="224"/>
                  <a:pt x="77" y="224"/>
                </a:cubicBezTo>
                <a:cubicBezTo>
                  <a:pt x="77" y="224"/>
                  <a:pt x="77" y="224"/>
                  <a:pt x="77" y="224"/>
                </a:cubicBezTo>
                <a:cubicBezTo>
                  <a:pt x="82" y="226"/>
                  <a:pt x="84" y="231"/>
                  <a:pt x="82" y="236"/>
                </a:cubicBezTo>
                <a:cubicBezTo>
                  <a:pt x="82" y="236"/>
                  <a:pt x="82" y="236"/>
                  <a:pt x="82" y="236"/>
                </a:cubicBezTo>
                <a:cubicBezTo>
                  <a:pt x="80" y="241"/>
                  <a:pt x="74" y="243"/>
                  <a:pt x="69" y="241"/>
                </a:cubicBezTo>
                <a:cubicBezTo>
                  <a:pt x="69" y="241"/>
                  <a:pt x="69" y="241"/>
                  <a:pt x="69" y="241"/>
                </a:cubicBezTo>
                <a:cubicBezTo>
                  <a:pt x="27" y="221"/>
                  <a:pt x="0" y="178"/>
                  <a:pt x="0" y="126"/>
                </a:cubicBezTo>
                <a:cubicBezTo>
                  <a:pt x="0" y="126"/>
                  <a:pt x="0" y="126"/>
                  <a:pt x="0" y="126"/>
                </a:cubicBezTo>
                <a:cubicBezTo>
                  <a:pt x="0" y="90"/>
                  <a:pt x="13" y="58"/>
                  <a:pt x="35" y="36"/>
                </a:cubicBezTo>
                <a:cubicBezTo>
                  <a:pt x="35" y="36"/>
                  <a:pt x="35" y="36"/>
                  <a:pt x="35" y="36"/>
                </a:cubicBezTo>
                <a:cubicBezTo>
                  <a:pt x="58" y="13"/>
                  <a:pt x="89" y="0"/>
                  <a:pt x="126" y="0"/>
                </a:cubicBezTo>
                <a:cubicBezTo>
                  <a:pt x="126" y="0"/>
                  <a:pt x="126" y="0"/>
                  <a:pt x="126" y="0"/>
                </a:cubicBezTo>
                <a:cubicBezTo>
                  <a:pt x="162" y="0"/>
                  <a:pt x="194" y="14"/>
                  <a:pt x="216" y="36"/>
                </a:cubicBezTo>
                <a:cubicBezTo>
                  <a:pt x="216" y="36"/>
                  <a:pt x="216" y="36"/>
                  <a:pt x="216" y="36"/>
                </a:cubicBezTo>
                <a:cubicBezTo>
                  <a:pt x="238" y="59"/>
                  <a:pt x="251" y="91"/>
                  <a:pt x="251" y="127"/>
                </a:cubicBezTo>
                <a:cubicBezTo>
                  <a:pt x="251" y="127"/>
                  <a:pt x="251" y="127"/>
                  <a:pt x="251" y="127"/>
                </a:cubicBezTo>
                <a:cubicBezTo>
                  <a:pt x="251" y="160"/>
                  <a:pt x="240" y="189"/>
                  <a:pt x="221" y="211"/>
                </a:cubicBezTo>
                <a:cubicBezTo>
                  <a:pt x="221" y="211"/>
                  <a:pt x="221" y="211"/>
                  <a:pt x="221" y="211"/>
                </a:cubicBezTo>
                <a:cubicBezTo>
                  <a:pt x="202" y="233"/>
                  <a:pt x="175" y="247"/>
                  <a:pt x="144" y="251"/>
                </a:cubicBezTo>
                <a:cubicBezTo>
                  <a:pt x="144" y="251"/>
                  <a:pt x="144" y="251"/>
                  <a:pt x="144" y="251"/>
                </a:cubicBezTo>
                <a:cubicBezTo>
                  <a:pt x="143" y="251"/>
                  <a:pt x="143" y="251"/>
                  <a:pt x="143" y="251"/>
                </a:cubicBezTo>
                <a:cubicBezTo>
                  <a:pt x="143" y="251"/>
                  <a:pt x="143" y="251"/>
                  <a:pt x="143" y="251"/>
                </a:cubicBezTo>
                <a:cubicBezTo>
                  <a:pt x="141" y="252"/>
                  <a:pt x="138" y="252"/>
                  <a:pt x="136" y="252"/>
                </a:cubicBezTo>
                <a:cubicBezTo>
                  <a:pt x="136" y="252"/>
                  <a:pt x="136" y="252"/>
                  <a:pt x="136" y="252"/>
                </a:cubicBezTo>
                <a:cubicBezTo>
                  <a:pt x="132" y="252"/>
                  <a:pt x="127" y="251"/>
                  <a:pt x="123" y="25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640"/>
          <p:cNvSpPr>
            <a:spLocks noEditPoints="1"/>
          </p:cNvSpPr>
          <p:nvPr userDrawn="1"/>
        </p:nvSpPr>
        <p:spPr bwMode="auto">
          <a:xfrm>
            <a:off x="8838493" y="1818386"/>
            <a:ext cx="280988" cy="371475"/>
          </a:xfrm>
          <a:custGeom>
            <a:avLst/>
            <a:gdLst/>
            <a:ahLst/>
            <a:cxnLst>
              <a:cxn ang="0">
                <a:pos x="247" y="39"/>
              </a:cxn>
              <a:cxn ang="0">
                <a:pos x="236" y="28"/>
              </a:cxn>
              <a:cxn ang="0">
                <a:pos x="223" y="35"/>
              </a:cxn>
              <a:cxn ang="0">
                <a:pos x="223" y="35"/>
              </a:cxn>
              <a:cxn ang="0">
                <a:pos x="222" y="36"/>
              </a:cxn>
              <a:cxn ang="0">
                <a:pos x="125" y="53"/>
              </a:cxn>
              <a:cxn ang="0">
                <a:pos x="29" y="39"/>
              </a:cxn>
              <a:cxn ang="0">
                <a:pos x="123" y="25"/>
              </a:cxn>
              <a:cxn ang="0">
                <a:pos x="136" y="12"/>
              </a:cxn>
              <a:cxn ang="0">
                <a:pos x="123" y="0"/>
              </a:cxn>
              <a:cxn ang="0">
                <a:pos x="42" y="8"/>
              </a:cxn>
              <a:cxn ang="0">
                <a:pos x="0" y="39"/>
              </a:cxn>
              <a:cxn ang="0">
                <a:pos x="42" y="70"/>
              </a:cxn>
              <a:cxn ang="0">
                <a:pos x="125" y="78"/>
              </a:cxn>
              <a:cxn ang="0">
                <a:pos x="219" y="66"/>
              </a:cxn>
              <a:cxn ang="0">
                <a:pos x="213" y="126"/>
              </a:cxn>
              <a:cxn ang="0">
                <a:pos x="197" y="121"/>
              </a:cxn>
              <a:cxn ang="0">
                <a:pos x="123" y="113"/>
              </a:cxn>
              <a:cxn ang="0">
                <a:pos x="50" y="121"/>
              </a:cxn>
              <a:cxn ang="0">
                <a:pos x="34" y="126"/>
              </a:cxn>
              <a:cxn ang="0">
                <a:pos x="32" y="106"/>
              </a:cxn>
              <a:cxn ang="0">
                <a:pos x="18" y="94"/>
              </a:cxn>
              <a:cxn ang="0">
                <a:pos x="7" y="108"/>
              </a:cxn>
              <a:cxn ang="0">
                <a:pos x="22" y="291"/>
              </a:cxn>
              <a:cxn ang="0">
                <a:pos x="123" y="329"/>
              </a:cxn>
              <a:cxn ang="0">
                <a:pos x="223" y="291"/>
              </a:cxn>
              <a:cxn ang="0">
                <a:pos x="247" y="42"/>
              </a:cxn>
              <a:cxn ang="0">
                <a:pos x="247" y="39"/>
              </a:cxn>
              <a:cxn ang="0">
                <a:pos x="123" y="139"/>
              </a:cxn>
              <a:cxn ang="0">
                <a:pos x="206" y="151"/>
              </a:cxn>
              <a:cxn ang="0">
                <a:pos x="124" y="163"/>
              </a:cxn>
              <a:cxn ang="0">
                <a:pos x="41" y="150"/>
              </a:cxn>
              <a:cxn ang="0">
                <a:pos x="123" y="139"/>
              </a:cxn>
              <a:cxn ang="0">
                <a:pos x="123" y="304"/>
              </a:cxn>
              <a:cxn ang="0">
                <a:pos x="47" y="289"/>
              </a:cxn>
              <a:cxn ang="0">
                <a:pos x="38" y="177"/>
              </a:cxn>
              <a:cxn ang="0">
                <a:pos x="124" y="188"/>
              </a:cxn>
              <a:cxn ang="0">
                <a:pos x="209" y="177"/>
              </a:cxn>
              <a:cxn ang="0">
                <a:pos x="198" y="289"/>
              </a:cxn>
              <a:cxn ang="0">
                <a:pos x="123" y="304"/>
              </a:cxn>
            </a:cxnLst>
            <a:rect l="0" t="0" r="r" b="b"/>
            <a:pathLst>
              <a:path w="247" h="329">
                <a:moveTo>
                  <a:pt x="247" y="39"/>
                </a:moveTo>
                <a:cubicBezTo>
                  <a:pt x="246" y="33"/>
                  <a:pt x="242" y="28"/>
                  <a:pt x="236" y="28"/>
                </a:cubicBezTo>
                <a:cubicBezTo>
                  <a:pt x="230" y="27"/>
                  <a:pt x="225" y="30"/>
                  <a:pt x="223" y="35"/>
                </a:cubicBezTo>
                <a:cubicBezTo>
                  <a:pt x="223" y="35"/>
                  <a:pt x="223" y="35"/>
                  <a:pt x="223" y="35"/>
                </a:cubicBezTo>
                <a:cubicBezTo>
                  <a:pt x="222" y="36"/>
                  <a:pt x="222" y="36"/>
                  <a:pt x="222" y="36"/>
                </a:cubicBezTo>
                <a:cubicBezTo>
                  <a:pt x="216" y="42"/>
                  <a:pt x="182" y="53"/>
                  <a:pt x="125" y="53"/>
                </a:cubicBezTo>
                <a:cubicBezTo>
                  <a:pt x="76" y="53"/>
                  <a:pt x="41" y="45"/>
                  <a:pt x="29" y="39"/>
                </a:cubicBezTo>
                <a:cubicBezTo>
                  <a:pt x="40" y="33"/>
                  <a:pt x="73" y="25"/>
                  <a:pt x="123" y="25"/>
                </a:cubicBezTo>
                <a:cubicBezTo>
                  <a:pt x="130" y="25"/>
                  <a:pt x="136" y="19"/>
                  <a:pt x="136" y="12"/>
                </a:cubicBezTo>
                <a:cubicBezTo>
                  <a:pt x="136" y="5"/>
                  <a:pt x="130" y="0"/>
                  <a:pt x="123" y="0"/>
                </a:cubicBezTo>
                <a:cubicBezTo>
                  <a:pt x="93" y="0"/>
                  <a:pt x="64" y="3"/>
                  <a:pt x="42" y="8"/>
                </a:cubicBezTo>
                <a:cubicBezTo>
                  <a:pt x="31" y="10"/>
                  <a:pt x="0" y="18"/>
                  <a:pt x="0" y="39"/>
                </a:cubicBezTo>
                <a:cubicBezTo>
                  <a:pt x="0" y="60"/>
                  <a:pt x="32" y="67"/>
                  <a:pt x="42" y="70"/>
                </a:cubicBezTo>
                <a:cubicBezTo>
                  <a:pt x="65" y="75"/>
                  <a:pt x="94" y="78"/>
                  <a:pt x="125" y="78"/>
                </a:cubicBezTo>
                <a:cubicBezTo>
                  <a:pt x="138" y="78"/>
                  <a:pt x="187" y="77"/>
                  <a:pt x="219" y="66"/>
                </a:cubicBezTo>
                <a:cubicBezTo>
                  <a:pt x="218" y="82"/>
                  <a:pt x="216" y="103"/>
                  <a:pt x="213" y="126"/>
                </a:cubicBezTo>
                <a:cubicBezTo>
                  <a:pt x="207" y="123"/>
                  <a:pt x="200" y="122"/>
                  <a:pt x="197" y="121"/>
                </a:cubicBezTo>
                <a:cubicBezTo>
                  <a:pt x="177" y="116"/>
                  <a:pt x="151" y="113"/>
                  <a:pt x="123" y="113"/>
                </a:cubicBezTo>
                <a:cubicBezTo>
                  <a:pt x="96" y="113"/>
                  <a:pt x="70" y="116"/>
                  <a:pt x="50" y="121"/>
                </a:cubicBezTo>
                <a:cubicBezTo>
                  <a:pt x="47" y="122"/>
                  <a:pt x="40" y="123"/>
                  <a:pt x="34" y="126"/>
                </a:cubicBezTo>
                <a:cubicBezTo>
                  <a:pt x="33" y="114"/>
                  <a:pt x="32" y="106"/>
                  <a:pt x="32" y="106"/>
                </a:cubicBezTo>
                <a:cubicBezTo>
                  <a:pt x="31" y="99"/>
                  <a:pt x="25" y="94"/>
                  <a:pt x="18" y="94"/>
                </a:cubicBezTo>
                <a:cubicBezTo>
                  <a:pt x="11" y="95"/>
                  <a:pt x="6" y="101"/>
                  <a:pt x="7" y="108"/>
                </a:cubicBezTo>
                <a:cubicBezTo>
                  <a:pt x="22" y="291"/>
                  <a:pt x="22" y="291"/>
                  <a:pt x="22" y="291"/>
                </a:cubicBezTo>
                <a:cubicBezTo>
                  <a:pt x="23" y="319"/>
                  <a:pt x="77" y="329"/>
                  <a:pt x="123" y="329"/>
                </a:cubicBezTo>
                <a:cubicBezTo>
                  <a:pt x="168" y="329"/>
                  <a:pt x="222" y="319"/>
                  <a:pt x="223" y="291"/>
                </a:cubicBezTo>
                <a:cubicBezTo>
                  <a:pt x="247" y="42"/>
                  <a:pt x="247" y="42"/>
                  <a:pt x="247" y="42"/>
                </a:cubicBezTo>
                <a:cubicBezTo>
                  <a:pt x="247" y="41"/>
                  <a:pt x="247" y="40"/>
                  <a:pt x="247" y="39"/>
                </a:cubicBezTo>
                <a:close/>
                <a:moveTo>
                  <a:pt x="123" y="139"/>
                </a:moveTo>
                <a:cubicBezTo>
                  <a:pt x="166" y="139"/>
                  <a:pt x="195" y="145"/>
                  <a:pt x="206" y="151"/>
                </a:cubicBezTo>
                <a:cubicBezTo>
                  <a:pt x="195" y="156"/>
                  <a:pt x="167" y="163"/>
                  <a:pt x="124" y="163"/>
                </a:cubicBezTo>
                <a:cubicBezTo>
                  <a:pt x="81" y="163"/>
                  <a:pt x="52" y="156"/>
                  <a:pt x="41" y="150"/>
                </a:cubicBezTo>
                <a:cubicBezTo>
                  <a:pt x="52" y="145"/>
                  <a:pt x="81" y="139"/>
                  <a:pt x="123" y="139"/>
                </a:cubicBezTo>
                <a:close/>
                <a:moveTo>
                  <a:pt x="123" y="304"/>
                </a:moveTo>
                <a:cubicBezTo>
                  <a:pt x="77" y="304"/>
                  <a:pt x="51" y="293"/>
                  <a:pt x="47" y="289"/>
                </a:cubicBezTo>
                <a:cubicBezTo>
                  <a:pt x="47" y="288"/>
                  <a:pt x="42" y="228"/>
                  <a:pt x="38" y="177"/>
                </a:cubicBezTo>
                <a:cubicBezTo>
                  <a:pt x="67" y="187"/>
                  <a:pt x="112" y="188"/>
                  <a:pt x="124" y="188"/>
                </a:cubicBezTo>
                <a:cubicBezTo>
                  <a:pt x="136" y="188"/>
                  <a:pt x="180" y="187"/>
                  <a:pt x="209" y="177"/>
                </a:cubicBezTo>
                <a:cubicBezTo>
                  <a:pt x="203" y="235"/>
                  <a:pt x="198" y="288"/>
                  <a:pt x="198" y="289"/>
                </a:cubicBezTo>
                <a:cubicBezTo>
                  <a:pt x="194" y="293"/>
                  <a:pt x="168" y="304"/>
                  <a:pt x="123" y="30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4" name="Group 413"/>
          <p:cNvGrpSpPr>
            <a:grpSpLocks noChangeAspect="1"/>
          </p:cNvGrpSpPr>
          <p:nvPr userDrawn="1"/>
        </p:nvGrpSpPr>
        <p:grpSpPr bwMode="auto">
          <a:xfrm>
            <a:off x="9352799" y="4510374"/>
            <a:ext cx="457200" cy="301625"/>
            <a:chOff x="4193" y="3192"/>
            <a:chExt cx="288" cy="190"/>
          </a:xfrm>
          <a:noFill/>
        </p:grpSpPr>
        <p:sp>
          <p:nvSpPr>
            <p:cNvPr id="127" name="Freeform 414"/>
            <p:cNvSpPr>
              <a:spLocks/>
            </p:cNvSpPr>
            <p:nvPr/>
          </p:nvSpPr>
          <p:spPr bwMode="auto">
            <a:xfrm>
              <a:off x="4193" y="3192"/>
              <a:ext cx="288" cy="190"/>
            </a:xfrm>
            <a:custGeom>
              <a:avLst/>
              <a:gdLst/>
              <a:ahLst/>
              <a:cxnLst>
                <a:cxn ang="0">
                  <a:pos x="313" y="171"/>
                </a:cxn>
                <a:cxn ang="0">
                  <a:pos x="405" y="145"/>
                </a:cxn>
                <a:cxn ang="0">
                  <a:pos x="200" y="0"/>
                </a:cxn>
                <a:cxn ang="0">
                  <a:pos x="0" y="143"/>
                </a:cxn>
                <a:cxn ang="0">
                  <a:pos x="158" y="195"/>
                </a:cxn>
                <a:cxn ang="0">
                  <a:pos x="241" y="223"/>
                </a:cxn>
                <a:cxn ang="0">
                  <a:pos x="197" y="159"/>
                </a:cxn>
                <a:cxn ang="0">
                  <a:pos x="173" y="85"/>
                </a:cxn>
              </a:cxnLst>
              <a:rect l="0" t="0" r="r" b="b"/>
              <a:pathLst>
                <a:path w="405" h="267">
                  <a:moveTo>
                    <a:pt x="313" y="171"/>
                  </a:moveTo>
                  <a:cubicBezTo>
                    <a:pt x="405" y="145"/>
                    <a:pt x="405" y="145"/>
                    <a:pt x="405" y="145"/>
                  </a:cubicBezTo>
                  <a:cubicBezTo>
                    <a:pt x="405" y="145"/>
                    <a:pt x="368" y="3"/>
                    <a:pt x="200" y="0"/>
                  </a:cubicBezTo>
                  <a:cubicBezTo>
                    <a:pt x="52" y="1"/>
                    <a:pt x="0" y="143"/>
                    <a:pt x="0" y="143"/>
                  </a:cubicBezTo>
                  <a:cubicBezTo>
                    <a:pt x="0" y="143"/>
                    <a:pt x="149" y="192"/>
                    <a:pt x="158" y="195"/>
                  </a:cubicBezTo>
                  <a:cubicBezTo>
                    <a:pt x="146" y="248"/>
                    <a:pt x="221" y="267"/>
                    <a:pt x="241" y="223"/>
                  </a:cubicBezTo>
                  <a:cubicBezTo>
                    <a:pt x="258" y="185"/>
                    <a:pt x="225" y="155"/>
                    <a:pt x="197" y="159"/>
                  </a:cubicBezTo>
                  <a:cubicBezTo>
                    <a:pt x="188" y="131"/>
                    <a:pt x="173" y="85"/>
                    <a:pt x="173" y="85"/>
                  </a:cubicBezTo>
                </a:path>
              </a:pathLst>
            </a:cu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Line 415"/>
            <p:cNvSpPr>
              <a:spLocks noChangeShapeType="1"/>
            </p:cNvSpPr>
            <p:nvPr/>
          </p:nvSpPr>
          <p:spPr bwMode="auto">
            <a:xfrm flipH="1" flipV="1">
              <a:off x="4232" y="3235"/>
              <a:ext cx="20" cy="19"/>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Line 416"/>
            <p:cNvSpPr>
              <a:spLocks noChangeShapeType="1"/>
            </p:cNvSpPr>
            <p:nvPr/>
          </p:nvSpPr>
          <p:spPr bwMode="auto">
            <a:xfrm flipV="1">
              <a:off x="4335" y="3192"/>
              <a:ext cx="1" cy="28"/>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Line 417"/>
            <p:cNvSpPr>
              <a:spLocks noChangeShapeType="1"/>
            </p:cNvSpPr>
            <p:nvPr/>
          </p:nvSpPr>
          <p:spPr bwMode="auto">
            <a:xfrm flipV="1">
              <a:off x="4424" y="3235"/>
              <a:ext cx="17" cy="21"/>
            </a:xfrm>
            <a:prstGeom prst="line">
              <a:avLst/>
            </a:prstGeom>
            <a:grpFill/>
            <a:ln w="31750"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1" name="Freeform 513"/>
          <p:cNvSpPr>
            <a:spLocks/>
          </p:cNvSpPr>
          <p:nvPr userDrawn="1"/>
        </p:nvSpPr>
        <p:spPr bwMode="auto">
          <a:xfrm>
            <a:off x="9328193" y="2448142"/>
            <a:ext cx="506412" cy="387350"/>
          </a:xfrm>
          <a:custGeom>
            <a:avLst/>
            <a:gdLst/>
            <a:ahLst/>
            <a:cxnLst>
              <a:cxn ang="0">
                <a:pos x="14" y="0"/>
              </a:cxn>
              <a:cxn ang="0">
                <a:pos x="2" y="8"/>
              </a:cxn>
              <a:cxn ang="0">
                <a:pos x="4" y="22"/>
              </a:cxn>
              <a:cxn ang="0">
                <a:pos x="101" y="331"/>
              </a:cxn>
              <a:cxn ang="0">
                <a:pos x="116" y="342"/>
              </a:cxn>
              <a:cxn ang="0">
                <a:pos x="128" y="329"/>
              </a:cxn>
              <a:cxn ang="0">
                <a:pos x="127" y="327"/>
              </a:cxn>
              <a:cxn ang="0">
                <a:pos x="40" y="27"/>
              </a:cxn>
              <a:cxn ang="0">
                <a:pos x="101" y="27"/>
              </a:cxn>
              <a:cxn ang="0">
                <a:pos x="174" y="184"/>
              </a:cxn>
              <a:cxn ang="0">
                <a:pos x="182" y="194"/>
              </a:cxn>
              <a:cxn ang="0">
                <a:pos x="194" y="193"/>
              </a:cxn>
              <a:cxn ang="0">
                <a:pos x="370" y="168"/>
              </a:cxn>
              <a:cxn ang="0">
                <a:pos x="401" y="264"/>
              </a:cxn>
              <a:cxn ang="0">
                <a:pos x="397" y="316"/>
              </a:cxn>
              <a:cxn ang="0">
                <a:pos x="362" y="316"/>
              </a:cxn>
              <a:cxn ang="0">
                <a:pos x="362" y="273"/>
              </a:cxn>
              <a:cxn ang="0">
                <a:pos x="349" y="259"/>
              </a:cxn>
              <a:cxn ang="0">
                <a:pos x="164" y="259"/>
              </a:cxn>
              <a:cxn ang="0">
                <a:pos x="150" y="273"/>
              </a:cxn>
              <a:cxn ang="0">
                <a:pos x="164" y="286"/>
              </a:cxn>
              <a:cxn ang="0">
                <a:pos x="335" y="286"/>
              </a:cxn>
              <a:cxn ang="0">
                <a:pos x="335" y="329"/>
              </a:cxn>
              <a:cxn ang="0">
                <a:pos x="349" y="342"/>
              </a:cxn>
              <a:cxn ang="0">
                <a:pos x="408" y="342"/>
              </a:cxn>
              <a:cxn ang="0">
                <a:pos x="421" y="332"/>
              </a:cxn>
              <a:cxn ang="0">
                <a:pos x="388" y="148"/>
              </a:cxn>
              <a:cxn ang="0">
                <a:pos x="258" y="138"/>
              </a:cxn>
              <a:cxn ang="0">
                <a:pos x="196" y="162"/>
              </a:cxn>
              <a:cxn ang="0">
                <a:pos x="115" y="4"/>
              </a:cxn>
              <a:cxn ang="0">
                <a:pos x="106" y="0"/>
              </a:cxn>
              <a:cxn ang="0">
                <a:pos x="14" y="0"/>
              </a:cxn>
            </a:cxnLst>
            <a:rect l="0" t="0" r="r" b="b"/>
            <a:pathLst>
              <a:path w="449" h="343">
                <a:moveTo>
                  <a:pt x="14" y="0"/>
                </a:moveTo>
                <a:cubicBezTo>
                  <a:pt x="9" y="0"/>
                  <a:pt x="4" y="3"/>
                  <a:pt x="2" y="8"/>
                </a:cubicBezTo>
                <a:cubicBezTo>
                  <a:pt x="0" y="13"/>
                  <a:pt x="1" y="18"/>
                  <a:pt x="4" y="22"/>
                </a:cubicBezTo>
                <a:cubicBezTo>
                  <a:pt x="69" y="98"/>
                  <a:pt x="101" y="328"/>
                  <a:pt x="101" y="331"/>
                </a:cubicBezTo>
                <a:cubicBezTo>
                  <a:pt x="102" y="338"/>
                  <a:pt x="109" y="343"/>
                  <a:pt x="116" y="342"/>
                </a:cubicBezTo>
                <a:cubicBezTo>
                  <a:pt x="123" y="341"/>
                  <a:pt x="128" y="336"/>
                  <a:pt x="128" y="329"/>
                </a:cubicBezTo>
                <a:cubicBezTo>
                  <a:pt x="128" y="328"/>
                  <a:pt x="128" y="328"/>
                  <a:pt x="127" y="327"/>
                </a:cubicBezTo>
                <a:cubicBezTo>
                  <a:pt x="126" y="318"/>
                  <a:pt x="100" y="122"/>
                  <a:pt x="40" y="27"/>
                </a:cubicBezTo>
                <a:cubicBezTo>
                  <a:pt x="65" y="27"/>
                  <a:pt x="94" y="27"/>
                  <a:pt x="101" y="27"/>
                </a:cubicBezTo>
                <a:cubicBezTo>
                  <a:pt x="129" y="55"/>
                  <a:pt x="160" y="120"/>
                  <a:pt x="174" y="184"/>
                </a:cubicBezTo>
                <a:cubicBezTo>
                  <a:pt x="175" y="188"/>
                  <a:pt x="178" y="192"/>
                  <a:pt x="182" y="194"/>
                </a:cubicBezTo>
                <a:cubicBezTo>
                  <a:pt x="185" y="195"/>
                  <a:pt x="190" y="195"/>
                  <a:pt x="194" y="193"/>
                </a:cubicBezTo>
                <a:cubicBezTo>
                  <a:pt x="229" y="174"/>
                  <a:pt x="330" y="132"/>
                  <a:pt x="370" y="168"/>
                </a:cubicBezTo>
                <a:cubicBezTo>
                  <a:pt x="395" y="190"/>
                  <a:pt x="401" y="230"/>
                  <a:pt x="401" y="264"/>
                </a:cubicBezTo>
                <a:cubicBezTo>
                  <a:pt x="401" y="285"/>
                  <a:pt x="399" y="304"/>
                  <a:pt x="397" y="316"/>
                </a:cubicBezTo>
                <a:cubicBezTo>
                  <a:pt x="386" y="316"/>
                  <a:pt x="374" y="316"/>
                  <a:pt x="362" y="316"/>
                </a:cubicBezTo>
                <a:cubicBezTo>
                  <a:pt x="362" y="300"/>
                  <a:pt x="362" y="273"/>
                  <a:pt x="362" y="273"/>
                </a:cubicBezTo>
                <a:cubicBezTo>
                  <a:pt x="362" y="265"/>
                  <a:pt x="356" y="259"/>
                  <a:pt x="349" y="259"/>
                </a:cubicBezTo>
                <a:cubicBezTo>
                  <a:pt x="164" y="259"/>
                  <a:pt x="164" y="259"/>
                  <a:pt x="164" y="259"/>
                </a:cubicBezTo>
                <a:cubicBezTo>
                  <a:pt x="156" y="259"/>
                  <a:pt x="150" y="265"/>
                  <a:pt x="150" y="273"/>
                </a:cubicBezTo>
                <a:cubicBezTo>
                  <a:pt x="150" y="280"/>
                  <a:pt x="156" y="286"/>
                  <a:pt x="164" y="286"/>
                </a:cubicBezTo>
                <a:cubicBezTo>
                  <a:pt x="164" y="286"/>
                  <a:pt x="312" y="286"/>
                  <a:pt x="335" y="286"/>
                </a:cubicBezTo>
                <a:cubicBezTo>
                  <a:pt x="335" y="301"/>
                  <a:pt x="335" y="329"/>
                  <a:pt x="335" y="329"/>
                </a:cubicBezTo>
                <a:cubicBezTo>
                  <a:pt x="335" y="336"/>
                  <a:pt x="341" y="342"/>
                  <a:pt x="349" y="342"/>
                </a:cubicBezTo>
                <a:cubicBezTo>
                  <a:pt x="408" y="342"/>
                  <a:pt x="408" y="342"/>
                  <a:pt x="408" y="342"/>
                </a:cubicBezTo>
                <a:cubicBezTo>
                  <a:pt x="414" y="342"/>
                  <a:pt x="420" y="338"/>
                  <a:pt x="421" y="332"/>
                </a:cubicBezTo>
                <a:cubicBezTo>
                  <a:pt x="422" y="327"/>
                  <a:pt x="449" y="202"/>
                  <a:pt x="388" y="148"/>
                </a:cubicBezTo>
                <a:cubicBezTo>
                  <a:pt x="361" y="124"/>
                  <a:pt x="317" y="121"/>
                  <a:pt x="258" y="138"/>
                </a:cubicBezTo>
                <a:cubicBezTo>
                  <a:pt x="233" y="146"/>
                  <a:pt x="210" y="155"/>
                  <a:pt x="196" y="162"/>
                </a:cubicBezTo>
                <a:cubicBezTo>
                  <a:pt x="178" y="95"/>
                  <a:pt x="146" y="32"/>
                  <a:pt x="115" y="4"/>
                </a:cubicBezTo>
                <a:cubicBezTo>
                  <a:pt x="113" y="1"/>
                  <a:pt x="109" y="0"/>
                  <a:pt x="106" y="0"/>
                </a:cubicBezTo>
                <a:lnTo>
                  <a:pt x="14"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517"/>
          <p:cNvSpPr>
            <a:spLocks noEditPoints="1"/>
          </p:cNvSpPr>
          <p:nvPr userDrawn="1"/>
        </p:nvSpPr>
        <p:spPr bwMode="auto">
          <a:xfrm>
            <a:off x="9425030" y="1183087"/>
            <a:ext cx="312738" cy="477838"/>
          </a:xfrm>
          <a:custGeom>
            <a:avLst/>
            <a:gdLst/>
            <a:ahLst/>
            <a:cxnLst>
              <a:cxn ang="0">
                <a:pos x="141" y="1"/>
              </a:cxn>
              <a:cxn ang="0">
                <a:pos x="9" y="49"/>
              </a:cxn>
              <a:cxn ang="0">
                <a:pos x="0" y="62"/>
              </a:cxn>
              <a:cxn ang="0">
                <a:pos x="0" y="202"/>
              </a:cxn>
              <a:cxn ang="0">
                <a:pos x="9" y="214"/>
              </a:cxn>
              <a:cxn ang="0">
                <a:pos x="117" y="272"/>
              </a:cxn>
              <a:cxn ang="0">
                <a:pos x="117" y="387"/>
              </a:cxn>
              <a:cxn ang="0">
                <a:pos x="26" y="339"/>
              </a:cxn>
              <a:cxn ang="0">
                <a:pos x="26" y="266"/>
              </a:cxn>
              <a:cxn ang="0">
                <a:pos x="13" y="253"/>
              </a:cxn>
              <a:cxn ang="0">
                <a:pos x="0" y="266"/>
              </a:cxn>
              <a:cxn ang="0">
                <a:pos x="0" y="347"/>
              </a:cxn>
              <a:cxn ang="0">
                <a:pos x="7" y="359"/>
              </a:cxn>
              <a:cxn ang="0">
                <a:pos x="125" y="421"/>
              </a:cxn>
              <a:cxn ang="0">
                <a:pos x="138" y="420"/>
              </a:cxn>
              <a:cxn ang="0">
                <a:pos x="144" y="409"/>
              </a:cxn>
              <a:cxn ang="0">
                <a:pos x="144" y="264"/>
              </a:cxn>
              <a:cxn ang="0">
                <a:pos x="137" y="252"/>
              </a:cxn>
              <a:cxn ang="0">
                <a:pos x="26" y="194"/>
              </a:cxn>
              <a:cxn ang="0">
                <a:pos x="26" y="71"/>
              </a:cxn>
              <a:cxn ang="0">
                <a:pos x="132" y="33"/>
              </a:cxn>
              <a:cxn ang="0">
                <a:pos x="132" y="154"/>
              </a:cxn>
              <a:cxn ang="0">
                <a:pos x="139" y="165"/>
              </a:cxn>
              <a:cxn ang="0">
                <a:pos x="250" y="224"/>
              </a:cxn>
              <a:cxn ang="0">
                <a:pos x="250" y="342"/>
              </a:cxn>
              <a:cxn ang="0">
                <a:pos x="264" y="355"/>
              </a:cxn>
              <a:cxn ang="0">
                <a:pos x="277" y="342"/>
              </a:cxn>
              <a:cxn ang="0">
                <a:pos x="277" y="216"/>
              </a:cxn>
              <a:cxn ang="0">
                <a:pos x="272" y="206"/>
              </a:cxn>
              <a:cxn ang="0">
                <a:pos x="268" y="203"/>
              </a:cxn>
              <a:cxn ang="0">
                <a:pos x="159" y="146"/>
              </a:cxn>
              <a:cxn ang="0">
                <a:pos x="159" y="14"/>
              </a:cxn>
              <a:cxn ang="0">
                <a:pos x="153" y="3"/>
              </a:cxn>
              <a:cxn ang="0">
                <a:pos x="141" y="1"/>
              </a:cxn>
              <a:cxn ang="0">
                <a:pos x="261" y="229"/>
              </a:cxn>
              <a:cxn ang="0">
                <a:pos x="262" y="229"/>
              </a:cxn>
              <a:cxn ang="0">
                <a:pos x="261" y="229"/>
              </a:cxn>
            </a:cxnLst>
            <a:rect l="0" t="0" r="r" b="b"/>
            <a:pathLst>
              <a:path w="277" h="423">
                <a:moveTo>
                  <a:pt x="141" y="1"/>
                </a:moveTo>
                <a:cubicBezTo>
                  <a:pt x="9" y="49"/>
                  <a:pt x="9" y="49"/>
                  <a:pt x="9" y="49"/>
                </a:cubicBezTo>
                <a:cubicBezTo>
                  <a:pt x="3" y="51"/>
                  <a:pt x="0" y="56"/>
                  <a:pt x="0" y="62"/>
                </a:cubicBezTo>
                <a:cubicBezTo>
                  <a:pt x="0" y="202"/>
                  <a:pt x="0" y="202"/>
                  <a:pt x="0" y="202"/>
                </a:cubicBezTo>
                <a:cubicBezTo>
                  <a:pt x="0" y="208"/>
                  <a:pt x="4" y="212"/>
                  <a:pt x="9" y="214"/>
                </a:cubicBezTo>
                <a:cubicBezTo>
                  <a:pt x="12" y="216"/>
                  <a:pt x="105" y="265"/>
                  <a:pt x="117" y="272"/>
                </a:cubicBezTo>
                <a:cubicBezTo>
                  <a:pt x="117" y="284"/>
                  <a:pt x="117" y="357"/>
                  <a:pt x="117" y="387"/>
                </a:cubicBezTo>
                <a:cubicBezTo>
                  <a:pt x="92" y="374"/>
                  <a:pt x="37" y="345"/>
                  <a:pt x="26" y="339"/>
                </a:cubicBezTo>
                <a:cubicBezTo>
                  <a:pt x="26" y="326"/>
                  <a:pt x="26" y="266"/>
                  <a:pt x="26" y="266"/>
                </a:cubicBezTo>
                <a:cubicBezTo>
                  <a:pt x="26" y="259"/>
                  <a:pt x="20" y="253"/>
                  <a:pt x="13" y="253"/>
                </a:cubicBezTo>
                <a:cubicBezTo>
                  <a:pt x="6" y="253"/>
                  <a:pt x="0" y="259"/>
                  <a:pt x="0" y="266"/>
                </a:cubicBezTo>
                <a:cubicBezTo>
                  <a:pt x="0" y="347"/>
                  <a:pt x="0" y="347"/>
                  <a:pt x="0" y="347"/>
                </a:cubicBezTo>
                <a:cubicBezTo>
                  <a:pt x="0" y="352"/>
                  <a:pt x="3" y="357"/>
                  <a:pt x="7" y="359"/>
                </a:cubicBezTo>
                <a:cubicBezTo>
                  <a:pt x="125" y="421"/>
                  <a:pt x="125" y="421"/>
                  <a:pt x="125" y="421"/>
                </a:cubicBezTo>
                <a:cubicBezTo>
                  <a:pt x="129" y="423"/>
                  <a:pt x="134" y="423"/>
                  <a:pt x="138" y="420"/>
                </a:cubicBezTo>
                <a:cubicBezTo>
                  <a:pt x="142" y="418"/>
                  <a:pt x="144" y="413"/>
                  <a:pt x="144" y="409"/>
                </a:cubicBezTo>
                <a:cubicBezTo>
                  <a:pt x="144" y="264"/>
                  <a:pt x="144" y="264"/>
                  <a:pt x="144" y="264"/>
                </a:cubicBezTo>
                <a:cubicBezTo>
                  <a:pt x="144" y="259"/>
                  <a:pt x="141" y="254"/>
                  <a:pt x="137" y="252"/>
                </a:cubicBezTo>
                <a:cubicBezTo>
                  <a:pt x="137" y="252"/>
                  <a:pt x="39" y="200"/>
                  <a:pt x="26" y="194"/>
                </a:cubicBezTo>
                <a:cubicBezTo>
                  <a:pt x="26" y="180"/>
                  <a:pt x="26" y="86"/>
                  <a:pt x="26" y="71"/>
                </a:cubicBezTo>
                <a:cubicBezTo>
                  <a:pt x="40" y="66"/>
                  <a:pt x="108" y="42"/>
                  <a:pt x="132" y="33"/>
                </a:cubicBezTo>
                <a:cubicBezTo>
                  <a:pt x="132" y="61"/>
                  <a:pt x="132" y="154"/>
                  <a:pt x="132" y="154"/>
                </a:cubicBezTo>
                <a:cubicBezTo>
                  <a:pt x="132" y="159"/>
                  <a:pt x="135" y="163"/>
                  <a:pt x="139" y="165"/>
                </a:cubicBezTo>
                <a:cubicBezTo>
                  <a:pt x="139" y="165"/>
                  <a:pt x="238" y="217"/>
                  <a:pt x="250" y="224"/>
                </a:cubicBezTo>
                <a:cubicBezTo>
                  <a:pt x="250" y="238"/>
                  <a:pt x="250" y="342"/>
                  <a:pt x="250" y="342"/>
                </a:cubicBezTo>
                <a:cubicBezTo>
                  <a:pt x="250" y="349"/>
                  <a:pt x="256" y="355"/>
                  <a:pt x="264" y="355"/>
                </a:cubicBezTo>
                <a:cubicBezTo>
                  <a:pt x="271" y="355"/>
                  <a:pt x="277" y="349"/>
                  <a:pt x="277" y="342"/>
                </a:cubicBezTo>
                <a:cubicBezTo>
                  <a:pt x="277" y="216"/>
                  <a:pt x="277" y="216"/>
                  <a:pt x="277" y="216"/>
                </a:cubicBezTo>
                <a:cubicBezTo>
                  <a:pt x="277" y="212"/>
                  <a:pt x="275" y="208"/>
                  <a:pt x="272" y="206"/>
                </a:cubicBezTo>
                <a:cubicBezTo>
                  <a:pt x="271" y="205"/>
                  <a:pt x="270" y="204"/>
                  <a:pt x="268" y="203"/>
                </a:cubicBezTo>
                <a:cubicBezTo>
                  <a:pt x="265" y="202"/>
                  <a:pt x="171" y="152"/>
                  <a:pt x="159" y="146"/>
                </a:cubicBezTo>
                <a:cubicBezTo>
                  <a:pt x="159" y="131"/>
                  <a:pt x="159" y="14"/>
                  <a:pt x="159" y="14"/>
                </a:cubicBezTo>
                <a:cubicBezTo>
                  <a:pt x="159" y="10"/>
                  <a:pt x="157" y="6"/>
                  <a:pt x="153" y="3"/>
                </a:cubicBezTo>
                <a:cubicBezTo>
                  <a:pt x="150" y="1"/>
                  <a:pt x="145" y="0"/>
                  <a:pt x="141" y="1"/>
                </a:cubicBezTo>
                <a:close/>
                <a:moveTo>
                  <a:pt x="261" y="229"/>
                </a:moveTo>
                <a:cubicBezTo>
                  <a:pt x="261" y="229"/>
                  <a:pt x="261" y="229"/>
                  <a:pt x="262" y="229"/>
                </a:cubicBezTo>
                <a:cubicBezTo>
                  <a:pt x="261" y="229"/>
                  <a:pt x="261" y="229"/>
                  <a:pt x="261" y="22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564"/>
          <p:cNvSpPr>
            <a:spLocks/>
          </p:cNvSpPr>
          <p:nvPr userDrawn="1"/>
        </p:nvSpPr>
        <p:spPr bwMode="auto">
          <a:xfrm>
            <a:off x="9382168" y="5161959"/>
            <a:ext cx="398462" cy="322263"/>
          </a:xfrm>
          <a:custGeom>
            <a:avLst/>
            <a:gdLst/>
            <a:ahLst/>
            <a:cxnLst>
              <a:cxn ang="0">
                <a:pos x="339" y="257"/>
              </a:cxn>
              <a:cxn ang="0">
                <a:pos x="26" y="257"/>
              </a:cxn>
              <a:cxn ang="0">
                <a:pos x="26" y="46"/>
              </a:cxn>
              <a:cxn ang="0">
                <a:pos x="71" y="91"/>
              </a:cxn>
              <a:cxn ang="0">
                <a:pos x="80" y="94"/>
              </a:cxn>
              <a:cxn ang="0">
                <a:pos x="89" y="91"/>
              </a:cxn>
              <a:cxn ang="0">
                <a:pos x="128" y="52"/>
              </a:cxn>
              <a:cxn ang="0">
                <a:pos x="239" y="163"/>
              </a:cxn>
              <a:cxn ang="0">
                <a:pos x="214" y="163"/>
              </a:cxn>
              <a:cxn ang="0">
                <a:pos x="200" y="177"/>
              </a:cxn>
              <a:cxn ang="0">
                <a:pos x="214" y="190"/>
              </a:cxn>
              <a:cxn ang="0">
                <a:pos x="268" y="190"/>
              </a:cxn>
              <a:cxn ang="0">
                <a:pos x="282" y="177"/>
              </a:cxn>
              <a:cxn ang="0">
                <a:pos x="282" y="122"/>
              </a:cxn>
              <a:cxn ang="0">
                <a:pos x="268" y="109"/>
              </a:cxn>
              <a:cxn ang="0">
                <a:pos x="255" y="122"/>
              </a:cxn>
              <a:cxn ang="0">
                <a:pos x="255" y="142"/>
              </a:cxn>
              <a:cxn ang="0">
                <a:pos x="137" y="24"/>
              </a:cxn>
              <a:cxn ang="0">
                <a:pos x="128" y="20"/>
              </a:cxn>
              <a:cxn ang="0">
                <a:pos x="118" y="24"/>
              </a:cxn>
              <a:cxn ang="0">
                <a:pos x="80" y="62"/>
              </a:cxn>
              <a:cxn ang="0">
                <a:pos x="23" y="5"/>
              </a:cxn>
              <a:cxn ang="0">
                <a:pos x="8" y="2"/>
              </a:cxn>
              <a:cxn ang="0">
                <a:pos x="0" y="14"/>
              </a:cxn>
              <a:cxn ang="0">
                <a:pos x="0" y="270"/>
              </a:cxn>
              <a:cxn ang="0">
                <a:pos x="13" y="284"/>
              </a:cxn>
              <a:cxn ang="0">
                <a:pos x="339" y="284"/>
              </a:cxn>
              <a:cxn ang="0">
                <a:pos x="353" y="270"/>
              </a:cxn>
              <a:cxn ang="0">
                <a:pos x="339" y="257"/>
              </a:cxn>
            </a:cxnLst>
            <a:rect l="0" t="0" r="r" b="b"/>
            <a:pathLst>
              <a:path w="353" h="284">
                <a:moveTo>
                  <a:pt x="339" y="257"/>
                </a:moveTo>
                <a:cubicBezTo>
                  <a:pt x="339" y="257"/>
                  <a:pt x="51" y="257"/>
                  <a:pt x="26" y="257"/>
                </a:cubicBezTo>
                <a:cubicBezTo>
                  <a:pt x="26" y="46"/>
                  <a:pt x="26" y="46"/>
                  <a:pt x="26" y="46"/>
                </a:cubicBezTo>
                <a:cubicBezTo>
                  <a:pt x="46" y="66"/>
                  <a:pt x="71" y="91"/>
                  <a:pt x="71" y="91"/>
                </a:cubicBezTo>
                <a:cubicBezTo>
                  <a:pt x="73" y="93"/>
                  <a:pt x="76" y="94"/>
                  <a:pt x="80" y="94"/>
                </a:cubicBezTo>
                <a:cubicBezTo>
                  <a:pt x="83" y="94"/>
                  <a:pt x="87" y="93"/>
                  <a:pt x="89" y="91"/>
                </a:cubicBezTo>
                <a:cubicBezTo>
                  <a:pt x="89" y="91"/>
                  <a:pt x="115" y="64"/>
                  <a:pt x="128" y="52"/>
                </a:cubicBezTo>
                <a:cubicBezTo>
                  <a:pt x="142" y="67"/>
                  <a:pt x="227" y="151"/>
                  <a:pt x="239" y="163"/>
                </a:cubicBezTo>
                <a:cubicBezTo>
                  <a:pt x="226" y="163"/>
                  <a:pt x="214" y="163"/>
                  <a:pt x="214" y="163"/>
                </a:cubicBezTo>
                <a:cubicBezTo>
                  <a:pt x="206" y="163"/>
                  <a:pt x="200" y="169"/>
                  <a:pt x="200" y="177"/>
                </a:cubicBezTo>
                <a:cubicBezTo>
                  <a:pt x="200" y="184"/>
                  <a:pt x="206" y="190"/>
                  <a:pt x="214" y="190"/>
                </a:cubicBezTo>
                <a:cubicBezTo>
                  <a:pt x="268" y="190"/>
                  <a:pt x="268" y="190"/>
                  <a:pt x="268" y="190"/>
                </a:cubicBezTo>
                <a:cubicBezTo>
                  <a:pt x="276" y="190"/>
                  <a:pt x="282" y="184"/>
                  <a:pt x="282" y="177"/>
                </a:cubicBezTo>
                <a:cubicBezTo>
                  <a:pt x="282" y="122"/>
                  <a:pt x="282" y="122"/>
                  <a:pt x="282" y="122"/>
                </a:cubicBezTo>
                <a:cubicBezTo>
                  <a:pt x="282" y="115"/>
                  <a:pt x="276" y="109"/>
                  <a:pt x="268" y="109"/>
                </a:cubicBezTo>
                <a:cubicBezTo>
                  <a:pt x="261" y="109"/>
                  <a:pt x="255" y="115"/>
                  <a:pt x="255" y="122"/>
                </a:cubicBezTo>
                <a:cubicBezTo>
                  <a:pt x="255" y="122"/>
                  <a:pt x="255" y="131"/>
                  <a:pt x="255" y="142"/>
                </a:cubicBezTo>
                <a:cubicBezTo>
                  <a:pt x="137" y="24"/>
                  <a:pt x="137" y="24"/>
                  <a:pt x="137" y="24"/>
                </a:cubicBezTo>
                <a:cubicBezTo>
                  <a:pt x="134" y="22"/>
                  <a:pt x="131" y="20"/>
                  <a:pt x="128" y="20"/>
                </a:cubicBezTo>
                <a:cubicBezTo>
                  <a:pt x="124" y="20"/>
                  <a:pt x="121" y="22"/>
                  <a:pt x="118" y="24"/>
                </a:cubicBezTo>
                <a:cubicBezTo>
                  <a:pt x="118" y="24"/>
                  <a:pt x="92" y="50"/>
                  <a:pt x="80" y="62"/>
                </a:cubicBezTo>
                <a:cubicBezTo>
                  <a:pt x="66" y="49"/>
                  <a:pt x="23" y="5"/>
                  <a:pt x="23" y="5"/>
                </a:cubicBezTo>
                <a:cubicBezTo>
                  <a:pt x="19" y="1"/>
                  <a:pt x="13" y="0"/>
                  <a:pt x="8" y="2"/>
                </a:cubicBezTo>
                <a:cubicBezTo>
                  <a:pt x="3" y="4"/>
                  <a:pt x="0" y="9"/>
                  <a:pt x="0" y="14"/>
                </a:cubicBezTo>
                <a:cubicBezTo>
                  <a:pt x="0" y="270"/>
                  <a:pt x="0" y="270"/>
                  <a:pt x="0" y="270"/>
                </a:cubicBezTo>
                <a:cubicBezTo>
                  <a:pt x="0" y="278"/>
                  <a:pt x="6" y="284"/>
                  <a:pt x="13" y="284"/>
                </a:cubicBezTo>
                <a:cubicBezTo>
                  <a:pt x="339" y="284"/>
                  <a:pt x="339" y="284"/>
                  <a:pt x="339" y="284"/>
                </a:cubicBezTo>
                <a:cubicBezTo>
                  <a:pt x="347" y="284"/>
                  <a:pt x="353" y="278"/>
                  <a:pt x="353" y="270"/>
                </a:cubicBezTo>
                <a:cubicBezTo>
                  <a:pt x="353" y="263"/>
                  <a:pt x="347" y="257"/>
                  <a:pt x="339" y="2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584"/>
          <p:cNvSpPr>
            <a:spLocks/>
          </p:cNvSpPr>
          <p:nvPr userDrawn="1"/>
        </p:nvSpPr>
        <p:spPr bwMode="auto">
          <a:xfrm>
            <a:off x="9399630" y="3681867"/>
            <a:ext cx="363538" cy="509587"/>
          </a:xfrm>
          <a:custGeom>
            <a:avLst/>
            <a:gdLst/>
            <a:ahLst/>
            <a:cxnLst>
              <a:cxn ang="0">
                <a:pos x="311" y="117"/>
              </a:cxn>
              <a:cxn ang="0">
                <a:pos x="246" y="130"/>
              </a:cxn>
              <a:cxn ang="0">
                <a:pos x="209" y="151"/>
              </a:cxn>
              <a:cxn ang="0">
                <a:pos x="153" y="195"/>
              </a:cxn>
              <a:cxn ang="0">
                <a:pos x="151" y="320"/>
              </a:cxn>
              <a:cxn ang="0">
                <a:pos x="116" y="286"/>
              </a:cxn>
              <a:cxn ang="0">
                <a:pos x="100" y="271"/>
              </a:cxn>
              <a:cxn ang="0">
                <a:pos x="132" y="192"/>
              </a:cxn>
              <a:cxn ang="0">
                <a:pos x="148" y="170"/>
              </a:cxn>
              <a:cxn ang="0">
                <a:pos x="66" y="131"/>
              </a:cxn>
              <a:cxn ang="0">
                <a:pos x="74" y="280"/>
              </a:cxn>
              <a:cxn ang="0">
                <a:pos x="88" y="295"/>
              </a:cxn>
              <a:cxn ang="0">
                <a:pos x="147" y="356"/>
              </a:cxn>
              <a:cxn ang="0">
                <a:pos x="154" y="364"/>
              </a:cxn>
              <a:cxn ang="0">
                <a:pos x="155" y="365"/>
              </a:cxn>
              <a:cxn ang="0">
                <a:pos x="156" y="366"/>
              </a:cxn>
              <a:cxn ang="0">
                <a:pos x="157" y="366"/>
              </a:cxn>
              <a:cxn ang="0">
                <a:pos x="159" y="367"/>
              </a:cxn>
              <a:cxn ang="0">
                <a:pos x="159" y="367"/>
              </a:cxn>
              <a:cxn ang="0">
                <a:pos x="161" y="368"/>
              </a:cxn>
              <a:cxn ang="0">
                <a:pos x="162" y="368"/>
              </a:cxn>
              <a:cxn ang="0">
                <a:pos x="163" y="368"/>
              </a:cxn>
              <a:cxn ang="0">
                <a:pos x="164" y="368"/>
              </a:cxn>
              <a:cxn ang="0">
                <a:pos x="167" y="368"/>
              </a:cxn>
              <a:cxn ang="0">
                <a:pos x="168" y="367"/>
              </a:cxn>
              <a:cxn ang="0">
                <a:pos x="169" y="367"/>
              </a:cxn>
              <a:cxn ang="0">
                <a:pos x="171" y="366"/>
              </a:cxn>
              <a:cxn ang="0">
                <a:pos x="172" y="365"/>
              </a:cxn>
              <a:cxn ang="0">
                <a:pos x="173" y="365"/>
              </a:cxn>
              <a:cxn ang="0">
                <a:pos x="174" y="364"/>
              </a:cxn>
              <a:cxn ang="0">
                <a:pos x="174" y="364"/>
              </a:cxn>
              <a:cxn ang="0">
                <a:pos x="217" y="317"/>
              </a:cxn>
              <a:cxn ang="0">
                <a:pos x="247" y="290"/>
              </a:cxn>
              <a:cxn ang="0">
                <a:pos x="263" y="187"/>
              </a:cxn>
              <a:cxn ang="0">
                <a:pos x="237" y="184"/>
              </a:cxn>
              <a:cxn ang="0">
                <a:pos x="223" y="275"/>
              </a:cxn>
              <a:cxn ang="0">
                <a:pos x="177" y="320"/>
              </a:cxn>
              <a:cxn ang="0">
                <a:pos x="194" y="193"/>
              </a:cxn>
              <a:cxn ang="0">
                <a:pos x="252" y="157"/>
              </a:cxn>
              <a:cxn ang="0">
                <a:pos x="258" y="154"/>
              </a:cxn>
              <a:cxn ang="0">
                <a:pos x="286" y="257"/>
              </a:cxn>
              <a:cxn ang="0">
                <a:pos x="182" y="423"/>
              </a:cxn>
              <a:cxn ang="0">
                <a:pos x="161" y="426"/>
              </a:cxn>
              <a:cxn ang="0">
                <a:pos x="114" y="404"/>
              </a:cxn>
              <a:cxn ang="0">
                <a:pos x="26" y="100"/>
              </a:cxn>
              <a:cxn ang="0">
                <a:pos x="27" y="81"/>
              </a:cxn>
              <a:cxn ang="0">
                <a:pos x="84" y="47"/>
              </a:cxn>
              <a:cxn ang="0">
                <a:pos x="162" y="27"/>
              </a:cxn>
              <a:cxn ang="0">
                <a:pos x="284" y="72"/>
              </a:cxn>
              <a:cxn ang="0">
                <a:pos x="299" y="83"/>
              </a:cxn>
              <a:cxn ang="0">
                <a:pos x="318" y="64"/>
              </a:cxn>
              <a:cxn ang="0">
                <a:pos x="251" y="23"/>
              </a:cxn>
              <a:cxn ang="0">
                <a:pos x="162" y="0"/>
              </a:cxn>
              <a:cxn ang="0">
                <a:pos x="25" y="50"/>
              </a:cxn>
              <a:cxn ang="0">
                <a:pos x="6" y="64"/>
              </a:cxn>
              <a:cxn ang="0">
                <a:pos x="1" y="76"/>
              </a:cxn>
              <a:cxn ang="0">
                <a:pos x="12" y="261"/>
              </a:cxn>
              <a:cxn ang="0">
                <a:pos x="132" y="447"/>
              </a:cxn>
              <a:cxn ang="0">
                <a:pos x="162" y="453"/>
              </a:cxn>
              <a:cxn ang="0">
                <a:pos x="162" y="453"/>
              </a:cxn>
              <a:cxn ang="0">
                <a:pos x="228" y="424"/>
              </a:cxn>
              <a:cxn ang="0">
                <a:pos x="324" y="130"/>
              </a:cxn>
            </a:cxnLst>
            <a:rect l="0" t="0" r="r" b="b"/>
            <a:pathLst>
              <a:path w="324" h="453">
                <a:moveTo>
                  <a:pt x="320" y="121"/>
                </a:moveTo>
                <a:cubicBezTo>
                  <a:pt x="317" y="118"/>
                  <a:pt x="314" y="117"/>
                  <a:pt x="311" y="117"/>
                </a:cubicBezTo>
                <a:cubicBezTo>
                  <a:pt x="309" y="116"/>
                  <a:pt x="308" y="116"/>
                  <a:pt x="306" y="116"/>
                </a:cubicBezTo>
                <a:cubicBezTo>
                  <a:pt x="288" y="116"/>
                  <a:pt x="265" y="121"/>
                  <a:pt x="246" y="130"/>
                </a:cubicBezTo>
                <a:cubicBezTo>
                  <a:pt x="246" y="130"/>
                  <a:pt x="246" y="130"/>
                  <a:pt x="246" y="130"/>
                </a:cubicBezTo>
                <a:cubicBezTo>
                  <a:pt x="246" y="130"/>
                  <a:pt x="229" y="139"/>
                  <a:pt x="209" y="151"/>
                </a:cubicBezTo>
                <a:cubicBezTo>
                  <a:pt x="199" y="157"/>
                  <a:pt x="188" y="164"/>
                  <a:pt x="178" y="171"/>
                </a:cubicBezTo>
                <a:cubicBezTo>
                  <a:pt x="168" y="179"/>
                  <a:pt x="159" y="187"/>
                  <a:pt x="153" y="195"/>
                </a:cubicBezTo>
                <a:cubicBezTo>
                  <a:pt x="151" y="198"/>
                  <a:pt x="151" y="200"/>
                  <a:pt x="151" y="203"/>
                </a:cubicBezTo>
                <a:cubicBezTo>
                  <a:pt x="151" y="320"/>
                  <a:pt x="151" y="320"/>
                  <a:pt x="151" y="320"/>
                </a:cubicBezTo>
                <a:cubicBezTo>
                  <a:pt x="148" y="318"/>
                  <a:pt x="145" y="315"/>
                  <a:pt x="142" y="312"/>
                </a:cubicBezTo>
                <a:cubicBezTo>
                  <a:pt x="134" y="303"/>
                  <a:pt x="125" y="293"/>
                  <a:pt x="116" y="286"/>
                </a:cubicBezTo>
                <a:cubicBezTo>
                  <a:pt x="112" y="282"/>
                  <a:pt x="108" y="278"/>
                  <a:pt x="105" y="275"/>
                </a:cubicBezTo>
                <a:cubicBezTo>
                  <a:pt x="103" y="274"/>
                  <a:pt x="102" y="272"/>
                  <a:pt x="100" y="271"/>
                </a:cubicBezTo>
                <a:cubicBezTo>
                  <a:pt x="89" y="165"/>
                  <a:pt x="89" y="165"/>
                  <a:pt x="89" y="165"/>
                </a:cubicBezTo>
                <a:cubicBezTo>
                  <a:pt x="102" y="172"/>
                  <a:pt x="118" y="182"/>
                  <a:pt x="132" y="192"/>
                </a:cubicBezTo>
                <a:cubicBezTo>
                  <a:pt x="138" y="196"/>
                  <a:pt x="146" y="195"/>
                  <a:pt x="151" y="189"/>
                </a:cubicBezTo>
                <a:cubicBezTo>
                  <a:pt x="155" y="183"/>
                  <a:pt x="154" y="174"/>
                  <a:pt x="148" y="170"/>
                </a:cubicBezTo>
                <a:cubicBezTo>
                  <a:pt x="118" y="148"/>
                  <a:pt x="79" y="130"/>
                  <a:pt x="79" y="130"/>
                </a:cubicBezTo>
                <a:cubicBezTo>
                  <a:pt x="75" y="128"/>
                  <a:pt x="70" y="129"/>
                  <a:pt x="66" y="131"/>
                </a:cubicBezTo>
                <a:cubicBezTo>
                  <a:pt x="62" y="134"/>
                  <a:pt x="60" y="139"/>
                  <a:pt x="60" y="144"/>
                </a:cubicBezTo>
                <a:cubicBezTo>
                  <a:pt x="74" y="280"/>
                  <a:pt x="74" y="280"/>
                  <a:pt x="74" y="280"/>
                </a:cubicBezTo>
                <a:cubicBezTo>
                  <a:pt x="75" y="284"/>
                  <a:pt x="77" y="288"/>
                  <a:pt x="81" y="290"/>
                </a:cubicBezTo>
                <a:cubicBezTo>
                  <a:pt x="82" y="291"/>
                  <a:pt x="84" y="293"/>
                  <a:pt x="88" y="295"/>
                </a:cubicBezTo>
                <a:cubicBezTo>
                  <a:pt x="98" y="304"/>
                  <a:pt x="115" y="322"/>
                  <a:pt x="129" y="337"/>
                </a:cubicBezTo>
                <a:cubicBezTo>
                  <a:pt x="136" y="344"/>
                  <a:pt x="142" y="351"/>
                  <a:pt x="147" y="356"/>
                </a:cubicBezTo>
                <a:cubicBezTo>
                  <a:pt x="151" y="361"/>
                  <a:pt x="154" y="364"/>
                  <a:pt x="154" y="364"/>
                </a:cubicBezTo>
                <a:cubicBezTo>
                  <a:pt x="154" y="364"/>
                  <a:pt x="154" y="364"/>
                  <a:pt x="154" y="364"/>
                </a:cubicBezTo>
                <a:cubicBezTo>
                  <a:pt x="154" y="364"/>
                  <a:pt x="155" y="364"/>
                  <a:pt x="155" y="365"/>
                </a:cubicBezTo>
                <a:cubicBezTo>
                  <a:pt x="155" y="365"/>
                  <a:pt x="155" y="365"/>
                  <a:pt x="155" y="365"/>
                </a:cubicBezTo>
                <a:cubicBezTo>
                  <a:pt x="155" y="365"/>
                  <a:pt x="156" y="365"/>
                  <a:pt x="156" y="365"/>
                </a:cubicBezTo>
                <a:cubicBezTo>
                  <a:pt x="156" y="365"/>
                  <a:pt x="156" y="366"/>
                  <a:pt x="156" y="366"/>
                </a:cubicBezTo>
                <a:cubicBezTo>
                  <a:pt x="156" y="366"/>
                  <a:pt x="157" y="366"/>
                  <a:pt x="157" y="366"/>
                </a:cubicBezTo>
                <a:cubicBezTo>
                  <a:pt x="157" y="366"/>
                  <a:pt x="157" y="366"/>
                  <a:pt x="157" y="366"/>
                </a:cubicBezTo>
                <a:cubicBezTo>
                  <a:pt x="158" y="367"/>
                  <a:pt x="158" y="367"/>
                  <a:pt x="158" y="367"/>
                </a:cubicBezTo>
                <a:cubicBezTo>
                  <a:pt x="158" y="367"/>
                  <a:pt x="159" y="367"/>
                  <a:pt x="159" y="367"/>
                </a:cubicBezTo>
                <a:cubicBezTo>
                  <a:pt x="159" y="367"/>
                  <a:pt x="159" y="367"/>
                  <a:pt x="159" y="367"/>
                </a:cubicBezTo>
                <a:cubicBezTo>
                  <a:pt x="159" y="367"/>
                  <a:pt x="159" y="367"/>
                  <a:pt x="159" y="367"/>
                </a:cubicBezTo>
                <a:cubicBezTo>
                  <a:pt x="160" y="367"/>
                  <a:pt x="160" y="367"/>
                  <a:pt x="160" y="367"/>
                </a:cubicBezTo>
                <a:cubicBezTo>
                  <a:pt x="160" y="368"/>
                  <a:pt x="161" y="368"/>
                  <a:pt x="161" y="368"/>
                </a:cubicBezTo>
                <a:cubicBezTo>
                  <a:pt x="161" y="368"/>
                  <a:pt x="161" y="368"/>
                  <a:pt x="161" y="368"/>
                </a:cubicBezTo>
                <a:cubicBezTo>
                  <a:pt x="162" y="368"/>
                  <a:pt x="162" y="368"/>
                  <a:pt x="162" y="368"/>
                </a:cubicBezTo>
                <a:cubicBezTo>
                  <a:pt x="162" y="368"/>
                  <a:pt x="163" y="368"/>
                  <a:pt x="163" y="368"/>
                </a:cubicBezTo>
                <a:cubicBezTo>
                  <a:pt x="163" y="368"/>
                  <a:pt x="163" y="368"/>
                  <a:pt x="163" y="368"/>
                </a:cubicBezTo>
                <a:cubicBezTo>
                  <a:pt x="164" y="368"/>
                  <a:pt x="164" y="368"/>
                  <a:pt x="164" y="368"/>
                </a:cubicBezTo>
                <a:cubicBezTo>
                  <a:pt x="164" y="368"/>
                  <a:pt x="164" y="368"/>
                  <a:pt x="164" y="368"/>
                </a:cubicBezTo>
                <a:cubicBezTo>
                  <a:pt x="164" y="368"/>
                  <a:pt x="164" y="368"/>
                  <a:pt x="164" y="368"/>
                </a:cubicBezTo>
                <a:cubicBezTo>
                  <a:pt x="165" y="368"/>
                  <a:pt x="166" y="368"/>
                  <a:pt x="167" y="368"/>
                </a:cubicBezTo>
                <a:cubicBezTo>
                  <a:pt x="167" y="368"/>
                  <a:pt x="167" y="368"/>
                  <a:pt x="167" y="368"/>
                </a:cubicBezTo>
                <a:cubicBezTo>
                  <a:pt x="167" y="368"/>
                  <a:pt x="168" y="368"/>
                  <a:pt x="168" y="367"/>
                </a:cubicBezTo>
                <a:cubicBezTo>
                  <a:pt x="168" y="367"/>
                  <a:pt x="168" y="367"/>
                  <a:pt x="168" y="367"/>
                </a:cubicBezTo>
                <a:cubicBezTo>
                  <a:pt x="168" y="367"/>
                  <a:pt x="169" y="367"/>
                  <a:pt x="169" y="367"/>
                </a:cubicBezTo>
                <a:cubicBezTo>
                  <a:pt x="169" y="367"/>
                  <a:pt x="169" y="367"/>
                  <a:pt x="169" y="367"/>
                </a:cubicBezTo>
                <a:cubicBezTo>
                  <a:pt x="170" y="367"/>
                  <a:pt x="170" y="366"/>
                  <a:pt x="171" y="366"/>
                </a:cubicBezTo>
                <a:cubicBezTo>
                  <a:pt x="171" y="366"/>
                  <a:pt x="171" y="366"/>
                  <a:pt x="172" y="366"/>
                </a:cubicBezTo>
                <a:cubicBezTo>
                  <a:pt x="172" y="365"/>
                  <a:pt x="172" y="365"/>
                  <a:pt x="172" y="365"/>
                </a:cubicBezTo>
                <a:cubicBezTo>
                  <a:pt x="172" y="365"/>
                  <a:pt x="172" y="365"/>
                  <a:pt x="173" y="365"/>
                </a:cubicBezTo>
                <a:cubicBezTo>
                  <a:pt x="173" y="365"/>
                  <a:pt x="173" y="365"/>
                  <a:pt x="173" y="365"/>
                </a:cubicBezTo>
                <a:cubicBezTo>
                  <a:pt x="173" y="365"/>
                  <a:pt x="173" y="365"/>
                  <a:pt x="173" y="365"/>
                </a:cubicBezTo>
                <a:cubicBezTo>
                  <a:pt x="173" y="364"/>
                  <a:pt x="173" y="364"/>
                  <a:pt x="174" y="364"/>
                </a:cubicBezTo>
                <a:cubicBezTo>
                  <a:pt x="174" y="364"/>
                  <a:pt x="174" y="364"/>
                  <a:pt x="174" y="364"/>
                </a:cubicBezTo>
                <a:cubicBezTo>
                  <a:pt x="174" y="364"/>
                  <a:pt x="174" y="364"/>
                  <a:pt x="174" y="364"/>
                </a:cubicBezTo>
                <a:cubicBezTo>
                  <a:pt x="174" y="364"/>
                  <a:pt x="177" y="360"/>
                  <a:pt x="183" y="353"/>
                </a:cubicBezTo>
                <a:cubicBezTo>
                  <a:pt x="192" y="344"/>
                  <a:pt x="205" y="330"/>
                  <a:pt x="217" y="317"/>
                </a:cubicBezTo>
                <a:cubicBezTo>
                  <a:pt x="224" y="311"/>
                  <a:pt x="230" y="304"/>
                  <a:pt x="235" y="300"/>
                </a:cubicBezTo>
                <a:cubicBezTo>
                  <a:pt x="240" y="295"/>
                  <a:pt x="245" y="291"/>
                  <a:pt x="247" y="290"/>
                </a:cubicBezTo>
                <a:cubicBezTo>
                  <a:pt x="251" y="288"/>
                  <a:pt x="253" y="284"/>
                  <a:pt x="253" y="280"/>
                </a:cubicBezTo>
                <a:cubicBezTo>
                  <a:pt x="263" y="187"/>
                  <a:pt x="263" y="187"/>
                  <a:pt x="263" y="187"/>
                </a:cubicBezTo>
                <a:cubicBezTo>
                  <a:pt x="264" y="179"/>
                  <a:pt x="258" y="173"/>
                  <a:pt x="251" y="172"/>
                </a:cubicBezTo>
                <a:cubicBezTo>
                  <a:pt x="244" y="171"/>
                  <a:pt x="237" y="177"/>
                  <a:pt x="237" y="184"/>
                </a:cubicBezTo>
                <a:cubicBezTo>
                  <a:pt x="227" y="271"/>
                  <a:pt x="227" y="271"/>
                  <a:pt x="227" y="271"/>
                </a:cubicBezTo>
                <a:cubicBezTo>
                  <a:pt x="226" y="272"/>
                  <a:pt x="224" y="274"/>
                  <a:pt x="223" y="275"/>
                </a:cubicBezTo>
                <a:cubicBezTo>
                  <a:pt x="210" y="286"/>
                  <a:pt x="193" y="303"/>
                  <a:pt x="179" y="318"/>
                </a:cubicBezTo>
                <a:cubicBezTo>
                  <a:pt x="179" y="319"/>
                  <a:pt x="178" y="320"/>
                  <a:pt x="177" y="320"/>
                </a:cubicBezTo>
                <a:cubicBezTo>
                  <a:pt x="177" y="208"/>
                  <a:pt x="177" y="208"/>
                  <a:pt x="177" y="208"/>
                </a:cubicBezTo>
                <a:cubicBezTo>
                  <a:pt x="181" y="203"/>
                  <a:pt x="187" y="198"/>
                  <a:pt x="194" y="193"/>
                </a:cubicBezTo>
                <a:cubicBezTo>
                  <a:pt x="207" y="183"/>
                  <a:pt x="223" y="173"/>
                  <a:pt x="236" y="166"/>
                </a:cubicBezTo>
                <a:cubicBezTo>
                  <a:pt x="242" y="162"/>
                  <a:pt x="248" y="159"/>
                  <a:pt x="252" y="157"/>
                </a:cubicBezTo>
                <a:cubicBezTo>
                  <a:pt x="254" y="156"/>
                  <a:pt x="255" y="155"/>
                  <a:pt x="256" y="155"/>
                </a:cubicBezTo>
                <a:cubicBezTo>
                  <a:pt x="257" y="155"/>
                  <a:pt x="257" y="154"/>
                  <a:pt x="258" y="154"/>
                </a:cubicBezTo>
                <a:cubicBezTo>
                  <a:pt x="269" y="149"/>
                  <a:pt x="284" y="145"/>
                  <a:pt x="296" y="144"/>
                </a:cubicBezTo>
                <a:cubicBezTo>
                  <a:pt x="294" y="185"/>
                  <a:pt x="289" y="235"/>
                  <a:pt x="286" y="257"/>
                </a:cubicBezTo>
                <a:cubicBezTo>
                  <a:pt x="274" y="336"/>
                  <a:pt x="237" y="381"/>
                  <a:pt x="210" y="404"/>
                </a:cubicBezTo>
                <a:cubicBezTo>
                  <a:pt x="199" y="414"/>
                  <a:pt x="190" y="419"/>
                  <a:pt x="182" y="423"/>
                </a:cubicBezTo>
                <a:cubicBezTo>
                  <a:pt x="175" y="426"/>
                  <a:pt x="169" y="426"/>
                  <a:pt x="163" y="426"/>
                </a:cubicBezTo>
                <a:cubicBezTo>
                  <a:pt x="162" y="426"/>
                  <a:pt x="162" y="426"/>
                  <a:pt x="161" y="426"/>
                </a:cubicBezTo>
                <a:cubicBezTo>
                  <a:pt x="155" y="426"/>
                  <a:pt x="149" y="426"/>
                  <a:pt x="142" y="423"/>
                </a:cubicBezTo>
                <a:cubicBezTo>
                  <a:pt x="134" y="419"/>
                  <a:pt x="125" y="414"/>
                  <a:pt x="114" y="404"/>
                </a:cubicBezTo>
                <a:cubicBezTo>
                  <a:pt x="87" y="381"/>
                  <a:pt x="50" y="336"/>
                  <a:pt x="38" y="257"/>
                </a:cubicBezTo>
                <a:cubicBezTo>
                  <a:pt x="34" y="226"/>
                  <a:pt x="26" y="142"/>
                  <a:pt x="26" y="100"/>
                </a:cubicBezTo>
                <a:cubicBezTo>
                  <a:pt x="26" y="93"/>
                  <a:pt x="26" y="87"/>
                  <a:pt x="27" y="83"/>
                </a:cubicBezTo>
                <a:cubicBezTo>
                  <a:pt x="27" y="83"/>
                  <a:pt x="27" y="82"/>
                  <a:pt x="27" y="81"/>
                </a:cubicBezTo>
                <a:cubicBezTo>
                  <a:pt x="28" y="81"/>
                  <a:pt x="29" y="80"/>
                  <a:pt x="30" y="79"/>
                </a:cubicBezTo>
                <a:cubicBezTo>
                  <a:pt x="39" y="72"/>
                  <a:pt x="59" y="59"/>
                  <a:pt x="84" y="47"/>
                </a:cubicBezTo>
                <a:cubicBezTo>
                  <a:pt x="108" y="36"/>
                  <a:pt x="137" y="26"/>
                  <a:pt x="162" y="27"/>
                </a:cubicBezTo>
                <a:cubicBezTo>
                  <a:pt x="162" y="27"/>
                  <a:pt x="162" y="27"/>
                  <a:pt x="162" y="27"/>
                </a:cubicBezTo>
                <a:cubicBezTo>
                  <a:pt x="191" y="26"/>
                  <a:pt x="224" y="39"/>
                  <a:pt x="250" y="52"/>
                </a:cubicBezTo>
                <a:cubicBezTo>
                  <a:pt x="263" y="59"/>
                  <a:pt x="275" y="66"/>
                  <a:pt x="284" y="72"/>
                </a:cubicBezTo>
                <a:cubicBezTo>
                  <a:pt x="288" y="75"/>
                  <a:pt x="291" y="77"/>
                  <a:pt x="294" y="79"/>
                </a:cubicBezTo>
                <a:cubicBezTo>
                  <a:pt x="297" y="81"/>
                  <a:pt x="299" y="83"/>
                  <a:pt x="299" y="83"/>
                </a:cubicBezTo>
                <a:cubicBezTo>
                  <a:pt x="304" y="88"/>
                  <a:pt x="312" y="88"/>
                  <a:pt x="318" y="83"/>
                </a:cubicBezTo>
                <a:cubicBezTo>
                  <a:pt x="323" y="78"/>
                  <a:pt x="323" y="69"/>
                  <a:pt x="318" y="64"/>
                </a:cubicBezTo>
                <a:cubicBezTo>
                  <a:pt x="316" y="62"/>
                  <a:pt x="313" y="60"/>
                  <a:pt x="310" y="58"/>
                </a:cubicBezTo>
                <a:cubicBezTo>
                  <a:pt x="299" y="50"/>
                  <a:pt x="278" y="35"/>
                  <a:pt x="251" y="23"/>
                </a:cubicBezTo>
                <a:cubicBezTo>
                  <a:pt x="225" y="11"/>
                  <a:pt x="194" y="0"/>
                  <a:pt x="162" y="0"/>
                </a:cubicBezTo>
                <a:cubicBezTo>
                  <a:pt x="162" y="0"/>
                  <a:pt x="162" y="0"/>
                  <a:pt x="162" y="0"/>
                </a:cubicBezTo>
                <a:cubicBezTo>
                  <a:pt x="126" y="0"/>
                  <a:pt x="90" y="14"/>
                  <a:pt x="61" y="28"/>
                </a:cubicBezTo>
                <a:cubicBezTo>
                  <a:pt x="47" y="36"/>
                  <a:pt x="35" y="43"/>
                  <a:pt x="25" y="50"/>
                </a:cubicBezTo>
                <a:cubicBezTo>
                  <a:pt x="21" y="53"/>
                  <a:pt x="17" y="56"/>
                  <a:pt x="14" y="58"/>
                </a:cubicBezTo>
                <a:cubicBezTo>
                  <a:pt x="10" y="60"/>
                  <a:pt x="8" y="62"/>
                  <a:pt x="6" y="64"/>
                </a:cubicBezTo>
                <a:cubicBezTo>
                  <a:pt x="4" y="66"/>
                  <a:pt x="3" y="68"/>
                  <a:pt x="3" y="69"/>
                </a:cubicBezTo>
                <a:cubicBezTo>
                  <a:pt x="2" y="72"/>
                  <a:pt x="1" y="74"/>
                  <a:pt x="1" y="76"/>
                </a:cubicBezTo>
                <a:cubicBezTo>
                  <a:pt x="0" y="82"/>
                  <a:pt x="0" y="90"/>
                  <a:pt x="0" y="100"/>
                </a:cubicBezTo>
                <a:cubicBezTo>
                  <a:pt x="0" y="145"/>
                  <a:pt x="7" y="228"/>
                  <a:pt x="12" y="261"/>
                </a:cubicBezTo>
                <a:cubicBezTo>
                  <a:pt x="25" y="347"/>
                  <a:pt x="66" y="398"/>
                  <a:pt x="96" y="424"/>
                </a:cubicBezTo>
                <a:cubicBezTo>
                  <a:pt x="109" y="436"/>
                  <a:pt x="121" y="443"/>
                  <a:pt x="132" y="447"/>
                </a:cubicBezTo>
                <a:cubicBezTo>
                  <a:pt x="143" y="452"/>
                  <a:pt x="153" y="453"/>
                  <a:pt x="162" y="453"/>
                </a:cubicBezTo>
                <a:cubicBezTo>
                  <a:pt x="162" y="453"/>
                  <a:pt x="162" y="453"/>
                  <a:pt x="162" y="453"/>
                </a:cubicBezTo>
                <a:cubicBezTo>
                  <a:pt x="162" y="453"/>
                  <a:pt x="162" y="453"/>
                  <a:pt x="162" y="453"/>
                </a:cubicBezTo>
                <a:cubicBezTo>
                  <a:pt x="162" y="453"/>
                  <a:pt x="162" y="453"/>
                  <a:pt x="162" y="453"/>
                </a:cubicBezTo>
                <a:cubicBezTo>
                  <a:pt x="171" y="453"/>
                  <a:pt x="181" y="452"/>
                  <a:pt x="192" y="447"/>
                </a:cubicBezTo>
                <a:cubicBezTo>
                  <a:pt x="203" y="443"/>
                  <a:pt x="215" y="436"/>
                  <a:pt x="228" y="424"/>
                </a:cubicBezTo>
                <a:cubicBezTo>
                  <a:pt x="258" y="398"/>
                  <a:pt x="299" y="347"/>
                  <a:pt x="312" y="261"/>
                </a:cubicBezTo>
                <a:cubicBezTo>
                  <a:pt x="316" y="235"/>
                  <a:pt x="321" y="176"/>
                  <a:pt x="324" y="130"/>
                </a:cubicBezTo>
                <a:cubicBezTo>
                  <a:pt x="324" y="127"/>
                  <a:pt x="322" y="123"/>
                  <a:pt x="320" y="12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592"/>
          <p:cNvSpPr>
            <a:spLocks/>
          </p:cNvSpPr>
          <p:nvPr userDrawn="1"/>
        </p:nvSpPr>
        <p:spPr bwMode="auto">
          <a:xfrm>
            <a:off x="9323431" y="3061602"/>
            <a:ext cx="515937" cy="373062"/>
          </a:xfrm>
          <a:custGeom>
            <a:avLst/>
            <a:gdLst/>
            <a:ahLst/>
            <a:cxnLst>
              <a:cxn ang="0">
                <a:pos x="445" y="331"/>
              </a:cxn>
              <a:cxn ang="0">
                <a:pos x="13" y="331"/>
              </a:cxn>
              <a:cxn ang="0">
                <a:pos x="0" y="317"/>
              </a:cxn>
              <a:cxn ang="0">
                <a:pos x="0" y="282"/>
              </a:cxn>
              <a:cxn ang="0">
                <a:pos x="4" y="272"/>
              </a:cxn>
              <a:cxn ang="0">
                <a:pos x="70" y="207"/>
              </a:cxn>
              <a:cxn ang="0">
                <a:pos x="70" y="13"/>
              </a:cxn>
              <a:cxn ang="0">
                <a:pos x="83" y="0"/>
              </a:cxn>
              <a:cxn ang="0">
                <a:pos x="375" y="0"/>
              </a:cxn>
              <a:cxn ang="0">
                <a:pos x="388" y="13"/>
              </a:cxn>
              <a:cxn ang="0">
                <a:pos x="388" y="188"/>
              </a:cxn>
              <a:cxn ang="0">
                <a:pos x="375" y="202"/>
              </a:cxn>
              <a:cxn ang="0">
                <a:pos x="361" y="188"/>
              </a:cxn>
              <a:cxn ang="0">
                <a:pos x="361" y="27"/>
              </a:cxn>
              <a:cxn ang="0">
                <a:pos x="97" y="27"/>
              </a:cxn>
              <a:cxn ang="0">
                <a:pos x="97" y="213"/>
              </a:cxn>
              <a:cxn ang="0">
                <a:pos x="93" y="222"/>
              </a:cxn>
              <a:cxn ang="0">
                <a:pos x="26" y="288"/>
              </a:cxn>
              <a:cxn ang="0">
                <a:pos x="26" y="304"/>
              </a:cxn>
              <a:cxn ang="0">
                <a:pos x="432" y="304"/>
              </a:cxn>
              <a:cxn ang="0">
                <a:pos x="432" y="288"/>
              </a:cxn>
              <a:cxn ang="0">
                <a:pos x="371" y="240"/>
              </a:cxn>
              <a:cxn ang="0">
                <a:pos x="139" y="240"/>
              </a:cxn>
              <a:cxn ang="0">
                <a:pos x="126" y="254"/>
              </a:cxn>
              <a:cxn ang="0">
                <a:pos x="363" y="254"/>
              </a:cxn>
              <a:cxn ang="0">
                <a:pos x="377" y="267"/>
              </a:cxn>
              <a:cxn ang="0">
                <a:pos x="363" y="280"/>
              </a:cxn>
              <a:cxn ang="0">
                <a:pos x="96" y="280"/>
              </a:cxn>
              <a:cxn ang="0">
                <a:pos x="83" y="272"/>
              </a:cxn>
              <a:cxn ang="0">
                <a:pos x="86" y="258"/>
              </a:cxn>
              <a:cxn ang="0">
                <a:pos x="124" y="217"/>
              </a:cxn>
              <a:cxn ang="0">
                <a:pos x="134" y="213"/>
              </a:cxn>
              <a:cxn ang="0">
                <a:pos x="376" y="213"/>
              </a:cxn>
              <a:cxn ang="0">
                <a:pos x="385" y="216"/>
              </a:cxn>
              <a:cxn ang="0">
                <a:pos x="454" y="272"/>
              </a:cxn>
              <a:cxn ang="0">
                <a:pos x="458" y="282"/>
              </a:cxn>
              <a:cxn ang="0">
                <a:pos x="458" y="317"/>
              </a:cxn>
              <a:cxn ang="0">
                <a:pos x="445" y="331"/>
              </a:cxn>
            </a:cxnLst>
            <a:rect l="0" t="0" r="r" b="b"/>
            <a:pathLst>
              <a:path w="458" h="331">
                <a:moveTo>
                  <a:pt x="445" y="331"/>
                </a:moveTo>
                <a:cubicBezTo>
                  <a:pt x="13" y="331"/>
                  <a:pt x="13" y="331"/>
                  <a:pt x="13" y="331"/>
                </a:cubicBezTo>
                <a:cubicBezTo>
                  <a:pt x="5" y="331"/>
                  <a:pt x="0" y="325"/>
                  <a:pt x="0" y="317"/>
                </a:cubicBezTo>
                <a:cubicBezTo>
                  <a:pt x="0" y="282"/>
                  <a:pt x="0" y="282"/>
                  <a:pt x="0" y="282"/>
                </a:cubicBezTo>
                <a:cubicBezTo>
                  <a:pt x="0" y="278"/>
                  <a:pt x="1" y="275"/>
                  <a:pt x="4" y="272"/>
                </a:cubicBezTo>
                <a:cubicBezTo>
                  <a:pt x="70" y="207"/>
                  <a:pt x="70" y="207"/>
                  <a:pt x="70" y="207"/>
                </a:cubicBezTo>
                <a:cubicBezTo>
                  <a:pt x="70" y="13"/>
                  <a:pt x="70" y="13"/>
                  <a:pt x="70" y="13"/>
                </a:cubicBezTo>
                <a:cubicBezTo>
                  <a:pt x="70" y="6"/>
                  <a:pt x="76" y="0"/>
                  <a:pt x="83" y="0"/>
                </a:cubicBezTo>
                <a:cubicBezTo>
                  <a:pt x="375" y="0"/>
                  <a:pt x="375" y="0"/>
                  <a:pt x="375" y="0"/>
                </a:cubicBezTo>
                <a:cubicBezTo>
                  <a:pt x="382" y="0"/>
                  <a:pt x="388" y="6"/>
                  <a:pt x="388" y="13"/>
                </a:cubicBezTo>
                <a:cubicBezTo>
                  <a:pt x="388" y="188"/>
                  <a:pt x="388" y="188"/>
                  <a:pt x="388" y="188"/>
                </a:cubicBezTo>
                <a:cubicBezTo>
                  <a:pt x="388" y="196"/>
                  <a:pt x="382" y="202"/>
                  <a:pt x="375" y="202"/>
                </a:cubicBezTo>
                <a:cubicBezTo>
                  <a:pt x="367" y="202"/>
                  <a:pt x="361" y="196"/>
                  <a:pt x="361" y="188"/>
                </a:cubicBezTo>
                <a:cubicBezTo>
                  <a:pt x="361" y="27"/>
                  <a:pt x="361" y="27"/>
                  <a:pt x="361" y="27"/>
                </a:cubicBezTo>
                <a:cubicBezTo>
                  <a:pt x="97" y="27"/>
                  <a:pt x="97" y="27"/>
                  <a:pt x="97" y="27"/>
                </a:cubicBezTo>
                <a:cubicBezTo>
                  <a:pt x="97" y="213"/>
                  <a:pt x="97" y="213"/>
                  <a:pt x="97" y="213"/>
                </a:cubicBezTo>
                <a:cubicBezTo>
                  <a:pt x="97" y="217"/>
                  <a:pt x="95" y="220"/>
                  <a:pt x="93" y="222"/>
                </a:cubicBezTo>
                <a:cubicBezTo>
                  <a:pt x="26" y="288"/>
                  <a:pt x="26" y="288"/>
                  <a:pt x="26" y="288"/>
                </a:cubicBezTo>
                <a:cubicBezTo>
                  <a:pt x="26" y="304"/>
                  <a:pt x="26" y="304"/>
                  <a:pt x="26" y="304"/>
                </a:cubicBezTo>
                <a:cubicBezTo>
                  <a:pt x="432" y="304"/>
                  <a:pt x="432" y="304"/>
                  <a:pt x="432" y="304"/>
                </a:cubicBezTo>
                <a:cubicBezTo>
                  <a:pt x="432" y="288"/>
                  <a:pt x="432" y="288"/>
                  <a:pt x="432" y="288"/>
                </a:cubicBezTo>
                <a:cubicBezTo>
                  <a:pt x="371" y="240"/>
                  <a:pt x="371" y="240"/>
                  <a:pt x="371" y="240"/>
                </a:cubicBezTo>
                <a:cubicBezTo>
                  <a:pt x="139" y="240"/>
                  <a:pt x="139" y="240"/>
                  <a:pt x="139" y="240"/>
                </a:cubicBezTo>
                <a:cubicBezTo>
                  <a:pt x="126" y="254"/>
                  <a:pt x="126" y="254"/>
                  <a:pt x="126" y="254"/>
                </a:cubicBezTo>
                <a:cubicBezTo>
                  <a:pt x="363" y="254"/>
                  <a:pt x="363" y="254"/>
                  <a:pt x="363" y="254"/>
                </a:cubicBezTo>
                <a:cubicBezTo>
                  <a:pt x="371" y="254"/>
                  <a:pt x="377" y="260"/>
                  <a:pt x="377" y="267"/>
                </a:cubicBezTo>
                <a:cubicBezTo>
                  <a:pt x="377" y="274"/>
                  <a:pt x="371" y="280"/>
                  <a:pt x="363" y="280"/>
                </a:cubicBezTo>
                <a:cubicBezTo>
                  <a:pt x="96" y="280"/>
                  <a:pt x="96" y="280"/>
                  <a:pt x="96" y="280"/>
                </a:cubicBezTo>
                <a:cubicBezTo>
                  <a:pt x="90" y="280"/>
                  <a:pt x="86" y="277"/>
                  <a:pt x="83" y="272"/>
                </a:cubicBezTo>
                <a:cubicBezTo>
                  <a:pt x="81" y="267"/>
                  <a:pt x="82" y="262"/>
                  <a:pt x="86" y="258"/>
                </a:cubicBezTo>
                <a:cubicBezTo>
                  <a:pt x="124" y="217"/>
                  <a:pt x="124" y="217"/>
                  <a:pt x="124" y="217"/>
                </a:cubicBezTo>
                <a:cubicBezTo>
                  <a:pt x="126" y="214"/>
                  <a:pt x="130" y="213"/>
                  <a:pt x="134" y="213"/>
                </a:cubicBezTo>
                <a:cubicBezTo>
                  <a:pt x="376" y="213"/>
                  <a:pt x="376" y="213"/>
                  <a:pt x="376" y="213"/>
                </a:cubicBezTo>
                <a:cubicBezTo>
                  <a:pt x="379" y="213"/>
                  <a:pt x="382" y="214"/>
                  <a:pt x="385" y="216"/>
                </a:cubicBezTo>
                <a:cubicBezTo>
                  <a:pt x="454" y="272"/>
                  <a:pt x="454" y="272"/>
                  <a:pt x="454" y="272"/>
                </a:cubicBezTo>
                <a:cubicBezTo>
                  <a:pt x="457" y="274"/>
                  <a:pt x="458" y="278"/>
                  <a:pt x="458" y="282"/>
                </a:cubicBezTo>
                <a:cubicBezTo>
                  <a:pt x="458" y="317"/>
                  <a:pt x="458" y="317"/>
                  <a:pt x="458" y="317"/>
                </a:cubicBezTo>
                <a:cubicBezTo>
                  <a:pt x="458" y="325"/>
                  <a:pt x="453" y="331"/>
                  <a:pt x="445" y="33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644"/>
          <p:cNvSpPr>
            <a:spLocks/>
          </p:cNvSpPr>
          <p:nvPr userDrawn="1"/>
        </p:nvSpPr>
        <p:spPr bwMode="auto">
          <a:xfrm>
            <a:off x="9440112" y="1838229"/>
            <a:ext cx="282575" cy="331788"/>
          </a:xfrm>
          <a:custGeom>
            <a:avLst/>
            <a:gdLst/>
            <a:ahLst/>
            <a:cxnLst>
              <a:cxn ang="0">
                <a:pos x="218" y="89"/>
              </a:cxn>
              <a:cxn ang="0">
                <a:pos x="200" y="103"/>
              </a:cxn>
              <a:cxn ang="0">
                <a:pos x="195" y="116"/>
              </a:cxn>
              <a:cxn ang="0">
                <a:pos x="187" y="231"/>
              </a:cxn>
              <a:cxn ang="0">
                <a:pos x="83" y="247"/>
              </a:cxn>
              <a:cxn ang="0">
                <a:pos x="172" y="227"/>
              </a:cxn>
              <a:cxn ang="0">
                <a:pos x="184" y="223"/>
              </a:cxn>
              <a:cxn ang="0">
                <a:pos x="141" y="157"/>
              </a:cxn>
              <a:cxn ang="0">
                <a:pos x="130" y="157"/>
              </a:cxn>
              <a:cxn ang="0">
                <a:pos x="93" y="135"/>
              </a:cxn>
              <a:cxn ang="0">
                <a:pos x="130" y="152"/>
              </a:cxn>
              <a:cxn ang="0">
                <a:pos x="188" y="91"/>
              </a:cxn>
              <a:cxn ang="0">
                <a:pos x="185" y="87"/>
              </a:cxn>
              <a:cxn ang="0">
                <a:pos x="57" y="93"/>
              </a:cxn>
              <a:cxn ang="0">
                <a:pos x="48" y="101"/>
              </a:cxn>
              <a:cxn ang="0">
                <a:pos x="23" y="169"/>
              </a:cxn>
              <a:cxn ang="0">
                <a:pos x="34" y="233"/>
              </a:cxn>
              <a:cxn ang="0">
                <a:pos x="46" y="91"/>
              </a:cxn>
              <a:cxn ang="0">
                <a:pos x="112" y="59"/>
              </a:cxn>
              <a:cxn ang="0">
                <a:pos x="118" y="53"/>
              </a:cxn>
              <a:cxn ang="0">
                <a:pos x="107" y="31"/>
              </a:cxn>
              <a:cxn ang="0">
                <a:pos x="143" y="31"/>
              </a:cxn>
              <a:cxn ang="0">
                <a:pos x="132" y="53"/>
              </a:cxn>
              <a:cxn ang="0">
                <a:pos x="139" y="59"/>
              </a:cxn>
              <a:cxn ang="0">
                <a:pos x="194" y="82"/>
              </a:cxn>
              <a:cxn ang="0">
                <a:pos x="203" y="72"/>
              </a:cxn>
              <a:cxn ang="0">
                <a:pos x="157" y="31"/>
              </a:cxn>
              <a:cxn ang="0">
                <a:pos x="93" y="31"/>
              </a:cxn>
              <a:cxn ang="0">
                <a:pos x="36" y="81"/>
              </a:cxn>
              <a:cxn ang="0">
                <a:pos x="28" y="247"/>
              </a:cxn>
              <a:cxn ang="0">
                <a:pos x="33" y="250"/>
              </a:cxn>
              <a:cxn ang="0">
                <a:pos x="50" y="236"/>
              </a:cxn>
              <a:cxn ang="0">
                <a:pos x="55" y="223"/>
              </a:cxn>
              <a:cxn ang="0">
                <a:pos x="58" y="111"/>
              </a:cxn>
              <a:cxn ang="0">
                <a:pos x="125" y="81"/>
              </a:cxn>
              <a:cxn ang="0">
                <a:pos x="124" y="138"/>
              </a:cxn>
              <a:cxn ang="0">
                <a:pos x="70" y="110"/>
              </a:cxn>
              <a:cxn ang="0">
                <a:pos x="66" y="123"/>
              </a:cxn>
              <a:cxn ang="0">
                <a:pos x="117" y="186"/>
              </a:cxn>
              <a:cxn ang="0">
                <a:pos x="135" y="172"/>
              </a:cxn>
              <a:cxn ang="0">
                <a:pos x="131" y="187"/>
              </a:cxn>
              <a:cxn ang="0">
                <a:pos x="67" y="243"/>
              </a:cxn>
              <a:cxn ang="0">
                <a:pos x="68" y="254"/>
              </a:cxn>
              <a:cxn ang="0">
                <a:pos x="197" y="241"/>
              </a:cxn>
              <a:cxn ang="0">
                <a:pos x="210" y="112"/>
              </a:cxn>
              <a:cxn ang="0">
                <a:pos x="236" y="169"/>
              </a:cxn>
              <a:cxn ang="0">
                <a:pos x="125" y="280"/>
              </a:cxn>
              <a:cxn ang="0">
                <a:pos x="49" y="260"/>
              </a:cxn>
              <a:cxn ang="0">
                <a:pos x="50" y="269"/>
              </a:cxn>
              <a:cxn ang="0">
                <a:pos x="125" y="294"/>
              </a:cxn>
              <a:cxn ang="0">
                <a:pos x="249" y="169"/>
              </a:cxn>
            </a:cxnLst>
            <a:rect l="0" t="0" r="r" b="b"/>
            <a:pathLst>
              <a:path w="249" h="294">
                <a:moveTo>
                  <a:pt x="223" y="92"/>
                </a:moveTo>
                <a:cubicBezTo>
                  <a:pt x="221" y="90"/>
                  <a:pt x="220" y="89"/>
                  <a:pt x="218" y="89"/>
                </a:cubicBezTo>
                <a:cubicBezTo>
                  <a:pt x="216" y="89"/>
                  <a:pt x="214" y="90"/>
                  <a:pt x="212" y="91"/>
                </a:cubicBezTo>
                <a:cubicBezTo>
                  <a:pt x="200" y="103"/>
                  <a:pt x="200" y="103"/>
                  <a:pt x="200" y="103"/>
                </a:cubicBezTo>
                <a:cubicBezTo>
                  <a:pt x="196" y="106"/>
                  <a:pt x="196" y="106"/>
                  <a:pt x="196" y="106"/>
                </a:cubicBezTo>
                <a:cubicBezTo>
                  <a:pt x="193" y="109"/>
                  <a:pt x="193" y="113"/>
                  <a:pt x="195" y="116"/>
                </a:cubicBezTo>
                <a:cubicBezTo>
                  <a:pt x="207" y="131"/>
                  <a:pt x="213" y="150"/>
                  <a:pt x="213" y="169"/>
                </a:cubicBezTo>
                <a:cubicBezTo>
                  <a:pt x="213" y="192"/>
                  <a:pt x="204" y="214"/>
                  <a:pt x="187" y="231"/>
                </a:cubicBezTo>
                <a:cubicBezTo>
                  <a:pt x="170" y="249"/>
                  <a:pt x="147" y="257"/>
                  <a:pt x="125" y="257"/>
                </a:cubicBezTo>
                <a:cubicBezTo>
                  <a:pt x="110" y="257"/>
                  <a:pt x="96" y="254"/>
                  <a:pt x="83" y="247"/>
                </a:cubicBezTo>
                <a:cubicBezTo>
                  <a:pt x="128" y="202"/>
                  <a:pt x="128" y="202"/>
                  <a:pt x="128" y="202"/>
                </a:cubicBezTo>
                <a:cubicBezTo>
                  <a:pt x="172" y="227"/>
                  <a:pt x="172" y="227"/>
                  <a:pt x="172" y="227"/>
                </a:cubicBezTo>
                <a:cubicBezTo>
                  <a:pt x="175" y="229"/>
                  <a:pt x="178" y="229"/>
                  <a:pt x="181" y="226"/>
                </a:cubicBezTo>
                <a:cubicBezTo>
                  <a:pt x="184" y="223"/>
                  <a:pt x="184" y="223"/>
                  <a:pt x="184" y="223"/>
                </a:cubicBezTo>
                <a:cubicBezTo>
                  <a:pt x="186" y="220"/>
                  <a:pt x="186" y="217"/>
                  <a:pt x="184" y="214"/>
                </a:cubicBezTo>
                <a:cubicBezTo>
                  <a:pt x="141" y="157"/>
                  <a:pt x="141" y="157"/>
                  <a:pt x="141" y="157"/>
                </a:cubicBezTo>
                <a:cubicBezTo>
                  <a:pt x="140" y="156"/>
                  <a:pt x="138" y="155"/>
                  <a:pt x="136" y="155"/>
                </a:cubicBezTo>
                <a:cubicBezTo>
                  <a:pt x="134" y="154"/>
                  <a:pt x="132" y="155"/>
                  <a:pt x="130" y="157"/>
                </a:cubicBezTo>
                <a:cubicBezTo>
                  <a:pt x="119" y="169"/>
                  <a:pt x="119" y="169"/>
                  <a:pt x="119" y="169"/>
                </a:cubicBezTo>
                <a:cubicBezTo>
                  <a:pt x="93" y="135"/>
                  <a:pt x="93" y="135"/>
                  <a:pt x="93" y="135"/>
                </a:cubicBezTo>
                <a:cubicBezTo>
                  <a:pt x="122" y="153"/>
                  <a:pt x="122" y="153"/>
                  <a:pt x="122" y="153"/>
                </a:cubicBezTo>
                <a:cubicBezTo>
                  <a:pt x="124" y="155"/>
                  <a:pt x="128" y="154"/>
                  <a:pt x="130" y="152"/>
                </a:cubicBezTo>
                <a:cubicBezTo>
                  <a:pt x="186" y="98"/>
                  <a:pt x="186" y="98"/>
                  <a:pt x="186" y="98"/>
                </a:cubicBezTo>
                <a:cubicBezTo>
                  <a:pt x="187" y="96"/>
                  <a:pt x="188" y="94"/>
                  <a:pt x="188" y="91"/>
                </a:cubicBezTo>
                <a:cubicBezTo>
                  <a:pt x="187" y="90"/>
                  <a:pt x="186" y="88"/>
                  <a:pt x="185" y="87"/>
                </a:cubicBezTo>
                <a:cubicBezTo>
                  <a:pt x="185" y="87"/>
                  <a:pt x="185" y="87"/>
                  <a:pt x="185" y="87"/>
                </a:cubicBezTo>
                <a:cubicBezTo>
                  <a:pt x="167" y="74"/>
                  <a:pt x="146" y="67"/>
                  <a:pt x="125" y="67"/>
                </a:cubicBezTo>
                <a:cubicBezTo>
                  <a:pt x="100" y="67"/>
                  <a:pt x="76" y="76"/>
                  <a:pt x="57" y="93"/>
                </a:cubicBezTo>
                <a:cubicBezTo>
                  <a:pt x="57" y="93"/>
                  <a:pt x="57" y="93"/>
                  <a:pt x="57" y="93"/>
                </a:cubicBezTo>
                <a:cubicBezTo>
                  <a:pt x="48" y="101"/>
                  <a:pt x="48" y="101"/>
                  <a:pt x="48" y="101"/>
                </a:cubicBezTo>
                <a:cubicBezTo>
                  <a:pt x="48" y="102"/>
                  <a:pt x="48" y="102"/>
                  <a:pt x="48" y="102"/>
                </a:cubicBezTo>
                <a:cubicBezTo>
                  <a:pt x="31" y="121"/>
                  <a:pt x="23" y="145"/>
                  <a:pt x="23" y="169"/>
                </a:cubicBezTo>
                <a:cubicBezTo>
                  <a:pt x="23" y="189"/>
                  <a:pt x="29" y="209"/>
                  <a:pt x="40" y="226"/>
                </a:cubicBezTo>
                <a:cubicBezTo>
                  <a:pt x="34" y="233"/>
                  <a:pt x="34" y="233"/>
                  <a:pt x="34" y="233"/>
                </a:cubicBezTo>
                <a:cubicBezTo>
                  <a:pt x="20" y="214"/>
                  <a:pt x="14" y="191"/>
                  <a:pt x="14" y="169"/>
                </a:cubicBezTo>
                <a:cubicBezTo>
                  <a:pt x="14" y="141"/>
                  <a:pt x="25" y="112"/>
                  <a:pt x="46" y="91"/>
                </a:cubicBezTo>
                <a:cubicBezTo>
                  <a:pt x="64" y="72"/>
                  <a:pt x="87" y="62"/>
                  <a:pt x="111" y="59"/>
                </a:cubicBezTo>
                <a:cubicBezTo>
                  <a:pt x="112" y="59"/>
                  <a:pt x="112" y="59"/>
                  <a:pt x="112" y="59"/>
                </a:cubicBezTo>
                <a:cubicBezTo>
                  <a:pt x="113" y="58"/>
                  <a:pt x="113" y="58"/>
                  <a:pt x="113" y="58"/>
                </a:cubicBezTo>
                <a:cubicBezTo>
                  <a:pt x="116" y="58"/>
                  <a:pt x="118" y="56"/>
                  <a:pt x="118" y="53"/>
                </a:cubicBezTo>
                <a:cubicBezTo>
                  <a:pt x="118" y="50"/>
                  <a:pt x="117" y="48"/>
                  <a:pt x="115" y="46"/>
                </a:cubicBezTo>
                <a:cubicBezTo>
                  <a:pt x="110" y="43"/>
                  <a:pt x="107" y="37"/>
                  <a:pt x="107" y="31"/>
                </a:cubicBezTo>
                <a:cubicBezTo>
                  <a:pt x="107" y="21"/>
                  <a:pt x="115" y="14"/>
                  <a:pt x="125" y="13"/>
                </a:cubicBezTo>
                <a:cubicBezTo>
                  <a:pt x="135" y="14"/>
                  <a:pt x="143" y="21"/>
                  <a:pt x="143" y="31"/>
                </a:cubicBezTo>
                <a:cubicBezTo>
                  <a:pt x="143" y="37"/>
                  <a:pt x="139" y="43"/>
                  <a:pt x="135" y="46"/>
                </a:cubicBezTo>
                <a:cubicBezTo>
                  <a:pt x="132" y="48"/>
                  <a:pt x="131" y="51"/>
                  <a:pt x="132" y="53"/>
                </a:cubicBezTo>
                <a:cubicBezTo>
                  <a:pt x="132" y="56"/>
                  <a:pt x="135" y="58"/>
                  <a:pt x="137" y="59"/>
                </a:cubicBezTo>
                <a:cubicBezTo>
                  <a:pt x="139" y="59"/>
                  <a:pt x="139" y="59"/>
                  <a:pt x="139" y="59"/>
                </a:cubicBezTo>
                <a:cubicBezTo>
                  <a:pt x="140" y="59"/>
                  <a:pt x="140" y="59"/>
                  <a:pt x="140" y="59"/>
                </a:cubicBezTo>
                <a:cubicBezTo>
                  <a:pt x="159" y="62"/>
                  <a:pt x="178" y="70"/>
                  <a:pt x="194" y="82"/>
                </a:cubicBezTo>
                <a:cubicBezTo>
                  <a:pt x="197" y="85"/>
                  <a:pt x="201" y="84"/>
                  <a:pt x="204" y="81"/>
                </a:cubicBezTo>
                <a:cubicBezTo>
                  <a:pt x="206" y="78"/>
                  <a:pt x="206" y="74"/>
                  <a:pt x="203" y="72"/>
                </a:cubicBezTo>
                <a:cubicBezTo>
                  <a:pt x="187" y="59"/>
                  <a:pt x="170" y="51"/>
                  <a:pt x="152" y="47"/>
                </a:cubicBezTo>
                <a:cubicBezTo>
                  <a:pt x="155" y="43"/>
                  <a:pt x="157" y="37"/>
                  <a:pt x="157" y="31"/>
                </a:cubicBezTo>
                <a:cubicBezTo>
                  <a:pt x="157" y="14"/>
                  <a:pt x="142" y="0"/>
                  <a:pt x="125" y="0"/>
                </a:cubicBezTo>
                <a:cubicBezTo>
                  <a:pt x="107" y="0"/>
                  <a:pt x="93" y="14"/>
                  <a:pt x="93" y="31"/>
                </a:cubicBezTo>
                <a:cubicBezTo>
                  <a:pt x="93" y="37"/>
                  <a:pt x="95" y="43"/>
                  <a:pt x="97" y="47"/>
                </a:cubicBezTo>
                <a:cubicBezTo>
                  <a:pt x="75" y="52"/>
                  <a:pt x="54" y="63"/>
                  <a:pt x="36" y="81"/>
                </a:cubicBezTo>
                <a:cubicBezTo>
                  <a:pt x="12" y="105"/>
                  <a:pt x="0" y="137"/>
                  <a:pt x="0" y="169"/>
                </a:cubicBezTo>
                <a:cubicBezTo>
                  <a:pt x="0" y="197"/>
                  <a:pt x="9" y="225"/>
                  <a:pt x="28" y="247"/>
                </a:cubicBezTo>
                <a:cubicBezTo>
                  <a:pt x="29" y="249"/>
                  <a:pt x="31" y="250"/>
                  <a:pt x="33" y="250"/>
                </a:cubicBezTo>
                <a:cubicBezTo>
                  <a:pt x="33" y="250"/>
                  <a:pt x="33" y="250"/>
                  <a:pt x="33" y="250"/>
                </a:cubicBezTo>
                <a:cubicBezTo>
                  <a:pt x="35" y="250"/>
                  <a:pt x="36" y="249"/>
                  <a:pt x="38" y="248"/>
                </a:cubicBezTo>
                <a:cubicBezTo>
                  <a:pt x="50" y="236"/>
                  <a:pt x="50" y="236"/>
                  <a:pt x="50" y="236"/>
                </a:cubicBezTo>
                <a:cubicBezTo>
                  <a:pt x="54" y="233"/>
                  <a:pt x="54" y="233"/>
                  <a:pt x="54" y="233"/>
                </a:cubicBezTo>
                <a:cubicBezTo>
                  <a:pt x="57" y="230"/>
                  <a:pt x="57" y="226"/>
                  <a:pt x="55" y="223"/>
                </a:cubicBezTo>
                <a:cubicBezTo>
                  <a:pt x="43" y="207"/>
                  <a:pt x="37" y="188"/>
                  <a:pt x="37" y="169"/>
                </a:cubicBezTo>
                <a:cubicBezTo>
                  <a:pt x="37" y="148"/>
                  <a:pt x="44" y="128"/>
                  <a:pt x="58" y="111"/>
                </a:cubicBezTo>
                <a:cubicBezTo>
                  <a:pt x="66" y="103"/>
                  <a:pt x="66" y="103"/>
                  <a:pt x="66" y="103"/>
                </a:cubicBezTo>
                <a:cubicBezTo>
                  <a:pt x="83" y="88"/>
                  <a:pt x="104" y="81"/>
                  <a:pt x="125" y="81"/>
                </a:cubicBezTo>
                <a:cubicBezTo>
                  <a:pt x="140" y="81"/>
                  <a:pt x="156" y="85"/>
                  <a:pt x="170" y="94"/>
                </a:cubicBezTo>
                <a:cubicBezTo>
                  <a:pt x="124" y="138"/>
                  <a:pt x="124" y="138"/>
                  <a:pt x="124" y="138"/>
                </a:cubicBezTo>
                <a:cubicBezTo>
                  <a:pt x="78" y="109"/>
                  <a:pt x="78" y="109"/>
                  <a:pt x="78" y="109"/>
                </a:cubicBezTo>
                <a:cubicBezTo>
                  <a:pt x="76" y="108"/>
                  <a:pt x="72" y="108"/>
                  <a:pt x="70" y="110"/>
                </a:cubicBezTo>
                <a:cubicBezTo>
                  <a:pt x="67" y="113"/>
                  <a:pt x="67" y="113"/>
                  <a:pt x="67" y="113"/>
                </a:cubicBezTo>
                <a:cubicBezTo>
                  <a:pt x="64" y="116"/>
                  <a:pt x="64" y="120"/>
                  <a:pt x="66" y="123"/>
                </a:cubicBezTo>
                <a:cubicBezTo>
                  <a:pt x="112" y="183"/>
                  <a:pt x="112" y="183"/>
                  <a:pt x="112" y="183"/>
                </a:cubicBezTo>
                <a:cubicBezTo>
                  <a:pt x="114" y="185"/>
                  <a:pt x="115" y="186"/>
                  <a:pt x="117" y="186"/>
                </a:cubicBezTo>
                <a:cubicBezTo>
                  <a:pt x="119" y="186"/>
                  <a:pt x="121" y="185"/>
                  <a:pt x="123" y="184"/>
                </a:cubicBezTo>
                <a:cubicBezTo>
                  <a:pt x="135" y="172"/>
                  <a:pt x="135" y="172"/>
                  <a:pt x="135" y="172"/>
                </a:cubicBezTo>
                <a:cubicBezTo>
                  <a:pt x="159" y="204"/>
                  <a:pt x="159" y="204"/>
                  <a:pt x="159" y="204"/>
                </a:cubicBezTo>
                <a:cubicBezTo>
                  <a:pt x="131" y="187"/>
                  <a:pt x="131" y="187"/>
                  <a:pt x="131" y="187"/>
                </a:cubicBezTo>
                <a:cubicBezTo>
                  <a:pt x="128" y="185"/>
                  <a:pt x="125" y="186"/>
                  <a:pt x="122" y="188"/>
                </a:cubicBezTo>
                <a:cubicBezTo>
                  <a:pt x="67" y="243"/>
                  <a:pt x="67" y="243"/>
                  <a:pt x="67" y="243"/>
                </a:cubicBezTo>
                <a:cubicBezTo>
                  <a:pt x="65" y="245"/>
                  <a:pt x="65" y="247"/>
                  <a:pt x="65" y="249"/>
                </a:cubicBezTo>
                <a:cubicBezTo>
                  <a:pt x="65" y="251"/>
                  <a:pt x="66" y="253"/>
                  <a:pt x="68" y="254"/>
                </a:cubicBezTo>
                <a:cubicBezTo>
                  <a:pt x="85" y="265"/>
                  <a:pt x="105" y="271"/>
                  <a:pt x="125" y="271"/>
                </a:cubicBezTo>
                <a:cubicBezTo>
                  <a:pt x="151" y="271"/>
                  <a:pt x="177" y="261"/>
                  <a:pt x="197" y="241"/>
                </a:cubicBezTo>
                <a:cubicBezTo>
                  <a:pt x="217" y="221"/>
                  <a:pt x="227" y="195"/>
                  <a:pt x="227" y="169"/>
                </a:cubicBezTo>
                <a:cubicBezTo>
                  <a:pt x="227" y="149"/>
                  <a:pt x="221" y="129"/>
                  <a:pt x="210" y="112"/>
                </a:cubicBezTo>
                <a:cubicBezTo>
                  <a:pt x="216" y="106"/>
                  <a:pt x="216" y="106"/>
                  <a:pt x="216" y="106"/>
                </a:cubicBezTo>
                <a:cubicBezTo>
                  <a:pt x="229" y="125"/>
                  <a:pt x="236" y="147"/>
                  <a:pt x="236" y="169"/>
                </a:cubicBezTo>
                <a:cubicBezTo>
                  <a:pt x="236" y="197"/>
                  <a:pt x="225" y="226"/>
                  <a:pt x="203" y="247"/>
                </a:cubicBezTo>
                <a:cubicBezTo>
                  <a:pt x="181" y="269"/>
                  <a:pt x="153" y="280"/>
                  <a:pt x="125" y="280"/>
                </a:cubicBezTo>
                <a:cubicBezTo>
                  <a:pt x="101" y="280"/>
                  <a:pt x="78" y="273"/>
                  <a:pt x="59" y="258"/>
                </a:cubicBezTo>
                <a:cubicBezTo>
                  <a:pt x="56" y="256"/>
                  <a:pt x="51" y="257"/>
                  <a:pt x="49" y="260"/>
                </a:cubicBezTo>
                <a:cubicBezTo>
                  <a:pt x="47" y="263"/>
                  <a:pt x="47" y="267"/>
                  <a:pt x="50" y="269"/>
                </a:cubicBezTo>
                <a:cubicBezTo>
                  <a:pt x="50" y="269"/>
                  <a:pt x="50" y="269"/>
                  <a:pt x="50" y="269"/>
                </a:cubicBezTo>
                <a:cubicBezTo>
                  <a:pt x="72" y="286"/>
                  <a:pt x="99" y="294"/>
                  <a:pt x="125" y="294"/>
                </a:cubicBezTo>
                <a:cubicBezTo>
                  <a:pt x="125" y="294"/>
                  <a:pt x="125" y="294"/>
                  <a:pt x="125" y="294"/>
                </a:cubicBezTo>
                <a:cubicBezTo>
                  <a:pt x="157" y="294"/>
                  <a:pt x="189" y="282"/>
                  <a:pt x="213" y="257"/>
                </a:cubicBezTo>
                <a:cubicBezTo>
                  <a:pt x="237" y="233"/>
                  <a:pt x="249" y="201"/>
                  <a:pt x="249" y="169"/>
                </a:cubicBezTo>
                <a:cubicBezTo>
                  <a:pt x="249" y="142"/>
                  <a:pt x="241" y="114"/>
                  <a:pt x="223" y="9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493"/>
          <p:cNvSpPr>
            <a:spLocks/>
          </p:cNvSpPr>
          <p:nvPr userDrawn="1"/>
        </p:nvSpPr>
        <p:spPr bwMode="auto">
          <a:xfrm>
            <a:off x="10006011" y="4403218"/>
            <a:ext cx="317500" cy="515937"/>
          </a:xfrm>
          <a:custGeom>
            <a:avLst/>
            <a:gdLst/>
            <a:ahLst/>
            <a:cxnLst>
              <a:cxn ang="0">
                <a:pos x="265" y="150"/>
              </a:cxn>
              <a:cxn ang="0">
                <a:pos x="275" y="105"/>
              </a:cxn>
              <a:cxn ang="0">
                <a:pos x="277" y="53"/>
              </a:cxn>
              <a:cxn ang="0">
                <a:pos x="260" y="17"/>
              </a:cxn>
              <a:cxn ang="0">
                <a:pos x="190" y="12"/>
              </a:cxn>
              <a:cxn ang="0">
                <a:pos x="58" y="19"/>
              </a:cxn>
              <a:cxn ang="0">
                <a:pos x="31" y="34"/>
              </a:cxn>
              <a:cxn ang="0">
                <a:pos x="0" y="80"/>
              </a:cxn>
              <a:cxn ang="0">
                <a:pos x="0" y="142"/>
              </a:cxn>
              <a:cxn ang="0">
                <a:pos x="11" y="174"/>
              </a:cxn>
              <a:cxn ang="0">
                <a:pos x="0" y="209"/>
              </a:cxn>
              <a:cxn ang="0">
                <a:pos x="43" y="240"/>
              </a:cxn>
              <a:cxn ang="0">
                <a:pos x="26" y="208"/>
              </a:cxn>
              <a:cxn ang="0">
                <a:pos x="49" y="173"/>
              </a:cxn>
              <a:cxn ang="0">
                <a:pos x="26" y="143"/>
              </a:cxn>
              <a:cxn ang="0">
                <a:pos x="38" y="125"/>
              </a:cxn>
              <a:cxn ang="0">
                <a:pos x="49" y="114"/>
              </a:cxn>
              <a:cxn ang="0">
                <a:pos x="48" y="103"/>
              </a:cxn>
              <a:cxn ang="0">
                <a:pos x="26" y="79"/>
              </a:cxn>
              <a:cxn ang="0">
                <a:pos x="38" y="60"/>
              </a:cxn>
              <a:cxn ang="0">
                <a:pos x="71" y="42"/>
              </a:cxn>
              <a:cxn ang="0">
                <a:pos x="106" y="27"/>
              </a:cxn>
              <a:cxn ang="0">
                <a:pos x="191" y="39"/>
              </a:cxn>
              <a:cxn ang="0">
                <a:pos x="231" y="35"/>
              </a:cxn>
              <a:cxn ang="0">
                <a:pos x="249" y="44"/>
              </a:cxn>
              <a:cxn ang="0">
                <a:pos x="236" y="71"/>
              </a:cxn>
              <a:cxn ang="0">
                <a:pos x="82" y="107"/>
              </a:cxn>
              <a:cxn ang="0">
                <a:pos x="238" y="98"/>
              </a:cxn>
              <a:cxn ang="0">
                <a:pos x="249" y="109"/>
              </a:cxn>
              <a:cxn ang="0">
                <a:pos x="236" y="137"/>
              </a:cxn>
              <a:cxn ang="0">
                <a:pos x="227" y="138"/>
              </a:cxn>
              <a:cxn ang="0">
                <a:pos x="96" y="155"/>
              </a:cxn>
              <a:cxn ang="0">
                <a:pos x="99" y="181"/>
              </a:cxn>
              <a:cxn ang="0">
                <a:pos x="231" y="165"/>
              </a:cxn>
              <a:cxn ang="0">
                <a:pos x="249" y="174"/>
              </a:cxn>
              <a:cxn ang="0">
                <a:pos x="251" y="188"/>
              </a:cxn>
              <a:cxn ang="0">
                <a:pos x="90" y="224"/>
              </a:cxn>
              <a:cxn ang="0">
                <a:pos x="58" y="247"/>
              </a:cxn>
              <a:cxn ang="0">
                <a:pos x="64" y="267"/>
              </a:cxn>
              <a:cxn ang="0">
                <a:pos x="54" y="278"/>
              </a:cxn>
              <a:cxn ang="0">
                <a:pos x="36" y="321"/>
              </a:cxn>
              <a:cxn ang="0">
                <a:pos x="91" y="394"/>
              </a:cxn>
              <a:cxn ang="0">
                <a:pos x="97" y="441"/>
              </a:cxn>
              <a:cxn ang="0">
                <a:pos x="139" y="459"/>
              </a:cxn>
              <a:cxn ang="0">
                <a:pos x="182" y="437"/>
              </a:cxn>
              <a:cxn ang="0">
                <a:pos x="231" y="360"/>
              </a:cxn>
              <a:cxn ang="0">
                <a:pos x="235" y="287"/>
              </a:cxn>
              <a:cxn ang="0">
                <a:pos x="186" y="278"/>
              </a:cxn>
              <a:cxn ang="0">
                <a:pos x="189" y="267"/>
              </a:cxn>
              <a:cxn ang="0">
                <a:pos x="163" y="262"/>
              </a:cxn>
              <a:cxn ang="0">
                <a:pos x="156" y="299"/>
              </a:cxn>
              <a:cxn ang="0">
                <a:pos x="212" y="304"/>
              </a:cxn>
              <a:cxn ang="0">
                <a:pos x="208" y="347"/>
              </a:cxn>
              <a:cxn ang="0">
                <a:pos x="160" y="383"/>
              </a:cxn>
              <a:cxn ang="0">
                <a:pos x="140" y="432"/>
              </a:cxn>
              <a:cxn ang="0">
                <a:pos x="121" y="428"/>
              </a:cxn>
              <a:cxn ang="0">
                <a:pos x="106" y="371"/>
              </a:cxn>
              <a:cxn ang="0">
                <a:pos x="63" y="321"/>
              </a:cxn>
              <a:cxn ang="0">
                <a:pos x="110" y="304"/>
              </a:cxn>
              <a:cxn ang="0">
                <a:pos x="124" y="291"/>
              </a:cxn>
              <a:cxn ang="0">
                <a:pos x="88" y="253"/>
              </a:cxn>
              <a:cxn ang="0">
                <a:pos x="240" y="227"/>
              </a:cxn>
              <a:cxn ang="0">
                <a:pos x="277" y="183"/>
              </a:cxn>
            </a:cxnLst>
            <a:rect l="0" t="0" r="r" b="b"/>
            <a:pathLst>
              <a:path w="280" h="459">
                <a:moveTo>
                  <a:pt x="275" y="170"/>
                </a:moveTo>
                <a:cubicBezTo>
                  <a:pt x="274" y="162"/>
                  <a:pt x="271" y="156"/>
                  <a:pt x="265" y="150"/>
                </a:cubicBezTo>
                <a:cubicBezTo>
                  <a:pt x="274" y="142"/>
                  <a:pt x="279" y="130"/>
                  <a:pt x="277" y="118"/>
                </a:cubicBezTo>
                <a:cubicBezTo>
                  <a:pt x="275" y="105"/>
                  <a:pt x="275" y="105"/>
                  <a:pt x="275" y="105"/>
                </a:cubicBezTo>
                <a:cubicBezTo>
                  <a:pt x="274" y="97"/>
                  <a:pt x="271" y="90"/>
                  <a:pt x="266" y="85"/>
                </a:cubicBezTo>
                <a:cubicBezTo>
                  <a:pt x="274" y="77"/>
                  <a:pt x="279" y="65"/>
                  <a:pt x="277" y="53"/>
                </a:cubicBezTo>
                <a:cubicBezTo>
                  <a:pt x="275" y="40"/>
                  <a:pt x="275" y="40"/>
                  <a:pt x="275" y="40"/>
                </a:cubicBezTo>
                <a:cubicBezTo>
                  <a:pt x="274" y="31"/>
                  <a:pt x="268" y="23"/>
                  <a:pt x="260" y="17"/>
                </a:cubicBezTo>
                <a:cubicBezTo>
                  <a:pt x="251" y="10"/>
                  <a:pt x="239" y="7"/>
                  <a:pt x="228" y="9"/>
                </a:cubicBezTo>
                <a:cubicBezTo>
                  <a:pt x="225" y="9"/>
                  <a:pt x="193" y="12"/>
                  <a:pt x="190" y="12"/>
                </a:cubicBezTo>
                <a:cubicBezTo>
                  <a:pt x="166" y="8"/>
                  <a:pt x="113" y="0"/>
                  <a:pt x="106" y="0"/>
                </a:cubicBezTo>
                <a:cubicBezTo>
                  <a:pt x="93" y="0"/>
                  <a:pt x="58" y="19"/>
                  <a:pt x="58" y="19"/>
                </a:cubicBezTo>
                <a:cubicBezTo>
                  <a:pt x="58" y="19"/>
                  <a:pt x="58" y="19"/>
                  <a:pt x="58" y="19"/>
                </a:cubicBezTo>
                <a:cubicBezTo>
                  <a:pt x="58" y="19"/>
                  <a:pt x="34" y="32"/>
                  <a:pt x="31" y="34"/>
                </a:cubicBezTo>
                <a:cubicBezTo>
                  <a:pt x="12" y="38"/>
                  <a:pt x="0" y="55"/>
                  <a:pt x="0" y="77"/>
                </a:cubicBezTo>
                <a:cubicBezTo>
                  <a:pt x="0" y="78"/>
                  <a:pt x="0" y="79"/>
                  <a:pt x="0" y="80"/>
                </a:cubicBezTo>
                <a:cubicBezTo>
                  <a:pt x="0" y="92"/>
                  <a:pt x="5" y="102"/>
                  <a:pt x="11" y="110"/>
                </a:cubicBezTo>
                <a:cubicBezTo>
                  <a:pt x="4" y="118"/>
                  <a:pt x="0" y="129"/>
                  <a:pt x="0" y="142"/>
                </a:cubicBezTo>
                <a:cubicBezTo>
                  <a:pt x="0" y="143"/>
                  <a:pt x="0" y="143"/>
                  <a:pt x="0" y="144"/>
                </a:cubicBezTo>
                <a:cubicBezTo>
                  <a:pt x="0" y="156"/>
                  <a:pt x="5" y="166"/>
                  <a:pt x="11" y="174"/>
                </a:cubicBezTo>
                <a:cubicBezTo>
                  <a:pt x="4" y="183"/>
                  <a:pt x="0" y="195"/>
                  <a:pt x="0" y="207"/>
                </a:cubicBezTo>
                <a:cubicBezTo>
                  <a:pt x="0" y="208"/>
                  <a:pt x="0" y="208"/>
                  <a:pt x="0" y="209"/>
                </a:cubicBezTo>
                <a:cubicBezTo>
                  <a:pt x="0" y="221"/>
                  <a:pt x="5" y="237"/>
                  <a:pt x="25" y="246"/>
                </a:cubicBezTo>
                <a:cubicBezTo>
                  <a:pt x="32" y="250"/>
                  <a:pt x="40" y="247"/>
                  <a:pt x="43" y="240"/>
                </a:cubicBezTo>
                <a:cubicBezTo>
                  <a:pt x="46" y="234"/>
                  <a:pt x="44" y="226"/>
                  <a:pt x="37" y="223"/>
                </a:cubicBezTo>
                <a:cubicBezTo>
                  <a:pt x="30" y="219"/>
                  <a:pt x="27" y="215"/>
                  <a:pt x="26" y="208"/>
                </a:cubicBezTo>
                <a:cubicBezTo>
                  <a:pt x="26" y="200"/>
                  <a:pt x="31" y="189"/>
                  <a:pt x="38" y="187"/>
                </a:cubicBezTo>
                <a:cubicBezTo>
                  <a:pt x="45" y="186"/>
                  <a:pt x="50" y="180"/>
                  <a:pt x="49" y="173"/>
                </a:cubicBezTo>
                <a:cubicBezTo>
                  <a:pt x="48" y="166"/>
                  <a:pt x="42" y="161"/>
                  <a:pt x="35" y="161"/>
                </a:cubicBezTo>
                <a:cubicBezTo>
                  <a:pt x="32" y="159"/>
                  <a:pt x="27" y="152"/>
                  <a:pt x="26" y="143"/>
                </a:cubicBezTo>
                <a:cubicBezTo>
                  <a:pt x="26" y="143"/>
                  <a:pt x="26" y="142"/>
                  <a:pt x="26" y="142"/>
                </a:cubicBezTo>
                <a:cubicBezTo>
                  <a:pt x="26" y="135"/>
                  <a:pt x="28" y="127"/>
                  <a:pt x="38" y="125"/>
                </a:cubicBezTo>
                <a:cubicBezTo>
                  <a:pt x="43" y="124"/>
                  <a:pt x="47" y="121"/>
                  <a:pt x="49" y="116"/>
                </a:cubicBezTo>
                <a:cubicBezTo>
                  <a:pt x="49" y="114"/>
                  <a:pt x="49" y="114"/>
                  <a:pt x="49" y="114"/>
                </a:cubicBezTo>
                <a:cubicBezTo>
                  <a:pt x="50" y="113"/>
                  <a:pt x="50" y="111"/>
                  <a:pt x="50" y="110"/>
                </a:cubicBezTo>
                <a:cubicBezTo>
                  <a:pt x="50" y="108"/>
                  <a:pt x="49" y="105"/>
                  <a:pt x="48" y="103"/>
                </a:cubicBezTo>
                <a:cubicBezTo>
                  <a:pt x="45" y="100"/>
                  <a:pt x="42" y="97"/>
                  <a:pt x="38" y="97"/>
                </a:cubicBezTo>
                <a:cubicBezTo>
                  <a:pt x="33" y="96"/>
                  <a:pt x="27" y="89"/>
                  <a:pt x="26" y="79"/>
                </a:cubicBezTo>
                <a:cubicBezTo>
                  <a:pt x="26" y="78"/>
                  <a:pt x="26" y="78"/>
                  <a:pt x="26" y="77"/>
                </a:cubicBezTo>
                <a:cubicBezTo>
                  <a:pt x="26" y="72"/>
                  <a:pt x="28" y="61"/>
                  <a:pt x="38" y="60"/>
                </a:cubicBezTo>
                <a:cubicBezTo>
                  <a:pt x="39" y="59"/>
                  <a:pt x="41" y="59"/>
                  <a:pt x="42" y="58"/>
                </a:cubicBezTo>
                <a:cubicBezTo>
                  <a:pt x="71" y="42"/>
                  <a:pt x="71" y="42"/>
                  <a:pt x="71" y="42"/>
                </a:cubicBezTo>
                <a:cubicBezTo>
                  <a:pt x="71" y="42"/>
                  <a:pt x="71" y="42"/>
                  <a:pt x="71" y="42"/>
                </a:cubicBezTo>
                <a:cubicBezTo>
                  <a:pt x="78" y="38"/>
                  <a:pt x="100" y="28"/>
                  <a:pt x="106" y="27"/>
                </a:cubicBezTo>
                <a:cubicBezTo>
                  <a:pt x="113" y="27"/>
                  <a:pt x="158" y="34"/>
                  <a:pt x="188" y="39"/>
                </a:cubicBezTo>
                <a:cubicBezTo>
                  <a:pt x="189" y="39"/>
                  <a:pt x="190" y="39"/>
                  <a:pt x="191" y="39"/>
                </a:cubicBezTo>
                <a:cubicBezTo>
                  <a:pt x="230" y="35"/>
                  <a:pt x="230" y="35"/>
                  <a:pt x="230" y="35"/>
                </a:cubicBezTo>
                <a:cubicBezTo>
                  <a:pt x="230" y="35"/>
                  <a:pt x="231" y="35"/>
                  <a:pt x="231" y="35"/>
                </a:cubicBezTo>
                <a:cubicBezTo>
                  <a:pt x="236" y="35"/>
                  <a:pt x="241" y="36"/>
                  <a:pt x="245" y="38"/>
                </a:cubicBezTo>
                <a:cubicBezTo>
                  <a:pt x="246" y="39"/>
                  <a:pt x="248" y="41"/>
                  <a:pt x="249" y="44"/>
                </a:cubicBezTo>
                <a:cubicBezTo>
                  <a:pt x="251" y="57"/>
                  <a:pt x="251" y="57"/>
                  <a:pt x="251" y="57"/>
                </a:cubicBezTo>
                <a:cubicBezTo>
                  <a:pt x="251" y="64"/>
                  <a:pt x="245" y="70"/>
                  <a:pt x="236" y="71"/>
                </a:cubicBezTo>
                <a:cubicBezTo>
                  <a:pt x="93" y="92"/>
                  <a:pt x="93" y="92"/>
                  <a:pt x="93" y="92"/>
                </a:cubicBezTo>
                <a:cubicBezTo>
                  <a:pt x="86" y="93"/>
                  <a:pt x="81" y="100"/>
                  <a:pt x="82" y="107"/>
                </a:cubicBezTo>
                <a:cubicBezTo>
                  <a:pt x="83" y="114"/>
                  <a:pt x="90" y="119"/>
                  <a:pt x="97" y="118"/>
                </a:cubicBezTo>
                <a:cubicBezTo>
                  <a:pt x="238" y="98"/>
                  <a:pt x="238" y="98"/>
                  <a:pt x="238" y="98"/>
                </a:cubicBezTo>
                <a:cubicBezTo>
                  <a:pt x="238" y="98"/>
                  <a:pt x="239" y="98"/>
                  <a:pt x="239" y="98"/>
                </a:cubicBezTo>
                <a:cubicBezTo>
                  <a:pt x="245" y="100"/>
                  <a:pt x="248" y="105"/>
                  <a:pt x="249" y="109"/>
                </a:cubicBezTo>
                <a:cubicBezTo>
                  <a:pt x="251" y="122"/>
                  <a:pt x="251" y="122"/>
                  <a:pt x="251" y="122"/>
                </a:cubicBezTo>
                <a:cubicBezTo>
                  <a:pt x="251" y="128"/>
                  <a:pt x="245" y="135"/>
                  <a:pt x="236" y="137"/>
                </a:cubicBezTo>
                <a:cubicBezTo>
                  <a:pt x="235" y="137"/>
                  <a:pt x="234" y="137"/>
                  <a:pt x="233" y="138"/>
                </a:cubicBezTo>
                <a:cubicBezTo>
                  <a:pt x="231" y="138"/>
                  <a:pt x="229" y="138"/>
                  <a:pt x="227" y="138"/>
                </a:cubicBezTo>
                <a:cubicBezTo>
                  <a:pt x="227" y="138"/>
                  <a:pt x="227" y="138"/>
                  <a:pt x="227" y="138"/>
                </a:cubicBezTo>
                <a:cubicBezTo>
                  <a:pt x="96" y="155"/>
                  <a:pt x="96" y="155"/>
                  <a:pt x="96" y="155"/>
                </a:cubicBezTo>
                <a:cubicBezTo>
                  <a:pt x="89" y="156"/>
                  <a:pt x="84" y="162"/>
                  <a:pt x="85" y="169"/>
                </a:cubicBezTo>
                <a:cubicBezTo>
                  <a:pt x="85" y="177"/>
                  <a:pt x="92" y="182"/>
                  <a:pt x="99" y="181"/>
                </a:cubicBezTo>
                <a:cubicBezTo>
                  <a:pt x="231" y="165"/>
                  <a:pt x="231" y="165"/>
                  <a:pt x="231" y="165"/>
                </a:cubicBezTo>
                <a:cubicBezTo>
                  <a:pt x="231" y="165"/>
                  <a:pt x="231" y="165"/>
                  <a:pt x="231" y="165"/>
                </a:cubicBezTo>
                <a:cubicBezTo>
                  <a:pt x="236" y="164"/>
                  <a:pt x="241" y="165"/>
                  <a:pt x="245" y="168"/>
                </a:cubicBezTo>
                <a:cubicBezTo>
                  <a:pt x="246" y="169"/>
                  <a:pt x="248" y="171"/>
                  <a:pt x="249" y="174"/>
                </a:cubicBezTo>
                <a:cubicBezTo>
                  <a:pt x="251" y="187"/>
                  <a:pt x="251" y="187"/>
                  <a:pt x="251" y="187"/>
                </a:cubicBezTo>
                <a:cubicBezTo>
                  <a:pt x="251" y="187"/>
                  <a:pt x="251" y="187"/>
                  <a:pt x="251" y="188"/>
                </a:cubicBezTo>
                <a:cubicBezTo>
                  <a:pt x="251" y="194"/>
                  <a:pt x="244" y="199"/>
                  <a:pt x="236" y="200"/>
                </a:cubicBezTo>
                <a:cubicBezTo>
                  <a:pt x="236" y="200"/>
                  <a:pt x="90" y="224"/>
                  <a:pt x="90" y="224"/>
                </a:cubicBezTo>
                <a:cubicBezTo>
                  <a:pt x="90" y="224"/>
                  <a:pt x="89" y="224"/>
                  <a:pt x="89" y="224"/>
                </a:cubicBezTo>
                <a:cubicBezTo>
                  <a:pt x="81" y="226"/>
                  <a:pt x="62" y="233"/>
                  <a:pt x="58" y="247"/>
                </a:cubicBezTo>
                <a:cubicBezTo>
                  <a:pt x="58" y="248"/>
                  <a:pt x="58" y="250"/>
                  <a:pt x="58" y="252"/>
                </a:cubicBezTo>
                <a:cubicBezTo>
                  <a:pt x="58" y="257"/>
                  <a:pt x="60" y="262"/>
                  <a:pt x="64" y="267"/>
                </a:cubicBezTo>
                <a:cubicBezTo>
                  <a:pt x="68" y="270"/>
                  <a:pt x="72" y="274"/>
                  <a:pt x="76" y="278"/>
                </a:cubicBezTo>
                <a:cubicBezTo>
                  <a:pt x="66" y="278"/>
                  <a:pt x="54" y="278"/>
                  <a:pt x="54" y="278"/>
                </a:cubicBezTo>
                <a:cubicBezTo>
                  <a:pt x="49" y="278"/>
                  <a:pt x="43" y="281"/>
                  <a:pt x="42" y="287"/>
                </a:cubicBezTo>
                <a:cubicBezTo>
                  <a:pt x="41" y="288"/>
                  <a:pt x="36" y="302"/>
                  <a:pt x="36" y="321"/>
                </a:cubicBezTo>
                <a:cubicBezTo>
                  <a:pt x="36" y="333"/>
                  <a:pt x="38" y="347"/>
                  <a:pt x="46" y="360"/>
                </a:cubicBezTo>
                <a:cubicBezTo>
                  <a:pt x="55" y="377"/>
                  <a:pt x="70" y="388"/>
                  <a:pt x="91" y="394"/>
                </a:cubicBezTo>
                <a:cubicBezTo>
                  <a:pt x="92" y="420"/>
                  <a:pt x="95" y="436"/>
                  <a:pt x="95" y="437"/>
                </a:cubicBezTo>
                <a:cubicBezTo>
                  <a:pt x="95" y="438"/>
                  <a:pt x="96" y="440"/>
                  <a:pt x="97" y="441"/>
                </a:cubicBezTo>
                <a:cubicBezTo>
                  <a:pt x="98" y="443"/>
                  <a:pt x="108" y="459"/>
                  <a:pt x="137" y="459"/>
                </a:cubicBezTo>
                <a:cubicBezTo>
                  <a:pt x="139" y="459"/>
                  <a:pt x="139" y="459"/>
                  <a:pt x="139" y="459"/>
                </a:cubicBezTo>
                <a:cubicBezTo>
                  <a:pt x="169" y="459"/>
                  <a:pt x="179" y="443"/>
                  <a:pt x="180" y="441"/>
                </a:cubicBezTo>
                <a:cubicBezTo>
                  <a:pt x="181" y="440"/>
                  <a:pt x="181" y="438"/>
                  <a:pt x="182" y="437"/>
                </a:cubicBezTo>
                <a:cubicBezTo>
                  <a:pt x="182" y="436"/>
                  <a:pt x="185" y="420"/>
                  <a:pt x="186" y="394"/>
                </a:cubicBezTo>
                <a:cubicBezTo>
                  <a:pt x="207" y="388"/>
                  <a:pt x="222" y="377"/>
                  <a:pt x="231" y="360"/>
                </a:cubicBezTo>
                <a:cubicBezTo>
                  <a:pt x="238" y="347"/>
                  <a:pt x="241" y="333"/>
                  <a:pt x="241" y="321"/>
                </a:cubicBezTo>
                <a:cubicBezTo>
                  <a:pt x="241" y="302"/>
                  <a:pt x="235" y="288"/>
                  <a:pt x="235" y="287"/>
                </a:cubicBezTo>
                <a:cubicBezTo>
                  <a:pt x="233" y="281"/>
                  <a:pt x="228" y="278"/>
                  <a:pt x="223" y="278"/>
                </a:cubicBezTo>
                <a:cubicBezTo>
                  <a:pt x="223" y="278"/>
                  <a:pt x="203" y="278"/>
                  <a:pt x="186" y="278"/>
                </a:cubicBezTo>
                <a:cubicBezTo>
                  <a:pt x="187" y="276"/>
                  <a:pt x="188" y="272"/>
                  <a:pt x="188" y="272"/>
                </a:cubicBezTo>
                <a:cubicBezTo>
                  <a:pt x="189" y="270"/>
                  <a:pt x="189" y="269"/>
                  <a:pt x="189" y="267"/>
                </a:cubicBezTo>
                <a:cubicBezTo>
                  <a:pt x="189" y="262"/>
                  <a:pt x="186" y="257"/>
                  <a:pt x="181" y="255"/>
                </a:cubicBezTo>
                <a:cubicBezTo>
                  <a:pt x="174" y="252"/>
                  <a:pt x="166" y="255"/>
                  <a:pt x="163" y="262"/>
                </a:cubicBezTo>
                <a:cubicBezTo>
                  <a:pt x="154" y="286"/>
                  <a:pt x="154" y="286"/>
                  <a:pt x="154" y="286"/>
                </a:cubicBezTo>
                <a:cubicBezTo>
                  <a:pt x="152" y="290"/>
                  <a:pt x="153" y="295"/>
                  <a:pt x="156" y="299"/>
                </a:cubicBezTo>
                <a:cubicBezTo>
                  <a:pt x="158" y="302"/>
                  <a:pt x="162" y="304"/>
                  <a:pt x="167" y="304"/>
                </a:cubicBezTo>
                <a:cubicBezTo>
                  <a:pt x="167" y="304"/>
                  <a:pt x="199" y="304"/>
                  <a:pt x="212" y="304"/>
                </a:cubicBezTo>
                <a:cubicBezTo>
                  <a:pt x="213" y="309"/>
                  <a:pt x="214" y="315"/>
                  <a:pt x="214" y="321"/>
                </a:cubicBezTo>
                <a:cubicBezTo>
                  <a:pt x="214" y="330"/>
                  <a:pt x="213" y="339"/>
                  <a:pt x="208" y="347"/>
                </a:cubicBezTo>
                <a:cubicBezTo>
                  <a:pt x="201" y="359"/>
                  <a:pt x="189" y="367"/>
                  <a:pt x="170" y="371"/>
                </a:cubicBezTo>
                <a:cubicBezTo>
                  <a:pt x="164" y="372"/>
                  <a:pt x="160" y="377"/>
                  <a:pt x="160" y="383"/>
                </a:cubicBezTo>
                <a:cubicBezTo>
                  <a:pt x="159" y="405"/>
                  <a:pt x="157" y="421"/>
                  <a:pt x="156" y="428"/>
                </a:cubicBezTo>
                <a:cubicBezTo>
                  <a:pt x="154" y="430"/>
                  <a:pt x="149" y="432"/>
                  <a:pt x="140" y="432"/>
                </a:cubicBezTo>
                <a:cubicBezTo>
                  <a:pt x="140" y="432"/>
                  <a:pt x="137" y="432"/>
                  <a:pt x="137" y="432"/>
                </a:cubicBezTo>
                <a:cubicBezTo>
                  <a:pt x="128" y="432"/>
                  <a:pt x="123" y="430"/>
                  <a:pt x="121" y="428"/>
                </a:cubicBezTo>
                <a:cubicBezTo>
                  <a:pt x="120" y="421"/>
                  <a:pt x="118" y="405"/>
                  <a:pt x="117" y="383"/>
                </a:cubicBezTo>
                <a:cubicBezTo>
                  <a:pt x="117" y="377"/>
                  <a:pt x="112" y="372"/>
                  <a:pt x="106" y="371"/>
                </a:cubicBezTo>
                <a:cubicBezTo>
                  <a:pt x="88" y="367"/>
                  <a:pt x="76" y="359"/>
                  <a:pt x="69" y="347"/>
                </a:cubicBezTo>
                <a:cubicBezTo>
                  <a:pt x="64" y="339"/>
                  <a:pt x="63" y="330"/>
                  <a:pt x="63" y="321"/>
                </a:cubicBezTo>
                <a:cubicBezTo>
                  <a:pt x="63" y="315"/>
                  <a:pt x="64" y="309"/>
                  <a:pt x="64" y="304"/>
                </a:cubicBezTo>
                <a:cubicBezTo>
                  <a:pt x="78" y="304"/>
                  <a:pt x="110" y="304"/>
                  <a:pt x="110" y="304"/>
                </a:cubicBezTo>
                <a:cubicBezTo>
                  <a:pt x="116" y="304"/>
                  <a:pt x="121" y="301"/>
                  <a:pt x="123" y="296"/>
                </a:cubicBezTo>
                <a:cubicBezTo>
                  <a:pt x="123" y="294"/>
                  <a:pt x="124" y="293"/>
                  <a:pt x="124" y="291"/>
                </a:cubicBezTo>
                <a:cubicBezTo>
                  <a:pt x="124" y="287"/>
                  <a:pt x="122" y="284"/>
                  <a:pt x="119" y="281"/>
                </a:cubicBezTo>
                <a:cubicBezTo>
                  <a:pt x="119" y="281"/>
                  <a:pt x="101" y="265"/>
                  <a:pt x="88" y="253"/>
                </a:cubicBezTo>
                <a:cubicBezTo>
                  <a:pt x="90" y="252"/>
                  <a:pt x="93" y="251"/>
                  <a:pt x="95" y="250"/>
                </a:cubicBezTo>
                <a:cubicBezTo>
                  <a:pt x="97" y="250"/>
                  <a:pt x="240" y="227"/>
                  <a:pt x="240" y="227"/>
                </a:cubicBezTo>
                <a:cubicBezTo>
                  <a:pt x="240" y="227"/>
                  <a:pt x="240" y="227"/>
                  <a:pt x="240" y="227"/>
                </a:cubicBezTo>
                <a:cubicBezTo>
                  <a:pt x="263" y="223"/>
                  <a:pt x="280" y="204"/>
                  <a:pt x="277" y="183"/>
                </a:cubicBezTo>
                <a:lnTo>
                  <a:pt x="275" y="17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529"/>
          <p:cNvSpPr>
            <a:spLocks noEditPoints="1"/>
          </p:cNvSpPr>
          <p:nvPr userDrawn="1"/>
        </p:nvSpPr>
        <p:spPr bwMode="auto">
          <a:xfrm>
            <a:off x="9975055" y="2498942"/>
            <a:ext cx="379413" cy="285750"/>
          </a:xfrm>
          <a:custGeom>
            <a:avLst/>
            <a:gdLst/>
            <a:ahLst/>
            <a:cxnLst>
              <a:cxn ang="0">
                <a:pos x="315" y="4"/>
              </a:cxn>
              <a:cxn ang="0">
                <a:pos x="260" y="34"/>
              </a:cxn>
              <a:cxn ang="0">
                <a:pos x="201" y="2"/>
              </a:cxn>
              <a:cxn ang="0">
                <a:pos x="192" y="4"/>
              </a:cxn>
              <a:cxn ang="0">
                <a:pos x="137" y="34"/>
              </a:cxn>
              <a:cxn ang="0">
                <a:pos x="69" y="4"/>
              </a:cxn>
              <a:cxn ang="0">
                <a:pos x="65" y="8"/>
              </a:cxn>
              <a:cxn ang="0">
                <a:pos x="1" y="46"/>
              </a:cxn>
              <a:cxn ang="0">
                <a:pos x="4" y="120"/>
              </a:cxn>
              <a:cxn ang="0">
                <a:pos x="136" y="131"/>
              </a:cxn>
              <a:cxn ang="0">
                <a:pos x="260" y="131"/>
              </a:cxn>
              <a:cxn ang="0">
                <a:pos x="309" y="204"/>
              </a:cxn>
              <a:cxn ang="0">
                <a:pos x="209" y="201"/>
              </a:cxn>
              <a:cxn ang="0">
                <a:pos x="192" y="198"/>
              </a:cxn>
              <a:cxn ang="0">
                <a:pos x="137" y="227"/>
              </a:cxn>
              <a:cxn ang="0">
                <a:pos x="69" y="198"/>
              </a:cxn>
              <a:cxn ang="0">
                <a:pos x="65" y="202"/>
              </a:cxn>
              <a:cxn ang="0">
                <a:pos x="1" y="240"/>
              </a:cxn>
              <a:cxn ang="0">
                <a:pos x="75" y="228"/>
              </a:cxn>
              <a:cxn ang="0">
                <a:pos x="199" y="228"/>
              </a:cxn>
              <a:cxn ang="0">
                <a:pos x="332" y="216"/>
              </a:cxn>
              <a:cxn ang="0">
                <a:pos x="334" y="143"/>
              </a:cxn>
              <a:cxn ang="0">
                <a:pos x="270" y="105"/>
              </a:cxn>
              <a:cxn ang="0">
                <a:pos x="253" y="101"/>
              </a:cxn>
              <a:cxn ang="0">
                <a:pos x="198" y="130"/>
              </a:cxn>
              <a:cxn ang="0">
                <a:pos x="130" y="101"/>
              </a:cxn>
              <a:cxn ang="0">
                <a:pos x="126" y="105"/>
              </a:cxn>
              <a:cxn ang="0">
                <a:pos x="26" y="107"/>
              </a:cxn>
              <a:cxn ang="0">
                <a:pos x="75" y="34"/>
              </a:cxn>
              <a:cxn ang="0">
                <a:pos x="199" y="34"/>
              </a:cxn>
              <a:cxn ang="0">
                <a:pos x="332" y="22"/>
              </a:cxn>
              <a:cxn ang="0">
                <a:pos x="333" y="8"/>
              </a:cxn>
              <a:cxn ang="0">
                <a:pos x="330" y="24"/>
              </a:cxn>
              <a:cxn ang="0">
                <a:pos x="330" y="24"/>
              </a:cxn>
              <a:cxn ang="0">
                <a:pos x="330" y="218"/>
              </a:cxn>
            </a:cxnLst>
            <a:rect l="0" t="0" r="r" b="b"/>
            <a:pathLst>
              <a:path w="335" h="253">
                <a:moveTo>
                  <a:pt x="316" y="4"/>
                </a:moveTo>
                <a:cubicBezTo>
                  <a:pt x="315" y="4"/>
                  <a:pt x="315" y="4"/>
                  <a:pt x="315" y="4"/>
                </a:cubicBezTo>
                <a:cubicBezTo>
                  <a:pt x="314" y="5"/>
                  <a:pt x="312" y="6"/>
                  <a:pt x="311" y="8"/>
                </a:cubicBezTo>
                <a:cubicBezTo>
                  <a:pt x="301" y="24"/>
                  <a:pt x="281" y="34"/>
                  <a:pt x="260" y="34"/>
                </a:cubicBezTo>
                <a:cubicBezTo>
                  <a:pt x="239" y="34"/>
                  <a:pt x="220" y="24"/>
                  <a:pt x="209" y="8"/>
                </a:cubicBezTo>
                <a:cubicBezTo>
                  <a:pt x="207" y="5"/>
                  <a:pt x="205" y="3"/>
                  <a:pt x="201" y="2"/>
                </a:cubicBezTo>
                <a:cubicBezTo>
                  <a:pt x="198" y="2"/>
                  <a:pt x="195" y="2"/>
                  <a:pt x="192" y="4"/>
                </a:cubicBezTo>
                <a:cubicBezTo>
                  <a:pt x="192" y="4"/>
                  <a:pt x="192" y="4"/>
                  <a:pt x="192" y="4"/>
                </a:cubicBezTo>
                <a:cubicBezTo>
                  <a:pt x="190" y="5"/>
                  <a:pt x="189" y="6"/>
                  <a:pt x="188" y="8"/>
                </a:cubicBezTo>
                <a:cubicBezTo>
                  <a:pt x="178" y="24"/>
                  <a:pt x="158" y="34"/>
                  <a:pt x="137" y="34"/>
                </a:cubicBezTo>
                <a:cubicBezTo>
                  <a:pt x="116" y="34"/>
                  <a:pt x="96" y="24"/>
                  <a:pt x="86" y="8"/>
                </a:cubicBezTo>
                <a:cubicBezTo>
                  <a:pt x="82" y="2"/>
                  <a:pt x="74" y="0"/>
                  <a:pt x="69" y="4"/>
                </a:cubicBezTo>
                <a:cubicBezTo>
                  <a:pt x="68" y="4"/>
                  <a:pt x="68" y="4"/>
                  <a:pt x="68" y="4"/>
                </a:cubicBezTo>
                <a:cubicBezTo>
                  <a:pt x="67" y="5"/>
                  <a:pt x="66" y="6"/>
                  <a:pt x="65" y="8"/>
                </a:cubicBezTo>
                <a:cubicBezTo>
                  <a:pt x="54" y="24"/>
                  <a:pt x="35" y="34"/>
                  <a:pt x="14" y="34"/>
                </a:cubicBezTo>
                <a:cubicBezTo>
                  <a:pt x="7" y="34"/>
                  <a:pt x="1" y="39"/>
                  <a:pt x="1" y="46"/>
                </a:cubicBezTo>
                <a:cubicBezTo>
                  <a:pt x="1" y="46"/>
                  <a:pt x="0" y="112"/>
                  <a:pt x="0" y="112"/>
                </a:cubicBezTo>
                <a:cubicBezTo>
                  <a:pt x="0" y="115"/>
                  <a:pt x="1" y="118"/>
                  <a:pt x="4" y="120"/>
                </a:cubicBezTo>
                <a:cubicBezTo>
                  <a:pt x="19" y="142"/>
                  <a:pt x="46" y="156"/>
                  <a:pt x="75" y="156"/>
                </a:cubicBezTo>
                <a:cubicBezTo>
                  <a:pt x="98" y="156"/>
                  <a:pt x="121" y="147"/>
                  <a:pt x="136" y="131"/>
                </a:cubicBezTo>
                <a:cubicBezTo>
                  <a:pt x="152" y="147"/>
                  <a:pt x="174" y="156"/>
                  <a:pt x="198" y="156"/>
                </a:cubicBezTo>
                <a:cubicBezTo>
                  <a:pt x="221" y="156"/>
                  <a:pt x="244" y="147"/>
                  <a:pt x="260" y="131"/>
                </a:cubicBezTo>
                <a:cubicBezTo>
                  <a:pt x="272" y="144"/>
                  <a:pt x="290" y="152"/>
                  <a:pt x="309" y="155"/>
                </a:cubicBezTo>
                <a:cubicBezTo>
                  <a:pt x="309" y="169"/>
                  <a:pt x="309" y="198"/>
                  <a:pt x="309" y="204"/>
                </a:cubicBezTo>
                <a:cubicBezTo>
                  <a:pt x="298" y="218"/>
                  <a:pt x="280" y="227"/>
                  <a:pt x="260" y="227"/>
                </a:cubicBezTo>
                <a:cubicBezTo>
                  <a:pt x="239" y="227"/>
                  <a:pt x="220" y="217"/>
                  <a:pt x="209" y="201"/>
                </a:cubicBezTo>
                <a:cubicBezTo>
                  <a:pt x="206" y="196"/>
                  <a:pt x="198" y="194"/>
                  <a:pt x="192" y="198"/>
                </a:cubicBezTo>
                <a:cubicBezTo>
                  <a:pt x="192" y="198"/>
                  <a:pt x="192" y="198"/>
                  <a:pt x="192" y="198"/>
                </a:cubicBezTo>
                <a:cubicBezTo>
                  <a:pt x="190" y="199"/>
                  <a:pt x="189" y="200"/>
                  <a:pt x="188" y="202"/>
                </a:cubicBezTo>
                <a:cubicBezTo>
                  <a:pt x="178" y="217"/>
                  <a:pt x="158" y="227"/>
                  <a:pt x="137" y="227"/>
                </a:cubicBezTo>
                <a:cubicBezTo>
                  <a:pt x="116" y="227"/>
                  <a:pt x="96" y="217"/>
                  <a:pt x="86" y="201"/>
                </a:cubicBezTo>
                <a:cubicBezTo>
                  <a:pt x="82" y="196"/>
                  <a:pt x="75" y="194"/>
                  <a:pt x="69" y="198"/>
                </a:cubicBezTo>
                <a:cubicBezTo>
                  <a:pt x="69" y="198"/>
                  <a:pt x="69" y="198"/>
                  <a:pt x="69" y="198"/>
                </a:cubicBezTo>
                <a:cubicBezTo>
                  <a:pt x="67" y="199"/>
                  <a:pt x="66" y="200"/>
                  <a:pt x="65" y="202"/>
                </a:cubicBezTo>
                <a:cubicBezTo>
                  <a:pt x="54" y="217"/>
                  <a:pt x="35" y="227"/>
                  <a:pt x="14" y="227"/>
                </a:cubicBezTo>
                <a:cubicBezTo>
                  <a:pt x="7" y="227"/>
                  <a:pt x="1" y="233"/>
                  <a:pt x="1" y="240"/>
                </a:cubicBezTo>
                <a:cubicBezTo>
                  <a:pt x="1" y="247"/>
                  <a:pt x="7" y="253"/>
                  <a:pt x="14" y="253"/>
                </a:cubicBezTo>
                <a:cubicBezTo>
                  <a:pt x="37" y="253"/>
                  <a:pt x="60" y="244"/>
                  <a:pt x="75" y="228"/>
                </a:cubicBezTo>
                <a:cubicBezTo>
                  <a:pt x="91" y="244"/>
                  <a:pt x="113" y="253"/>
                  <a:pt x="137" y="253"/>
                </a:cubicBezTo>
                <a:cubicBezTo>
                  <a:pt x="161" y="253"/>
                  <a:pt x="183" y="244"/>
                  <a:pt x="199" y="228"/>
                </a:cubicBezTo>
                <a:cubicBezTo>
                  <a:pt x="214" y="244"/>
                  <a:pt x="237" y="253"/>
                  <a:pt x="260" y="253"/>
                </a:cubicBezTo>
                <a:cubicBezTo>
                  <a:pt x="290" y="253"/>
                  <a:pt x="317" y="239"/>
                  <a:pt x="332" y="216"/>
                </a:cubicBezTo>
                <a:cubicBezTo>
                  <a:pt x="334" y="214"/>
                  <a:pt x="335" y="211"/>
                  <a:pt x="335" y="208"/>
                </a:cubicBezTo>
                <a:cubicBezTo>
                  <a:pt x="335" y="208"/>
                  <a:pt x="334" y="143"/>
                  <a:pt x="334" y="143"/>
                </a:cubicBezTo>
                <a:cubicBezTo>
                  <a:pt x="334" y="136"/>
                  <a:pt x="328" y="130"/>
                  <a:pt x="321" y="130"/>
                </a:cubicBezTo>
                <a:cubicBezTo>
                  <a:pt x="300" y="130"/>
                  <a:pt x="281" y="121"/>
                  <a:pt x="270" y="105"/>
                </a:cubicBezTo>
                <a:cubicBezTo>
                  <a:pt x="267" y="99"/>
                  <a:pt x="259" y="97"/>
                  <a:pt x="253" y="101"/>
                </a:cubicBezTo>
                <a:cubicBezTo>
                  <a:pt x="253" y="101"/>
                  <a:pt x="253" y="101"/>
                  <a:pt x="253" y="101"/>
                </a:cubicBezTo>
                <a:cubicBezTo>
                  <a:pt x="251" y="102"/>
                  <a:pt x="250" y="103"/>
                  <a:pt x="249" y="105"/>
                </a:cubicBezTo>
                <a:cubicBezTo>
                  <a:pt x="238" y="121"/>
                  <a:pt x="219" y="130"/>
                  <a:pt x="198" y="130"/>
                </a:cubicBezTo>
                <a:cubicBezTo>
                  <a:pt x="177" y="130"/>
                  <a:pt x="157" y="121"/>
                  <a:pt x="147" y="105"/>
                </a:cubicBezTo>
                <a:cubicBezTo>
                  <a:pt x="143" y="99"/>
                  <a:pt x="136" y="97"/>
                  <a:pt x="130" y="101"/>
                </a:cubicBezTo>
                <a:cubicBezTo>
                  <a:pt x="130" y="101"/>
                  <a:pt x="130" y="101"/>
                  <a:pt x="130" y="101"/>
                </a:cubicBezTo>
                <a:cubicBezTo>
                  <a:pt x="128" y="102"/>
                  <a:pt x="127" y="103"/>
                  <a:pt x="126" y="105"/>
                </a:cubicBezTo>
                <a:cubicBezTo>
                  <a:pt x="115" y="121"/>
                  <a:pt x="96" y="130"/>
                  <a:pt x="75" y="130"/>
                </a:cubicBezTo>
                <a:cubicBezTo>
                  <a:pt x="55" y="130"/>
                  <a:pt x="36" y="122"/>
                  <a:pt x="26" y="107"/>
                </a:cubicBezTo>
                <a:cubicBezTo>
                  <a:pt x="26" y="101"/>
                  <a:pt x="26" y="72"/>
                  <a:pt x="26" y="58"/>
                </a:cubicBezTo>
                <a:cubicBezTo>
                  <a:pt x="45" y="55"/>
                  <a:pt x="62" y="47"/>
                  <a:pt x="75" y="34"/>
                </a:cubicBezTo>
                <a:cubicBezTo>
                  <a:pt x="91" y="50"/>
                  <a:pt x="113" y="59"/>
                  <a:pt x="137" y="59"/>
                </a:cubicBezTo>
                <a:cubicBezTo>
                  <a:pt x="161" y="59"/>
                  <a:pt x="183" y="50"/>
                  <a:pt x="199" y="34"/>
                </a:cubicBezTo>
                <a:cubicBezTo>
                  <a:pt x="214" y="50"/>
                  <a:pt x="237" y="59"/>
                  <a:pt x="260" y="59"/>
                </a:cubicBezTo>
                <a:cubicBezTo>
                  <a:pt x="290" y="59"/>
                  <a:pt x="317" y="45"/>
                  <a:pt x="332" y="22"/>
                </a:cubicBezTo>
                <a:cubicBezTo>
                  <a:pt x="334" y="20"/>
                  <a:pt x="335" y="17"/>
                  <a:pt x="335" y="15"/>
                </a:cubicBezTo>
                <a:cubicBezTo>
                  <a:pt x="335" y="13"/>
                  <a:pt x="334" y="10"/>
                  <a:pt x="333" y="8"/>
                </a:cubicBezTo>
                <a:cubicBezTo>
                  <a:pt x="329" y="2"/>
                  <a:pt x="322" y="0"/>
                  <a:pt x="316" y="4"/>
                </a:cubicBezTo>
                <a:close/>
                <a:moveTo>
                  <a:pt x="330" y="24"/>
                </a:moveTo>
                <a:cubicBezTo>
                  <a:pt x="330" y="24"/>
                  <a:pt x="330" y="24"/>
                  <a:pt x="329" y="25"/>
                </a:cubicBezTo>
                <a:cubicBezTo>
                  <a:pt x="330" y="24"/>
                  <a:pt x="330" y="24"/>
                  <a:pt x="330" y="24"/>
                </a:cubicBezTo>
                <a:close/>
                <a:moveTo>
                  <a:pt x="330" y="218"/>
                </a:moveTo>
                <a:cubicBezTo>
                  <a:pt x="330" y="218"/>
                  <a:pt x="330" y="218"/>
                  <a:pt x="330" y="218"/>
                </a:cubicBezTo>
                <a:cubicBezTo>
                  <a:pt x="330" y="218"/>
                  <a:pt x="330" y="218"/>
                  <a:pt x="330" y="21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588"/>
          <p:cNvSpPr>
            <a:spLocks/>
          </p:cNvSpPr>
          <p:nvPr userDrawn="1"/>
        </p:nvSpPr>
        <p:spPr bwMode="auto">
          <a:xfrm>
            <a:off x="9934574" y="3740604"/>
            <a:ext cx="460375" cy="392113"/>
          </a:xfrm>
          <a:custGeom>
            <a:avLst/>
            <a:gdLst/>
            <a:ahLst/>
            <a:cxnLst>
              <a:cxn ang="0">
                <a:pos x="26" y="70"/>
              </a:cxn>
              <a:cxn ang="0">
                <a:pos x="6" y="162"/>
              </a:cxn>
              <a:cxn ang="0">
                <a:pos x="57" y="242"/>
              </a:cxn>
              <a:cxn ang="0">
                <a:pos x="150" y="262"/>
              </a:cxn>
              <a:cxn ang="0">
                <a:pos x="192" y="245"/>
              </a:cxn>
              <a:cxn ang="0">
                <a:pos x="197" y="227"/>
              </a:cxn>
              <a:cxn ang="0">
                <a:pos x="178" y="223"/>
              </a:cxn>
              <a:cxn ang="0">
                <a:pos x="145" y="235"/>
              </a:cxn>
              <a:cxn ang="0">
                <a:pos x="72" y="220"/>
              </a:cxn>
              <a:cxn ang="0">
                <a:pos x="32" y="157"/>
              </a:cxn>
              <a:cxn ang="0">
                <a:pos x="48" y="85"/>
              </a:cxn>
              <a:cxn ang="0">
                <a:pos x="183" y="60"/>
              </a:cxn>
              <a:cxn ang="0">
                <a:pos x="215" y="183"/>
              </a:cxn>
              <a:cxn ang="0">
                <a:pos x="217" y="198"/>
              </a:cxn>
              <a:cxn ang="0">
                <a:pos x="232" y="201"/>
              </a:cxn>
              <a:cxn ang="0">
                <a:pos x="248" y="202"/>
              </a:cxn>
              <a:cxn ang="0">
                <a:pos x="373" y="289"/>
              </a:cxn>
              <a:cxn ang="0">
                <a:pos x="377" y="312"/>
              </a:cxn>
              <a:cxn ang="0">
                <a:pos x="366" y="319"/>
              </a:cxn>
              <a:cxn ang="0">
                <a:pos x="353" y="317"/>
              </a:cxn>
              <a:cxn ang="0">
                <a:pos x="248" y="244"/>
              </a:cxn>
              <a:cxn ang="0">
                <a:pos x="230" y="247"/>
              </a:cxn>
              <a:cxn ang="0">
                <a:pos x="233" y="266"/>
              </a:cxn>
              <a:cxn ang="0">
                <a:pos x="338" y="339"/>
              </a:cxn>
              <a:cxn ang="0">
                <a:pos x="371" y="346"/>
              </a:cxn>
              <a:cxn ang="0">
                <a:pos x="399" y="327"/>
              </a:cxn>
              <a:cxn ang="0">
                <a:pos x="407" y="303"/>
              </a:cxn>
              <a:cxn ang="0">
                <a:pos x="388" y="267"/>
              </a:cxn>
              <a:cxn ang="0">
                <a:pos x="263" y="180"/>
              </a:cxn>
              <a:cxn ang="0">
                <a:pos x="246" y="174"/>
              </a:cxn>
              <a:cxn ang="0">
                <a:pos x="251" y="140"/>
              </a:cxn>
              <a:cxn ang="0">
                <a:pos x="247" y="109"/>
              </a:cxn>
              <a:cxn ang="0">
                <a:pos x="198" y="38"/>
              </a:cxn>
              <a:cxn ang="0">
                <a:pos x="26" y="70"/>
              </a:cxn>
            </a:cxnLst>
            <a:rect l="0" t="0" r="r" b="b"/>
            <a:pathLst>
              <a:path w="407" h="348">
                <a:moveTo>
                  <a:pt x="26" y="70"/>
                </a:moveTo>
                <a:cubicBezTo>
                  <a:pt x="7" y="97"/>
                  <a:pt x="0" y="130"/>
                  <a:pt x="6" y="162"/>
                </a:cubicBezTo>
                <a:cubicBezTo>
                  <a:pt x="12" y="195"/>
                  <a:pt x="30" y="223"/>
                  <a:pt x="57" y="242"/>
                </a:cubicBezTo>
                <a:cubicBezTo>
                  <a:pt x="84" y="260"/>
                  <a:pt x="117" y="267"/>
                  <a:pt x="150" y="262"/>
                </a:cubicBezTo>
                <a:cubicBezTo>
                  <a:pt x="165" y="259"/>
                  <a:pt x="179" y="253"/>
                  <a:pt x="192" y="245"/>
                </a:cubicBezTo>
                <a:cubicBezTo>
                  <a:pt x="199" y="241"/>
                  <a:pt x="201" y="233"/>
                  <a:pt x="197" y="227"/>
                </a:cubicBezTo>
                <a:cubicBezTo>
                  <a:pt x="193" y="221"/>
                  <a:pt x="185" y="219"/>
                  <a:pt x="178" y="223"/>
                </a:cubicBezTo>
                <a:cubicBezTo>
                  <a:pt x="168" y="229"/>
                  <a:pt x="157" y="233"/>
                  <a:pt x="145" y="235"/>
                </a:cubicBezTo>
                <a:cubicBezTo>
                  <a:pt x="119" y="240"/>
                  <a:pt x="94" y="234"/>
                  <a:pt x="72" y="220"/>
                </a:cubicBezTo>
                <a:cubicBezTo>
                  <a:pt x="51" y="205"/>
                  <a:pt x="37" y="183"/>
                  <a:pt x="32" y="157"/>
                </a:cubicBezTo>
                <a:cubicBezTo>
                  <a:pt x="28" y="132"/>
                  <a:pt x="33" y="106"/>
                  <a:pt x="48" y="85"/>
                </a:cubicBezTo>
                <a:cubicBezTo>
                  <a:pt x="78" y="41"/>
                  <a:pt x="139" y="30"/>
                  <a:pt x="183" y="60"/>
                </a:cubicBezTo>
                <a:cubicBezTo>
                  <a:pt x="222" y="87"/>
                  <a:pt x="236" y="140"/>
                  <a:pt x="215" y="183"/>
                </a:cubicBezTo>
                <a:cubicBezTo>
                  <a:pt x="212" y="188"/>
                  <a:pt x="213" y="194"/>
                  <a:pt x="217" y="198"/>
                </a:cubicBezTo>
                <a:cubicBezTo>
                  <a:pt x="221" y="202"/>
                  <a:pt x="227" y="203"/>
                  <a:pt x="232" y="201"/>
                </a:cubicBezTo>
                <a:cubicBezTo>
                  <a:pt x="237" y="198"/>
                  <a:pt x="243" y="199"/>
                  <a:pt x="248" y="202"/>
                </a:cubicBezTo>
                <a:cubicBezTo>
                  <a:pt x="373" y="289"/>
                  <a:pt x="373" y="289"/>
                  <a:pt x="373" y="289"/>
                </a:cubicBezTo>
                <a:cubicBezTo>
                  <a:pt x="380" y="294"/>
                  <a:pt x="382" y="305"/>
                  <a:pt x="377" y="312"/>
                </a:cubicBezTo>
                <a:cubicBezTo>
                  <a:pt x="374" y="316"/>
                  <a:pt x="371" y="319"/>
                  <a:pt x="366" y="319"/>
                </a:cubicBezTo>
                <a:cubicBezTo>
                  <a:pt x="362" y="320"/>
                  <a:pt x="357" y="319"/>
                  <a:pt x="353" y="317"/>
                </a:cubicBezTo>
                <a:cubicBezTo>
                  <a:pt x="248" y="244"/>
                  <a:pt x="248" y="244"/>
                  <a:pt x="248" y="244"/>
                </a:cubicBezTo>
                <a:cubicBezTo>
                  <a:pt x="242" y="240"/>
                  <a:pt x="234" y="241"/>
                  <a:pt x="230" y="247"/>
                </a:cubicBezTo>
                <a:cubicBezTo>
                  <a:pt x="226" y="253"/>
                  <a:pt x="227" y="262"/>
                  <a:pt x="233" y="266"/>
                </a:cubicBezTo>
                <a:cubicBezTo>
                  <a:pt x="338" y="339"/>
                  <a:pt x="338" y="339"/>
                  <a:pt x="338" y="339"/>
                </a:cubicBezTo>
                <a:cubicBezTo>
                  <a:pt x="348" y="345"/>
                  <a:pt x="359" y="348"/>
                  <a:pt x="371" y="346"/>
                </a:cubicBezTo>
                <a:cubicBezTo>
                  <a:pt x="382" y="344"/>
                  <a:pt x="392" y="337"/>
                  <a:pt x="399" y="327"/>
                </a:cubicBezTo>
                <a:cubicBezTo>
                  <a:pt x="404" y="320"/>
                  <a:pt x="407" y="311"/>
                  <a:pt x="407" y="303"/>
                </a:cubicBezTo>
                <a:cubicBezTo>
                  <a:pt x="407" y="289"/>
                  <a:pt x="400" y="275"/>
                  <a:pt x="388" y="267"/>
                </a:cubicBezTo>
                <a:cubicBezTo>
                  <a:pt x="263" y="180"/>
                  <a:pt x="263" y="180"/>
                  <a:pt x="263" y="180"/>
                </a:cubicBezTo>
                <a:cubicBezTo>
                  <a:pt x="258" y="177"/>
                  <a:pt x="252" y="175"/>
                  <a:pt x="246" y="174"/>
                </a:cubicBezTo>
                <a:cubicBezTo>
                  <a:pt x="250" y="163"/>
                  <a:pt x="251" y="151"/>
                  <a:pt x="251" y="140"/>
                </a:cubicBezTo>
                <a:cubicBezTo>
                  <a:pt x="251" y="130"/>
                  <a:pt x="250" y="119"/>
                  <a:pt x="247" y="109"/>
                </a:cubicBezTo>
                <a:cubicBezTo>
                  <a:pt x="240" y="80"/>
                  <a:pt x="222" y="55"/>
                  <a:pt x="198" y="38"/>
                </a:cubicBezTo>
                <a:cubicBezTo>
                  <a:pt x="142" y="0"/>
                  <a:pt x="65" y="14"/>
                  <a:pt x="26" y="7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608"/>
          <p:cNvSpPr>
            <a:spLocks/>
          </p:cNvSpPr>
          <p:nvPr userDrawn="1"/>
        </p:nvSpPr>
        <p:spPr bwMode="auto">
          <a:xfrm>
            <a:off x="9982199" y="5066709"/>
            <a:ext cx="365125" cy="512763"/>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628"/>
          <p:cNvSpPr>
            <a:spLocks/>
          </p:cNvSpPr>
          <p:nvPr userDrawn="1"/>
        </p:nvSpPr>
        <p:spPr bwMode="auto">
          <a:xfrm>
            <a:off x="9925049" y="3066365"/>
            <a:ext cx="479425" cy="363537"/>
          </a:xfrm>
          <a:custGeom>
            <a:avLst/>
            <a:gdLst/>
            <a:ahLst/>
            <a:cxnLst>
              <a:cxn ang="0">
                <a:pos x="417" y="7"/>
              </a:cxn>
              <a:cxn ang="0">
                <a:pos x="397" y="0"/>
              </a:cxn>
              <a:cxn ang="0">
                <a:pos x="143" y="0"/>
              </a:cxn>
              <a:cxn ang="0">
                <a:pos x="114" y="28"/>
              </a:cxn>
              <a:cxn ang="0">
                <a:pos x="114" y="158"/>
              </a:cxn>
              <a:cxn ang="0">
                <a:pos x="128" y="171"/>
              </a:cxn>
              <a:cxn ang="0">
                <a:pos x="202" y="171"/>
              </a:cxn>
              <a:cxn ang="0">
                <a:pos x="204" y="176"/>
              </a:cxn>
              <a:cxn ang="0">
                <a:pos x="204" y="292"/>
              </a:cxn>
              <a:cxn ang="0">
                <a:pos x="202" y="296"/>
              </a:cxn>
              <a:cxn ang="0">
                <a:pos x="29" y="296"/>
              </a:cxn>
              <a:cxn ang="0">
                <a:pos x="27" y="292"/>
              </a:cxn>
              <a:cxn ang="0">
                <a:pos x="27" y="176"/>
              </a:cxn>
              <a:cxn ang="0">
                <a:pos x="29" y="171"/>
              </a:cxn>
              <a:cxn ang="0">
                <a:pos x="77" y="171"/>
              </a:cxn>
              <a:cxn ang="0">
                <a:pos x="90" y="158"/>
              </a:cxn>
              <a:cxn ang="0">
                <a:pos x="77" y="145"/>
              </a:cxn>
              <a:cxn ang="0">
                <a:pos x="28" y="145"/>
              </a:cxn>
              <a:cxn ang="0">
                <a:pos x="0" y="176"/>
              </a:cxn>
              <a:cxn ang="0">
                <a:pos x="0" y="292"/>
              </a:cxn>
              <a:cxn ang="0">
                <a:pos x="28" y="323"/>
              </a:cxn>
              <a:cxn ang="0">
                <a:pos x="203" y="323"/>
              </a:cxn>
              <a:cxn ang="0">
                <a:pos x="231" y="292"/>
              </a:cxn>
              <a:cxn ang="0">
                <a:pos x="231" y="176"/>
              </a:cxn>
              <a:cxn ang="0">
                <a:pos x="203" y="145"/>
              </a:cxn>
              <a:cxn ang="0">
                <a:pos x="141" y="145"/>
              </a:cxn>
              <a:cxn ang="0">
                <a:pos x="141" y="28"/>
              </a:cxn>
              <a:cxn ang="0">
                <a:pos x="143" y="26"/>
              </a:cxn>
              <a:cxn ang="0">
                <a:pos x="397" y="26"/>
              </a:cxn>
              <a:cxn ang="0">
                <a:pos x="400" y="28"/>
              </a:cxn>
              <a:cxn ang="0">
                <a:pos x="400" y="223"/>
              </a:cxn>
              <a:cxn ang="0">
                <a:pos x="397" y="224"/>
              </a:cxn>
              <a:cxn ang="0">
                <a:pos x="292" y="224"/>
              </a:cxn>
              <a:cxn ang="0">
                <a:pos x="304" y="212"/>
              </a:cxn>
              <a:cxn ang="0">
                <a:pos x="304" y="195"/>
              </a:cxn>
              <a:cxn ang="0">
                <a:pos x="287" y="195"/>
              </a:cxn>
              <a:cxn ang="0">
                <a:pos x="252" y="230"/>
              </a:cxn>
              <a:cxn ang="0">
                <a:pos x="252" y="247"/>
              </a:cxn>
              <a:cxn ang="0">
                <a:pos x="287" y="283"/>
              </a:cxn>
              <a:cxn ang="0">
                <a:pos x="304" y="283"/>
              </a:cxn>
              <a:cxn ang="0">
                <a:pos x="304" y="266"/>
              </a:cxn>
              <a:cxn ang="0">
                <a:pos x="290" y="252"/>
              </a:cxn>
              <a:cxn ang="0">
                <a:pos x="290" y="251"/>
              </a:cxn>
              <a:cxn ang="0">
                <a:pos x="397" y="251"/>
              </a:cxn>
              <a:cxn ang="0">
                <a:pos x="426" y="223"/>
              </a:cxn>
              <a:cxn ang="0">
                <a:pos x="426" y="28"/>
              </a:cxn>
              <a:cxn ang="0">
                <a:pos x="417" y="7"/>
              </a:cxn>
            </a:cxnLst>
            <a:rect l="0" t="0" r="r" b="b"/>
            <a:pathLst>
              <a:path w="426" h="323">
                <a:moveTo>
                  <a:pt x="417" y="7"/>
                </a:moveTo>
                <a:cubicBezTo>
                  <a:pt x="412" y="2"/>
                  <a:pt x="405" y="0"/>
                  <a:pt x="397" y="0"/>
                </a:cubicBezTo>
                <a:cubicBezTo>
                  <a:pt x="143" y="0"/>
                  <a:pt x="143" y="0"/>
                  <a:pt x="143" y="0"/>
                </a:cubicBezTo>
                <a:cubicBezTo>
                  <a:pt x="127" y="0"/>
                  <a:pt x="114" y="12"/>
                  <a:pt x="114" y="28"/>
                </a:cubicBezTo>
                <a:cubicBezTo>
                  <a:pt x="114" y="158"/>
                  <a:pt x="114" y="158"/>
                  <a:pt x="114" y="158"/>
                </a:cubicBezTo>
                <a:cubicBezTo>
                  <a:pt x="114" y="165"/>
                  <a:pt x="120" y="171"/>
                  <a:pt x="128" y="171"/>
                </a:cubicBezTo>
                <a:cubicBezTo>
                  <a:pt x="128" y="171"/>
                  <a:pt x="202" y="171"/>
                  <a:pt x="202" y="171"/>
                </a:cubicBezTo>
                <a:cubicBezTo>
                  <a:pt x="203" y="172"/>
                  <a:pt x="204" y="173"/>
                  <a:pt x="204" y="176"/>
                </a:cubicBezTo>
                <a:cubicBezTo>
                  <a:pt x="204" y="292"/>
                  <a:pt x="204" y="292"/>
                  <a:pt x="204" y="292"/>
                </a:cubicBezTo>
                <a:cubicBezTo>
                  <a:pt x="204" y="295"/>
                  <a:pt x="203" y="296"/>
                  <a:pt x="202" y="296"/>
                </a:cubicBezTo>
                <a:cubicBezTo>
                  <a:pt x="202" y="296"/>
                  <a:pt x="29" y="296"/>
                  <a:pt x="29" y="296"/>
                </a:cubicBezTo>
                <a:cubicBezTo>
                  <a:pt x="28" y="296"/>
                  <a:pt x="27" y="295"/>
                  <a:pt x="27" y="292"/>
                </a:cubicBezTo>
                <a:cubicBezTo>
                  <a:pt x="27" y="176"/>
                  <a:pt x="27" y="176"/>
                  <a:pt x="27" y="176"/>
                </a:cubicBezTo>
                <a:cubicBezTo>
                  <a:pt x="27" y="173"/>
                  <a:pt x="28" y="172"/>
                  <a:pt x="29" y="171"/>
                </a:cubicBezTo>
                <a:cubicBezTo>
                  <a:pt x="29" y="171"/>
                  <a:pt x="77" y="171"/>
                  <a:pt x="77" y="171"/>
                </a:cubicBezTo>
                <a:cubicBezTo>
                  <a:pt x="84" y="171"/>
                  <a:pt x="90" y="165"/>
                  <a:pt x="90" y="158"/>
                </a:cubicBezTo>
                <a:cubicBezTo>
                  <a:pt x="90" y="151"/>
                  <a:pt x="84" y="145"/>
                  <a:pt x="77" y="145"/>
                </a:cubicBezTo>
                <a:cubicBezTo>
                  <a:pt x="28" y="145"/>
                  <a:pt x="28" y="145"/>
                  <a:pt x="28" y="145"/>
                </a:cubicBezTo>
                <a:cubicBezTo>
                  <a:pt x="13" y="145"/>
                  <a:pt x="0" y="159"/>
                  <a:pt x="0" y="176"/>
                </a:cubicBezTo>
                <a:cubicBezTo>
                  <a:pt x="0" y="292"/>
                  <a:pt x="0" y="292"/>
                  <a:pt x="0" y="292"/>
                </a:cubicBezTo>
                <a:cubicBezTo>
                  <a:pt x="0" y="309"/>
                  <a:pt x="13" y="323"/>
                  <a:pt x="28" y="323"/>
                </a:cubicBezTo>
                <a:cubicBezTo>
                  <a:pt x="203" y="323"/>
                  <a:pt x="203" y="323"/>
                  <a:pt x="203" y="323"/>
                </a:cubicBezTo>
                <a:cubicBezTo>
                  <a:pt x="218" y="323"/>
                  <a:pt x="231" y="309"/>
                  <a:pt x="231" y="292"/>
                </a:cubicBezTo>
                <a:cubicBezTo>
                  <a:pt x="231" y="176"/>
                  <a:pt x="231" y="176"/>
                  <a:pt x="231" y="176"/>
                </a:cubicBezTo>
                <a:cubicBezTo>
                  <a:pt x="231" y="159"/>
                  <a:pt x="218" y="145"/>
                  <a:pt x="203" y="145"/>
                </a:cubicBezTo>
                <a:cubicBezTo>
                  <a:pt x="203" y="145"/>
                  <a:pt x="159" y="145"/>
                  <a:pt x="141" y="145"/>
                </a:cubicBezTo>
                <a:cubicBezTo>
                  <a:pt x="141" y="123"/>
                  <a:pt x="141" y="28"/>
                  <a:pt x="141" y="28"/>
                </a:cubicBezTo>
                <a:cubicBezTo>
                  <a:pt x="141" y="27"/>
                  <a:pt x="142" y="26"/>
                  <a:pt x="143" y="26"/>
                </a:cubicBezTo>
                <a:cubicBezTo>
                  <a:pt x="397" y="26"/>
                  <a:pt x="397" y="26"/>
                  <a:pt x="397" y="26"/>
                </a:cubicBezTo>
                <a:cubicBezTo>
                  <a:pt x="399" y="26"/>
                  <a:pt x="400" y="27"/>
                  <a:pt x="400" y="28"/>
                </a:cubicBezTo>
                <a:cubicBezTo>
                  <a:pt x="400" y="223"/>
                  <a:pt x="400" y="223"/>
                  <a:pt x="400" y="223"/>
                </a:cubicBezTo>
                <a:cubicBezTo>
                  <a:pt x="400" y="223"/>
                  <a:pt x="399" y="224"/>
                  <a:pt x="397" y="224"/>
                </a:cubicBezTo>
                <a:cubicBezTo>
                  <a:pt x="292" y="224"/>
                  <a:pt x="292" y="224"/>
                  <a:pt x="292" y="224"/>
                </a:cubicBezTo>
                <a:cubicBezTo>
                  <a:pt x="304" y="212"/>
                  <a:pt x="304" y="212"/>
                  <a:pt x="304" y="212"/>
                </a:cubicBezTo>
                <a:cubicBezTo>
                  <a:pt x="309" y="207"/>
                  <a:pt x="309" y="199"/>
                  <a:pt x="304" y="195"/>
                </a:cubicBezTo>
                <a:cubicBezTo>
                  <a:pt x="300" y="190"/>
                  <a:pt x="292" y="190"/>
                  <a:pt x="287" y="195"/>
                </a:cubicBezTo>
                <a:cubicBezTo>
                  <a:pt x="252" y="230"/>
                  <a:pt x="252" y="230"/>
                  <a:pt x="252" y="230"/>
                </a:cubicBezTo>
                <a:cubicBezTo>
                  <a:pt x="247" y="235"/>
                  <a:pt x="247" y="243"/>
                  <a:pt x="252" y="247"/>
                </a:cubicBezTo>
                <a:cubicBezTo>
                  <a:pt x="287" y="283"/>
                  <a:pt x="287" y="283"/>
                  <a:pt x="287" y="283"/>
                </a:cubicBezTo>
                <a:cubicBezTo>
                  <a:pt x="292" y="288"/>
                  <a:pt x="300" y="288"/>
                  <a:pt x="304" y="283"/>
                </a:cubicBezTo>
                <a:cubicBezTo>
                  <a:pt x="309" y="278"/>
                  <a:pt x="309" y="270"/>
                  <a:pt x="304" y="266"/>
                </a:cubicBezTo>
                <a:cubicBezTo>
                  <a:pt x="290" y="252"/>
                  <a:pt x="290" y="252"/>
                  <a:pt x="290" y="252"/>
                </a:cubicBezTo>
                <a:cubicBezTo>
                  <a:pt x="290" y="251"/>
                  <a:pt x="290" y="251"/>
                  <a:pt x="290" y="251"/>
                </a:cubicBezTo>
                <a:cubicBezTo>
                  <a:pt x="397" y="251"/>
                  <a:pt x="397" y="251"/>
                  <a:pt x="397" y="251"/>
                </a:cubicBezTo>
                <a:cubicBezTo>
                  <a:pt x="413" y="251"/>
                  <a:pt x="426" y="238"/>
                  <a:pt x="426" y="223"/>
                </a:cubicBezTo>
                <a:cubicBezTo>
                  <a:pt x="426" y="28"/>
                  <a:pt x="426" y="28"/>
                  <a:pt x="426" y="28"/>
                </a:cubicBezTo>
                <a:cubicBezTo>
                  <a:pt x="426" y="20"/>
                  <a:pt x="423" y="13"/>
                  <a:pt x="417" y="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648"/>
          <p:cNvSpPr>
            <a:spLocks/>
          </p:cNvSpPr>
          <p:nvPr userDrawn="1"/>
        </p:nvSpPr>
        <p:spPr bwMode="auto">
          <a:xfrm>
            <a:off x="10011567" y="1263256"/>
            <a:ext cx="306388" cy="317500"/>
          </a:xfrm>
          <a:custGeom>
            <a:avLst/>
            <a:gdLst/>
            <a:ahLst/>
            <a:cxnLst>
              <a:cxn ang="0">
                <a:pos x="174" y="9"/>
              </a:cxn>
              <a:cxn ang="0">
                <a:pos x="0" y="9"/>
              </a:cxn>
              <a:cxn ang="0">
                <a:pos x="0" y="280"/>
              </a:cxn>
              <a:cxn ang="0">
                <a:pos x="271" y="280"/>
              </a:cxn>
              <a:cxn ang="0">
                <a:pos x="271" y="0"/>
              </a:cxn>
              <a:cxn ang="0">
                <a:pos x="126" y="214"/>
              </a:cxn>
              <a:cxn ang="0">
                <a:pos x="76" y="132"/>
              </a:cxn>
            </a:cxnLst>
            <a:rect l="0" t="0" r="r" b="b"/>
            <a:pathLst>
              <a:path w="271" h="280">
                <a:moveTo>
                  <a:pt x="174" y="9"/>
                </a:moveTo>
                <a:cubicBezTo>
                  <a:pt x="0" y="9"/>
                  <a:pt x="0" y="9"/>
                  <a:pt x="0" y="9"/>
                </a:cubicBezTo>
                <a:cubicBezTo>
                  <a:pt x="0" y="280"/>
                  <a:pt x="0" y="280"/>
                  <a:pt x="0" y="280"/>
                </a:cubicBezTo>
                <a:cubicBezTo>
                  <a:pt x="271" y="280"/>
                  <a:pt x="271" y="280"/>
                  <a:pt x="271" y="280"/>
                </a:cubicBezTo>
                <a:cubicBezTo>
                  <a:pt x="271" y="0"/>
                  <a:pt x="271" y="0"/>
                  <a:pt x="271" y="0"/>
                </a:cubicBezTo>
                <a:cubicBezTo>
                  <a:pt x="126" y="214"/>
                  <a:pt x="126" y="214"/>
                  <a:pt x="126" y="214"/>
                </a:cubicBezTo>
                <a:cubicBezTo>
                  <a:pt x="126" y="214"/>
                  <a:pt x="104" y="146"/>
                  <a:pt x="76" y="132"/>
                </a:cubicBez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652"/>
          <p:cNvSpPr>
            <a:spLocks/>
          </p:cNvSpPr>
          <p:nvPr userDrawn="1"/>
        </p:nvSpPr>
        <p:spPr bwMode="auto">
          <a:xfrm>
            <a:off x="9954417" y="1888236"/>
            <a:ext cx="420688" cy="231775"/>
          </a:xfrm>
          <a:custGeom>
            <a:avLst/>
            <a:gdLst/>
            <a:ahLst/>
            <a:cxnLst>
              <a:cxn ang="0">
                <a:pos x="46" y="10"/>
              </a:cxn>
              <a:cxn ang="0">
                <a:pos x="0" y="96"/>
              </a:cxn>
              <a:cxn ang="0">
                <a:pos x="29" y="171"/>
              </a:cxn>
              <a:cxn ang="0">
                <a:pos x="39" y="176"/>
              </a:cxn>
              <a:cxn ang="0">
                <a:pos x="49" y="176"/>
              </a:cxn>
              <a:cxn ang="0">
                <a:pos x="87" y="204"/>
              </a:cxn>
              <a:cxn ang="0">
                <a:pos x="127" y="164"/>
              </a:cxn>
              <a:cxn ang="0">
                <a:pos x="127" y="148"/>
              </a:cxn>
              <a:cxn ang="0">
                <a:pos x="115" y="136"/>
              </a:cxn>
              <a:cxn ang="0">
                <a:pos x="103" y="148"/>
              </a:cxn>
              <a:cxn ang="0">
                <a:pos x="103" y="165"/>
              </a:cxn>
              <a:cxn ang="0">
                <a:pos x="87" y="181"/>
              </a:cxn>
              <a:cxn ang="0">
                <a:pos x="71" y="164"/>
              </a:cxn>
              <a:cxn ang="0">
                <a:pos x="67" y="156"/>
              </a:cxn>
              <a:cxn ang="0">
                <a:pos x="59" y="153"/>
              </a:cxn>
              <a:cxn ang="0">
                <a:pos x="46" y="153"/>
              </a:cxn>
              <a:cxn ang="0">
                <a:pos x="24" y="96"/>
              </a:cxn>
              <a:cxn ang="0">
                <a:pos x="57" y="32"/>
              </a:cxn>
              <a:cxn ang="0">
                <a:pos x="224" y="32"/>
              </a:cxn>
              <a:cxn ang="0">
                <a:pos x="281" y="88"/>
              </a:cxn>
              <a:cxn ang="0">
                <a:pos x="284" y="90"/>
              </a:cxn>
              <a:cxn ang="0">
                <a:pos x="307" y="98"/>
              </a:cxn>
              <a:cxn ang="0">
                <a:pos x="341" y="110"/>
              </a:cxn>
              <a:cxn ang="0">
                <a:pos x="351" y="128"/>
              </a:cxn>
              <a:cxn ang="0">
                <a:pos x="350" y="131"/>
              </a:cxn>
              <a:cxn ang="0">
                <a:pos x="335" y="134"/>
              </a:cxn>
              <a:cxn ang="0">
                <a:pos x="332" y="134"/>
              </a:cxn>
              <a:cxn ang="0">
                <a:pos x="307" y="134"/>
              </a:cxn>
              <a:cxn ang="0">
                <a:pos x="296" y="142"/>
              </a:cxn>
              <a:cxn ang="0">
                <a:pos x="299" y="155"/>
              </a:cxn>
              <a:cxn ang="0">
                <a:pos x="304" y="166"/>
              </a:cxn>
              <a:cxn ang="0">
                <a:pos x="288" y="182"/>
              </a:cxn>
              <a:cxn ang="0">
                <a:pos x="272" y="166"/>
              </a:cxn>
              <a:cxn ang="0">
                <a:pos x="275" y="156"/>
              </a:cxn>
              <a:cxn ang="0">
                <a:pos x="277" y="143"/>
              </a:cxn>
              <a:cxn ang="0">
                <a:pos x="266" y="136"/>
              </a:cxn>
              <a:cxn ang="0">
                <a:pos x="156" y="136"/>
              </a:cxn>
              <a:cxn ang="0">
                <a:pos x="144" y="148"/>
              </a:cxn>
              <a:cxn ang="0">
                <a:pos x="156" y="160"/>
              </a:cxn>
              <a:cxn ang="0">
                <a:pos x="248" y="160"/>
              </a:cxn>
              <a:cxn ang="0">
                <a:pos x="248" y="166"/>
              </a:cxn>
              <a:cxn ang="0">
                <a:pos x="288" y="206"/>
              </a:cxn>
              <a:cxn ang="0">
                <a:pos x="328" y="166"/>
              </a:cxn>
              <a:cxn ang="0">
                <a:pos x="327" y="158"/>
              </a:cxn>
              <a:cxn ang="0">
                <a:pos x="332" y="158"/>
              </a:cxn>
              <a:cxn ang="0">
                <a:pos x="334" y="158"/>
              </a:cxn>
              <a:cxn ang="0">
                <a:pos x="373" y="139"/>
              </a:cxn>
              <a:cxn ang="0">
                <a:pos x="375" y="128"/>
              </a:cxn>
              <a:cxn ang="0">
                <a:pos x="352" y="89"/>
              </a:cxn>
              <a:cxn ang="0">
                <a:pos x="314" y="75"/>
              </a:cxn>
              <a:cxn ang="0">
                <a:pos x="296" y="70"/>
              </a:cxn>
              <a:cxn ang="0">
                <a:pos x="235" y="11"/>
              </a:cxn>
              <a:cxn ang="0">
                <a:pos x="46" y="10"/>
              </a:cxn>
            </a:cxnLst>
            <a:rect l="0" t="0" r="r" b="b"/>
            <a:pathLst>
              <a:path w="375" h="206">
                <a:moveTo>
                  <a:pt x="46" y="10"/>
                </a:moveTo>
                <a:cubicBezTo>
                  <a:pt x="28" y="19"/>
                  <a:pt x="0" y="59"/>
                  <a:pt x="0" y="96"/>
                </a:cubicBezTo>
                <a:cubicBezTo>
                  <a:pt x="0" y="126"/>
                  <a:pt x="26" y="166"/>
                  <a:pt x="29" y="171"/>
                </a:cubicBezTo>
                <a:cubicBezTo>
                  <a:pt x="31" y="174"/>
                  <a:pt x="35" y="176"/>
                  <a:pt x="39" y="176"/>
                </a:cubicBezTo>
                <a:cubicBezTo>
                  <a:pt x="39" y="176"/>
                  <a:pt x="44" y="176"/>
                  <a:pt x="49" y="176"/>
                </a:cubicBezTo>
                <a:cubicBezTo>
                  <a:pt x="54" y="193"/>
                  <a:pt x="69" y="204"/>
                  <a:pt x="87" y="204"/>
                </a:cubicBezTo>
                <a:cubicBezTo>
                  <a:pt x="109" y="204"/>
                  <a:pt x="127" y="186"/>
                  <a:pt x="127" y="164"/>
                </a:cubicBezTo>
                <a:cubicBezTo>
                  <a:pt x="127" y="164"/>
                  <a:pt x="127" y="148"/>
                  <a:pt x="127" y="148"/>
                </a:cubicBezTo>
                <a:cubicBezTo>
                  <a:pt x="126" y="141"/>
                  <a:pt x="121" y="136"/>
                  <a:pt x="115" y="136"/>
                </a:cubicBezTo>
                <a:cubicBezTo>
                  <a:pt x="108" y="136"/>
                  <a:pt x="103" y="141"/>
                  <a:pt x="103" y="148"/>
                </a:cubicBezTo>
                <a:cubicBezTo>
                  <a:pt x="103" y="165"/>
                  <a:pt x="103" y="165"/>
                  <a:pt x="103" y="165"/>
                </a:cubicBezTo>
                <a:cubicBezTo>
                  <a:pt x="103" y="173"/>
                  <a:pt x="96" y="181"/>
                  <a:pt x="87" y="181"/>
                </a:cubicBezTo>
                <a:cubicBezTo>
                  <a:pt x="78" y="181"/>
                  <a:pt x="71" y="173"/>
                  <a:pt x="71" y="164"/>
                </a:cubicBezTo>
                <a:cubicBezTo>
                  <a:pt x="71" y="161"/>
                  <a:pt x="69" y="158"/>
                  <a:pt x="67" y="156"/>
                </a:cubicBezTo>
                <a:cubicBezTo>
                  <a:pt x="65" y="154"/>
                  <a:pt x="62" y="153"/>
                  <a:pt x="59" y="153"/>
                </a:cubicBezTo>
                <a:cubicBezTo>
                  <a:pt x="59" y="153"/>
                  <a:pt x="51" y="153"/>
                  <a:pt x="46" y="153"/>
                </a:cubicBezTo>
                <a:cubicBezTo>
                  <a:pt x="37" y="139"/>
                  <a:pt x="24" y="113"/>
                  <a:pt x="24" y="96"/>
                </a:cubicBezTo>
                <a:cubicBezTo>
                  <a:pt x="24" y="67"/>
                  <a:pt x="47" y="36"/>
                  <a:pt x="57" y="32"/>
                </a:cubicBezTo>
                <a:cubicBezTo>
                  <a:pt x="71" y="25"/>
                  <a:pt x="207" y="25"/>
                  <a:pt x="224" y="32"/>
                </a:cubicBezTo>
                <a:cubicBezTo>
                  <a:pt x="230" y="36"/>
                  <a:pt x="258" y="64"/>
                  <a:pt x="281" y="88"/>
                </a:cubicBezTo>
                <a:cubicBezTo>
                  <a:pt x="282" y="89"/>
                  <a:pt x="283" y="89"/>
                  <a:pt x="284" y="90"/>
                </a:cubicBezTo>
                <a:cubicBezTo>
                  <a:pt x="288" y="92"/>
                  <a:pt x="296" y="95"/>
                  <a:pt x="307" y="98"/>
                </a:cubicBezTo>
                <a:cubicBezTo>
                  <a:pt x="319" y="101"/>
                  <a:pt x="334" y="106"/>
                  <a:pt x="341" y="110"/>
                </a:cubicBezTo>
                <a:cubicBezTo>
                  <a:pt x="345" y="112"/>
                  <a:pt x="351" y="121"/>
                  <a:pt x="351" y="128"/>
                </a:cubicBezTo>
                <a:cubicBezTo>
                  <a:pt x="351" y="129"/>
                  <a:pt x="351" y="130"/>
                  <a:pt x="350" y="131"/>
                </a:cubicBezTo>
                <a:cubicBezTo>
                  <a:pt x="349" y="134"/>
                  <a:pt x="342" y="134"/>
                  <a:pt x="335" y="134"/>
                </a:cubicBezTo>
                <a:cubicBezTo>
                  <a:pt x="332" y="134"/>
                  <a:pt x="332" y="134"/>
                  <a:pt x="332" y="134"/>
                </a:cubicBezTo>
                <a:cubicBezTo>
                  <a:pt x="307" y="134"/>
                  <a:pt x="307" y="134"/>
                  <a:pt x="307" y="134"/>
                </a:cubicBezTo>
                <a:cubicBezTo>
                  <a:pt x="303" y="134"/>
                  <a:pt x="298" y="137"/>
                  <a:pt x="296" y="142"/>
                </a:cubicBezTo>
                <a:cubicBezTo>
                  <a:pt x="295" y="146"/>
                  <a:pt x="296" y="151"/>
                  <a:pt x="299" y="155"/>
                </a:cubicBezTo>
                <a:cubicBezTo>
                  <a:pt x="302" y="158"/>
                  <a:pt x="304" y="162"/>
                  <a:pt x="304" y="166"/>
                </a:cubicBezTo>
                <a:cubicBezTo>
                  <a:pt x="304" y="175"/>
                  <a:pt x="297" y="182"/>
                  <a:pt x="288" y="182"/>
                </a:cubicBezTo>
                <a:cubicBezTo>
                  <a:pt x="279" y="182"/>
                  <a:pt x="272" y="175"/>
                  <a:pt x="272" y="166"/>
                </a:cubicBezTo>
                <a:cubicBezTo>
                  <a:pt x="272" y="161"/>
                  <a:pt x="274" y="158"/>
                  <a:pt x="275" y="156"/>
                </a:cubicBezTo>
                <a:cubicBezTo>
                  <a:pt x="278" y="152"/>
                  <a:pt x="279" y="147"/>
                  <a:pt x="277" y="143"/>
                </a:cubicBezTo>
                <a:cubicBezTo>
                  <a:pt x="275" y="139"/>
                  <a:pt x="271" y="136"/>
                  <a:pt x="266" y="136"/>
                </a:cubicBezTo>
                <a:cubicBezTo>
                  <a:pt x="156" y="136"/>
                  <a:pt x="156" y="136"/>
                  <a:pt x="156" y="136"/>
                </a:cubicBezTo>
                <a:cubicBezTo>
                  <a:pt x="149" y="136"/>
                  <a:pt x="144" y="142"/>
                  <a:pt x="144" y="148"/>
                </a:cubicBezTo>
                <a:cubicBezTo>
                  <a:pt x="144" y="155"/>
                  <a:pt x="149" y="160"/>
                  <a:pt x="156" y="160"/>
                </a:cubicBezTo>
                <a:cubicBezTo>
                  <a:pt x="156" y="160"/>
                  <a:pt x="223" y="160"/>
                  <a:pt x="248" y="160"/>
                </a:cubicBezTo>
                <a:cubicBezTo>
                  <a:pt x="248" y="162"/>
                  <a:pt x="248" y="164"/>
                  <a:pt x="248" y="166"/>
                </a:cubicBezTo>
                <a:cubicBezTo>
                  <a:pt x="248" y="188"/>
                  <a:pt x="266" y="206"/>
                  <a:pt x="288" y="206"/>
                </a:cubicBezTo>
                <a:cubicBezTo>
                  <a:pt x="310" y="206"/>
                  <a:pt x="328" y="188"/>
                  <a:pt x="328" y="166"/>
                </a:cubicBezTo>
                <a:cubicBezTo>
                  <a:pt x="328" y="163"/>
                  <a:pt x="328" y="161"/>
                  <a:pt x="327" y="158"/>
                </a:cubicBezTo>
                <a:cubicBezTo>
                  <a:pt x="329" y="158"/>
                  <a:pt x="332" y="158"/>
                  <a:pt x="332" y="158"/>
                </a:cubicBezTo>
                <a:cubicBezTo>
                  <a:pt x="334" y="158"/>
                  <a:pt x="334" y="158"/>
                  <a:pt x="334" y="158"/>
                </a:cubicBezTo>
                <a:cubicBezTo>
                  <a:pt x="344" y="158"/>
                  <a:pt x="365" y="158"/>
                  <a:pt x="373" y="139"/>
                </a:cubicBezTo>
                <a:cubicBezTo>
                  <a:pt x="374" y="135"/>
                  <a:pt x="375" y="131"/>
                  <a:pt x="375" y="128"/>
                </a:cubicBezTo>
                <a:cubicBezTo>
                  <a:pt x="375" y="111"/>
                  <a:pt x="363" y="95"/>
                  <a:pt x="352" y="89"/>
                </a:cubicBezTo>
                <a:cubicBezTo>
                  <a:pt x="343" y="84"/>
                  <a:pt x="328" y="79"/>
                  <a:pt x="314" y="75"/>
                </a:cubicBezTo>
                <a:cubicBezTo>
                  <a:pt x="308" y="73"/>
                  <a:pt x="300" y="71"/>
                  <a:pt x="296" y="70"/>
                </a:cubicBezTo>
                <a:cubicBezTo>
                  <a:pt x="277" y="49"/>
                  <a:pt x="244" y="15"/>
                  <a:pt x="235" y="11"/>
                </a:cubicBezTo>
                <a:cubicBezTo>
                  <a:pt x="214" y="0"/>
                  <a:pt x="68" y="0"/>
                  <a:pt x="46" y="10"/>
                </a:cubicBezTo>
                <a:close/>
              </a:path>
            </a:pathLst>
          </a:custGeom>
          <a:solidFill>
            <a:schemeClr val="bg1"/>
          </a:solidFill>
          <a:ln w="15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525"/>
          <p:cNvSpPr>
            <a:spLocks/>
          </p:cNvSpPr>
          <p:nvPr userDrawn="1"/>
        </p:nvSpPr>
        <p:spPr bwMode="auto">
          <a:xfrm>
            <a:off x="10561592" y="2500530"/>
            <a:ext cx="369888" cy="282575"/>
          </a:xfrm>
          <a:custGeom>
            <a:avLst/>
            <a:gdLst/>
            <a:ahLst/>
            <a:cxnLst>
              <a:cxn ang="0">
                <a:pos x="314" y="224"/>
              </a:cxn>
              <a:cxn ang="0">
                <a:pos x="25" y="224"/>
              </a:cxn>
              <a:cxn ang="0">
                <a:pos x="25" y="98"/>
              </a:cxn>
              <a:cxn ang="0">
                <a:pos x="60" y="133"/>
              </a:cxn>
              <a:cxn ang="0">
                <a:pos x="77" y="133"/>
              </a:cxn>
              <a:cxn ang="0">
                <a:pos x="116" y="94"/>
              </a:cxn>
              <a:cxn ang="0">
                <a:pos x="144" y="121"/>
              </a:cxn>
              <a:cxn ang="0">
                <a:pos x="152" y="125"/>
              </a:cxn>
              <a:cxn ang="0">
                <a:pos x="161" y="121"/>
              </a:cxn>
              <a:cxn ang="0">
                <a:pos x="241" y="41"/>
              </a:cxn>
              <a:cxn ang="0">
                <a:pos x="241" y="63"/>
              </a:cxn>
              <a:cxn ang="0">
                <a:pos x="253" y="75"/>
              </a:cxn>
              <a:cxn ang="0">
                <a:pos x="266" y="63"/>
              </a:cxn>
              <a:cxn ang="0">
                <a:pos x="266" y="12"/>
              </a:cxn>
              <a:cxn ang="0">
                <a:pos x="253" y="0"/>
              </a:cxn>
              <a:cxn ang="0">
                <a:pos x="203" y="0"/>
              </a:cxn>
              <a:cxn ang="0">
                <a:pos x="191" y="12"/>
              </a:cxn>
              <a:cxn ang="0">
                <a:pos x="203" y="25"/>
              </a:cxn>
              <a:cxn ang="0">
                <a:pos x="223" y="25"/>
              </a:cxn>
              <a:cxn ang="0">
                <a:pos x="152" y="95"/>
              </a:cxn>
              <a:cxn ang="0">
                <a:pos x="125" y="68"/>
              </a:cxn>
              <a:cxn ang="0">
                <a:pos x="116" y="64"/>
              </a:cxn>
              <a:cxn ang="0">
                <a:pos x="108" y="68"/>
              </a:cxn>
              <a:cxn ang="0">
                <a:pos x="68" y="107"/>
              </a:cxn>
              <a:cxn ang="0">
                <a:pos x="21" y="60"/>
              </a:cxn>
              <a:cxn ang="0">
                <a:pos x="8" y="57"/>
              </a:cxn>
              <a:cxn ang="0">
                <a:pos x="0" y="68"/>
              </a:cxn>
              <a:cxn ang="0">
                <a:pos x="0" y="236"/>
              </a:cxn>
              <a:cxn ang="0">
                <a:pos x="12" y="249"/>
              </a:cxn>
              <a:cxn ang="0">
                <a:pos x="314" y="249"/>
              </a:cxn>
              <a:cxn ang="0">
                <a:pos x="327" y="236"/>
              </a:cxn>
              <a:cxn ang="0">
                <a:pos x="314" y="224"/>
              </a:cxn>
            </a:cxnLst>
            <a:rect l="0" t="0" r="r" b="b"/>
            <a:pathLst>
              <a:path w="327" h="249">
                <a:moveTo>
                  <a:pt x="314" y="224"/>
                </a:moveTo>
                <a:cubicBezTo>
                  <a:pt x="314" y="224"/>
                  <a:pt x="47" y="224"/>
                  <a:pt x="25" y="224"/>
                </a:cubicBezTo>
                <a:cubicBezTo>
                  <a:pt x="25" y="98"/>
                  <a:pt x="25" y="98"/>
                  <a:pt x="25" y="98"/>
                </a:cubicBezTo>
                <a:cubicBezTo>
                  <a:pt x="41" y="114"/>
                  <a:pt x="60" y="133"/>
                  <a:pt x="60" y="133"/>
                </a:cubicBezTo>
                <a:cubicBezTo>
                  <a:pt x="65" y="138"/>
                  <a:pt x="72" y="138"/>
                  <a:pt x="77" y="133"/>
                </a:cubicBezTo>
                <a:cubicBezTo>
                  <a:pt x="77" y="133"/>
                  <a:pt x="105" y="105"/>
                  <a:pt x="116" y="94"/>
                </a:cubicBezTo>
                <a:cubicBezTo>
                  <a:pt x="126" y="104"/>
                  <a:pt x="144" y="121"/>
                  <a:pt x="144" y="121"/>
                </a:cubicBezTo>
                <a:cubicBezTo>
                  <a:pt x="146" y="123"/>
                  <a:pt x="149" y="125"/>
                  <a:pt x="152" y="125"/>
                </a:cubicBezTo>
                <a:cubicBezTo>
                  <a:pt x="156" y="125"/>
                  <a:pt x="159" y="123"/>
                  <a:pt x="161" y="121"/>
                </a:cubicBezTo>
                <a:cubicBezTo>
                  <a:pt x="241" y="41"/>
                  <a:pt x="241" y="41"/>
                  <a:pt x="241" y="41"/>
                </a:cubicBezTo>
                <a:cubicBezTo>
                  <a:pt x="241" y="52"/>
                  <a:pt x="241" y="63"/>
                  <a:pt x="241" y="63"/>
                </a:cubicBezTo>
                <a:cubicBezTo>
                  <a:pt x="241" y="70"/>
                  <a:pt x="247" y="75"/>
                  <a:pt x="253" y="75"/>
                </a:cubicBezTo>
                <a:cubicBezTo>
                  <a:pt x="260" y="75"/>
                  <a:pt x="266" y="70"/>
                  <a:pt x="266" y="63"/>
                </a:cubicBezTo>
                <a:cubicBezTo>
                  <a:pt x="266" y="12"/>
                  <a:pt x="266" y="12"/>
                  <a:pt x="266" y="12"/>
                </a:cubicBezTo>
                <a:cubicBezTo>
                  <a:pt x="266" y="6"/>
                  <a:pt x="260" y="0"/>
                  <a:pt x="253" y="0"/>
                </a:cubicBezTo>
                <a:cubicBezTo>
                  <a:pt x="203" y="0"/>
                  <a:pt x="203" y="0"/>
                  <a:pt x="203" y="0"/>
                </a:cubicBezTo>
                <a:cubicBezTo>
                  <a:pt x="196" y="0"/>
                  <a:pt x="191" y="6"/>
                  <a:pt x="191" y="12"/>
                </a:cubicBezTo>
                <a:cubicBezTo>
                  <a:pt x="191" y="19"/>
                  <a:pt x="196" y="25"/>
                  <a:pt x="203" y="25"/>
                </a:cubicBezTo>
                <a:cubicBezTo>
                  <a:pt x="203" y="25"/>
                  <a:pt x="212" y="25"/>
                  <a:pt x="223" y="25"/>
                </a:cubicBezTo>
                <a:cubicBezTo>
                  <a:pt x="214" y="33"/>
                  <a:pt x="165" y="82"/>
                  <a:pt x="152" y="95"/>
                </a:cubicBezTo>
                <a:cubicBezTo>
                  <a:pt x="142" y="85"/>
                  <a:pt x="125" y="68"/>
                  <a:pt x="125" y="68"/>
                </a:cubicBezTo>
                <a:cubicBezTo>
                  <a:pt x="123" y="65"/>
                  <a:pt x="120" y="64"/>
                  <a:pt x="116" y="64"/>
                </a:cubicBezTo>
                <a:cubicBezTo>
                  <a:pt x="113" y="64"/>
                  <a:pt x="110" y="65"/>
                  <a:pt x="108" y="68"/>
                </a:cubicBezTo>
                <a:cubicBezTo>
                  <a:pt x="108" y="68"/>
                  <a:pt x="80" y="95"/>
                  <a:pt x="68" y="107"/>
                </a:cubicBezTo>
                <a:cubicBezTo>
                  <a:pt x="56" y="95"/>
                  <a:pt x="21" y="60"/>
                  <a:pt x="21" y="60"/>
                </a:cubicBezTo>
                <a:cubicBezTo>
                  <a:pt x="17" y="56"/>
                  <a:pt x="12" y="55"/>
                  <a:pt x="8" y="57"/>
                </a:cubicBezTo>
                <a:cubicBezTo>
                  <a:pt x="3" y="59"/>
                  <a:pt x="0" y="63"/>
                  <a:pt x="0" y="68"/>
                </a:cubicBezTo>
                <a:cubicBezTo>
                  <a:pt x="0" y="236"/>
                  <a:pt x="0" y="236"/>
                  <a:pt x="0" y="236"/>
                </a:cubicBezTo>
                <a:cubicBezTo>
                  <a:pt x="0" y="243"/>
                  <a:pt x="5" y="249"/>
                  <a:pt x="12" y="249"/>
                </a:cubicBezTo>
                <a:cubicBezTo>
                  <a:pt x="314" y="249"/>
                  <a:pt x="314" y="249"/>
                  <a:pt x="314" y="249"/>
                </a:cubicBezTo>
                <a:cubicBezTo>
                  <a:pt x="321" y="249"/>
                  <a:pt x="327" y="243"/>
                  <a:pt x="327" y="236"/>
                </a:cubicBezTo>
                <a:cubicBezTo>
                  <a:pt x="327" y="230"/>
                  <a:pt x="321" y="224"/>
                  <a:pt x="314" y="22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576"/>
          <p:cNvSpPr>
            <a:spLocks noEditPoints="1"/>
          </p:cNvSpPr>
          <p:nvPr userDrawn="1"/>
        </p:nvSpPr>
        <p:spPr bwMode="auto">
          <a:xfrm>
            <a:off x="10502061" y="4473068"/>
            <a:ext cx="488951" cy="376237"/>
          </a:xfrm>
          <a:custGeom>
            <a:avLst/>
            <a:gdLst/>
            <a:ahLst/>
            <a:cxnLst>
              <a:cxn ang="0">
                <a:pos x="223" y="107"/>
              </a:cxn>
              <a:cxn ang="0">
                <a:pos x="387" y="290"/>
              </a:cxn>
              <a:cxn ang="0">
                <a:pos x="237" y="290"/>
              </a:cxn>
              <a:cxn ang="0">
                <a:pos x="283" y="267"/>
              </a:cxn>
              <a:cxn ang="0">
                <a:pos x="285" y="266"/>
              </a:cxn>
              <a:cxn ang="0">
                <a:pos x="287" y="263"/>
              </a:cxn>
              <a:cxn ang="0">
                <a:pos x="291" y="259"/>
              </a:cxn>
              <a:cxn ang="0">
                <a:pos x="295" y="255"/>
              </a:cxn>
              <a:cxn ang="0">
                <a:pos x="299" y="250"/>
              </a:cxn>
              <a:cxn ang="0">
                <a:pos x="303" y="244"/>
              </a:cxn>
              <a:cxn ang="0">
                <a:pos x="309" y="229"/>
              </a:cxn>
              <a:cxn ang="0">
                <a:pos x="303" y="195"/>
              </a:cxn>
              <a:cxn ang="0">
                <a:pos x="278" y="167"/>
              </a:cxn>
              <a:cxn ang="0">
                <a:pos x="195" y="136"/>
              </a:cxn>
              <a:cxn ang="0">
                <a:pos x="172" y="107"/>
              </a:cxn>
              <a:cxn ang="0">
                <a:pos x="201" y="114"/>
              </a:cxn>
              <a:cxn ang="0">
                <a:pos x="204" y="114"/>
              </a:cxn>
              <a:cxn ang="0">
                <a:pos x="209" y="112"/>
              </a:cxn>
              <a:cxn ang="0">
                <a:pos x="211" y="110"/>
              </a:cxn>
              <a:cxn ang="0">
                <a:pos x="214" y="105"/>
              </a:cxn>
              <a:cxn ang="0">
                <a:pos x="214" y="102"/>
              </a:cxn>
              <a:cxn ang="0">
                <a:pos x="214" y="98"/>
              </a:cxn>
              <a:cxn ang="0">
                <a:pos x="149" y="36"/>
              </a:cxn>
              <a:cxn ang="0">
                <a:pos x="150" y="194"/>
              </a:cxn>
              <a:cxn ang="0">
                <a:pos x="27" y="196"/>
              </a:cxn>
              <a:cxn ang="0">
                <a:pos x="168" y="16"/>
              </a:cxn>
              <a:cxn ang="0">
                <a:pos x="0" y="29"/>
              </a:cxn>
              <a:cxn ang="0">
                <a:pos x="55" y="232"/>
              </a:cxn>
              <a:cxn ang="0">
                <a:pos x="179" y="175"/>
              </a:cxn>
              <a:cxn ang="0">
                <a:pos x="178" y="171"/>
              </a:cxn>
              <a:cxn ang="0">
                <a:pos x="175" y="167"/>
              </a:cxn>
              <a:cxn ang="0">
                <a:pos x="173" y="165"/>
              </a:cxn>
              <a:cxn ang="0">
                <a:pos x="169" y="163"/>
              </a:cxn>
              <a:cxn ang="0">
                <a:pos x="163" y="163"/>
              </a:cxn>
              <a:cxn ang="0">
                <a:pos x="102" y="115"/>
              </a:cxn>
              <a:cxn ang="0">
                <a:pos x="179" y="81"/>
              </a:cxn>
              <a:cxn ang="0">
                <a:pos x="174" y="80"/>
              </a:cxn>
              <a:cxn ang="0">
                <a:pos x="170" y="80"/>
              </a:cxn>
              <a:cxn ang="0">
                <a:pos x="164" y="80"/>
              </a:cxn>
              <a:cxn ang="0">
                <a:pos x="205" y="191"/>
              </a:cxn>
              <a:cxn ang="0">
                <a:pos x="251" y="325"/>
              </a:cxn>
              <a:cxn ang="0">
                <a:pos x="404" y="310"/>
              </a:cxn>
              <a:cxn ang="0">
                <a:pos x="245" y="181"/>
              </a:cxn>
              <a:cxn ang="0">
                <a:pos x="262" y="189"/>
              </a:cxn>
              <a:cxn ang="0">
                <a:pos x="257" y="196"/>
              </a:cxn>
              <a:cxn ang="0">
                <a:pos x="253" y="203"/>
              </a:cxn>
              <a:cxn ang="0">
                <a:pos x="252" y="207"/>
              </a:cxn>
              <a:cxn ang="0">
                <a:pos x="251" y="213"/>
              </a:cxn>
              <a:cxn ang="0">
                <a:pos x="252" y="216"/>
              </a:cxn>
              <a:cxn ang="0">
                <a:pos x="269" y="233"/>
              </a:cxn>
              <a:cxn ang="0">
                <a:pos x="273" y="240"/>
              </a:cxn>
              <a:cxn ang="0">
                <a:pos x="253" y="247"/>
              </a:cxn>
            </a:cxnLst>
            <a:rect l="0" t="0" r="r" b="b"/>
            <a:pathLst>
              <a:path w="432" h="333">
                <a:moveTo>
                  <a:pt x="424" y="179"/>
                </a:moveTo>
                <a:cubicBezTo>
                  <a:pt x="294" y="116"/>
                  <a:pt x="275" y="108"/>
                  <a:pt x="271" y="107"/>
                </a:cubicBezTo>
                <a:cubicBezTo>
                  <a:pt x="271" y="107"/>
                  <a:pt x="271" y="107"/>
                  <a:pt x="271" y="107"/>
                </a:cubicBezTo>
                <a:cubicBezTo>
                  <a:pt x="239" y="98"/>
                  <a:pt x="239" y="98"/>
                  <a:pt x="239" y="98"/>
                </a:cubicBezTo>
                <a:cubicBezTo>
                  <a:pt x="232" y="96"/>
                  <a:pt x="225" y="100"/>
                  <a:pt x="223" y="107"/>
                </a:cubicBezTo>
                <a:cubicBezTo>
                  <a:pt x="222" y="112"/>
                  <a:pt x="223" y="116"/>
                  <a:pt x="226" y="120"/>
                </a:cubicBezTo>
                <a:cubicBezTo>
                  <a:pt x="228" y="121"/>
                  <a:pt x="230" y="123"/>
                  <a:pt x="232" y="123"/>
                </a:cubicBezTo>
                <a:cubicBezTo>
                  <a:pt x="264" y="132"/>
                  <a:pt x="264" y="132"/>
                  <a:pt x="264" y="132"/>
                </a:cubicBezTo>
                <a:cubicBezTo>
                  <a:pt x="272" y="136"/>
                  <a:pt x="348" y="172"/>
                  <a:pt x="403" y="198"/>
                </a:cubicBezTo>
                <a:cubicBezTo>
                  <a:pt x="387" y="290"/>
                  <a:pt x="387" y="290"/>
                  <a:pt x="387" y="290"/>
                </a:cubicBezTo>
                <a:cubicBezTo>
                  <a:pt x="383" y="292"/>
                  <a:pt x="379" y="295"/>
                  <a:pt x="375" y="297"/>
                </a:cubicBezTo>
                <a:cubicBezTo>
                  <a:pt x="369" y="301"/>
                  <a:pt x="364" y="305"/>
                  <a:pt x="359" y="307"/>
                </a:cubicBezTo>
                <a:cubicBezTo>
                  <a:pt x="252" y="298"/>
                  <a:pt x="252" y="298"/>
                  <a:pt x="252" y="298"/>
                </a:cubicBezTo>
                <a:cubicBezTo>
                  <a:pt x="251" y="298"/>
                  <a:pt x="250" y="298"/>
                  <a:pt x="249" y="298"/>
                </a:cubicBezTo>
                <a:cubicBezTo>
                  <a:pt x="246" y="299"/>
                  <a:pt x="238" y="299"/>
                  <a:pt x="237" y="290"/>
                </a:cubicBezTo>
                <a:cubicBezTo>
                  <a:pt x="236" y="286"/>
                  <a:pt x="237" y="283"/>
                  <a:pt x="238" y="280"/>
                </a:cubicBezTo>
                <a:cubicBezTo>
                  <a:pt x="239" y="278"/>
                  <a:pt x="241" y="276"/>
                  <a:pt x="244" y="275"/>
                </a:cubicBezTo>
                <a:cubicBezTo>
                  <a:pt x="271" y="271"/>
                  <a:pt x="271" y="271"/>
                  <a:pt x="271" y="271"/>
                </a:cubicBezTo>
                <a:cubicBezTo>
                  <a:pt x="277" y="270"/>
                  <a:pt x="277" y="270"/>
                  <a:pt x="277" y="270"/>
                </a:cubicBezTo>
                <a:cubicBezTo>
                  <a:pt x="279" y="269"/>
                  <a:pt x="281" y="269"/>
                  <a:pt x="283" y="267"/>
                </a:cubicBezTo>
                <a:cubicBezTo>
                  <a:pt x="283" y="267"/>
                  <a:pt x="283" y="267"/>
                  <a:pt x="283" y="267"/>
                </a:cubicBezTo>
                <a:cubicBezTo>
                  <a:pt x="283" y="267"/>
                  <a:pt x="283" y="267"/>
                  <a:pt x="283" y="267"/>
                </a:cubicBezTo>
                <a:cubicBezTo>
                  <a:pt x="283" y="267"/>
                  <a:pt x="284" y="266"/>
                  <a:pt x="284" y="266"/>
                </a:cubicBezTo>
                <a:cubicBezTo>
                  <a:pt x="284" y="266"/>
                  <a:pt x="284" y="266"/>
                  <a:pt x="284" y="266"/>
                </a:cubicBezTo>
                <a:cubicBezTo>
                  <a:pt x="284" y="266"/>
                  <a:pt x="284" y="266"/>
                  <a:pt x="285" y="266"/>
                </a:cubicBezTo>
                <a:cubicBezTo>
                  <a:pt x="285" y="266"/>
                  <a:pt x="285" y="265"/>
                  <a:pt x="285" y="265"/>
                </a:cubicBezTo>
                <a:cubicBezTo>
                  <a:pt x="285" y="265"/>
                  <a:pt x="285" y="265"/>
                  <a:pt x="286" y="265"/>
                </a:cubicBezTo>
                <a:cubicBezTo>
                  <a:pt x="286" y="265"/>
                  <a:pt x="286" y="264"/>
                  <a:pt x="286" y="264"/>
                </a:cubicBezTo>
                <a:cubicBezTo>
                  <a:pt x="286" y="264"/>
                  <a:pt x="287" y="264"/>
                  <a:pt x="287" y="264"/>
                </a:cubicBezTo>
                <a:cubicBezTo>
                  <a:pt x="287" y="264"/>
                  <a:pt x="287" y="263"/>
                  <a:pt x="287" y="263"/>
                </a:cubicBezTo>
                <a:cubicBezTo>
                  <a:pt x="288" y="263"/>
                  <a:pt x="288" y="263"/>
                  <a:pt x="288" y="262"/>
                </a:cubicBezTo>
                <a:cubicBezTo>
                  <a:pt x="288" y="262"/>
                  <a:pt x="289" y="262"/>
                  <a:pt x="289" y="262"/>
                </a:cubicBezTo>
                <a:cubicBezTo>
                  <a:pt x="289" y="262"/>
                  <a:pt x="289" y="261"/>
                  <a:pt x="290" y="261"/>
                </a:cubicBezTo>
                <a:cubicBezTo>
                  <a:pt x="290" y="261"/>
                  <a:pt x="290" y="260"/>
                  <a:pt x="290" y="260"/>
                </a:cubicBezTo>
                <a:cubicBezTo>
                  <a:pt x="291" y="260"/>
                  <a:pt x="291" y="260"/>
                  <a:pt x="291" y="259"/>
                </a:cubicBezTo>
                <a:cubicBezTo>
                  <a:pt x="291" y="259"/>
                  <a:pt x="292" y="259"/>
                  <a:pt x="292" y="259"/>
                </a:cubicBezTo>
                <a:cubicBezTo>
                  <a:pt x="292" y="258"/>
                  <a:pt x="293" y="258"/>
                  <a:pt x="293" y="258"/>
                </a:cubicBezTo>
                <a:cubicBezTo>
                  <a:pt x="293" y="257"/>
                  <a:pt x="293" y="257"/>
                  <a:pt x="294" y="257"/>
                </a:cubicBezTo>
                <a:cubicBezTo>
                  <a:pt x="294" y="256"/>
                  <a:pt x="294" y="256"/>
                  <a:pt x="295" y="256"/>
                </a:cubicBezTo>
                <a:cubicBezTo>
                  <a:pt x="295" y="255"/>
                  <a:pt x="295" y="255"/>
                  <a:pt x="295" y="255"/>
                </a:cubicBezTo>
                <a:cubicBezTo>
                  <a:pt x="296" y="254"/>
                  <a:pt x="296" y="254"/>
                  <a:pt x="296" y="254"/>
                </a:cubicBezTo>
                <a:cubicBezTo>
                  <a:pt x="297" y="253"/>
                  <a:pt x="297" y="253"/>
                  <a:pt x="297" y="253"/>
                </a:cubicBezTo>
                <a:cubicBezTo>
                  <a:pt x="297" y="253"/>
                  <a:pt x="297" y="253"/>
                  <a:pt x="297" y="253"/>
                </a:cubicBezTo>
                <a:cubicBezTo>
                  <a:pt x="297" y="252"/>
                  <a:pt x="298" y="252"/>
                  <a:pt x="298" y="251"/>
                </a:cubicBezTo>
                <a:cubicBezTo>
                  <a:pt x="298" y="251"/>
                  <a:pt x="299" y="251"/>
                  <a:pt x="299" y="250"/>
                </a:cubicBezTo>
                <a:cubicBezTo>
                  <a:pt x="299" y="250"/>
                  <a:pt x="300" y="249"/>
                  <a:pt x="300" y="249"/>
                </a:cubicBezTo>
                <a:cubicBezTo>
                  <a:pt x="300" y="249"/>
                  <a:pt x="300" y="248"/>
                  <a:pt x="301" y="248"/>
                </a:cubicBezTo>
                <a:cubicBezTo>
                  <a:pt x="301" y="247"/>
                  <a:pt x="301" y="247"/>
                  <a:pt x="302" y="246"/>
                </a:cubicBezTo>
                <a:cubicBezTo>
                  <a:pt x="302" y="246"/>
                  <a:pt x="302" y="246"/>
                  <a:pt x="302" y="245"/>
                </a:cubicBezTo>
                <a:cubicBezTo>
                  <a:pt x="303" y="245"/>
                  <a:pt x="303" y="244"/>
                  <a:pt x="303" y="244"/>
                </a:cubicBezTo>
                <a:cubicBezTo>
                  <a:pt x="303" y="243"/>
                  <a:pt x="304" y="243"/>
                  <a:pt x="304" y="243"/>
                </a:cubicBezTo>
                <a:cubicBezTo>
                  <a:pt x="304" y="242"/>
                  <a:pt x="305" y="241"/>
                  <a:pt x="305" y="240"/>
                </a:cubicBezTo>
                <a:cubicBezTo>
                  <a:pt x="305" y="240"/>
                  <a:pt x="305" y="240"/>
                  <a:pt x="305" y="240"/>
                </a:cubicBezTo>
                <a:cubicBezTo>
                  <a:pt x="305" y="240"/>
                  <a:pt x="305" y="240"/>
                  <a:pt x="305" y="240"/>
                </a:cubicBezTo>
                <a:cubicBezTo>
                  <a:pt x="307" y="236"/>
                  <a:pt x="308" y="233"/>
                  <a:pt x="309" y="229"/>
                </a:cubicBezTo>
                <a:cubicBezTo>
                  <a:pt x="310" y="225"/>
                  <a:pt x="310" y="222"/>
                  <a:pt x="310" y="218"/>
                </a:cubicBezTo>
                <a:cubicBezTo>
                  <a:pt x="310" y="217"/>
                  <a:pt x="310" y="216"/>
                  <a:pt x="310" y="216"/>
                </a:cubicBezTo>
                <a:cubicBezTo>
                  <a:pt x="310" y="212"/>
                  <a:pt x="309" y="209"/>
                  <a:pt x="308" y="206"/>
                </a:cubicBezTo>
                <a:cubicBezTo>
                  <a:pt x="307" y="203"/>
                  <a:pt x="305" y="200"/>
                  <a:pt x="304" y="197"/>
                </a:cubicBezTo>
                <a:cubicBezTo>
                  <a:pt x="303" y="196"/>
                  <a:pt x="303" y="196"/>
                  <a:pt x="303" y="195"/>
                </a:cubicBezTo>
                <a:cubicBezTo>
                  <a:pt x="301" y="192"/>
                  <a:pt x="299" y="190"/>
                  <a:pt x="298" y="187"/>
                </a:cubicBezTo>
                <a:cubicBezTo>
                  <a:pt x="296" y="186"/>
                  <a:pt x="295" y="184"/>
                  <a:pt x="293" y="182"/>
                </a:cubicBezTo>
                <a:cubicBezTo>
                  <a:pt x="292" y="181"/>
                  <a:pt x="291" y="180"/>
                  <a:pt x="290" y="178"/>
                </a:cubicBezTo>
                <a:cubicBezTo>
                  <a:pt x="285" y="173"/>
                  <a:pt x="281" y="169"/>
                  <a:pt x="279" y="168"/>
                </a:cubicBezTo>
                <a:cubicBezTo>
                  <a:pt x="279" y="168"/>
                  <a:pt x="278" y="167"/>
                  <a:pt x="278" y="167"/>
                </a:cubicBezTo>
                <a:cubicBezTo>
                  <a:pt x="278" y="167"/>
                  <a:pt x="277" y="167"/>
                  <a:pt x="276" y="166"/>
                </a:cubicBezTo>
                <a:cubicBezTo>
                  <a:pt x="266" y="160"/>
                  <a:pt x="266" y="160"/>
                  <a:pt x="266" y="160"/>
                </a:cubicBezTo>
                <a:cubicBezTo>
                  <a:pt x="265" y="160"/>
                  <a:pt x="237" y="150"/>
                  <a:pt x="237" y="150"/>
                </a:cubicBezTo>
                <a:cubicBezTo>
                  <a:pt x="195" y="136"/>
                  <a:pt x="195" y="136"/>
                  <a:pt x="195" y="136"/>
                </a:cubicBezTo>
                <a:cubicBezTo>
                  <a:pt x="195" y="136"/>
                  <a:pt x="195" y="136"/>
                  <a:pt x="195" y="136"/>
                </a:cubicBezTo>
                <a:cubicBezTo>
                  <a:pt x="165" y="126"/>
                  <a:pt x="165" y="126"/>
                  <a:pt x="165" y="126"/>
                </a:cubicBezTo>
                <a:cubicBezTo>
                  <a:pt x="162" y="125"/>
                  <a:pt x="160" y="123"/>
                  <a:pt x="159" y="121"/>
                </a:cubicBezTo>
                <a:cubicBezTo>
                  <a:pt x="158" y="119"/>
                  <a:pt x="158" y="116"/>
                  <a:pt x="159" y="113"/>
                </a:cubicBezTo>
                <a:cubicBezTo>
                  <a:pt x="160" y="109"/>
                  <a:pt x="163" y="107"/>
                  <a:pt x="167" y="106"/>
                </a:cubicBezTo>
                <a:cubicBezTo>
                  <a:pt x="169" y="106"/>
                  <a:pt x="170" y="106"/>
                  <a:pt x="172" y="107"/>
                </a:cubicBezTo>
                <a:cubicBezTo>
                  <a:pt x="172" y="107"/>
                  <a:pt x="172" y="107"/>
                  <a:pt x="172" y="107"/>
                </a:cubicBezTo>
                <a:cubicBezTo>
                  <a:pt x="197" y="114"/>
                  <a:pt x="197" y="114"/>
                  <a:pt x="197" y="114"/>
                </a:cubicBezTo>
                <a:cubicBezTo>
                  <a:pt x="198" y="114"/>
                  <a:pt x="199" y="114"/>
                  <a:pt x="199" y="114"/>
                </a:cubicBezTo>
                <a:cubicBezTo>
                  <a:pt x="199" y="114"/>
                  <a:pt x="199" y="114"/>
                  <a:pt x="199" y="114"/>
                </a:cubicBezTo>
                <a:cubicBezTo>
                  <a:pt x="200" y="114"/>
                  <a:pt x="200" y="114"/>
                  <a:pt x="201" y="114"/>
                </a:cubicBezTo>
                <a:cubicBezTo>
                  <a:pt x="201" y="114"/>
                  <a:pt x="201" y="114"/>
                  <a:pt x="201" y="114"/>
                </a:cubicBezTo>
                <a:cubicBezTo>
                  <a:pt x="201" y="114"/>
                  <a:pt x="202" y="114"/>
                  <a:pt x="202" y="114"/>
                </a:cubicBezTo>
                <a:cubicBezTo>
                  <a:pt x="202" y="114"/>
                  <a:pt x="202" y="114"/>
                  <a:pt x="203" y="114"/>
                </a:cubicBezTo>
                <a:cubicBezTo>
                  <a:pt x="203" y="114"/>
                  <a:pt x="204" y="114"/>
                  <a:pt x="204" y="114"/>
                </a:cubicBezTo>
                <a:cubicBezTo>
                  <a:pt x="204" y="114"/>
                  <a:pt x="204" y="114"/>
                  <a:pt x="204" y="114"/>
                </a:cubicBezTo>
                <a:cubicBezTo>
                  <a:pt x="205" y="114"/>
                  <a:pt x="205" y="114"/>
                  <a:pt x="205" y="114"/>
                </a:cubicBezTo>
                <a:cubicBezTo>
                  <a:pt x="206" y="114"/>
                  <a:pt x="206" y="113"/>
                  <a:pt x="206" y="113"/>
                </a:cubicBezTo>
                <a:cubicBezTo>
                  <a:pt x="206" y="113"/>
                  <a:pt x="207" y="113"/>
                  <a:pt x="207" y="113"/>
                </a:cubicBezTo>
                <a:cubicBezTo>
                  <a:pt x="207" y="113"/>
                  <a:pt x="207" y="113"/>
                  <a:pt x="207" y="113"/>
                </a:cubicBezTo>
                <a:cubicBezTo>
                  <a:pt x="208" y="113"/>
                  <a:pt x="208" y="112"/>
                  <a:pt x="209" y="112"/>
                </a:cubicBezTo>
                <a:cubicBezTo>
                  <a:pt x="209" y="112"/>
                  <a:pt x="209" y="112"/>
                  <a:pt x="209" y="112"/>
                </a:cubicBezTo>
                <a:cubicBezTo>
                  <a:pt x="209" y="112"/>
                  <a:pt x="209" y="111"/>
                  <a:pt x="210" y="111"/>
                </a:cubicBezTo>
                <a:cubicBezTo>
                  <a:pt x="210" y="111"/>
                  <a:pt x="210" y="111"/>
                  <a:pt x="210" y="111"/>
                </a:cubicBezTo>
                <a:cubicBezTo>
                  <a:pt x="210" y="111"/>
                  <a:pt x="210" y="111"/>
                  <a:pt x="210" y="111"/>
                </a:cubicBezTo>
                <a:cubicBezTo>
                  <a:pt x="210" y="110"/>
                  <a:pt x="211" y="110"/>
                  <a:pt x="211" y="110"/>
                </a:cubicBezTo>
                <a:cubicBezTo>
                  <a:pt x="211" y="110"/>
                  <a:pt x="211" y="110"/>
                  <a:pt x="211" y="110"/>
                </a:cubicBezTo>
                <a:cubicBezTo>
                  <a:pt x="212" y="109"/>
                  <a:pt x="212" y="108"/>
                  <a:pt x="213" y="107"/>
                </a:cubicBezTo>
                <a:cubicBezTo>
                  <a:pt x="213" y="107"/>
                  <a:pt x="213" y="107"/>
                  <a:pt x="213" y="107"/>
                </a:cubicBezTo>
                <a:cubicBezTo>
                  <a:pt x="213" y="106"/>
                  <a:pt x="213" y="106"/>
                  <a:pt x="213" y="106"/>
                </a:cubicBezTo>
                <a:cubicBezTo>
                  <a:pt x="214" y="105"/>
                  <a:pt x="214" y="105"/>
                  <a:pt x="214" y="105"/>
                </a:cubicBezTo>
                <a:cubicBezTo>
                  <a:pt x="214" y="105"/>
                  <a:pt x="214" y="105"/>
                  <a:pt x="214" y="105"/>
                </a:cubicBezTo>
                <a:cubicBezTo>
                  <a:pt x="214" y="104"/>
                  <a:pt x="214" y="104"/>
                  <a:pt x="214" y="104"/>
                </a:cubicBezTo>
                <a:cubicBezTo>
                  <a:pt x="214" y="104"/>
                  <a:pt x="214" y="104"/>
                  <a:pt x="214" y="103"/>
                </a:cubicBezTo>
                <a:cubicBezTo>
                  <a:pt x="214" y="103"/>
                  <a:pt x="214" y="103"/>
                  <a:pt x="214" y="102"/>
                </a:cubicBezTo>
                <a:cubicBezTo>
                  <a:pt x="214" y="102"/>
                  <a:pt x="214" y="102"/>
                  <a:pt x="214" y="102"/>
                </a:cubicBezTo>
                <a:cubicBezTo>
                  <a:pt x="214" y="101"/>
                  <a:pt x="214" y="101"/>
                  <a:pt x="214" y="100"/>
                </a:cubicBezTo>
                <a:cubicBezTo>
                  <a:pt x="214" y="100"/>
                  <a:pt x="214" y="100"/>
                  <a:pt x="214" y="100"/>
                </a:cubicBezTo>
                <a:cubicBezTo>
                  <a:pt x="214" y="100"/>
                  <a:pt x="214" y="99"/>
                  <a:pt x="214" y="99"/>
                </a:cubicBezTo>
                <a:cubicBezTo>
                  <a:pt x="214" y="99"/>
                  <a:pt x="214" y="99"/>
                  <a:pt x="214" y="99"/>
                </a:cubicBezTo>
                <a:cubicBezTo>
                  <a:pt x="214" y="98"/>
                  <a:pt x="214" y="98"/>
                  <a:pt x="214" y="98"/>
                </a:cubicBezTo>
                <a:cubicBezTo>
                  <a:pt x="214" y="98"/>
                  <a:pt x="214" y="98"/>
                  <a:pt x="214" y="98"/>
                </a:cubicBezTo>
                <a:cubicBezTo>
                  <a:pt x="209" y="72"/>
                  <a:pt x="193" y="51"/>
                  <a:pt x="171" y="41"/>
                </a:cubicBezTo>
                <a:cubicBezTo>
                  <a:pt x="168" y="40"/>
                  <a:pt x="165" y="39"/>
                  <a:pt x="161" y="38"/>
                </a:cubicBezTo>
                <a:cubicBezTo>
                  <a:pt x="158" y="37"/>
                  <a:pt x="155" y="36"/>
                  <a:pt x="152" y="36"/>
                </a:cubicBezTo>
                <a:cubicBezTo>
                  <a:pt x="151" y="36"/>
                  <a:pt x="150" y="36"/>
                  <a:pt x="149" y="36"/>
                </a:cubicBezTo>
                <a:cubicBezTo>
                  <a:pt x="148" y="36"/>
                  <a:pt x="147" y="36"/>
                  <a:pt x="145" y="36"/>
                </a:cubicBezTo>
                <a:cubicBezTo>
                  <a:pt x="107" y="36"/>
                  <a:pt x="75" y="71"/>
                  <a:pt x="75" y="115"/>
                </a:cubicBezTo>
                <a:cubicBezTo>
                  <a:pt x="75" y="159"/>
                  <a:pt x="107" y="194"/>
                  <a:pt x="145" y="194"/>
                </a:cubicBezTo>
                <a:cubicBezTo>
                  <a:pt x="147" y="194"/>
                  <a:pt x="148" y="194"/>
                  <a:pt x="149" y="194"/>
                </a:cubicBezTo>
                <a:cubicBezTo>
                  <a:pt x="149" y="194"/>
                  <a:pt x="150" y="194"/>
                  <a:pt x="150" y="194"/>
                </a:cubicBezTo>
                <a:cubicBezTo>
                  <a:pt x="151" y="194"/>
                  <a:pt x="151" y="194"/>
                  <a:pt x="152" y="194"/>
                </a:cubicBezTo>
                <a:cubicBezTo>
                  <a:pt x="152" y="194"/>
                  <a:pt x="152" y="194"/>
                  <a:pt x="152" y="194"/>
                </a:cubicBezTo>
                <a:cubicBezTo>
                  <a:pt x="152" y="201"/>
                  <a:pt x="152" y="201"/>
                  <a:pt x="152" y="201"/>
                </a:cubicBezTo>
                <a:cubicBezTo>
                  <a:pt x="56" y="206"/>
                  <a:pt x="56" y="206"/>
                  <a:pt x="56" y="206"/>
                </a:cubicBezTo>
                <a:cubicBezTo>
                  <a:pt x="27" y="196"/>
                  <a:pt x="27" y="196"/>
                  <a:pt x="27" y="196"/>
                </a:cubicBezTo>
                <a:cubicBezTo>
                  <a:pt x="27" y="38"/>
                  <a:pt x="27" y="38"/>
                  <a:pt x="27" y="38"/>
                </a:cubicBezTo>
                <a:cubicBezTo>
                  <a:pt x="57" y="26"/>
                  <a:pt x="57" y="26"/>
                  <a:pt x="57" y="26"/>
                </a:cubicBezTo>
                <a:cubicBezTo>
                  <a:pt x="155" y="29"/>
                  <a:pt x="155" y="29"/>
                  <a:pt x="155" y="29"/>
                </a:cubicBezTo>
                <a:cubicBezTo>
                  <a:pt x="156" y="29"/>
                  <a:pt x="157" y="29"/>
                  <a:pt x="159" y="29"/>
                </a:cubicBezTo>
                <a:cubicBezTo>
                  <a:pt x="164" y="27"/>
                  <a:pt x="168" y="22"/>
                  <a:pt x="168" y="16"/>
                </a:cubicBezTo>
                <a:cubicBezTo>
                  <a:pt x="169" y="9"/>
                  <a:pt x="163" y="3"/>
                  <a:pt x="155" y="3"/>
                </a:cubicBezTo>
                <a:cubicBezTo>
                  <a:pt x="55" y="0"/>
                  <a:pt x="55" y="0"/>
                  <a:pt x="55" y="0"/>
                </a:cubicBezTo>
                <a:cubicBezTo>
                  <a:pt x="54" y="0"/>
                  <a:pt x="52" y="0"/>
                  <a:pt x="50" y="1"/>
                </a:cubicBezTo>
                <a:cubicBezTo>
                  <a:pt x="9" y="16"/>
                  <a:pt x="9" y="16"/>
                  <a:pt x="9" y="16"/>
                </a:cubicBezTo>
                <a:cubicBezTo>
                  <a:pt x="4" y="18"/>
                  <a:pt x="0" y="23"/>
                  <a:pt x="0" y="29"/>
                </a:cubicBezTo>
                <a:cubicBezTo>
                  <a:pt x="0" y="206"/>
                  <a:pt x="0" y="206"/>
                  <a:pt x="0" y="206"/>
                </a:cubicBezTo>
                <a:cubicBezTo>
                  <a:pt x="0" y="211"/>
                  <a:pt x="4" y="216"/>
                  <a:pt x="9" y="218"/>
                </a:cubicBezTo>
                <a:cubicBezTo>
                  <a:pt x="50" y="232"/>
                  <a:pt x="50" y="232"/>
                  <a:pt x="50" y="232"/>
                </a:cubicBezTo>
                <a:cubicBezTo>
                  <a:pt x="51" y="232"/>
                  <a:pt x="53" y="232"/>
                  <a:pt x="54" y="232"/>
                </a:cubicBezTo>
                <a:cubicBezTo>
                  <a:pt x="55" y="232"/>
                  <a:pt x="55" y="232"/>
                  <a:pt x="55" y="232"/>
                </a:cubicBezTo>
                <a:cubicBezTo>
                  <a:pt x="166" y="227"/>
                  <a:pt x="166" y="227"/>
                  <a:pt x="166" y="227"/>
                </a:cubicBezTo>
                <a:cubicBezTo>
                  <a:pt x="173" y="227"/>
                  <a:pt x="179" y="221"/>
                  <a:pt x="179" y="214"/>
                </a:cubicBezTo>
                <a:cubicBezTo>
                  <a:pt x="179" y="176"/>
                  <a:pt x="179" y="176"/>
                  <a:pt x="179" y="176"/>
                </a:cubicBezTo>
                <a:cubicBezTo>
                  <a:pt x="179" y="176"/>
                  <a:pt x="179" y="176"/>
                  <a:pt x="179" y="176"/>
                </a:cubicBezTo>
                <a:cubicBezTo>
                  <a:pt x="179" y="176"/>
                  <a:pt x="179" y="175"/>
                  <a:pt x="179" y="175"/>
                </a:cubicBezTo>
                <a:cubicBezTo>
                  <a:pt x="179" y="175"/>
                  <a:pt x="179" y="175"/>
                  <a:pt x="179" y="175"/>
                </a:cubicBezTo>
                <a:cubicBezTo>
                  <a:pt x="179" y="174"/>
                  <a:pt x="179" y="174"/>
                  <a:pt x="179" y="173"/>
                </a:cubicBezTo>
                <a:cubicBezTo>
                  <a:pt x="179" y="173"/>
                  <a:pt x="179" y="173"/>
                  <a:pt x="178" y="173"/>
                </a:cubicBezTo>
                <a:cubicBezTo>
                  <a:pt x="178" y="173"/>
                  <a:pt x="178" y="172"/>
                  <a:pt x="178" y="172"/>
                </a:cubicBezTo>
                <a:cubicBezTo>
                  <a:pt x="178" y="172"/>
                  <a:pt x="178" y="172"/>
                  <a:pt x="178" y="171"/>
                </a:cubicBezTo>
                <a:cubicBezTo>
                  <a:pt x="178" y="171"/>
                  <a:pt x="178" y="171"/>
                  <a:pt x="178" y="170"/>
                </a:cubicBezTo>
                <a:cubicBezTo>
                  <a:pt x="177" y="170"/>
                  <a:pt x="177" y="170"/>
                  <a:pt x="177" y="170"/>
                </a:cubicBezTo>
                <a:cubicBezTo>
                  <a:pt x="177" y="170"/>
                  <a:pt x="177" y="169"/>
                  <a:pt x="177" y="169"/>
                </a:cubicBezTo>
                <a:cubicBezTo>
                  <a:pt x="176" y="168"/>
                  <a:pt x="176" y="168"/>
                  <a:pt x="176" y="168"/>
                </a:cubicBezTo>
                <a:cubicBezTo>
                  <a:pt x="175" y="167"/>
                  <a:pt x="175" y="167"/>
                  <a:pt x="175" y="167"/>
                </a:cubicBezTo>
                <a:cubicBezTo>
                  <a:pt x="175" y="167"/>
                  <a:pt x="175" y="167"/>
                  <a:pt x="175" y="167"/>
                </a:cubicBezTo>
                <a:cubicBezTo>
                  <a:pt x="175" y="167"/>
                  <a:pt x="175" y="167"/>
                  <a:pt x="174" y="166"/>
                </a:cubicBezTo>
                <a:cubicBezTo>
                  <a:pt x="174" y="166"/>
                  <a:pt x="174" y="166"/>
                  <a:pt x="174" y="166"/>
                </a:cubicBezTo>
                <a:cubicBezTo>
                  <a:pt x="174" y="166"/>
                  <a:pt x="173" y="166"/>
                  <a:pt x="173" y="165"/>
                </a:cubicBezTo>
                <a:cubicBezTo>
                  <a:pt x="173" y="165"/>
                  <a:pt x="173" y="165"/>
                  <a:pt x="173" y="165"/>
                </a:cubicBezTo>
                <a:cubicBezTo>
                  <a:pt x="172" y="165"/>
                  <a:pt x="172" y="165"/>
                  <a:pt x="172" y="165"/>
                </a:cubicBezTo>
                <a:cubicBezTo>
                  <a:pt x="171" y="164"/>
                  <a:pt x="171" y="164"/>
                  <a:pt x="171" y="164"/>
                </a:cubicBezTo>
                <a:cubicBezTo>
                  <a:pt x="171" y="164"/>
                  <a:pt x="171" y="164"/>
                  <a:pt x="170" y="164"/>
                </a:cubicBezTo>
                <a:cubicBezTo>
                  <a:pt x="170" y="164"/>
                  <a:pt x="170" y="164"/>
                  <a:pt x="170" y="164"/>
                </a:cubicBezTo>
                <a:cubicBezTo>
                  <a:pt x="169" y="164"/>
                  <a:pt x="169" y="164"/>
                  <a:pt x="169" y="163"/>
                </a:cubicBezTo>
                <a:cubicBezTo>
                  <a:pt x="169" y="163"/>
                  <a:pt x="168" y="163"/>
                  <a:pt x="168" y="163"/>
                </a:cubicBezTo>
                <a:cubicBezTo>
                  <a:pt x="167" y="163"/>
                  <a:pt x="166" y="163"/>
                  <a:pt x="165" y="163"/>
                </a:cubicBezTo>
                <a:cubicBezTo>
                  <a:pt x="165" y="163"/>
                  <a:pt x="165" y="163"/>
                  <a:pt x="165" y="163"/>
                </a:cubicBezTo>
                <a:cubicBezTo>
                  <a:pt x="164" y="163"/>
                  <a:pt x="164" y="163"/>
                  <a:pt x="164" y="163"/>
                </a:cubicBezTo>
                <a:cubicBezTo>
                  <a:pt x="164" y="163"/>
                  <a:pt x="163" y="163"/>
                  <a:pt x="163" y="163"/>
                </a:cubicBezTo>
                <a:cubicBezTo>
                  <a:pt x="163" y="163"/>
                  <a:pt x="162" y="164"/>
                  <a:pt x="162" y="164"/>
                </a:cubicBezTo>
                <a:cubicBezTo>
                  <a:pt x="162" y="164"/>
                  <a:pt x="162" y="164"/>
                  <a:pt x="162" y="164"/>
                </a:cubicBezTo>
                <a:cubicBezTo>
                  <a:pt x="161" y="164"/>
                  <a:pt x="161" y="164"/>
                  <a:pt x="160" y="164"/>
                </a:cubicBezTo>
                <a:cubicBezTo>
                  <a:pt x="156" y="166"/>
                  <a:pt x="151" y="167"/>
                  <a:pt x="145" y="167"/>
                </a:cubicBezTo>
                <a:cubicBezTo>
                  <a:pt x="122" y="167"/>
                  <a:pt x="102" y="144"/>
                  <a:pt x="102" y="115"/>
                </a:cubicBezTo>
                <a:cubicBezTo>
                  <a:pt x="102" y="86"/>
                  <a:pt x="122" y="62"/>
                  <a:pt x="145" y="62"/>
                </a:cubicBezTo>
                <a:cubicBezTo>
                  <a:pt x="147" y="62"/>
                  <a:pt x="148" y="62"/>
                  <a:pt x="149" y="63"/>
                </a:cubicBezTo>
                <a:cubicBezTo>
                  <a:pt x="153" y="63"/>
                  <a:pt x="157" y="64"/>
                  <a:pt x="160" y="65"/>
                </a:cubicBezTo>
                <a:cubicBezTo>
                  <a:pt x="160" y="65"/>
                  <a:pt x="160" y="65"/>
                  <a:pt x="160" y="65"/>
                </a:cubicBezTo>
                <a:cubicBezTo>
                  <a:pt x="167" y="69"/>
                  <a:pt x="174" y="74"/>
                  <a:pt x="179" y="81"/>
                </a:cubicBezTo>
                <a:cubicBezTo>
                  <a:pt x="178" y="81"/>
                  <a:pt x="178" y="81"/>
                  <a:pt x="178" y="81"/>
                </a:cubicBezTo>
                <a:cubicBezTo>
                  <a:pt x="178" y="81"/>
                  <a:pt x="178" y="81"/>
                  <a:pt x="177" y="81"/>
                </a:cubicBezTo>
                <a:cubicBezTo>
                  <a:pt x="177" y="81"/>
                  <a:pt x="177" y="81"/>
                  <a:pt x="176" y="80"/>
                </a:cubicBezTo>
                <a:cubicBezTo>
                  <a:pt x="176" y="80"/>
                  <a:pt x="176" y="80"/>
                  <a:pt x="176" y="80"/>
                </a:cubicBezTo>
                <a:cubicBezTo>
                  <a:pt x="175" y="80"/>
                  <a:pt x="175" y="80"/>
                  <a:pt x="174" y="80"/>
                </a:cubicBezTo>
                <a:cubicBezTo>
                  <a:pt x="174" y="80"/>
                  <a:pt x="174" y="80"/>
                  <a:pt x="174" y="80"/>
                </a:cubicBezTo>
                <a:cubicBezTo>
                  <a:pt x="173" y="80"/>
                  <a:pt x="173" y="80"/>
                  <a:pt x="173" y="80"/>
                </a:cubicBezTo>
                <a:cubicBezTo>
                  <a:pt x="172" y="80"/>
                  <a:pt x="172" y="80"/>
                  <a:pt x="172" y="80"/>
                </a:cubicBezTo>
                <a:cubicBezTo>
                  <a:pt x="171" y="80"/>
                  <a:pt x="171" y="80"/>
                  <a:pt x="171" y="80"/>
                </a:cubicBezTo>
                <a:cubicBezTo>
                  <a:pt x="170" y="80"/>
                  <a:pt x="170" y="80"/>
                  <a:pt x="170" y="80"/>
                </a:cubicBezTo>
                <a:cubicBezTo>
                  <a:pt x="169" y="80"/>
                  <a:pt x="169" y="80"/>
                  <a:pt x="169" y="80"/>
                </a:cubicBezTo>
                <a:cubicBezTo>
                  <a:pt x="168" y="80"/>
                  <a:pt x="168" y="80"/>
                  <a:pt x="168" y="80"/>
                </a:cubicBezTo>
                <a:cubicBezTo>
                  <a:pt x="168" y="80"/>
                  <a:pt x="167" y="80"/>
                  <a:pt x="167" y="80"/>
                </a:cubicBezTo>
                <a:cubicBezTo>
                  <a:pt x="166" y="80"/>
                  <a:pt x="166" y="80"/>
                  <a:pt x="166" y="80"/>
                </a:cubicBezTo>
                <a:cubicBezTo>
                  <a:pt x="165" y="80"/>
                  <a:pt x="165" y="80"/>
                  <a:pt x="164" y="80"/>
                </a:cubicBezTo>
                <a:cubicBezTo>
                  <a:pt x="150" y="82"/>
                  <a:pt x="138" y="91"/>
                  <a:pt x="134" y="105"/>
                </a:cubicBezTo>
                <a:cubicBezTo>
                  <a:pt x="130" y="114"/>
                  <a:pt x="131" y="124"/>
                  <a:pt x="135" y="133"/>
                </a:cubicBezTo>
                <a:cubicBezTo>
                  <a:pt x="140" y="142"/>
                  <a:pt x="147" y="148"/>
                  <a:pt x="157" y="151"/>
                </a:cubicBezTo>
                <a:cubicBezTo>
                  <a:pt x="218" y="172"/>
                  <a:pt x="218" y="172"/>
                  <a:pt x="218" y="172"/>
                </a:cubicBezTo>
                <a:cubicBezTo>
                  <a:pt x="213" y="179"/>
                  <a:pt x="208" y="186"/>
                  <a:pt x="205" y="191"/>
                </a:cubicBezTo>
                <a:cubicBezTo>
                  <a:pt x="195" y="209"/>
                  <a:pt x="198" y="240"/>
                  <a:pt x="216" y="253"/>
                </a:cubicBezTo>
                <a:cubicBezTo>
                  <a:pt x="218" y="254"/>
                  <a:pt x="220" y="256"/>
                  <a:pt x="222" y="258"/>
                </a:cubicBezTo>
                <a:cubicBezTo>
                  <a:pt x="220" y="260"/>
                  <a:pt x="217" y="263"/>
                  <a:pt x="216" y="266"/>
                </a:cubicBezTo>
                <a:cubicBezTo>
                  <a:pt x="210" y="274"/>
                  <a:pt x="209" y="285"/>
                  <a:pt x="210" y="295"/>
                </a:cubicBezTo>
                <a:cubicBezTo>
                  <a:pt x="214" y="315"/>
                  <a:pt x="231" y="327"/>
                  <a:pt x="251" y="325"/>
                </a:cubicBezTo>
                <a:cubicBezTo>
                  <a:pt x="359" y="333"/>
                  <a:pt x="359" y="333"/>
                  <a:pt x="359" y="333"/>
                </a:cubicBezTo>
                <a:cubicBezTo>
                  <a:pt x="359" y="333"/>
                  <a:pt x="360" y="333"/>
                  <a:pt x="360" y="333"/>
                </a:cubicBezTo>
                <a:cubicBezTo>
                  <a:pt x="361" y="333"/>
                  <a:pt x="361" y="333"/>
                  <a:pt x="362" y="333"/>
                </a:cubicBezTo>
                <a:cubicBezTo>
                  <a:pt x="373" y="331"/>
                  <a:pt x="382" y="325"/>
                  <a:pt x="390" y="319"/>
                </a:cubicBezTo>
                <a:cubicBezTo>
                  <a:pt x="395" y="316"/>
                  <a:pt x="400" y="312"/>
                  <a:pt x="404" y="310"/>
                </a:cubicBezTo>
                <a:cubicBezTo>
                  <a:pt x="408" y="308"/>
                  <a:pt x="411" y="305"/>
                  <a:pt x="412" y="301"/>
                </a:cubicBezTo>
                <a:cubicBezTo>
                  <a:pt x="431" y="193"/>
                  <a:pt x="431" y="193"/>
                  <a:pt x="431" y="193"/>
                </a:cubicBezTo>
                <a:cubicBezTo>
                  <a:pt x="432" y="187"/>
                  <a:pt x="429" y="181"/>
                  <a:pt x="424" y="179"/>
                </a:cubicBezTo>
                <a:close/>
                <a:moveTo>
                  <a:pt x="228" y="204"/>
                </a:moveTo>
                <a:cubicBezTo>
                  <a:pt x="231" y="199"/>
                  <a:pt x="237" y="191"/>
                  <a:pt x="245" y="181"/>
                </a:cubicBezTo>
                <a:cubicBezTo>
                  <a:pt x="251" y="183"/>
                  <a:pt x="251" y="183"/>
                  <a:pt x="251" y="183"/>
                </a:cubicBezTo>
                <a:cubicBezTo>
                  <a:pt x="254" y="184"/>
                  <a:pt x="254" y="184"/>
                  <a:pt x="254" y="184"/>
                </a:cubicBezTo>
                <a:cubicBezTo>
                  <a:pt x="261" y="188"/>
                  <a:pt x="261" y="188"/>
                  <a:pt x="261" y="188"/>
                </a:cubicBezTo>
                <a:cubicBezTo>
                  <a:pt x="262" y="189"/>
                  <a:pt x="262" y="189"/>
                  <a:pt x="262" y="189"/>
                </a:cubicBezTo>
                <a:cubicBezTo>
                  <a:pt x="262" y="189"/>
                  <a:pt x="262" y="189"/>
                  <a:pt x="262" y="189"/>
                </a:cubicBezTo>
                <a:cubicBezTo>
                  <a:pt x="262" y="190"/>
                  <a:pt x="261" y="190"/>
                  <a:pt x="261" y="190"/>
                </a:cubicBezTo>
                <a:cubicBezTo>
                  <a:pt x="261" y="191"/>
                  <a:pt x="260" y="191"/>
                  <a:pt x="260" y="192"/>
                </a:cubicBezTo>
                <a:cubicBezTo>
                  <a:pt x="260" y="192"/>
                  <a:pt x="259" y="193"/>
                  <a:pt x="259" y="193"/>
                </a:cubicBezTo>
                <a:cubicBezTo>
                  <a:pt x="259" y="194"/>
                  <a:pt x="258" y="194"/>
                  <a:pt x="258" y="195"/>
                </a:cubicBezTo>
                <a:cubicBezTo>
                  <a:pt x="258" y="195"/>
                  <a:pt x="257" y="195"/>
                  <a:pt x="257" y="196"/>
                </a:cubicBezTo>
                <a:cubicBezTo>
                  <a:pt x="257" y="196"/>
                  <a:pt x="256" y="197"/>
                  <a:pt x="256" y="198"/>
                </a:cubicBezTo>
                <a:cubicBezTo>
                  <a:pt x="256" y="198"/>
                  <a:pt x="256" y="198"/>
                  <a:pt x="256" y="198"/>
                </a:cubicBezTo>
                <a:cubicBezTo>
                  <a:pt x="255" y="199"/>
                  <a:pt x="255" y="200"/>
                  <a:pt x="254" y="200"/>
                </a:cubicBezTo>
                <a:cubicBezTo>
                  <a:pt x="254" y="201"/>
                  <a:pt x="254" y="201"/>
                  <a:pt x="254" y="201"/>
                </a:cubicBezTo>
                <a:cubicBezTo>
                  <a:pt x="254" y="202"/>
                  <a:pt x="254" y="202"/>
                  <a:pt x="253" y="203"/>
                </a:cubicBezTo>
                <a:cubicBezTo>
                  <a:pt x="253" y="203"/>
                  <a:pt x="253" y="203"/>
                  <a:pt x="253" y="203"/>
                </a:cubicBezTo>
                <a:cubicBezTo>
                  <a:pt x="253" y="204"/>
                  <a:pt x="253" y="204"/>
                  <a:pt x="252" y="205"/>
                </a:cubicBezTo>
                <a:cubicBezTo>
                  <a:pt x="252" y="205"/>
                  <a:pt x="252" y="205"/>
                  <a:pt x="252" y="205"/>
                </a:cubicBezTo>
                <a:cubicBezTo>
                  <a:pt x="252" y="206"/>
                  <a:pt x="252" y="206"/>
                  <a:pt x="252" y="207"/>
                </a:cubicBezTo>
                <a:cubicBezTo>
                  <a:pt x="252" y="207"/>
                  <a:pt x="252" y="207"/>
                  <a:pt x="252" y="207"/>
                </a:cubicBezTo>
                <a:cubicBezTo>
                  <a:pt x="251" y="208"/>
                  <a:pt x="251" y="208"/>
                  <a:pt x="251" y="209"/>
                </a:cubicBezTo>
                <a:cubicBezTo>
                  <a:pt x="251" y="209"/>
                  <a:pt x="251" y="209"/>
                  <a:pt x="251" y="209"/>
                </a:cubicBezTo>
                <a:cubicBezTo>
                  <a:pt x="251" y="210"/>
                  <a:pt x="251" y="210"/>
                  <a:pt x="251" y="211"/>
                </a:cubicBezTo>
                <a:cubicBezTo>
                  <a:pt x="251" y="211"/>
                  <a:pt x="251" y="211"/>
                  <a:pt x="251" y="211"/>
                </a:cubicBezTo>
                <a:cubicBezTo>
                  <a:pt x="251" y="212"/>
                  <a:pt x="251" y="212"/>
                  <a:pt x="251" y="213"/>
                </a:cubicBezTo>
                <a:cubicBezTo>
                  <a:pt x="251" y="213"/>
                  <a:pt x="251" y="213"/>
                  <a:pt x="251" y="213"/>
                </a:cubicBezTo>
                <a:cubicBezTo>
                  <a:pt x="251" y="214"/>
                  <a:pt x="251" y="214"/>
                  <a:pt x="251" y="214"/>
                </a:cubicBezTo>
                <a:cubicBezTo>
                  <a:pt x="251" y="214"/>
                  <a:pt x="251" y="215"/>
                  <a:pt x="251" y="215"/>
                </a:cubicBezTo>
                <a:cubicBezTo>
                  <a:pt x="252" y="215"/>
                  <a:pt x="252" y="216"/>
                  <a:pt x="252" y="216"/>
                </a:cubicBezTo>
                <a:cubicBezTo>
                  <a:pt x="252" y="216"/>
                  <a:pt x="252" y="216"/>
                  <a:pt x="252" y="216"/>
                </a:cubicBezTo>
                <a:cubicBezTo>
                  <a:pt x="252" y="217"/>
                  <a:pt x="252" y="218"/>
                  <a:pt x="253" y="218"/>
                </a:cubicBezTo>
                <a:cubicBezTo>
                  <a:pt x="253" y="219"/>
                  <a:pt x="253" y="219"/>
                  <a:pt x="254" y="220"/>
                </a:cubicBezTo>
                <a:cubicBezTo>
                  <a:pt x="255" y="221"/>
                  <a:pt x="256" y="222"/>
                  <a:pt x="258" y="224"/>
                </a:cubicBezTo>
                <a:cubicBezTo>
                  <a:pt x="269" y="233"/>
                  <a:pt x="269" y="233"/>
                  <a:pt x="269" y="233"/>
                </a:cubicBezTo>
                <a:cubicBezTo>
                  <a:pt x="269" y="233"/>
                  <a:pt x="269" y="233"/>
                  <a:pt x="269" y="233"/>
                </a:cubicBezTo>
                <a:cubicBezTo>
                  <a:pt x="269" y="233"/>
                  <a:pt x="269" y="233"/>
                  <a:pt x="269" y="233"/>
                </a:cubicBezTo>
                <a:cubicBezTo>
                  <a:pt x="275" y="237"/>
                  <a:pt x="275" y="237"/>
                  <a:pt x="275" y="237"/>
                </a:cubicBezTo>
                <a:cubicBezTo>
                  <a:pt x="275" y="238"/>
                  <a:pt x="274" y="238"/>
                  <a:pt x="274" y="238"/>
                </a:cubicBezTo>
                <a:cubicBezTo>
                  <a:pt x="274" y="239"/>
                  <a:pt x="274" y="239"/>
                  <a:pt x="273" y="239"/>
                </a:cubicBezTo>
                <a:cubicBezTo>
                  <a:pt x="273" y="240"/>
                  <a:pt x="273" y="240"/>
                  <a:pt x="273" y="240"/>
                </a:cubicBezTo>
                <a:cubicBezTo>
                  <a:pt x="272" y="241"/>
                  <a:pt x="272" y="241"/>
                  <a:pt x="272" y="241"/>
                </a:cubicBezTo>
                <a:cubicBezTo>
                  <a:pt x="271" y="241"/>
                  <a:pt x="271" y="242"/>
                  <a:pt x="271" y="242"/>
                </a:cubicBezTo>
                <a:cubicBezTo>
                  <a:pt x="271" y="242"/>
                  <a:pt x="270" y="242"/>
                  <a:pt x="270" y="243"/>
                </a:cubicBezTo>
                <a:cubicBezTo>
                  <a:pt x="270" y="243"/>
                  <a:pt x="269" y="244"/>
                  <a:pt x="269" y="244"/>
                </a:cubicBezTo>
                <a:cubicBezTo>
                  <a:pt x="253" y="247"/>
                  <a:pt x="253" y="247"/>
                  <a:pt x="253" y="247"/>
                </a:cubicBezTo>
                <a:cubicBezTo>
                  <a:pt x="246" y="241"/>
                  <a:pt x="237" y="235"/>
                  <a:pt x="231" y="231"/>
                </a:cubicBezTo>
                <a:cubicBezTo>
                  <a:pt x="226" y="228"/>
                  <a:pt x="224" y="213"/>
                  <a:pt x="228" y="20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596"/>
          <p:cNvSpPr>
            <a:spLocks noEditPoints="1"/>
          </p:cNvSpPr>
          <p:nvPr userDrawn="1"/>
        </p:nvSpPr>
        <p:spPr bwMode="auto">
          <a:xfrm>
            <a:off x="10513967" y="3677104"/>
            <a:ext cx="465138" cy="519112"/>
          </a:xfrm>
          <a:custGeom>
            <a:avLst/>
            <a:gdLst/>
            <a:ahLst/>
            <a:cxnLst>
              <a:cxn ang="0">
                <a:pos x="157" y="15"/>
              </a:cxn>
              <a:cxn ang="0">
                <a:pos x="154" y="35"/>
              </a:cxn>
              <a:cxn ang="0">
                <a:pos x="22" y="68"/>
              </a:cxn>
              <a:cxn ang="0">
                <a:pos x="0" y="99"/>
              </a:cxn>
              <a:cxn ang="0">
                <a:pos x="25" y="164"/>
              </a:cxn>
              <a:cxn ang="0">
                <a:pos x="72" y="402"/>
              </a:cxn>
              <a:cxn ang="0">
                <a:pos x="207" y="461"/>
              </a:cxn>
              <a:cxn ang="0">
                <a:pos x="323" y="432"/>
              </a:cxn>
              <a:cxn ang="0">
                <a:pos x="344" y="401"/>
              </a:cxn>
              <a:cxn ang="0">
                <a:pos x="370" y="153"/>
              </a:cxn>
              <a:cxn ang="0">
                <a:pos x="207" y="177"/>
              </a:cxn>
              <a:cxn ang="0">
                <a:pos x="98" y="179"/>
              </a:cxn>
              <a:cxn ang="0">
                <a:pos x="207" y="204"/>
              </a:cxn>
              <a:cxn ang="0">
                <a:pos x="317" y="397"/>
              </a:cxn>
              <a:cxn ang="0">
                <a:pos x="305" y="412"/>
              </a:cxn>
              <a:cxn ang="0">
                <a:pos x="99" y="401"/>
              </a:cxn>
              <a:cxn ang="0">
                <a:pos x="66" y="162"/>
              </a:cxn>
              <a:cxn ang="0">
                <a:pos x="41" y="143"/>
              </a:cxn>
              <a:cxn ang="0">
                <a:pos x="27" y="98"/>
              </a:cxn>
              <a:cxn ang="0">
                <a:pos x="167" y="61"/>
              </a:cxn>
              <a:cxn ang="0">
                <a:pos x="182" y="27"/>
              </a:cxn>
              <a:cxn ang="0">
                <a:pos x="232" y="27"/>
              </a:cxn>
              <a:cxn ang="0">
                <a:pos x="248" y="61"/>
              </a:cxn>
              <a:cxn ang="0">
                <a:pos x="388" y="98"/>
              </a:cxn>
              <a:cxn ang="0">
                <a:pos x="385" y="130"/>
              </a:cxn>
              <a:cxn ang="0">
                <a:pos x="412" y="132"/>
              </a:cxn>
              <a:cxn ang="0">
                <a:pos x="414" y="87"/>
              </a:cxn>
              <a:cxn ang="0">
                <a:pos x="357" y="53"/>
              </a:cxn>
              <a:cxn ang="0">
                <a:pos x="258" y="17"/>
              </a:cxn>
              <a:cxn ang="0">
                <a:pos x="241" y="0"/>
              </a:cxn>
              <a:cxn ang="0">
                <a:pos x="207" y="0"/>
              </a:cxn>
              <a:cxn ang="0">
                <a:pos x="241" y="27"/>
              </a:cxn>
            </a:cxnLst>
            <a:rect l="0" t="0" r="r" b="b"/>
            <a:pathLst>
              <a:path w="415" h="461">
                <a:moveTo>
                  <a:pt x="174" y="0"/>
                </a:moveTo>
                <a:cubicBezTo>
                  <a:pt x="165" y="0"/>
                  <a:pt x="159" y="8"/>
                  <a:pt x="157" y="15"/>
                </a:cubicBezTo>
                <a:cubicBezTo>
                  <a:pt x="157" y="15"/>
                  <a:pt x="156" y="16"/>
                  <a:pt x="156" y="17"/>
                </a:cubicBezTo>
                <a:cubicBezTo>
                  <a:pt x="156" y="17"/>
                  <a:pt x="155" y="26"/>
                  <a:pt x="154" y="35"/>
                </a:cubicBezTo>
                <a:cubicBezTo>
                  <a:pt x="112" y="37"/>
                  <a:pt x="76" y="47"/>
                  <a:pt x="58" y="53"/>
                </a:cubicBezTo>
                <a:cubicBezTo>
                  <a:pt x="44" y="58"/>
                  <a:pt x="31" y="63"/>
                  <a:pt x="22" y="68"/>
                </a:cubicBezTo>
                <a:cubicBezTo>
                  <a:pt x="9" y="74"/>
                  <a:pt x="3" y="80"/>
                  <a:pt x="1" y="87"/>
                </a:cubicBezTo>
                <a:cubicBezTo>
                  <a:pt x="0" y="89"/>
                  <a:pt x="0" y="94"/>
                  <a:pt x="0" y="99"/>
                </a:cubicBezTo>
                <a:cubicBezTo>
                  <a:pt x="0" y="108"/>
                  <a:pt x="1" y="121"/>
                  <a:pt x="3" y="132"/>
                </a:cubicBezTo>
                <a:cubicBezTo>
                  <a:pt x="3" y="136"/>
                  <a:pt x="6" y="150"/>
                  <a:pt x="25" y="164"/>
                </a:cubicBezTo>
                <a:cubicBezTo>
                  <a:pt x="30" y="168"/>
                  <a:pt x="36" y="171"/>
                  <a:pt x="40" y="173"/>
                </a:cubicBezTo>
                <a:cubicBezTo>
                  <a:pt x="45" y="209"/>
                  <a:pt x="68" y="375"/>
                  <a:pt x="72" y="402"/>
                </a:cubicBezTo>
                <a:cubicBezTo>
                  <a:pt x="72" y="402"/>
                  <a:pt x="74" y="411"/>
                  <a:pt x="78" y="417"/>
                </a:cubicBezTo>
                <a:cubicBezTo>
                  <a:pt x="91" y="434"/>
                  <a:pt x="137" y="461"/>
                  <a:pt x="207" y="461"/>
                </a:cubicBezTo>
                <a:cubicBezTo>
                  <a:pt x="281" y="461"/>
                  <a:pt x="305" y="444"/>
                  <a:pt x="320" y="434"/>
                </a:cubicBezTo>
                <a:cubicBezTo>
                  <a:pt x="323" y="432"/>
                  <a:pt x="323" y="432"/>
                  <a:pt x="323" y="432"/>
                </a:cubicBezTo>
                <a:cubicBezTo>
                  <a:pt x="340" y="421"/>
                  <a:pt x="343" y="403"/>
                  <a:pt x="344" y="401"/>
                </a:cubicBezTo>
                <a:cubicBezTo>
                  <a:pt x="344" y="401"/>
                  <a:pt x="344" y="401"/>
                  <a:pt x="344" y="401"/>
                </a:cubicBezTo>
                <a:cubicBezTo>
                  <a:pt x="376" y="166"/>
                  <a:pt x="376" y="166"/>
                  <a:pt x="376" y="166"/>
                </a:cubicBezTo>
                <a:cubicBezTo>
                  <a:pt x="376" y="161"/>
                  <a:pt x="374" y="156"/>
                  <a:pt x="370" y="153"/>
                </a:cubicBezTo>
                <a:cubicBezTo>
                  <a:pt x="366" y="151"/>
                  <a:pt x="361" y="150"/>
                  <a:pt x="357" y="152"/>
                </a:cubicBezTo>
                <a:cubicBezTo>
                  <a:pt x="326" y="167"/>
                  <a:pt x="263" y="177"/>
                  <a:pt x="207" y="177"/>
                </a:cubicBezTo>
                <a:cubicBezTo>
                  <a:pt x="166" y="177"/>
                  <a:pt x="133" y="172"/>
                  <a:pt x="113" y="169"/>
                </a:cubicBezTo>
                <a:cubicBezTo>
                  <a:pt x="106" y="167"/>
                  <a:pt x="99" y="172"/>
                  <a:pt x="98" y="179"/>
                </a:cubicBezTo>
                <a:cubicBezTo>
                  <a:pt x="96" y="186"/>
                  <a:pt x="101" y="193"/>
                  <a:pt x="108" y="195"/>
                </a:cubicBezTo>
                <a:cubicBezTo>
                  <a:pt x="129" y="199"/>
                  <a:pt x="163" y="204"/>
                  <a:pt x="207" y="204"/>
                </a:cubicBezTo>
                <a:cubicBezTo>
                  <a:pt x="249" y="204"/>
                  <a:pt x="305" y="198"/>
                  <a:pt x="346" y="185"/>
                </a:cubicBezTo>
                <a:cubicBezTo>
                  <a:pt x="341" y="222"/>
                  <a:pt x="317" y="396"/>
                  <a:pt x="317" y="397"/>
                </a:cubicBezTo>
                <a:cubicBezTo>
                  <a:pt x="317" y="397"/>
                  <a:pt x="315" y="405"/>
                  <a:pt x="309" y="410"/>
                </a:cubicBezTo>
                <a:cubicBezTo>
                  <a:pt x="305" y="412"/>
                  <a:pt x="305" y="412"/>
                  <a:pt x="305" y="412"/>
                </a:cubicBezTo>
                <a:cubicBezTo>
                  <a:pt x="293" y="420"/>
                  <a:pt x="273" y="434"/>
                  <a:pt x="207" y="434"/>
                </a:cubicBezTo>
                <a:cubicBezTo>
                  <a:pt x="145" y="434"/>
                  <a:pt x="107" y="410"/>
                  <a:pt x="99" y="401"/>
                </a:cubicBezTo>
                <a:cubicBezTo>
                  <a:pt x="99" y="400"/>
                  <a:pt x="99" y="399"/>
                  <a:pt x="98" y="398"/>
                </a:cubicBezTo>
                <a:cubicBezTo>
                  <a:pt x="94" y="369"/>
                  <a:pt x="66" y="165"/>
                  <a:pt x="66" y="162"/>
                </a:cubicBezTo>
                <a:cubicBezTo>
                  <a:pt x="65" y="158"/>
                  <a:pt x="62" y="154"/>
                  <a:pt x="58" y="152"/>
                </a:cubicBezTo>
                <a:cubicBezTo>
                  <a:pt x="58" y="152"/>
                  <a:pt x="48" y="147"/>
                  <a:pt x="41" y="143"/>
                </a:cubicBezTo>
                <a:cubicBezTo>
                  <a:pt x="31" y="135"/>
                  <a:pt x="29" y="129"/>
                  <a:pt x="29" y="129"/>
                </a:cubicBezTo>
                <a:cubicBezTo>
                  <a:pt x="28" y="118"/>
                  <a:pt x="27" y="105"/>
                  <a:pt x="27" y="98"/>
                </a:cubicBezTo>
                <a:cubicBezTo>
                  <a:pt x="27" y="97"/>
                  <a:pt x="27" y="96"/>
                  <a:pt x="27" y="96"/>
                </a:cubicBezTo>
                <a:cubicBezTo>
                  <a:pt x="38" y="87"/>
                  <a:pt x="98" y="63"/>
                  <a:pt x="167" y="61"/>
                </a:cubicBezTo>
                <a:cubicBezTo>
                  <a:pt x="174" y="60"/>
                  <a:pt x="179" y="55"/>
                  <a:pt x="180" y="49"/>
                </a:cubicBezTo>
                <a:cubicBezTo>
                  <a:pt x="180" y="49"/>
                  <a:pt x="181" y="35"/>
                  <a:pt x="182" y="27"/>
                </a:cubicBezTo>
                <a:cubicBezTo>
                  <a:pt x="191" y="27"/>
                  <a:pt x="207" y="27"/>
                  <a:pt x="207" y="27"/>
                </a:cubicBezTo>
                <a:cubicBezTo>
                  <a:pt x="207" y="27"/>
                  <a:pt x="224" y="27"/>
                  <a:pt x="232" y="27"/>
                </a:cubicBezTo>
                <a:cubicBezTo>
                  <a:pt x="233" y="35"/>
                  <a:pt x="235" y="49"/>
                  <a:pt x="235" y="49"/>
                </a:cubicBezTo>
                <a:cubicBezTo>
                  <a:pt x="236" y="55"/>
                  <a:pt x="241" y="60"/>
                  <a:pt x="248" y="61"/>
                </a:cubicBezTo>
                <a:cubicBezTo>
                  <a:pt x="316" y="62"/>
                  <a:pt x="376" y="86"/>
                  <a:pt x="388" y="96"/>
                </a:cubicBezTo>
                <a:cubicBezTo>
                  <a:pt x="388" y="96"/>
                  <a:pt x="388" y="97"/>
                  <a:pt x="388" y="98"/>
                </a:cubicBezTo>
                <a:cubicBezTo>
                  <a:pt x="388" y="105"/>
                  <a:pt x="387" y="118"/>
                  <a:pt x="386" y="129"/>
                </a:cubicBezTo>
                <a:cubicBezTo>
                  <a:pt x="386" y="129"/>
                  <a:pt x="385" y="130"/>
                  <a:pt x="385" y="130"/>
                </a:cubicBezTo>
                <a:cubicBezTo>
                  <a:pt x="385" y="137"/>
                  <a:pt x="390" y="143"/>
                  <a:pt x="397" y="144"/>
                </a:cubicBezTo>
                <a:cubicBezTo>
                  <a:pt x="404" y="144"/>
                  <a:pt x="411" y="139"/>
                  <a:pt x="412" y="132"/>
                </a:cubicBezTo>
                <a:cubicBezTo>
                  <a:pt x="413" y="121"/>
                  <a:pt x="415" y="108"/>
                  <a:pt x="415" y="99"/>
                </a:cubicBezTo>
                <a:cubicBezTo>
                  <a:pt x="415" y="94"/>
                  <a:pt x="414" y="89"/>
                  <a:pt x="414" y="87"/>
                </a:cubicBezTo>
                <a:cubicBezTo>
                  <a:pt x="412" y="80"/>
                  <a:pt x="405" y="74"/>
                  <a:pt x="393" y="68"/>
                </a:cubicBezTo>
                <a:cubicBezTo>
                  <a:pt x="383" y="63"/>
                  <a:pt x="371" y="58"/>
                  <a:pt x="357" y="53"/>
                </a:cubicBezTo>
                <a:cubicBezTo>
                  <a:pt x="339" y="47"/>
                  <a:pt x="303" y="37"/>
                  <a:pt x="260" y="34"/>
                </a:cubicBezTo>
                <a:cubicBezTo>
                  <a:pt x="259" y="26"/>
                  <a:pt x="258" y="17"/>
                  <a:pt x="258" y="17"/>
                </a:cubicBezTo>
                <a:cubicBezTo>
                  <a:pt x="258" y="16"/>
                  <a:pt x="258" y="15"/>
                  <a:pt x="258" y="15"/>
                </a:cubicBezTo>
                <a:cubicBezTo>
                  <a:pt x="256" y="8"/>
                  <a:pt x="250" y="0"/>
                  <a:pt x="241" y="0"/>
                </a:cubicBezTo>
                <a:cubicBezTo>
                  <a:pt x="237" y="0"/>
                  <a:pt x="237" y="0"/>
                  <a:pt x="237" y="0"/>
                </a:cubicBezTo>
                <a:cubicBezTo>
                  <a:pt x="207" y="0"/>
                  <a:pt x="207" y="0"/>
                  <a:pt x="207" y="0"/>
                </a:cubicBezTo>
                <a:cubicBezTo>
                  <a:pt x="207" y="0"/>
                  <a:pt x="174" y="0"/>
                  <a:pt x="174" y="0"/>
                </a:cubicBezTo>
                <a:close/>
                <a:moveTo>
                  <a:pt x="241" y="27"/>
                </a:moveTo>
                <a:cubicBezTo>
                  <a:pt x="241" y="27"/>
                  <a:pt x="241" y="27"/>
                  <a:pt x="241" y="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604"/>
          <p:cNvSpPr>
            <a:spLocks/>
          </p:cNvSpPr>
          <p:nvPr userDrawn="1"/>
        </p:nvSpPr>
        <p:spPr bwMode="auto">
          <a:xfrm>
            <a:off x="10533018" y="5197678"/>
            <a:ext cx="427037" cy="250825"/>
          </a:xfrm>
          <a:custGeom>
            <a:avLst/>
            <a:gdLst/>
            <a:ahLst/>
            <a:cxnLst>
              <a:cxn ang="0">
                <a:pos x="0" y="146"/>
              </a:cxn>
              <a:cxn ang="0">
                <a:pos x="3" y="156"/>
              </a:cxn>
              <a:cxn ang="0">
                <a:pos x="12" y="160"/>
              </a:cxn>
              <a:cxn ang="0">
                <a:pos x="124" y="160"/>
              </a:cxn>
              <a:cxn ang="0">
                <a:pos x="137" y="147"/>
              </a:cxn>
              <a:cxn ang="0">
                <a:pos x="124" y="135"/>
              </a:cxn>
              <a:cxn ang="0">
                <a:pos x="26" y="135"/>
              </a:cxn>
              <a:cxn ang="0">
                <a:pos x="162" y="24"/>
              </a:cxn>
              <a:cxn ang="0">
                <a:pos x="300" y="163"/>
              </a:cxn>
              <a:cxn ang="0">
                <a:pos x="308" y="174"/>
              </a:cxn>
              <a:cxn ang="0">
                <a:pos x="333" y="185"/>
              </a:cxn>
              <a:cxn ang="0">
                <a:pos x="296" y="190"/>
              </a:cxn>
              <a:cxn ang="0">
                <a:pos x="296" y="190"/>
              </a:cxn>
              <a:cxn ang="0">
                <a:pos x="225" y="180"/>
              </a:cxn>
              <a:cxn ang="0">
                <a:pos x="222" y="180"/>
              </a:cxn>
              <a:cxn ang="0">
                <a:pos x="47" y="180"/>
              </a:cxn>
              <a:cxn ang="0">
                <a:pos x="35" y="192"/>
              </a:cxn>
              <a:cxn ang="0">
                <a:pos x="35" y="208"/>
              </a:cxn>
              <a:cxn ang="0">
                <a:pos x="47" y="221"/>
              </a:cxn>
              <a:cxn ang="0">
                <a:pos x="59" y="208"/>
              </a:cxn>
              <a:cxn ang="0">
                <a:pos x="59" y="204"/>
              </a:cxn>
              <a:cxn ang="0">
                <a:pos x="220" y="204"/>
              </a:cxn>
              <a:cxn ang="0">
                <a:pos x="296" y="215"/>
              </a:cxn>
              <a:cxn ang="0">
                <a:pos x="296" y="215"/>
              </a:cxn>
              <a:cxn ang="0">
                <a:pos x="372" y="198"/>
              </a:cxn>
              <a:cxn ang="0">
                <a:pos x="379" y="187"/>
              </a:cxn>
              <a:cxn ang="0">
                <a:pos x="379" y="187"/>
              </a:cxn>
              <a:cxn ang="0">
                <a:pos x="372" y="176"/>
              </a:cxn>
              <a:cxn ang="0">
                <a:pos x="324" y="155"/>
              </a:cxn>
              <a:cxn ang="0">
                <a:pos x="162" y="0"/>
              </a:cxn>
              <a:cxn ang="0">
                <a:pos x="0" y="146"/>
              </a:cxn>
            </a:cxnLst>
            <a:rect l="0" t="0" r="r" b="b"/>
            <a:pathLst>
              <a:path w="379" h="221">
                <a:moveTo>
                  <a:pt x="0" y="146"/>
                </a:moveTo>
                <a:cubicBezTo>
                  <a:pt x="0" y="150"/>
                  <a:pt x="1" y="153"/>
                  <a:pt x="3" y="156"/>
                </a:cubicBezTo>
                <a:cubicBezTo>
                  <a:pt x="5" y="158"/>
                  <a:pt x="9" y="160"/>
                  <a:pt x="12" y="160"/>
                </a:cubicBezTo>
                <a:cubicBezTo>
                  <a:pt x="124" y="160"/>
                  <a:pt x="124" y="160"/>
                  <a:pt x="124" y="160"/>
                </a:cubicBezTo>
                <a:cubicBezTo>
                  <a:pt x="131" y="160"/>
                  <a:pt x="137" y="154"/>
                  <a:pt x="137" y="147"/>
                </a:cubicBezTo>
                <a:cubicBezTo>
                  <a:pt x="137" y="141"/>
                  <a:pt x="131" y="135"/>
                  <a:pt x="124" y="135"/>
                </a:cubicBezTo>
                <a:cubicBezTo>
                  <a:pt x="124" y="135"/>
                  <a:pt x="48" y="135"/>
                  <a:pt x="26" y="135"/>
                </a:cubicBezTo>
                <a:cubicBezTo>
                  <a:pt x="39" y="71"/>
                  <a:pt x="95" y="24"/>
                  <a:pt x="162" y="24"/>
                </a:cubicBezTo>
                <a:cubicBezTo>
                  <a:pt x="238" y="24"/>
                  <a:pt x="300" y="87"/>
                  <a:pt x="300" y="163"/>
                </a:cubicBezTo>
                <a:cubicBezTo>
                  <a:pt x="300" y="168"/>
                  <a:pt x="303" y="172"/>
                  <a:pt x="308" y="174"/>
                </a:cubicBezTo>
                <a:cubicBezTo>
                  <a:pt x="308" y="174"/>
                  <a:pt x="320" y="180"/>
                  <a:pt x="333" y="185"/>
                </a:cubicBezTo>
                <a:cubicBezTo>
                  <a:pt x="322" y="188"/>
                  <a:pt x="309" y="190"/>
                  <a:pt x="296" y="190"/>
                </a:cubicBezTo>
                <a:cubicBezTo>
                  <a:pt x="296" y="190"/>
                  <a:pt x="296" y="190"/>
                  <a:pt x="296" y="190"/>
                </a:cubicBezTo>
                <a:cubicBezTo>
                  <a:pt x="263" y="190"/>
                  <a:pt x="225" y="180"/>
                  <a:pt x="225" y="180"/>
                </a:cubicBezTo>
                <a:cubicBezTo>
                  <a:pt x="224" y="180"/>
                  <a:pt x="223" y="180"/>
                  <a:pt x="222" y="180"/>
                </a:cubicBezTo>
                <a:cubicBezTo>
                  <a:pt x="47" y="180"/>
                  <a:pt x="47" y="180"/>
                  <a:pt x="47" y="180"/>
                </a:cubicBezTo>
                <a:cubicBezTo>
                  <a:pt x="40" y="180"/>
                  <a:pt x="35" y="185"/>
                  <a:pt x="35" y="192"/>
                </a:cubicBezTo>
                <a:cubicBezTo>
                  <a:pt x="35" y="208"/>
                  <a:pt x="35" y="208"/>
                  <a:pt x="35" y="208"/>
                </a:cubicBezTo>
                <a:cubicBezTo>
                  <a:pt x="35" y="215"/>
                  <a:pt x="40" y="221"/>
                  <a:pt x="47" y="221"/>
                </a:cubicBezTo>
                <a:cubicBezTo>
                  <a:pt x="54" y="221"/>
                  <a:pt x="59" y="215"/>
                  <a:pt x="59" y="208"/>
                </a:cubicBezTo>
                <a:cubicBezTo>
                  <a:pt x="59" y="208"/>
                  <a:pt x="59" y="206"/>
                  <a:pt x="59" y="204"/>
                </a:cubicBezTo>
                <a:cubicBezTo>
                  <a:pt x="80" y="204"/>
                  <a:pt x="217" y="204"/>
                  <a:pt x="220" y="204"/>
                </a:cubicBezTo>
                <a:cubicBezTo>
                  <a:pt x="227" y="206"/>
                  <a:pt x="263" y="215"/>
                  <a:pt x="296" y="215"/>
                </a:cubicBezTo>
                <a:cubicBezTo>
                  <a:pt x="296" y="215"/>
                  <a:pt x="296" y="215"/>
                  <a:pt x="296" y="215"/>
                </a:cubicBezTo>
                <a:cubicBezTo>
                  <a:pt x="333" y="215"/>
                  <a:pt x="370" y="199"/>
                  <a:pt x="372" y="198"/>
                </a:cubicBezTo>
                <a:cubicBezTo>
                  <a:pt x="376" y="196"/>
                  <a:pt x="379" y="192"/>
                  <a:pt x="379" y="187"/>
                </a:cubicBezTo>
                <a:cubicBezTo>
                  <a:pt x="379" y="187"/>
                  <a:pt x="379" y="187"/>
                  <a:pt x="379" y="187"/>
                </a:cubicBezTo>
                <a:cubicBezTo>
                  <a:pt x="379" y="182"/>
                  <a:pt x="376" y="178"/>
                  <a:pt x="372" y="176"/>
                </a:cubicBezTo>
                <a:cubicBezTo>
                  <a:pt x="372" y="176"/>
                  <a:pt x="335" y="159"/>
                  <a:pt x="324" y="155"/>
                </a:cubicBezTo>
                <a:cubicBezTo>
                  <a:pt x="320" y="69"/>
                  <a:pt x="249" y="0"/>
                  <a:pt x="162" y="0"/>
                </a:cubicBezTo>
                <a:cubicBezTo>
                  <a:pt x="78" y="0"/>
                  <a:pt x="8" y="63"/>
                  <a:pt x="0" y="14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620"/>
          <p:cNvSpPr>
            <a:spLocks/>
          </p:cNvSpPr>
          <p:nvPr userDrawn="1"/>
        </p:nvSpPr>
        <p:spPr bwMode="auto">
          <a:xfrm>
            <a:off x="10510793" y="3107639"/>
            <a:ext cx="471487" cy="280988"/>
          </a:xfrm>
          <a:custGeom>
            <a:avLst/>
            <a:gdLst/>
            <a:ahLst/>
            <a:cxnLst>
              <a:cxn ang="0">
                <a:pos x="221" y="248"/>
              </a:cxn>
              <a:cxn ang="0">
                <a:pos x="342" y="248"/>
              </a:cxn>
              <a:cxn ang="0">
                <a:pos x="419" y="171"/>
              </a:cxn>
              <a:cxn ang="0">
                <a:pos x="344" y="92"/>
              </a:cxn>
              <a:cxn ang="0">
                <a:pos x="324" y="95"/>
              </a:cxn>
              <a:cxn ang="0">
                <a:pos x="286" y="32"/>
              </a:cxn>
              <a:cxn ang="0">
                <a:pos x="201" y="0"/>
              </a:cxn>
              <a:cxn ang="0">
                <a:pos x="86" y="76"/>
              </a:cxn>
              <a:cxn ang="0">
                <a:pos x="30" y="95"/>
              </a:cxn>
              <a:cxn ang="0">
                <a:pos x="0" y="162"/>
              </a:cxn>
              <a:cxn ang="0">
                <a:pos x="25" y="224"/>
              </a:cxn>
              <a:cxn ang="0">
                <a:pos x="86" y="248"/>
              </a:cxn>
              <a:cxn ang="0">
                <a:pos x="126" y="248"/>
              </a:cxn>
              <a:cxn ang="0">
                <a:pos x="139" y="235"/>
              </a:cxn>
              <a:cxn ang="0">
                <a:pos x="126" y="221"/>
              </a:cxn>
              <a:cxn ang="0">
                <a:pos x="86" y="221"/>
              </a:cxn>
              <a:cxn ang="0">
                <a:pos x="44" y="205"/>
              </a:cxn>
              <a:cxn ang="0">
                <a:pos x="26" y="162"/>
              </a:cxn>
              <a:cxn ang="0">
                <a:pos x="47" y="115"/>
              </a:cxn>
              <a:cxn ang="0">
                <a:pos x="84" y="102"/>
              </a:cxn>
              <a:cxn ang="0">
                <a:pos x="93" y="103"/>
              </a:cxn>
              <a:cxn ang="0">
                <a:pos x="107" y="94"/>
              </a:cxn>
              <a:cxn ang="0">
                <a:pos x="201" y="27"/>
              </a:cxn>
              <a:cxn ang="0">
                <a:pos x="268" y="52"/>
              </a:cxn>
              <a:cxn ang="0">
                <a:pos x="300" y="114"/>
              </a:cxn>
              <a:cxn ang="0">
                <a:pos x="306" y="124"/>
              </a:cxn>
              <a:cxn ang="0">
                <a:pos x="318" y="125"/>
              </a:cxn>
              <a:cxn ang="0">
                <a:pos x="327" y="122"/>
              </a:cxn>
              <a:cxn ang="0">
                <a:pos x="344" y="119"/>
              </a:cxn>
              <a:cxn ang="0">
                <a:pos x="378" y="134"/>
              </a:cxn>
              <a:cxn ang="0">
                <a:pos x="392" y="171"/>
              </a:cxn>
              <a:cxn ang="0">
                <a:pos x="342" y="221"/>
              </a:cxn>
              <a:cxn ang="0">
                <a:pos x="196" y="222"/>
              </a:cxn>
              <a:cxn ang="0">
                <a:pos x="185" y="227"/>
              </a:cxn>
              <a:cxn ang="0">
                <a:pos x="184" y="240"/>
              </a:cxn>
              <a:cxn ang="0">
                <a:pos x="189" y="246"/>
              </a:cxn>
              <a:cxn ang="0">
                <a:pos x="193" y="247"/>
              </a:cxn>
              <a:cxn ang="0">
                <a:pos x="197" y="248"/>
              </a:cxn>
              <a:cxn ang="0">
                <a:pos x="205" y="248"/>
              </a:cxn>
              <a:cxn ang="0">
                <a:pos x="216" y="248"/>
              </a:cxn>
              <a:cxn ang="0">
                <a:pos x="221" y="248"/>
              </a:cxn>
            </a:cxnLst>
            <a:rect l="0" t="0" r="r" b="b"/>
            <a:pathLst>
              <a:path w="419" h="248">
                <a:moveTo>
                  <a:pt x="221" y="248"/>
                </a:moveTo>
                <a:cubicBezTo>
                  <a:pt x="342" y="248"/>
                  <a:pt x="342" y="248"/>
                  <a:pt x="342" y="248"/>
                </a:cubicBezTo>
                <a:cubicBezTo>
                  <a:pt x="385" y="248"/>
                  <a:pt x="419" y="213"/>
                  <a:pt x="419" y="171"/>
                </a:cubicBezTo>
                <a:cubicBezTo>
                  <a:pt x="419" y="127"/>
                  <a:pt x="385" y="92"/>
                  <a:pt x="344" y="92"/>
                </a:cubicBezTo>
                <a:cubicBezTo>
                  <a:pt x="337" y="92"/>
                  <a:pt x="330" y="93"/>
                  <a:pt x="324" y="95"/>
                </a:cubicBezTo>
                <a:cubicBezTo>
                  <a:pt x="318" y="71"/>
                  <a:pt x="305" y="49"/>
                  <a:pt x="286" y="32"/>
                </a:cubicBezTo>
                <a:cubicBezTo>
                  <a:pt x="262" y="11"/>
                  <a:pt x="232" y="0"/>
                  <a:pt x="201" y="0"/>
                </a:cubicBezTo>
                <a:cubicBezTo>
                  <a:pt x="150" y="0"/>
                  <a:pt x="105" y="30"/>
                  <a:pt x="86" y="76"/>
                </a:cubicBezTo>
                <a:cubicBezTo>
                  <a:pt x="66" y="74"/>
                  <a:pt x="46" y="81"/>
                  <a:pt x="30" y="95"/>
                </a:cubicBezTo>
                <a:cubicBezTo>
                  <a:pt x="11" y="112"/>
                  <a:pt x="0" y="137"/>
                  <a:pt x="0" y="162"/>
                </a:cubicBezTo>
                <a:cubicBezTo>
                  <a:pt x="0" y="185"/>
                  <a:pt x="9" y="207"/>
                  <a:pt x="25" y="224"/>
                </a:cubicBezTo>
                <a:cubicBezTo>
                  <a:pt x="41" y="240"/>
                  <a:pt x="63" y="248"/>
                  <a:pt x="86" y="248"/>
                </a:cubicBezTo>
                <a:cubicBezTo>
                  <a:pt x="126" y="248"/>
                  <a:pt x="126" y="248"/>
                  <a:pt x="126" y="248"/>
                </a:cubicBezTo>
                <a:cubicBezTo>
                  <a:pt x="133" y="248"/>
                  <a:pt x="139" y="242"/>
                  <a:pt x="139" y="235"/>
                </a:cubicBezTo>
                <a:cubicBezTo>
                  <a:pt x="139" y="227"/>
                  <a:pt x="133" y="221"/>
                  <a:pt x="126" y="221"/>
                </a:cubicBezTo>
                <a:cubicBezTo>
                  <a:pt x="86" y="221"/>
                  <a:pt x="86" y="221"/>
                  <a:pt x="86" y="221"/>
                </a:cubicBezTo>
                <a:cubicBezTo>
                  <a:pt x="70" y="221"/>
                  <a:pt x="55" y="216"/>
                  <a:pt x="44" y="205"/>
                </a:cubicBezTo>
                <a:cubicBezTo>
                  <a:pt x="32" y="193"/>
                  <a:pt x="26" y="178"/>
                  <a:pt x="26" y="162"/>
                </a:cubicBezTo>
                <a:cubicBezTo>
                  <a:pt x="26" y="144"/>
                  <a:pt x="34" y="127"/>
                  <a:pt x="47" y="115"/>
                </a:cubicBezTo>
                <a:cubicBezTo>
                  <a:pt x="58" y="105"/>
                  <a:pt x="71" y="101"/>
                  <a:pt x="84" y="102"/>
                </a:cubicBezTo>
                <a:cubicBezTo>
                  <a:pt x="93" y="103"/>
                  <a:pt x="93" y="103"/>
                  <a:pt x="93" y="103"/>
                </a:cubicBezTo>
                <a:cubicBezTo>
                  <a:pt x="99" y="104"/>
                  <a:pt x="105" y="100"/>
                  <a:pt x="107" y="94"/>
                </a:cubicBezTo>
                <a:cubicBezTo>
                  <a:pt x="121" y="54"/>
                  <a:pt x="158" y="27"/>
                  <a:pt x="201" y="27"/>
                </a:cubicBezTo>
                <a:cubicBezTo>
                  <a:pt x="226" y="27"/>
                  <a:pt x="250" y="36"/>
                  <a:pt x="268" y="52"/>
                </a:cubicBezTo>
                <a:cubicBezTo>
                  <a:pt x="286" y="68"/>
                  <a:pt x="298" y="90"/>
                  <a:pt x="300" y="114"/>
                </a:cubicBezTo>
                <a:cubicBezTo>
                  <a:pt x="301" y="118"/>
                  <a:pt x="303" y="122"/>
                  <a:pt x="306" y="124"/>
                </a:cubicBezTo>
                <a:cubicBezTo>
                  <a:pt x="310" y="126"/>
                  <a:pt x="314" y="126"/>
                  <a:pt x="318" y="125"/>
                </a:cubicBezTo>
                <a:cubicBezTo>
                  <a:pt x="318" y="125"/>
                  <a:pt x="327" y="122"/>
                  <a:pt x="327" y="122"/>
                </a:cubicBezTo>
                <a:cubicBezTo>
                  <a:pt x="332" y="120"/>
                  <a:pt x="338" y="119"/>
                  <a:pt x="344" y="119"/>
                </a:cubicBezTo>
                <a:cubicBezTo>
                  <a:pt x="357" y="119"/>
                  <a:pt x="369" y="124"/>
                  <a:pt x="378" y="134"/>
                </a:cubicBezTo>
                <a:cubicBezTo>
                  <a:pt x="387" y="144"/>
                  <a:pt x="392" y="157"/>
                  <a:pt x="392" y="171"/>
                </a:cubicBezTo>
                <a:cubicBezTo>
                  <a:pt x="392" y="198"/>
                  <a:pt x="370" y="221"/>
                  <a:pt x="342" y="221"/>
                </a:cubicBezTo>
                <a:cubicBezTo>
                  <a:pt x="196" y="222"/>
                  <a:pt x="196" y="222"/>
                  <a:pt x="196" y="222"/>
                </a:cubicBezTo>
                <a:cubicBezTo>
                  <a:pt x="192" y="222"/>
                  <a:pt x="188" y="224"/>
                  <a:pt x="185" y="227"/>
                </a:cubicBezTo>
                <a:cubicBezTo>
                  <a:pt x="183" y="231"/>
                  <a:pt x="182" y="237"/>
                  <a:pt x="184" y="240"/>
                </a:cubicBezTo>
                <a:cubicBezTo>
                  <a:pt x="184" y="240"/>
                  <a:pt x="186" y="244"/>
                  <a:pt x="189" y="246"/>
                </a:cubicBezTo>
                <a:cubicBezTo>
                  <a:pt x="190" y="246"/>
                  <a:pt x="192" y="247"/>
                  <a:pt x="193" y="247"/>
                </a:cubicBezTo>
                <a:cubicBezTo>
                  <a:pt x="195" y="248"/>
                  <a:pt x="197" y="248"/>
                  <a:pt x="197" y="248"/>
                </a:cubicBezTo>
                <a:cubicBezTo>
                  <a:pt x="205" y="248"/>
                  <a:pt x="205" y="248"/>
                  <a:pt x="205" y="248"/>
                </a:cubicBezTo>
                <a:cubicBezTo>
                  <a:pt x="216" y="248"/>
                  <a:pt x="216" y="248"/>
                  <a:pt x="216" y="248"/>
                </a:cubicBezTo>
                <a:lnTo>
                  <a:pt x="221" y="24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656"/>
          <p:cNvSpPr>
            <a:spLocks/>
          </p:cNvSpPr>
          <p:nvPr userDrawn="1"/>
        </p:nvSpPr>
        <p:spPr bwMode="auto">
          <a:xfrm>
            <a:off x="10490155" y="1748536"/>
            <a:ext cx="512763" cy="511175"/>
          </a:xfrm>
          <a:custGeom>
            <a:avLst/>
            <a:gdLst/>
            <a:ahLst/>
            <a:cxnLst>
              <a:cxn ang="0">
                <a:pos x="227" y="1"/>
              </a:cxn>
              <a:cxn ang="0">
                <a:pos x="11" y="46"/>
              </a:cxn>
              <a:cxn ang="0">
                <a:pos x="1" y="54"/>
              </a:cxn>
              <a:cxn ang="0">
                <a:pos x="0" y="59"/>
              </a:cxn>
              <a:cxn ang="0">
                <a:pos x="2" y="66"/>
              </a:cxn>
              <a:cxn ang="0">
                <a:pos x="45" y="147"/>
              </a:cxn>
              <a:cxn ang="0">
                <a:pos x="45" y="330"/>
              </a:cxn>
              <a:cxn ang="0">
                <a:pos x="50" y="341"/>
              </a:cxn>
              <a:cxn ang="0">
                <a:pos x="186" y="450"/>
              </a:cxn>
              <a:cxn ang="0">
                <a:pos x="200" y="452"/>
              </a:cxn>
              <a:cxn ang="0">
                <a:pos x="208" y="440"/>
              </a:cxn>
              <a:cxn ang="0">
                <a:pos x="208" y="240"/>
              </a:cxn>
              <a:cxn ang="0">
                <a:pos x="250" y="194"/>
              </a:cxn>
              <a:cxn ang="0">
                <a:pos x="368" y="163"/>
              </a:cxn>
              <a:cxn ang="0">
                <a:pos x="378" y="150"/>
              </a:cxn>
              <a:cxn ang="0">
                <a:pos x="377" y="147"/>
              </a:cxn>
              <a:cxn ang="0">
                <a:pos x="361" y="137"/>
              </a:cxn>
              <a:cxn ang="0">
                <a:pos x="240" y="169"/>
              </a:cxn>
              <a:cxn ang="0">
                <a:pos x="234" y="173"/>
              </a:cxn>
              <a:cxn ang="0">
                <a:pos x="184" y="225"/>
              </a:cxn>
              <a:cxn ang="0">
                <a:pos x="181" y="235"/>
              </a:cxn>
              <a:cxn ang="0">
                <a:pos x="181" y="412"/>
              </a:cxn>
              <a:cxn ang="0">
                <a:pos x="72" y="324"/>
              </a:cxn>
              <a:cxn ang="0">
                <a:pos x="72" y="143"/>
              </a:cxn>
              <a:cxn ang="0">
                <a:pos x="70" y="137"/>
              </a:cxn>
              <a:cxn ang="0">
                <a:pos x="34" y="69"/>
              </a:cxn>
              <a:cxn ang="0">
                <a:pos x="224" y="29"/>
              </a:cxn>
              <a:cxn ang="0">
                <a:pos x="265" y="91"/>
              </a:cxn>
              <a:cxn ang="0">
                <a:pos x="273" y="97"/>
              </a:cxn>
              <a:cxn ang="0">
                <a:pos x="420" y="130"/>
              </a:cxn>
              <a:cxn ang="0">
                <a:pos x="364" y="218"/>
              </a:cxn>
              <a:cxn ang="0">
                <a:pos x="362" y="225"/>
              </a:cxn>
              <a:cxn ang="0">
                <a:pos x="361" y="372"/>
              </a:cxn>
              <a:cxn ang="0">
                <a:pos x="242" y="414"/>
              </a:cxn>
              <a:cxn ang="0">
                <a:pos x="233" y="426"/>
              </a:cxn>
              <a:cxn ang="0">
                <a:pos x="234" y="431"/>
              </a:cxn>
              <a:cxn ang="0">
                <a:pos x="251" y="439"/>
              </a:cxn>
              <a:cxn ang="0">
                <a:pos x="379" y="394"/>
              </a:cxn>
              <a:cxn ang="0">
                <a:pos x="388" y="381"/>
              </a:cxn>
              <a:cxn ang="0">
                <a:pos x="388" y="229"/>
              </a:cxn>
              <a:cxn ang="0">
                <a:pos x="452" y="129"/>
              </a:cxn>
              <a:cxn ang="0">
                <a:pos x="455" y="122"/>
              </a:cxn>
              <a:cxn ang="0">
                <a:pos x="454" y="117"/>
              </a:cxn>
              <a:cxn ang="0">
                <a:pos x="444" y="109"/>
              </a:cxn>
              <a:cxn ang="0">
                <a:pos x="284" y="72"/>
              </a:cxn>
              <a:cxn ang="0">
                <a:pos x="241" y="7"/>
              </a:cxn>
              <a:cxn ang="0">
                <a:pos x="227" y="1"/>
              </a:cxn>
            </a:cxnLst>
            <a:rect l="0" t="0" r="r" b="b"/>
            <a:pathLst>
              <a:path w="455" h="454">
                <a:moveTo>
                  <a:pt x="227" y="1"/>
                </a:moveTo>
                <a:cubicBezTo>
                  <a:pt x="11" y="46"/>
                  <a:pt x="11" y="46"/>
                  <a:pt x="11" y="46"/>
                </a:cubicBezTo>
                <a:cubicBezTo>
                  <a:pt x="7" y="47"/>
                  <a:pt x="3" y="50"/>
                  <a:pt x="1" y="54"/>
                </a:cubicBezTo>
                <a:cubicBezTo>
                  <a:pt x="1" y="55"/>
                  <a:pt x="0" y="57"/>
                  <a:pt x="0" y="59"/>
                </a:cubicBezTo>
                <a:cubicBezTo>
                  <a:pt x="0" y="61"/>
                  <a:pt x="1" y="64"/>
                  <a:pt x="2" y="66"/>
                </a:cubicBezTo>
                <a:cubicBezTo>
                  <a:pt x="2" y="66"/>
                  <a:pt x="42" y="141"/>
                  <a:pt x="45" y="147"/>
                </a:cubicBezTo>
                <a:cubicBezTo>
                  <a:pt x="45" y="153"/>
                  <a:pt x="45" y="330"/>
                  <a:pt x="45" y="330"/>
                </a:cubicBezTo>
                <a:cubicBezTo>
                  <a:pt x="45" y="334"/>
                  <a:pt x="47" y="338"/>
                  <a:pt x="50" y="341"/>
                </a:cubicBezTo>
                <a:cubicBezTo>
                  <a:pt x="186" y="450"/>
                  <a:pt x="186" y="450"/>
                  <a:pt x="186" y="450"/>
                </a:cubicBezTo>
                <a:cubicBezTo>
                  <a:pt x="190" y="454"/>
                  <a:pt x="195" y="454"/>
                  <a:pt x="200" y="452"/>
                </a:cubicBezTo>
                <a:cubicBezTo>
                  <a:pt x="205" y="450"/>
                  <a:pt x="208" y="445"/>
                  <a:pt x="208" y="440"/>
                </a:cubicBezTo>
                <a:cubicBezTo>
                  <a:pt x="208" y="440"/>
                  <a:pt x="208" y="250"/>
                  <a:pt x="208" y="240"/>
                </a:cubicBezTo>
                <a:cubicBezTo>
                  <a:pt x="213" y="234"/>
                  <a:pt x="246" y="199"/>
                  <a:pt x="250" y="194"/>
                </a:cubicBezTo>
                <a:cubicBezTo>
                  <a:pt x="257" y="192"/>
                  <a:pt x="368" y="163"/>
                  <a:pt x="368" y="163"/>
                </a:cubicBezTo>
                <a:cubicBezTo>
                  <a:pt x="374" y="161"/>
                  <a:pt x="378" y="156"/>
                  <a:pt x="378" y="150"/>
                </a:cubicBezTo>
                <a:cubicBezTo>
                  <a:pt x="378" y="149"/>
                  <a:pt x="378" y="148"/>
                  <a:pt x="377" y="147"/>
                </a:cubicBezTo>
                <a:cubicBezTo>
                  <a:pt x="375" y="139"/>
                  <a:pt x="368" y="135"/>
                  <a:pt x="361" y="137"/>
                </a:cubicBezTo>
                <a:cubicBezTo>
                  <a:pt x="240" y="169"/>
                  <a:pt x="240" y="169"/>
                  <a:pt x="240" y="169"/>
                </a:cubicBezTo>
                <a:cubicBezTo>
                  <a:pt x="238" y="170"/>
                  <a:pt x="235" y="171"/>
                  <a:pt x="234" y="173"/>
                </a:cubicBezTo>
                <a:cubicBezTo>
                  <a:pt x="184" y="225"/>
                  <a:pt x="184" y="225"/>
                  <a:pt x="184" y="225"/>
                </a:cubicBezTo>
                <a:cubicBezTo>
                  <a:pt x="182" y="228"/>
                  <a:pt x="181" y="231"/>
                  <a:pt x="181" y="235"/>
                </a:cubicBezTo>
                <a:cubicBezTo>
                  <a:pt x="181" y="235"/>
                  <a:pt x="181" y="370"/>
                  <a:pt x="181" y="412"/>
                </a:cubicBezTo>
                <a:cubicBezTo>
                  <a:pt x="151" y="388"/>
                  <a:pt x="79" y="330"/>
                  <a:pt x="72" y="324"/>
                </a:cubicBezTo>
                <a:cubicBezTo>
                  <a:pt x="72" y="312"/>
                  <a:pt x="72" y="143"/>
                  <a:pt x="72" y="143"/>
                </a:cubicBezTo>
                <a:cubicBezTo>
                  <a:pt x="72" y="141"/>
                  <a:pt x="71" y="139"/>
                  <a:pt x="70" y="137"/>
                </a:cubicBezTo>
                <a:cubicBezTo>
                  <a:pt x="70" y="137"/>
                  <a:pt x="45" y="90"/>
                  <a:pt x="34" y="69"/>
                </a:cubicBezTo>
                <a:cubicBezTo>
                  <a:pt x="62" y="63"/>
                  <a:pt x="209" y="32"/>
                  <a:pt x="224" y="29"/>
                </a:cubicBezTo>
                <a:cubicBezTo>
                  <a:pt x="232" y="41"/>
                  <a:pt x="265" y="91"/>
                  <a:pt x="265" y="91"/>
                </a:cubicBezTo>
                <a:cubicBezTo>
                  <a:pt x="267" y="94"/>
                  <a:pt x="270" y="96"/>
                  <a:pt x="273" y="97"/>
                </a:cubicBezTo>
                <a:cubicBezTo>
                  <a:pt x="273" y="97"/>
                  <a:pt x="391" y="124"/>
                  <a:pt x="420" y="130"/>
                </a:cubicBezTo>
                <a:cubicBezTo>
                  <a:pt x="405" y="153"/>
                  <a:pt x="364" y="218"/>
                  <a:pt x="364" y="218"/>
                </a:cubicBezTo>
                <a:cubicBezTo>
                  <a:pt x="362" y="220"/>
                  <a:pt x="362" y="223"/>
                  <a:pt x="362" y="225"/>
                </a:cubicBezTo>
                <a:cubicBezTo>
                  <a:pt x="362" y="225"/>
                  <a:pt x="361" y="355"/>
                  <a:pt x="361" y="372"/>
                </a:cubicBezTo>
                <a:cubicBezTo>
                  <a:pt x="346" y="377"/>
                  <a:pt x="242" y="414"/>
                  <a:pt x="242" y="414"/>
                </a:cubicBezTo>
                <a:cubicBezTo>
                  <a:pt x="236" y="416"/>
                  <a:pt x="233" y="421"/>
                  <a:pt x="233" y="426"/>
                </a:cubicBezTo>
                <a:cubicBezTo>
                  <a:pt x="233" y="428"/>
                  <a:pt x="233" y="429"/>
                  <a:pt x="234" y="431"/>
                </a:cubicBezTo>
                <a:cubicBezTo>
                  <a:pt x="236" y="438"/>
                  <a:pt x="244" y="441"/>
                  <a:pt x="251" y="439"/>
                </a:cubicBezTo>
                <a:cubicBezTo>
                  <a:pt x="379" y="394"/>
                  <a:pt x="379" y="394"/>
                  <a:pt x="379" y="394"/>
                </a:cubicBezTo>
                <a:cubicBezTo>
                  <a:pt x="384" y="392"/>
                  <a:pt x="388" y="387"/>
                  <a:pt x="388" y="381"/>
                </a:cubicBezTo>
                <a:cubicBezTo>
                  <a:pt x="388" y="381"/>
                  <a:pt x="388" y="236"/>
                  <a:pt x="388" y="229"/>
                </a:cubicBezTo>
                <a:cubicBezTo>
                  <a:pt x="392" y="223"/>
                  <a:pt x="452" y="129"/>
                  <a:pt x="452" y="129"/>
                </a:cubicBezTo>
                <a:cubicBezTo>
                  <a:pt x="454" y="127"/>
                  <a:pt x="455" y="124"/>
                  <a:pt x="455" y="122"/>
                </a:cubicBezTo>
                <a:cubicBezTo>
                  <a:pt x="455" y="120"/>
                  <a:pt x="454" y="118"/>
                  <a:pt x="454" y="117"/>
                </a:cubicBezTo>
                <a:cubicBezTo>
                  <a:pt x="452" y="113"/>
                  <a:pt x="448" y="110"/>
                  <a:pt x="444" y="109"/>
                </a:cubicBezTo>
                <a:cubicBezTo>
                  <a:pt x="444" y="109"/>
                  <a:pt x="294" y="74"/>
                  <a:pt x="284" y="72"/>
                </a:cubicBezTo>
                <a:cubicBezTo>
                  <a:pt x="279" y="64"/>
                  <a:pt x="241" y="7"/>
                  <a:pt x="241" y="7"/>
                </a:cubicBezTo>
                <a:cubicBezTo>
                  <a:pt x="238" y="3"/>
                  <a:pt x="233" y="0"/>
                  <a:pt x="227" y="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660"/>
          <p:cNvSpPr>
            <a:spLocks/>
          </p:cNvSpPr>
          <p:nvPr userDrawn="1"/>
        </p:nvSpPr>
        <p:spPr bwMode="auto">
          <a:xfrm>
            <a:off x="10610011" y="1191025"/>
            <a:ext cx="273050" cy="461963"/>
          </a:xfrm>
          <a:custGeom>
            <a:avLst/>
            <a:gdLst/>
            <a:ahLst/>
            <a:cxnLst>
              <a:cxn ang="0">
                <a:pos x="172" y="259"/>
              </a:cxn>
              <a:cxn ang="0">
                <a:pos x="172" y="291"/>
              </a:cxn>
              <a:cxn ang="0">
                <a:pos x="0" y="291"/>
              </a:cxn>
              <a:cxn ang="0">
                <a:pos x="0" y="259"/>
              </a:cxn>
              <a:cxn ang="0">
                <a:pos x="19" y="232"/>
              </a:cxn>
              <a:cxn ang="0">
                <a:pos x="153" y="232"/>
              </a:cxn>
              <a:cxn ang="0">
                <a:pos x="142" y="199"/>
              </a:cxn>
              <a:cxn ang="0">
                <a:pos x="31" y="199"/>
              </a:cxn>
              <a:cxn ang="0">
                <a:pos x="34" y="167"/>
              </a:cxn>
              <a:cxn ang="0">
                <a:pos x="139" y="167"/>
              </a:cxn>
              <a:cxn ang="0">
                <a:pos x="139" y="75"/>
              </a:cxn>
              <a:cxn ang="0">
                <a:pos x="166" y="75"/>
              </a:cxn>
              <a:cxn ang="0">
                <a:pos x="166" y="0"/>
              </a:cxn>
              <a:cxn ang="0">
                <a:pos x="132" y="0"/>
              </a:cxn>
              <a:cxn ang="0">
                <a:pos x="132" y="23"/>
              </a:cxn>
              <a:cxn ang="0">
                <a:pos x="105" y="23"/>
              </a:cxn>
              <a:cxn ang="0">
                <a:pos x="105" y="0"/>
              </a:cxn>
              <a:cxn ang="0">
                <a:pos x="68" y="0"/>
              </a:cxn>
              <a:cxn ang="0">
                <a:pos x="68" y="23"/>
              </a:cxn>
              <a:cxn ang="0">
                <a:pos x="41" y="23"/>
              </a:cxn>
              <a:cxn ang="0">
                <a:pos x="41" y="0"/>
              </a:cxn>
              <a:cxn ang="0">
                <a:pos x="7" y="0"/>
              </a:cxn>
              <a:cxn ang="0">
                <a:pos x="7" y="72"/>
              </a:cxn>
              <a:cxn ang="0">
                <a:pos x="32" y="72"/>
              </a:cxn>
              <a:cxn ang="0">
                <a:pos x="32" y="117"/>
              </a:cxn>
            </a:cxnLst>
            <a:rect l="0" t="0" r="r" b="b"/>
            <a:pathLst>
              <a:path w="172" h="291">
                <a:moveTo>
                  <a:pt x="172" y="259"/>
                </a:moveTo>
                <a:lnTo>
                  <a:pt x="172" y="291"/>
                </a:lnTo>
                <a:lnTo>
                  <a:pt x="0" y="291"/>
                </a:lnTo>
                <a:lnTo>
                  <a:pt x="0" y="259"/>
                </a:lnTo>
                <a:lnTo>
                  <a:pt x="19" y="232"/>
                </a:lnTo>
                <a:lnTo>
                  <a:pt x="153" y="232"/>
                </a:lnTo>
                <a:lnTo>
                  <a:pt x="142" y="199"/>
                </a:lnTo>
                <a:lnTo>
                  <a:pt x="31" y="199"/>
                </a:lnTo>
                <a:lnTo>
                  <a:pt x="34" y="167"/>
                </a:lnTo>
                <a:lnTo>
                  <a:pt x="139" y="167"/>
                </a:lnTo>
                <a:lnTo>
                  <a:pt x="139" y="75"/>
                </a:lnTo>
                <a:lnTo>
                  <a:pt x="166" y="75"/>
                </a:lnTo>
                <a:lnTo>
                  <a:pt x="166" y="0"/>
                </a:lnTo>
                <a:lnTo>
                  <a:pt x="132" y="0"/>
                </a:lnTo>
                <a:lnTo>
                  <a:pt x="132" y="23"/>
                </a:lnTo>
                <a:lnTo>
                  <a:pt x="105" y="23"/>
                </a:lnTo>
                <a:lnTo>
                  <a:pt x="105" y="0"/>
                </a:lnTo>
                <a:lnTo>
                  <a:pt x="68" y="0"/>
                </a:lnTo>
                <a:lnTo>
                  <a:pt x="68" y="23"/>
                </a:lnTo>
                <a:lnTo>
                  <a:pt x="41" y="23"/>
                </a:lnTo>
                <a:lnTo>
                  <a:pt x="41" y="0"/>
                </a:lnTo>
                <a:lnTo>
                  <a:pt x="7" y="0"/>
                </a:lnTo>
                <a:lnTo>
                  <a:pt x="7" y="72"/>
                </a:lnTo>
                <a:lnTo>
                  <a:pt x="32" y="72"/>
                </a:lnTo>
                <a:lnTo>
                  <a:pt x="32" y="117"/>
                </a:ln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43"/>
          <p:cNvSpPr>
            <a:spLocks noEditPoints="1"/>
          </p:cNvSpPr>
          <p:nvPr userDrawn="1"/>
        </p:nvSpPr>
        <p:spPr bwMode="auto">
          <a:xfrm>
            <a:off x="11197613" y="5171492"/>
            <a:ext cx="294750" cy="303198"/>
          </a:xfrm>
          <a:custGeom>
            <a:avLst/>
            <a:gdLst/>
            <a:ahLst/>
            <a:cxnLst>
              <a:cxn ang="0">
                <a:pos x="88" y="9"/>
              </a:cxn>
              <a:cxn ang="0">
                <a:pos x="31" y="21"/>
              </a:cxn>
              <a:cxn ang="0">
                <a:pos x="0" y="48"/>
              </a:cxn>
              <a:cxn ang="0">
                <a:pos x="0" y="49"/>
              </a:cxn>
              <a:cxn ang="0">
                <a:pos x="74" y="85"/>
              </a:cxn>
              <a:cxn ang="0">
                <a:pos x="214" y="103"/>
              </a:cxn>
              <a:cxn ang="0">
                <a:pos x="339" y="117"/>
              </a:cxn>
              <a:cxn ang="0">
                <a:pos x="393" y="129"/>
              </a:cxn>
              <a:cxn ang="0">
                <a:pos x="335" y="143"/>
              </a:cxn>
              <a:cxn ang="0">
                <a:pos x="203" y="165"/>
              </a:cxn>
              <a:cxn ang="0">
                <a:pos x="71" y="186"/>
              </a:cxn>
              <a:cxn ang="0">
                <a:pos x="27" y="197"/>
              </a:cxn>
              <a:cxn ang="0">
                <a:pos x="2" y="221"/>
              </a:cxn>
              <a:cxn ang="0">
                <a:pos x="2" y="221"/>
              </a:cxn>
              <a:cxn ang="0">
                <a:pos x="219" y="284"/>
              </a:cxn>
              <a:cxn ang="0">
                <a:pos x="341" y="304"/>
              </a:cxn>
              <a:cxn ang="0">
                <a:pos x="390" y="316"/>
              </a:cxn>
              <a:cxn ang="0">
                <a:pos x="334" y="330"/>
              </a:cxn>
              <a:cxn ang="0">
                <a:pos x="201" y="353"/>
              </a:cxn>
              <a:cxn ang="0">
                <a:pos x="71" y="375"/>
              </a:cxn>
              <a:cxn ang="0">
                <a:pos x="27" y="386"/>
              </a:cxn>
              <a:cxn ang="0">
                <a:pos x="2" y="409"/>
              </a:cxn>
              <a:cxn ang="0">
                <a:pos x="29" y="436"/>
              </a:cxn>
              <a:cxn ang="0">
                <a:pos x="80" y="447"/>
              </a:cxn>
              <a:cxn ang="0">
                <a:pos x="227" y="455"/>
              </a:cxn>
              <a:cxn ang="0">
                <a:pos x="368" y="447"/>
              </a:cxn>
              <a:cxn ang="0">
                <a:pos x="443" y="409"/>
              </a:cxn>
              <a:cxn ang="0">
                <a:pos x="435" y="394"/>
              </a:cxn>
              <a:cxn ang="0">
                <a:pos x="326" y="369"/>
              </a:cxn>
              <a:cxn ang="0">
                <a:pos x="289" y="365"/>
              </a:cxn>
              <a:cxn ang="0">
                <a:pos x="350" y="354"/>
              </a:cxn>
              <a:cxn ang="0">
                <a:pos x="427" y="316"/>
              </a:cxn>
              <a:cxn ang="0">
                <a:pos x="356" y="280"/>
              </a:cxn>
              <a:cxn ang="0">
                <a:pos x="223" y="257"/>
              </a:cxn>
              <a:cxn ang="0">
                <a:pos x="93" y="235"/>
              </a:cxn>
              <a:cxn ang="0">
                <a:pos x="38" y="222"/>
              </a:cxn>
              <a:cxn ang="0">
                <a:pos x="87" y="210"/>
              </a:cxn>
              <a:cxn ang="0">
                <a:pos x="207" y="191"/>
              </a:cxn>
              <a:cxn ang="0">
                <a:pos x="350" y="167"/>
              </a:cxn>
              <a:cxn ang="0">
                <a:pos x="400" y="154"/>
              </a:cxn>
              <a:cxn ang="0">
                <a:pos x="427" y="128"/>
              </a:cxn>
              <a:cxn ang="0">
                <a:pos x="354" y="93"/>
              </a:cxn>
              <a:cxn ang="0">
                <a:pos x="217" y="76"/>
              </a:cxn>
              <a:cxn ang="0">
                <a:pos x="89" y="61"/>
              </a:cxn>
              <a:cxn ang="0">
                <a:pos x="33" y="49"/>
              </a:cxn>
              <a:cxn ang="0">
                <a:pos x="101" y="35"/>
              </a:cxn>
              <a:cxn ang="0">
                <a:pos x="221" y="28"/>
              </a:cxn>
              <a:cxn ang="0">
                <a:pos x="235" y="15"/>
              </a:cxn>
              <a:cxn ang="0">
                <a:pos x="222" y="2"/>
              </a:cxn>
              <a:cxn ang="0">
                <a:pos x="88" y="9"/>
              </a:cxn>
              <a:cxn ang="0">
                <a:pos x="86" y="399"/>
              </a:cxn>
              <a:cxn ang="0">
                <a:pos x="205" y="379"/>
              </a:cxn>
              <a:cxn ang="0">
                <a:pos x="210" y="378"/>
              </a:cxn>
              <a:cxn ang="0">
                <a:pos x="211" y="380"/>
              </a:cxn>
              <a:cxn ang="0">
                <a:pos x="226" y="390"/>
              </a:cxn>
              <a:cxn ang="0">
                <a:pos x="324" y="395"/>
              </a:cxn>
              <a:cxn ang="0">
                <a:pos x="409" y="410"/>
              </a:cxn>
              <a:cxn ang="0">
                <a:pos x="363" y="421"/>
              </a:cxn>
              <a:cxn ang="0">
                <a:pos x="250" y="428"/>
              </a:cxn>
              <a:cxn ang="0">
                <a:pos x="103" y="423"/>
              </a:cxn>
              <a:cxn ang="0">
                <a:pos x="38" y="411"/>
              </a:cxn>
              <a:cxn ang="0">
                <a:pos x="86" y="399"/>
              </a:cxn>
            </a:cxnLst>
            <a:rect l="0" t="0" r="r" b="b"/>
            <a:pathLst>
              <a:path w="443" h="455">
                <a:moveTo>
                  <a:pt x="88" y="9"/>
                </a:moveTo>
                <a:cubicBezTo>
                  <a:pt x="64" y="13"/>
                  <a:pt x="45" y="17"/>
                  <a:pt x="31" y="21"/>
                </a:cubicBezTo>
                <a:cubicBezTo>
                  <a:pt x="18" y="25"/>
                  <a:pt x="1" y="33"/>
                  <a:pt x="0" y="48"/>
                </a:cubicBezTo>
                <a:cubicBezTo>
                  <a:pt x="0" y="49"/>
                  <a:pt x="0" y="49"/>
                  <a:pt x="0" y="49"/>
                </a:cubicBezTo>
                <a:cubicBezTo>
                  <a:pt x="0" y="69"/>
                  <a:pt x="27" y="78"/>
                  <a:pt x="74" y="85"/>
                </a:cubicBezTo>
                <a:cubicBezTo>
                  <a:pt x="112" y="92"/>
                  <a:pt x="164" y="97"/>
                  <a:pt x="214" y="103"/>
                </a:cubicBezTo>
                <a:cubicBezTo>
                  <a:pt x="258" y="107"/>
                  <a:pt x="304" y="112"/>
                  <a:pt x="339" y="117"/>
                </a:cubicBezTo>
                <a:cubicBezTo>
                  <a:pt x="368" y="122"/>
                  <a:pt x="384" y="126"/>
                  <a:pt x="393" y="129"/>
                </a:cubicBezTo>
                <a:cubicBezTo>
                  <a:pt x="384" y="132"/>
                  <a:pt x="367" y="137"/>
                  <a:pt x="335" y="143"/>
                </a:cubicBezTo>
                <a:cubicBezTo>
                  <a:pt x="297" y="151"/>
                  <a:pt x="249" y="158"/>
                  <a:pt x="203" y="165"/>
                </a:cubicBezTo>
                <a:cubicBezTo>
                  <a:pt x="153" y="172"/>
                  <a:pt x="107" y="179"/>
                  <a:pt x="71" y="186"/>
                </a:cubicBezTo>
                <a:cubicBezTo>
                  <a:pt x="52" y="190"/>
                  <a:pt x="37" y="194"/>
                  <a:pt x="27" y="197"/>
                </a:cubicBezTo>
                <a:cubicBezTo>
                  <a:pt x="19" y="200"/>
                  <a:pt x="2" y="206"/>
                  <a:pt x="2" y="221"/>
                </a:cubicBezTo>
                <a:cubicBezTo>
                  <a:pt x="2" y="221"/>
                  <a:pt x="2" y="221"/>
                  <a:pt x="2" y="221"/>
                </a:cubicBezTo>
                <a:cubicBezTo>
                  <a:pt x="2" y="247"/>
                  <a:pt x="46" y="257"/>
                  <a:pt x="219" y="284"/>
                </a:cubicBezTo>
                <a:cubicBezTo>
                  <a:pt x="262" y="290"/>
                  <a:pt x="306" y="297"/>
                  <a:pt x="341" y="304"/>
                </a:cubicBezTo>
                <a:cubicBezTo>
                  <a:pt x="366" y="309"/>
                  <a:pt x="381" y="313"/>
                  <a:pt x="390" y="316"/>
                </a:cubicBezTo>
                <a:cubicBezTo>
                  <a:pt x="381" y="320"/>
                  <a:pt x="364" y="324"/>
                  <a:pt x="334" y="330"/>
                </a:cubicBezTo>
                <a:cubicBezTo>
                  <a:pt x="296" y="338"/>
                  <a:pt x="248" y="345"/>
                  <a:pt x="201" y="353"/>
                </a:cubicBezTo>
                <a:cubicBezTo>
                  <a:pt x="152" y="361"/>
                  <a:pt x="106" y="368"/>
                  <a:pt x="71" y="375"/>
                </a:cubicBezTo>
                <a:cubicBezTo>
                  <a:pt x="51" y="379"/>
                  <a:pt x="37" y="383"/>
                  <a:pt x="27" y="386"/>
                </a:cubicBezTo>
                <a:cubicBezTo>
                  <a:pt x="19" y="389"/>
                  <a:pt x="2" y="395"/>
                  <a:pt x="2" y="409"/>
                </a:cubicBezTo>
                <a:cubicBezTo>
                  <a:pt x="2" y="426"/>
                  <a:pt x="22" y="433"/>
                  <a:pt x="29" y="436"/>
                </a:cubicBezTo>
                <a:cubicBezTo>
                  <a:pt x="41" y="440"/>
                  <a:pt x="58" y="444"/>
                  <a:pt x="80" y="447"/>
                </a:cubicBezTo>
                <a:cubicBezTo>
                  <a:pt x="119" y="452"/>
                  <a:pt x="171" y="455"/>
                  <a:pt x="227" y="455"/>
                </a:cubicBezTo>
                <a:cubicBezTo>
                  <a:pt x="281" y="455"/>
                  <a:pt x="331" y="452"/>
                  <a:pt x="368" y="447"/>
                </a:cubicBezTo>
                <a:cubicBezTo>
                  <a:pt x="421" y="439"/>
                  <a:pt x="443" y="428"/>
                  <a:pt x="443" y="409"/>
                </a:cubicBezTo>
                <a:cubicBezTo>
                  <a:pt x="443" y="405"/>
                  <a:pt x="442" y="399"/>
                  <a:pt x="435" y="394"/>
                </a:cubicBezTo>
                <a:cubicBezTo>
                  <a:pt x="423" y="384"/>
                  <a:pt x="386" y="375"/>
                  <a:pt x="326" y="369"/>
                </a:cubicBezTo>
                <a:cubicBezTo>
                  <a:pt x="314" y="368"/>
                  <a:pt x="302" y="366"/>
                  <a:pt x="289" y="365"/>
                </a:cubicBezTo>
                <a:cubicBezTo>
                  <a:pt x="311" y="362"/>
                  <a:pt x="332" y="358"/>
                  <a:pt x="350" y="354"/>
                </a:cubicBezTo>
                <a:cubicBezTo>
                  <a:pt x="408" y="342"/>
                  <a:pt x="427" y="333"/>
                  <a:pt x="427" y="316"/>
                </a:cubicBezTo>
                <a:cubicBezTo>
                  <a:pt x="427" y="300"/>
                  <a:pt x="410" y="291"/>
                  <a:pt x="356" y="280"/>
                </a:cubicBezTo>
                <a:cubicBezTo>
                  <a:pt x="320" y="272"/>
                  <a:pt x="271" y="265"/>
                  <a:pt x="223" y="257"/>
                </a:cubicBezTo>
                <a:cubicBezTo>
                  <a:pt x="177" y="250"/>
                  <a:pt x="130" y="243"/>
                  <a:pt x="93" y="235"/>
                </a:cubicBezTo>
                <a:cubicBezTo>
                  <a:pt x="63" y="230"/>
                  <a:pt x="47" y="225"/>
                  <a:pt x="38" y="222"/>
                </a:cubicBezTo>
                <a:cubicBezTo>
                  <a:pt x="47" y="219"/>
                  <a:pt x="61" y="215"/>
                  <a:pt x="87" y="210"/>
                </a:cubicBezTo>
                <a:cubicBezTo>
                  <a:pt x="120" y="204"/>
                  <a:pt x="162" y="197"/>
                  <a:pt x="207" y="191"/>
                </a:cubicBezTo>
                <a:cubicBezTo>
                  <a:pt x="258" y="183"/>
                  <a:pt x="311" y="176"/>
                  <a:pt x="350" y="167"/>
                </a:cubicBezTo>
                <a:cubicBezTo>
                  <a:pt x="372" y="163"/>
                  <a:pt x="389" y="159"/>
                  <a:pt x="400" y="154"/>
                </a:cubicBezTo>
                <a:cubicBezTo>
                  <a:pt x="408" y="151"/>
                  <a:pt x="427" y="144"/>
                  <a:pt x="427" y="128"/>
                </a:cubicBezTo>
                <a:cubicBezTo>
                  <a:pt x="427" y="109"/>
                  <a:pt x="400" y="100"/>
                  <a:pt x="354" y="93"/>
                </a:cubicBezTo>
                <a:cubicBezTo>
                  <a:pt x="317" y="87"/>
                  <a:pt x="266" y="81"/>
                  <a:pt x="217" y="76"/>
                </a:cubicBezTo>
                <a:cubicBezTo>
                  <a:pt x="172" y="71"/>
                  <a:pt x="126" y="66"/>
                  <a:pt x="89" y="61"/>
                </a:cubicBezTo>
                <a:cubicBezTo>
                  <a:pt x="58" y="56"/>
                  <a:pt x="41" y="52"/>
                  <a:pt x="33" y="49"/>
                </a:cubicBezTo>
                <a:cubicBezTo>
                  <a:pt x="43" y="45"/>
                  <a:pt x="64" y="39"/>
                  <a:pt x="101" y="35"/>
                </a:cubicBezTo>
                <a:cubicBezTo>
                  <a:pt x="140" y="30"/>
                  <a:pt x="186" y="27"/>
                  <a:pt x="221" y="28"/>
                </a:cubicBezTo>
                <a:cubicBezTo>
                  <a:pt x="228" y="29"/>
                  <a:pt x="234" y="23"/>
                  <a:pt x="235" y="15"/>
                </a:cubicBezTo>
                <a:cubicBezTo>
                  <a:pt x="235" y="8"/>
                  <a:pt x="229" y="2"/>
                  <a:pt x="222" y="2"/>
                </a:cubicBezTo>
                <a:cubicBezTo>
                  <a:pt x="183" y="0"/>
                  <a:pt x="130" y="3"/>
                  <a:pt x="88" y="9"/>
                </a:cubicBezTo>
                <a:close/>
                <a:moveTo>
                  <a:pt x="86" y="399"/>
                </a:moveTo>
                <a:cubicBezTo>
                  <a:pt x="120" y="393"/>
                  <a:pt x="161" y="386"/>
                  <a:pt x="205" y="379"/>
                </a:cubicBezTo>
                <a:cubicBezTo>
                  <a:pt x="207" y="379"/>
                  <a:pt x="209" y="379"/>
                  <a:pt x="210" y="378"/>
                </a:cubicBezTo>
                <a:cubicBezTo>
                  <a:pt x="210" y="379"/>
                  <a:pt x="210" y="379"/>
                  <a:pt x="211" y="380"/>
                </a:cubicBezTo>
                <a:cubicBezTo>
                  <a:pt x="212" y="387"/>
                  <a:pt x="219" y="392"/>
                  <a:pt x="226" y="390"/>
                </a:cubicBezTo>
                <a:cubicBezTo>
                  <a:pt x="234" y="389"/>
                  <a:pt x="274" y="390"/>
                  <a:pt x="324" y="395"/>
                </a:cubicBezTo>
                <a:cubicBezTo>
                  <a:pt x="370" y="400"/>
                  <a:pt x="396" y="406"/>
                  <a:pt x="409" y="410"/>
                </a:cubicBezTo>
                <a:cubicBezTo>
                  <a:pt x="402" y="413"/>
                  <a:pt x="388" y="417"/>
                  <a:pt x="363" y="421"/>
                </a:cubicBezTo>
                <a:cubicBezTo>
                  <a:pt x="333" y="425"/>
                  <a:pt x="294" y="428"/>
                  <a:pt x="250" y="428"/>
                </a:cubicBezTo>
                <a:cubicBezTo>
                  <a:pt x="198" y="429"/>
                  <a:pt x="145" y="427"/>
                  <a:pt x="103" y="423"/>
                </a:cubicBezTo>
                <a:cubicBezTo>
                  <a:pt x="67" y="419"/>
                  <a:pt x="48" y="414"/>
                  <a:pt x="38" y="411"/>
                </a:cubicBezTo>
                <a:cubicBezTo>
                  <a:pt x="47" y="408"/>
                  <a:pt x="61" y="404"/>
                  <a:pt x="86" y="39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600"/>
          <p:cNvSpPr>
            <a:spLocks/>
          </p:cNvSpPr>
          <p:nvPr userDrawn="1"/>
        </p:nvSpPr>
        <p:spPr bwMode="auto">
          <a:xfrm>
            <a:off x="11088607" y="3816010"/>
            <a:ext cx="512763" cy="241300"/>
          </a:xfrm>
          <a:custGeom>
            <a:avLst/>
            <a:gdLst/>
            <a:ahLst/>
            <a:cxnLst>
              <a:cxn ang="0">
                <a:pos x="228" y="22"/>
              </a:cxn>
              <a:cxn ang="0">
                <a:pos x="169" y="6"/>
              </a:cxn>
              <a:cxn ang="0">
                <a:pos x="12" y="47"/>
              </a:cxn>
              <a:cxn ang="0">
                <a:pos x="2" y="63"/>
              </a:cxn>
              <a:cxn ang="0">
                <a:pos x="18" y="72"/>
              </a:cxn>
              <a:cxn ang="0">
                <a:pos x="176" y="32"/>
              </a:cxn>
              <a:cxn ang="0">
                <a:pos x="219" y="49"/>
              </a:cxn>
              <a:cxn ang="0">
                <a:pos x="235" y="49"/>
              </a:cxn>
              <a:cxn ang="0">
                <a:pos x="279" y="32"/>
              </a:cxn>
              <a:cxn ang="0">
                <a:pos x="416" y="67"/>
              </a:cxn>
              <a:cxn ang="0">
                <a:pos x="222" y="183"/>
              </a:cxn>
              <a:cxn ang="0">
                <a:pos x="90" y="115"/>
              </a:cxn>
              <a:cxn ang="0">
                <a:pos x="361" y="105"/>
              </a:cxn>
              <a:cxn ang="0">
                <a:pos x="367" y="87"/>
              </a:cxn>
              <a:cxn ang="0">
                <a:pos x="350" y="80"/>
              </a:cxn>
              <a:cxn ang="0">
                <a:pos x="59" y="81"/>
              </a:cxn>
              <a:cxn ang="0">
                <a:pos x="44" y="86"/>
              </a:cxn>
              <a:cxn ang="0">
                <a:pos x="44" y="102"/>
              </a:cxn>
              <a:cxn ang="0">
                <a:pos x="221" y="210"/>
              </a:cxn>
              <a:cxn ang="0">
                <a:pos x="451" y="66"/>
              </a:cxn>
              <a:cxn ang="0">
                <a:pos x="452" y="54"/>
              </a:cxn>
              <a:cxn ang="0">
                <a:pos x="443" y="45"/>
              </a:cxn>
              <a:cxn ang="0">
                <a:pos x="286" y="6"/>
              </a:cxn>
              <a:cxn ang="0">
                <a:pos x="228" y="22"/>
              </a:cxn>
            </a:cxnLst>
            <a:rect l="0" t="0" r="r" b="b"/>
            <a:pathLst>
              <a:path w="454" h="214">
                <a:moveTo>
                  <a:pt x="228" y="22"/>
                </a:moveTo>
                <a:cubicBezTo>
                  <a:pt x="215" y="14"/>
                  <a:pt x="191" y="1"/>
                  <a:pt x="169" y="6"/>
                </a:cubicBezTo>
                <a:cubicBezTo>
                  <a:pt x="151" y="11"/>
                  <a:pt x="13" y="46"/>
                  <a:pt x="12" y="47"/>
                </a:cubicBezTo>
                <a:cubicBezTo>
                  <a:pt x="4" y="48"/>
                  <a:pt x="0" y="56"/>
                  <a:pt x="2" y="63"/>
                </a:cubicBezTo>
                <a:cubicBezTo>
                  <a:pt x="4" y="70"/>
                  <a:pt x="11" y="74"/>
                  <a:pt x="18" y="72"/>
                </a:cubicBezTo>
                <a:cubicBezTo>
                  <a:pt x="20" y="72"/>
                  <a:pt x="157" y="37"/>
                  <a:pt x="176" y="32"/>
                </a:cubicBezTo>
                <a:cubicBezTo>
                  <a:pt x="190" y="29"/>
                  <a:pt x="212" y="43"/>
                  <a:pt x="219" y="49"/>
                </a:cubicBezTo>
                <a:cubicBezTo>
                  <a:pt x="224" y="53"/>
                  <a:pt x="230" y="53"/>
                  <a:pt x="235" y="49"/>
                </a:cubicBezTo>
                <a:cubicBezTo>
                  <a:pt x="247" y="40"/>
                  <a:pt x="269" y="29"/>
                  <a:pt x="279" y="32"/>
                </a:cubicBezTo>
                <a:cubicBezTo>
                  <a:pt x="308" y="41"/>
                  <a:pt x="381" y="58"/>
                  <a:pt x="416" y="67"/>
                </a:cubicBezTo>
                <a:cubicBezTo>
                  <a:pt x="386" y="102"/>
                  <a:pt x="306" y="186"/>
                  <a:pt x="222" y="183"/>
                </a:cubicBezTo>
                <a:cubicBezTo>
                  <a:pt x="163" y="181"/>
                  <a:pt x="117" y="143"/>
                  <a:pt x="90" y="115"/>
                </a:cubicBezTo>
                <a:cubicBezTo>
                  <a:pt x="152" y="127"/>
                  <a:pt x="274" y="143"/>
                  <a:pt x="361" y="105"/>
                </a:cubicBezTo>
                <a:cubicBezTo>
                  <a:pt x="367" y="102"/>
                  <a:pt x="370" y="94"/>
                  <a:pt x="367" y="87"/>
                </a:cubicBezTo>
                <a:cubicBezTo>
                  <a:pt x="364" y="80"/>
                  <a:pt x="357" y="77"/>
                  <a:pt x="350" y="80"/>
                </a:cubicBezTo>
                <a:cubicBezTo>
                  <a:pt x="241" y="128"/>
                  <a:pt x="61" y="82"/>
                  <a:pt x="59" y="81"/>
                </a:cubicBezTo>
                <a:cubicBezTo>
                  <a:pt x="53" y="80"/>
                  <a:pt x="48" y="82"/>
                  <a:pt x="44" y="86"/>
                </a:cubicBezTo>
                <a:cubicBezTo>
                  <a:pt x="41" y="91"/>
                  <a:pt x="41" y="97"/>
                  <a:pt x="44" y="102"/>
                </a:cubicBezTo>
                <a:cubicBezTo>
                  <a:pt x="47" y="106"/>
                  <a:pt x="115" y="206"/>
                  <a:pt x="221" y="210"/>
                </a:cubicBezTo>
                <a:cubicBezTo>
                  <a:pt x="342" y="214"/>
                  <a:pt x="446" y="72"/>
                  <a:pt x="451" y="66"/>
                </a:cubicBezTo>
                <a:cubicBezTo>
                  <a:pt x="453" y="63"/>
                  <a:pt x="454" y="58"/>
                  <a:pt x="452" y="54"/>
                </a:cubicBezTo>
                <a:cubicBezTo>
                  <a:pt x="451" y="50"/>
                  <a:pt x="447" y="47"/>
                  <a:pt x="443" y="45"/>
                </a:cubicBezTo>
                <a:cubicBezTo>
                  <a:pt x="442" y="45"/>
                  <a:pt x="325" y="18"/>
                  <a:pt x="286" y="6"/>
                </a:cubicBezTo>
                <a:cubicBezTo>
                  <a:pt x="266" y="0"/>
                  <a:pt x="241" y="14"/>
                  <a:pt x="228" y="2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612"/>
          <p:cNvSpPr>
            <a:spLocks/>
          </p:cNvSpPr>
          <p:nvPr userDrawn="1"/>
        </p:nvSpPr>
        <p:spPr bwMode="auto">
          <a:xfrm>
            <a:off x="11114800" y="4430999"/>
            <a:ext cx="460376" cy="460375"/>
          </a:xfrm>
          <a:custGeom>
            <a:avLst/>
            <a:gdLst/>
            <a:ahLst/>
            <a:cxnLst>
              <a:cxn ang="0">
                <a:pos x="153" y="404"/>
              </a:cxn>
              <a:cxn ang="0">
                <a:pos x="149" y="156"/>
              </a:cxn>
              <a:cxn ang="0">
                <a:pos x="175" y="156"/>
              </a:cxn>
              <a:cxn ang="0">
                <a:pos x="249" y="381"/>
              </a:cxn>
              <a:cxn ang="0">
                <a:pos x="253" y="232"/>
              </a:cxn>
              <a:cxn ang="0">
                <a:pos x="310" y="228"/>
              </a:cxn>
              <a:cxn ang="0">
                <a:pos x="323" y="242"/>
              </a:cxn>
              <a:cxn ang="0">
                <a:pos x="381" y="269"/>
              </a:cxn>
              <a:cxn ang="0">
                <a:pos x="381" y="238"/>
              </a:cxn>
              <a:cxn ang="0">
                <a:pos x="378" y="203"/>
              </a:cxn>
              <a:cxn ang="0">
                <a:pos x="351" y="173"/>
              </a:cxn>
              <a:cxn ang="0">
                <a:pos x="323" y="169"/>
              </a:cxn>
              <a:cxn ang="0">
                <a:pos x="254" y="165"/>
              </a:cxn>
              <a:cxn ang="0">
                <a:pos x="250" y="102"/>
              </a:cxn>
              <a:cxn ang="0">
                <a:pos x="212" y="98"/>
              </a:cxn>
              <a:cxn ang="0">
                <a:pos x="208" y="33"/>
              </a:cxn>
              <a:cxn ang="0">
                <a:pos x="176" y="27"/>
              </a:cxn>
              <a:cxn ang="0">
                <a:pos x="158" y="29"/>
              </a:cxn>
              <a:cxn ang="0">
                <a:pos x="124" y="69"/>
              </a:cxn>
              <a:cxn ang="0">
                <a:pos x="113" y="113"/>
              </a:cxn>
              <a:cxn ang="0">
                <a:pos x="24" y="329"/>
              </a:cxn>
              <a:cxn ang="0">
                <a:pos x="6" y="330"/>
              </a:cxn>
              <a:cxn ang="0">
                <a:pos x="5" y="311"/>
              </a:cxn>
              <a:cxn ang="0">
                <a:pos x="5" y="311"/>
              </a:cxn>
              <a:cxn ang="0">
                <a:pos x="10" y="305"/>
              </a:cxn>
              <a:cxn ang="0">
                <a:pos x="25" y="285"/>
              </a:cxn>
              <a:cxn ang="0">
                <a:pos x="82" y="135"/>
              </a:cxn>
              <a:cxn ang="0">
                <a:pos x="99" y="60"/>
              </a:cxn>
              <a:cxn ang="0">
                <a:pos x="149" y="4"/>
              </a:cxn>
              <a:cxn ang="0">
                <a:pos x="176" y="0"/>
              </a:cxn>
              <a:cxn ang="0">
                <a:pos x="235" y="24"/>
              </a:cxn>
              <a:cxn ang="0">
                <a:pos x="263" y="75"/>
              </a:cxn>
              <a:cxn ang="0">
                <a:pos x="277" y="88"/>
              </a:cxn>
              <a:cxn ang="0">
                <a:pos x="324" y="142"/>
              </a:cxn>
              <a:cxn ang="0">
                <a:pos x="360" y="148"/>
              </a:cxn>
              <a:cxn ang="0">
                <a:pos x="405" y="198"/>
              </a:cxn>
              <a:cxn ang="0">
                <a:pos x="408" y="238"/>
              </a:cxn>
              <a:cxn ang="0">
                <a:pos x="408" y="283"/>
              </a:cxn>
              <a:cxn ang="0">
                <a:pos x="395" y="296"/>
              </a:cxn>
              <a:cxn ang="0">
                <a:pos x="297" y="283"/>
              </a:cxn>
              <a:cxn ang="0">
                <a:pos x="275" y="255"/>
              </a:cxn>
              <a:cxn ang="0">
                <a:pos x="271" y="404"/>
              </a:cxn>
              <a:cxn ang="0">
                <a:pos x="162" y="408"/>
              </a:cxn>
            </a:cxnLst>
            <a:rect l="0" t="0" r="r" b="b"/>
            <a:pathLst>
              <a:path w="408" h="408">
                <a:moveTo>
                  <a:pt x="162" y="408"/>
                </a:moveTo>
                <a:cubicBezTo>
                  <a:pt x="158" y="408"/>
                  <a:pt x="155" y="406"/>
                  <a:pt x="153" y="404"/>
                </a:cubicBezTo>
                <a:cubicBezTo>
                  <a:pt x="153" y="404"/>
                  <a:pt x="153" y="404"/>
                  <a:pt x="153" y="404"/>
                </a:cubicBezTo>
                <a:cubicBezTo>
                  <a:pt x="150" y="401"/>
                  <a:pt x="149" y="398"/>
                  <a:pt x="149" y="394"/>
                </a:cubicBezTo>
                <a:cubicBezTo>
                  <a:pt x="149" y="394"/>
                  <a:pt x="149" y="394"/>
                  <a:pt x="149" y="394"/>
                </a:cubicBezTo>
                <a:cubicBezTo>
                  <a:pt x="149" y="156"/>
                  <a:pt x="149" y="156"/>
                  <a:pt x="149" y="156"/>
                </a:cubicBezTo>
                <a:cubicBezTo>
                  <a:pt x="149" y="149"/>
                  <a:pt x="155" y="143"/>
                  <a:pt x="162" y="143"/>
                </a:cubicBezTo>
                <a:cubicBezTo>
                  <a:pt x="162" y="143"/>
                  <a:pt x="162" y="143"/>
                  <a:pt x="162" y="143"/>
                </a:cubicBezTo>
                <a:cubicBezTo>
                  <a:pt x="169" y="143"/>
                  <a:pt x="175" y="149"/>
                  <a:pt x="175" y="156"/>
                </a:cubicBezTo>
                <a:cubicBezTo>
                  <a:pt x="175" y="156"/>
                  <a:pt x="175" y="156"/>
                  <a:pt x="175" y="156"/>
                </a:cubicBezTo>
                <a:cubicBezTo>
                  <a:pt x="175" y="381"/>
                  <a:pt x="175" y="381"/>
                  <a:pt x="175" y="381"/>
                </a:cubicBezTo>
                <a:cubicBezTo>
                  <a:pt x="249" y="381"/>
                  <a:pt x="249" y="381"/>
                  <a:pt x="249" y="381"/>
                </a:cubicBezTo>
                <a:cubicBezTo>
                  <a:pt x="249" y="242"/>
                  <a:pt x="249" y="242"/>
                  <a:pt x="249" y="242"/>
                </a:cubicBezTo>
                <a:cubicBezTo>
                  <a:pt x="249" y="238"/>
                  <a:pt x="250" y="235"/>
                  <a:pt x="253" y="232"/>
                </a:cubicBezTo>
                <a:cubicBezTo>
                  <a:pt x="253" y="232"/>
                  <a:pt x="253" y="232"/>
                  <a:pt x="253" y="232"/>
                </a:cubicBezTo>
                <a:cubicBezTo>
                  <a:pt x="255" y="230"/>
                  <a:pt x="258" y="228"/>
                  <a:pt x="262" y="228"/>
                </a:cubicBezTo>
                <a:cubicBezTo>
                  <a:pt x="262" y="228"/>
                  <a:pt x="262" y="228"/>
                  <a:pt x="262" y="228"/>
                </a:cubicBezTo>
                <a:cubicBezTo>
                  <a:pt x="310" y="228"/>
                  <a:pt x="310" y="228"/>
                  <a:pt x="310" y="228"/>
                </a:cubicBezTo>
                <a:cubicBezTo>
                  <a:pt x="313" y="228"/>
                  <a:pt x="317" y="230"/>
                  <a:pt x="319" y="232"/>
                </a:cubicBezTo>
                <a:cubicBezTo>
                  <a:pt x="319" y="232"/>
                  <a:pt x="319" y="232"/>
                  <a:pt x="319" y="232"/>
                </a:cubicBezTo>
                <a:cubicBezTo>
                  <a:pt x="322" y="235"/>
                  <a:pt x="323" y="238"/>
                  <a:pt x="323" y="242"/>
                </a:cubicBezTo>
                <a:cubicBezTo>
                  <a:pt x="323" y="242"/>
                  <a:pt x="323" y="242"/>
                  <a:pt x="323" y="242"/>
                </a:cubicBezTo>
                <a:cubicBezTo>
                  <a:pt x="323" y="269"/>
                  <a:pt x="323" y="269"/>
                  <a:pt x="323" y="269"/>
                </a:cubicBezTo>
                <a:cubicBezTo>
                  <a:pt x="381" y="269"/>
                  <a:pt x="381" y="269"/>
                  <a:pt x="381" y="269"/>
                </a:cubicBezTo>
                <a:cubicBezTo>
                  <a:pt x="381" y="247"/>
                  <a:pt x="381" y="247"/>
                  <a:pt x="381" y="247"/>
                </a:cubicBezTo>
                <a:cubicBezTo>
                  <a:pt x="381" y="246"/>
                  <a:pt x="381" y="246"/>
                  <a:pt x="381" y="246"/>
                </a:cubicBezTo>
                <a:cubicBezTo>
                  <a:pt x="381" y="243"/>
                  <a:pt x="381" y="241"/>
                  <a:pt x="381" y="238"/>
                </a:cubicBezTo>
                <a:cubicBezTo>
                  <a:pt x="381" y="238"/>
                  <a:pt x="381" y="238"/>
                  <a:pt x="381" y="238"/>
                </a:cubicBezTo>
                <a:cubicBezTo>
                  <a:pt x="381" y="223"/>
                  <a:pt x="380" y="212"/>
                  <a:pt x="378" y="203"/>
                </a:cubicBezTo>
                <a:cubicBezTo>
                  <a:pt x="378" y="203"/>
                  <a:pt x="378" y="203"/>
                  <a:pt x="378" y="203"/>
                </a:cubicBezTo>
                <a:cubicBezTo>
                  <a:pt x="377" y="195"/>
                  <a:pt x="374" y="190"/>
                  <a:pt x="371" y="187"/>
                </a:cubicBezTo>
                <a:cubicBezTo>
                  <a:pt x="371" y="187"/>
                  <a:pt x="371" y="187"/>
                  <a:pt x="371" y="187"/>
                </a:cubicBezTo>
                <a:cubicBezTo>
                  <a:pt x="366" y="180"/>
                  <a:pt x="359" y="176"/>
                  <a:pt x="351" y="173"/>
                </a:cubicBezTo>
                <a:cubicBezTo>
                  <a:pt x="351" y="173"/>
                  <a:pt x="351" y="173"/>
                  <a:pt x="351" y="173"/>
                </a:cubicBezTo>
                <a:cubicBezTo>
                  <a:pt x="344" y="170"/>
                  <a:pt x="334" y="169"/>
                  <a:pt x="323" y="169"/>
                </a:cubicBezTo>
                <a:cubicBezTo>
                  <a:pt x="323" y="169"/>
                  <a:pt x="323" y="169"/>
                  <a:pt x="323" y="169"/>
                </a:cubicBezTo>
                <a:cubicBezTo>
                  <a:pt x="263" y="169"/>
                  <a:pt x="263" y="169"/>
                  <a:pt x="263" y="169"/>
                </a:cubicBezTo>
                <a:cubicBezTo>
                  <a:pt x="260" y="169"/>
                  <a:pt x="256" y="167"/>
                  <a:pt x="254" y="165"/>
                </a:cubicBezTo>
                <a:cubicBezTo>
                  <a:pt x="254" y="165"/>
                  <a:pt x="254" y="165"/>
                  <a:pt x="254" y="165"/>
                </a:cubicBezTo>
                <a:cubicBezTo>
                  <a:pt x="251" y="162"/>
                  <a:pt x="250" y="159"/>
                  <a:pt x="250" y="156"/>
                </a:cubicBezTo>
                <a:cubicBezTo>
                  <a:pt x="250" y="156"/>
                  <a:pt x="250" y="156"/>
                  <a:pt x="250" y="156"/>
                </a:cubicBezTo>
                <a:cubicBezTo>
                  <a:pt x="250" y="102"/>
                  <a:pt x="250" y="102"/>
                  <a:pt x="250" y="102"/>
                </a:cubicBezTo>
                <a:cubicBezTo>
                  <a:pt x="222" y="102"/>
                  <a:pt x="222" y="102"/>
                  <a:pt x="222" y="102"/>
                </a:cubicBezTo>
                <a:cubicBezTo>
                  <a:pt x="218" y="102"/>
                  <a:pt x="215" y="100"/>
                  <a:pt x="212" y="98"/>
                </a:cubicBezTo>
                <a:cubicBezTo>
                  <a:pt x="212" y="98"/>
                  <a:pt x="212" y="98"/>
                  <a:pt x="212" y="98"/>
                </a:cubicBezTo>
                <a:cubicBezTo>
                  <a:pt x="210" y="95"/>
                  <a:pt x="208" y="92"/>
                  <a:pt x="208" y="88"/>
                </a:cubicBezTo>
                <a:cubicBezTo>
                  <a:pt x="208" y="88"/>
                  <a:pt x="208" y="88"/>
                  <a:pt x="208" y="88"/>
                </a:cubicBezTo>
                <a:cubicBezTo>
                  <a:pt x="208" y="33"/>
                  <a:pt x="208" y="33"/>
                  <a:pt x="208" y="33"/>
                </a:cubicBezTo>
                <a:cubicBezTo>
                  <a:pt x="207" y="33"/>
                  <a:pt x="205" y="32"/>
                  <a:pt x="204" y="31"/>
                </a:cubicBezTo>
                <a:cubicBezTo>
                  <a:pt x="204" y="31"/>
                  <a:pt x="204" y="31"/>
                  <a:pt x="204" y="31"/>
                </a:cubicBezTo>
                <a:cubicBezTo>
                  <a:pt x="196" y="29"/>
                  <a:pt x="186" y="27"/>
                  <a:pt x="176" y="27"/>
                </a:cubicBezTo>
                <a:cubicBezTo>
                  <a:pt x="176" y="27"/>
                  <a:pt x="176" y="27"/>
                  <a:pt x="176" y="27"/>
                </a:cubicBezTo>
                <a:cubicBezTo>
                  <a:pt x="170" y="27"/>
                  <a:pt x="164" y="27"/>
                  <a:pt x="158" y="29"/>
                </a:cubicBezTo>
                <a:cubicBezTo>
                  <a:pt x="158" y="29"/>
                  <a:pt x="158" y="29"/>
                  <a:pt x="158" y="29"/>
                </a:cubicBezTo>
                <a:cubicBezTo>
                  <a:pt x="152" y="31"/>
                  <a:pt x="146" y="35"/>
                  <a:pt x="141" y="40"/>
                </a:cubicBezTo>
                <a:cubicBezTo>
                  <a:pt x="141" y="40"/>
                  <a:pt x="141" y="40"/>
                  <a:pt x="141" y="40"/>
                </a:cubicBezTo>
                <a:cubicBezTo>
                  <a:pt x="134" y="46"/>
                  <a:pt x="128" y="56"/>
                  <a:pt x="124" y="69"/>
                </a:cubicBezTo>
                <a:cubicBezTo>
                  <a:pt x="124" y="69"/>
                  <a:pt x="124" y="69"/>
                  <a:pt x="124" y="69"/>
                </a:cubicBezTo>
                <a:cubicBezTo>
                  <a:pt x="119" y="81"/>
                  <a:pt x="116" y="97"/>
                  <a:pt x="113" y="113"/>
                </a:cubicBezTo>
                <a:cubicBezTo>
                  <a:pt x="113" y="113"/>
                  <a:pt x="113" y="113"/>
                  <a:pt x="113" y="113"/>
                </a:cubicBezTo>
                <a:cubicBezTo>
                  <a:pt x="107" y="147"/>
                  <a:pt x="102" y="186"/>
                  <a:pt x="89" y="221"/>
                </a:cubicBezTo>
                <a:cubicBezTo>
                  <a:pt x="89" y="221"/>
                  <a:pt x="89" y="221"/>
                  <a:pt x="89" y="221"/>
                </a:cubicBezTo>
                <a:cubicBezTo>
                  <a:pt x="63" y="287"/>
                  <a:pt x="25" y="329"/>
                  <a:pt x="24" y="329"/>
                </a:cubicBezTo>
                <a:cubicBezTo>
                  <a:pt x="24" y="329"/>
                  <a:pt x="24" y="329"/>
                  <a:pt x="24" y="329"/>
                </a:cubicBezTo>
                <a:cubicBezTo>
                  <a:pt x="19" y="335"/>
                  <a:pt x="11" y="335"/>
                  <a:pt x="6" y="330"/>
                </a:cubicBezTo>
                <a:cubicBezTo>
                  <a:pt x="6" y="330"/>
                  <a:pt x="6" y="330"/>
                  <a:pt x="6" y="330"/>
                </a:cubicBezTo>
                <a:cubicBezTo>
                  <a:pt x="0" y="325"/>
                  <a:pt x="0" y="317"/>
                  <a:pt x="5" y="311"/>
                </a:cubicBezTo>
                <a:cubicBezTo>
                  <a:pt x="5" y="311"/>
                  <a:pt x="5" y="311"/>
                  <a:pt x="5" y="311"/>
                </a:cubicBezTo>
                <a:cubicBezTo>
                  <a:pt x="5" y="311"/>
                  <a:pt x="5" y="311"/>
                  <a:pt x="5" y="311"/>
                </a:cubicBezTo>
                <a:cubicBezTo>
                  <a:pt x="5" y="311"/>
                  <a:pt x="5" y="311"/>
                  <a:pt x="5" y="311"/>
                </a:cubicBezTo>
                <a:cubicBezTo>
                  <a:pt x="5" y="311"/>
                  <a:pt x="5" y="311"/>
                  <a:pt x="5" y="311"/>
                </a:cubicBezTo>
                <a:cubicBezTo>
                  <a:pt x="5" y="311"/>
                  <a:pt x="5" y="311"/>
                  <a:pt x="5" y="311"/>
                </a:cubicBezTo>
                <a:cubicBezTo>
                  <a:pt x="5" y="311"/>
                  <a:pt x="6" y="310"/>
                  <a:pt x="6" y="310"/>
                </a:cubicBezTo>
                <a:cubicBezTo>
                  <a:pt x="6" y="310"/>
                  <a:pt x="6" y="310"/>
                  <a:pt x="6" y="310"/>
                </a:cubicBezTo>
                <a:cubicBezTo>
                  <a:pt x="7" y="309"/>
                  <a:pt x="9" y="307"/>
                  <a:pt x="10" y="305"/>
                </a:cubicBezTo>
                <a:cubicBezTo>
                  <a:pt x="10" y="305"/>
                  <a:pt x="10" y="305"/>
                  <a:pt x="10" y="305"/>
                </a:cubicBezTo>
                <a:cubicBezTo>
                  <a:pt x="14" y="300"/>
                  <a:pt x="19" y="293"/>
                  <a:pt x="25" y="285"/>
                </a:cubicBezTo>
                <a:cubicBezTo>
                  <a:pt x="25" y="285"/>
                  <a:pt x="25" y="285"/>
                  <a:pt x="25" y="285"/>
                </a:cubicBezTo>
                <a:cubicBezTo>
                  <a:pt x="37" y="267"/>
                  <a:pt x="52" y="242"/>
                  <a:pt x="64" y="211"/>
                </a:cubicBezTo>
                <a:cubicBezTo>
                  <a:pt x="64" y="211"/>
                  <a:pt x="64" y="211"/>
                  <a:pt x="64" y="211"/>
                </a:cubicBezTo>
                <a:cubicBezTo>
                  <a:pt x="73" y="188"/>
                  <a:pt x="78" y="162"/>
                  <a:pt x="82" y="135"/>
                </a:cubicBezTo>
                <a:cubicBezTo>
                  <a:pt x="82" y="135"/>
                  <a:pt x="82" y="135"/>
                  <a:pt x="82" y="135"/>
                </a:cubicBezTo>
                <a:cubicBezTo>
                  <a:pt x="87" y="109"/>
                  <a:pt x="91" y="82"/>
                  <a:pt x="99" y="60"/>
                </a:cubicBezTo>
                <a:cubicBezTo>
                  <a:pt x="99" y="60"/>
                  <a:pt x="99" y="60"/>
                  <a:pt x="99" y="60"/>
                </a:cubicBezTo>
                <a:cubicBezTo>
                  <a:pt x="104" y="45"/>
                  <a:pt x="111" y="31"/>
                  <a:pt x="123" y="20"/>
                </a:cubicBezTo>
                <a:cubicBezTo>
                  <a:pt x="123" y="20"/>
                  <a:pt x="123" y="20"/>
                  <a:pt x="123" y="20"/>
                </a:cubicBezTo>
                <a:cubicBezTo>
                  <a:pt x="131" y="12"/>
                  <a:pt x="140" y="7"/>
                  <a:pt x="149" y="4"/>
                </a:cubicBezTo>
                <a:cubicBezTo>
                  <a:pt x="149" y="4"/>
                  <a:pt x="149" y="4"/>
                  <a:pt x="149" y="4"/>
                </a:cubicBezTo>
                <a:cubicBezTo>
                  <a:pt x="158" y="1"/>
                  <a:pt x="168" y="0"/>
                  <a:pt x="176" y="0"/>
                </a:cubicBezTo>
                <a:cubicBezTo>
                  <a:pt x="176" y="0"/>
                  <a:pt x="176" y="0"/>
                  <a:pt x="176" y="0"/>
                </a:cubicBezTo>
                <a:cubicBezTo>
                  <a:pt x="205" y="0"/>
                  <a:pt x="227" y="12"/>
                  <a:pt x="228" y="13"/>
                </a:cubicBezTo>
                <a:cubicBezTo>
                  <a:pt x="228" y="13"/>
                  <a:pt x="228" y="13"/>
                  <a:pt x="228" y="13"/>
                </a:cubicBezTo>
                <a:cubicBezTo>
                  <a:pt x="232" y="15"/>
                  <a:pt x="235" y="20"/>
                  <a:pt x="235" y="24"/>
                </a:cubicBezTo>
                <a:cubicBezTo>
                  <a:pt x="235" y="24"/>
                  <a:pt x="235" y="24"/>
                  <a:pt x="235" y="24"/>
                </a:cubicBezTo>
                <a:cubicBezTo>
                  <a:pt x="235" y="75"/>
                  <a:pt x="235" y="75"/>
                  <a:pt x="235" y="75"/>
                </a:cubicBezTo>
                <a:cubicBezTo>
                  <a:pt x="263" y="75"/>
                  <a:pt x="263" y="75"/>
                  <a:pt x="263" y="75"/>
                </a:cubicBezTo>
                <a:cubicBezTo>
                  <a:pt x="267" y="75"/>
                  <a:pt x="270" y="76"/>
                  <a:pt x="273" y="79"/>
                </a:cubicBezTo>
                <a:cubicBezTo>
                  <a:pt x="273" y="79"/>
                  <a:pt x="273" y="79"/>
                  <a:pt x="273" y="79"/>
                </a:cubicBezTo>
                <a:cubicBezTo>
                  <a:pt x="275" y="82"/>
                  <a:pt x="277" y="85"/>
                  <a:pt x="277" y="88"/>
                </a:cubicBezTo>
                <a:cubicBezTo>
                  <a:pt x="277" y="88"/>
                  <a:pt x="277" y="88"/>
                  <a:pt x="277" y="88"/>
                </a:cubicBezTo>
                <a:cubicBezTo>
                  <a:pt x="277" y="142"/>
                  <a:pt x="277" y="142"/>
                  <a:pt x="277" y="142"/>
                </a:cubicBezTo>
                <a:cubicBezTo>
                  <a:pt x="324" y="142"/>
                  <a:pt x="324" y="142"/>
                  <a:pt x="324" y="142"/>
                </a:cubicBezTo>
                <a:cubicBezTo>
                  <a:pt x="324" y="142"/>
                  <a:pt x="324" y="142"/>
                  <a:pt x="324" y="142"/>
                </a:cubicBezTo>
                <a:cubicBezTo>
                  <a:pt x="336" y="142"/>
                  <a:pt x="349" y="144"/>
                  <a:pt x="360" y="148"/>
                </a:cubicBezTo>
                <a:cubicBezTo>
                  <a:pt x="360" y="148"/>
                  <a:pt x="360" y="148"/>
                  <a:pt x="360" y="148"/>
                </a:cubicBezTo>
                <a:cubicBezTo>
                  <a:pt x="372" y="152"/>
                  <a:pt x="383" y="159"/>
                  <a:pt x="391" y="169"/>
                </a:cubicBezTo>
                <a:cubicBezTo>
                  <a:pt x="391" y="169"/>
                  <a:pt x="391" y="169"/>
                  <a:pt x="391" y="169"/>
                </a:cubicBezTo>
                <a:cubicBezTo>
                  <a:pt x="398" y="177"/>
                  <a:pt x="402" y="186"/>
                  <a:pt x="405" y="198"/>
                </a:cubicBezTo>
                <a:cubicBezTo>
                  <a:pt x="405" y="198"/>
                  <a:pt x="405" y="198"/>
                  <a:pt x="405" y="198"/>
                </a:cubicBezTo>
                <a:cubicBezTo>
                  <a:pt x="407" y="209"/>
                  <a:pt x="408" y="222"/>
                  <a:pt x="408" y="238"/>
                </a:cubicBezTo>
                <a:cubicBezTo>
                  <a:pt x="408" y="238"/>
                  <a:pt x="408" y="238"/>
                  <a:pt x="408" y="238"/>
                </a:cubicBezTo>
                <a:cubicBezTo>
                  <a:pt x="408" y="241"/>
                  <a:pt x="408" y="244"/>
                  <a:pt x="408" y="246"/>
                </a:cubicBezTo>
                <a:cubicBezTo>
                  <a:pt x="408" y="246"/>
                  <a:pt x="408" y="246"/>
                  <a:pt x="408" y="246"/>
                </a:cubicBezTo>
                <a:cubicBezTo>
                  <a:pt x="408" y="283"/>
                  <a:pt x="408" y="283"/>
                  <a:pt x="408" y="283"/>
                </a:cubicBezTo>
                <a:cubicBezTo>
                  <a:pt x="408" y="286"/>
                  <a:pt x="407" y="290"/>
                  <a:pt x="404" y="292"/>
                </a:cubicBezTo>
                <a:cubicBezTo>
                  <a:pt x="404" y="292"/>
                  <a:pt x="404" y="292"/>
                  <a:pt x="404" y="292"/>
                </a:cubicBezTo>
                <a:cubicBezTo>
                  <a:pt x="402" y="295"/>
                  <a:pt x="398" y="296"/>
                  <a:pt x="395" y="296"/>
                </a:cubicBezTo>
                <a:cubicBezTo>
                  <a:pt x="395" y="296"/>
                  <a:pt x="395" y="296"/>
                  <a:pt x="395" y="296"/>
                </a:cubicBezTo>
                <a:cubicBezTo>
                  <a:pt x="310" y="296"/>
                  <a:pt x="310" y="296"/>
                  <a:pt x="310" y="296"/>
                </a:cubicBezTo>
                <a:cubicBezTo>
                  <a:pt x="303" y="296"/>
                  <a:pt x="297" y="290"/>
                  <a:pt x="297" y="283"/>
                </a:cubicBezTo>
                <a:cubicBezTo>
                  <a:pt x="297" y="283"/>
                  <a:pt x="297" y="283"/>
                  <a:pt x="297" y="283"/>
                </a:cubicBezTo>
                <a:cubicBezTo>
                  <a:pt x="297" y="255"/>
                  <a:pt x="297" y="255"/>
                  <a:pt x="297" y="255"/>
                </a:cubicBezTo>
                <a:cubicBezTo>
                  <a:pt x="275" y="255"/>
                  <a:pt x="275" y="255"/>
                  <a:pt x="275" y="255"/>
                </a:cubicBezTo>
                <a:cubicBezTo>
                  <a:pt x="275" y="394"/>
                  <a:pt x="275" y="394"/>
                  <a:pt x="275" y="394"/>
                </a:cubicBezTo>
                <a:cubicBezTo>
                  <a:pt x="275" y="398"/>
                  <a:pt x="274" y="401"/>
                  <a:pt x="271" y="404"/>
                </a:cubicBezTo>
                <a:cubicBezTo>
                  <a:pt x="271" y="404"/>
                  <a:pt x="271" y="404"/>
                  <a:pt x="271" y="404"/>
                </a:cubicBezTo>
                <a:cubicBezTo>
                  <a:pt x="269" y="406"/>
                  <a:pt x="266" y="408"/>
                  <a:pt x="262" y="408"/>
                </a:cubicBezTo>
                <a:cubicBezTo>
                  <a:pt x="262" y="408"/>
                  <a:pt x="262" y="408"/>
                  <a:pt x="262" y="408"/>
                </a:cubicBezTo>
                <a:cubicBezTo>
                  <a:pt x="162" y="408"/>
                  <a:pt x="162" y="408"/>
                  <a:pt x="162" y="40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616"/>
          <p:cNvSpPr>
            <a:spLocks/>
          </p:cNvSpPr>
          <p:nvPr userDrawn="1"/>
        </p:nvSpPr>
        <p:spPr bwMode="auto">
          <a:xfrm>
            <a:off x="11096544" y="3043346"/>
            <a:ext cx="496888" cy="409574"/>
          </a:xfrm>
          <a:custGeom>
            <a:avLst/>
            <a:gdLst/>
            <a:ahLst/>
            <a:cxnLst>
              <a:cxn ang="0">
                <a:pos x="439" y="11"/>
              </a:cxn>
              <a:cxn ang="0">
                <a:pos x="318" y="78"/>
              </a:cxn>
              <a:cxn ang="0">
                <a:pos x="230" y="141"/>
              </a:cxn>
              <a:cxn ang="0">
                <a:pos x="191" y="159"/>
              </a:cxn>
              <a:cxn ang="0">
                <a:pos x="162" y="198"/>
              </a:cxn>
              <a:cxn ang="0">
                <a:pos x="248" y="168"/>
              </a:cxn>
              <a:cxn ang="0">
                <a:pos x="361" y="95"/>
              </a:cxn>
              <a:cxn ang="0">
                <a:pos x="376" y="202"/>
              </a:cxn>
              <a:cxn ang="0">
                <a:pos x="29" y="214"/>
              </a:cxn>
              <a:cxn ang="0">
                <a:pos x="88" y="178"/>
              </a:cxn>
              <a:cxn ang="0">
                <a:pos x="63" y="129"/>
              </a:cxn>
              <a:cxn ang="0">
                <a:pos x="89" y="56"/>
              </a:cxn>
              <a:cxn ang="0">
                <a:pos x="301" y="35"/>
              </a:cxn>
            </a:cxnLst>
            <a:rect l="0" t="0" r="r" b="b"/>
            <a:pathLst>
              <a:path w="439" h="363">
                <a:moveTo>
                  <a:pt x="439" y="11"/>
                </a:moveTo>
                <a:cubicBezTo>
                  <a:pt x="439" y="11"/>
                  <a:pt x="372" y="42"/>
                  <a:pt x="318" y="78"/>
                </a:cubicBezTo>
                <a:cubicBezTo>
                  <a:pt x="276" y="106"/>
                  <a:pt x="239" y="135"/>
                  <a:pt x="230" y="141"/>
                </a:cubicBezTo>
                <a:cubicBezTo>
                  <a:pt x="221" y="144"/>
                  <a:pt x="205" y="145"/>
                  <a:pt x="191" y="159"/>
                </a:cubicBezTo>
                <a:cubicBezTo>
                  <a:pt x="181" y="169"/>
                  <a:pt x="176" y="191"/>
                  <a:pt x="162" y="198"/>
                </a:cubicBezTo>
                <a:cubicBezTo>
                  <a:pt x="208" y="217"/>
                  <a:pt x="241" y="170"/>
                  <a:pt x="248" y="168"/>
                </a:cubicBezTo>
                <a:cubicBezTo>
                  <a:pt x="255" y="165"/>
                  <a:pt x="358" y="97"/>
                  <a:pt x="361" y="95"/>
                </a:cubicBezTo>
                <a:cubicBezTo>
                  <a:pt x="409" y="136"/>
                  <a:pt x="376" y="202"/>
                  <a:pt x="376" y="202"/>
                </a:cubicBezTo>
                <a:cubicBezTo>
                  <a:pt x="313" y="330"/>
                  <a:pt x="0" y="363"/>
                  <a:pt x="29" y="214"/>
                </a:cubicBezTo>
                <a:cubicBezTo>
                  <a:pt x="35" y="194"/>
                  <a:pt x="56" y="182"/>
                  <a:pt x="88" y="178"/>
                </a:cubicBezTo>
                <a:cubicBezTo>
                  <a:pt x="121" y="174"/>
                  <a:pt x="125" y="131"/>
                  <a:pt x="63" y="129"/>
                </a:cubicBezTo>
                <a:cubicBezTo>
                  <a:pt x="22" y="128"/>
                  <a:pt x="68" y="77"/>
                  <a:pt x="89" y="56"/>
                </a:cubicBezTo>
                <a:cubicBezTo>
                  <a:pt x="135" y="11"/>
                  <a:pt x="214" y="0"/>
                  <a:pt x="301" y="35"/>
                </a:cubicBezTo>
              </a:path>
            </a:pathLst>
          </a:custGeom>
          <a:noFill/>
          <a:ln w="30163"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624"/>
          <p:cNvSpPr>
            <a:spLocks/>
          </p:cNvSpPr>
          <p:nvPr userDrawn="1"/>
        </p:nvSpPr>
        <p:spPr bwMode="auto">
          <a:xfrm>
            <a:off x="11115594" y="2407661"/>
            <a:ext cx="458788" cy="468313"/>
          </a:xfrm>
          <a:custGeom>
            <a:avLst/>
            <a:gdLst/>
            <a:ahLst/>
            <a:cxnLst>
              <a:cxn ang="0">
                <a:pos x="198" y="5"/>
              </a:cxn>
              <a:cxn ang="0">
                <a:pos x="186" y="41"/>
              </a:cxn>
              <a:cxn ang="0">
                <a:pos x="145" y="74"/>
              </a:cxn>
              <a:cxn ang="0">
                <a:pos x="112" y="60"/>
              </a:cxn>
              <a:cxn ang="0">
                <a:pos x="80" y="70"/>
              </a:cxn>
              <a:cxn ang="0">
                <a:pos x="79" y="108"/>
              </a:cxn>
              <a:cxn ang="0">
                <a:pos x="61" y="93"/>
              </a:cxn>
              <a:cxn ang="0">
                <a:pos x="1" y="110"/>
              </a:cxn>
              <a:cxn ang="0">
                <a:pos x="22" y="165"/>
              </a:cxn>
              <a:cxn ang="0">
                <a:pos x="96" y="286"/>
              </a:cxn>
              <a:cxn ang="0">
                <a:pos x="79" y="344"/>
              </a:cxn>
              <a:cxn ang="0">
                <a:pos x="247" y="406"/>
              </a:cxn>
              <a:cxn ang="0">
                <a:pos x="258" y="390"/>
              </a:cxn>
              <a:cxn ang="0">
                <a:pos x="284" y="355"/>
              </a:cxn>
              <a:cxn ang="0">
                <a:pos x="355" y="372"/>
              </a:cxn>
              <a:cxn ang="0">
                <a:pos x="400" y="318"/>
              </a:cxn>
              <a:cxn ang="0">
                <a:pos x="363" y="228"/>
              </a:cxn>
              <a:cxn ang="0">
                <a:pos x="345" y="259"/>
              </a:cxn>
              <a:cxn ang="0">
                <a:pos x="346" y="349"/>
              </a:cxn>
              <a:cxn ang="0">
                <a:pos x="282" y="330"/>
              </a:cxn>
              <a:cxn ang="0">
                <a:pos x="232" y="380"/>
              </a:cxn>
              <a:cxn ang="0">
                <a:pos x="105" y="348"/>
              </a:cxn>
              <a:cxn ang="0">
                <a:pos x="123" y="263"/>
              </a:cxn>
              <a:cxn ang="0">
                <a:pos x="28" y="141"/>
              </a:cxn>
              <a:cxn ang="0">
                <a:pos x="56" y="119"/>
              </a:cxn>
              <a:cxn ang="0">
                <a:pos x="80" y="133"/>
              </a:cxn>
              <a:cxn ang="0">
                <a:pos x="123" y="117"/>
              </a:cxn>
              <a:cxn ang="0">
                <a:pos x="119" y="105"/>
              </a:cxn>
              <a:cxn ang="0">
                <a:pos x="128" y="94"/>
              </a:cxn>
              <a:cxn ang="0">
                <a:pos x="167" y="87"/>
              </a:cxn>
              <a:cxn ang="0">
                <a:pos x="211" y="42"/>
              </a:cxn>
              <a:cxn ang="0">
                <a:pos x="211" y="32"/>
              </a:cxn>
              <a:cxn ang="0">
                <a:pos x="221" y="25"/>
              </a:cxn>
              <a:cxn ang="0">
                <a:pos x="368" y="157"/>
              </a:cxn>
              <a:cxn ang="0">
                <a:pos x="320" y="228"/>
              </a:cxn>
              <a:cxn ang="0">
                <a:pos x="333" y="241"/>
              </a:cxn>
              <a:cxn ang="0">
                <a:pos x="386" y="178"/>
              </a:cxn>
              <a:cxn ang="0">
                <a:pos x="403" y="103"/>
              </a:cxn>
              <a:cxn ang="0">
                <a:pos x="393" y="87"/>
              </a:cxn>
              <a:cxn ang="0">
                <a:pos x="225" y="0"/>
              </a:cxn>
            </a:cxnLst>
            <a:rect l="0" t="0" r="r" b="b"/>
            <a:pathLst>
              <a:path w="406" h="414">
                <a:moveTo>
                  <a:pt x="225" y="0"/>
                </a:moveTo>
                <a:cubicBezTo>
                  <a:pt x="222" y="0"/>
                  <a:pt x="207" y="1"/>
                  <a:pt x="198" y="5"/>
                </a:cubicBezTo>
                <a:cubicBezTo>
                  <a:pt x="184" y="10"/>
                  <a:pt x="185" y="24"/>
                  <a:pt x="186" y="33"/>
                </a:cubicBezTo>
                <a:cubicBezTo>
                  <a:pt x="186" y="36"/>
                  <a:pt x="186" y="38"/>
                  <a:pt x="186" y="41"/>
                </a:cubicBezTo>
                <a:cubicBezTo>
                  <a:pt x="185" y="44"/>
                  <a:pt x="179" y="52"/>
                  <a:pt x="172" y="52"/>
                </a:cubicBezTo>
                <a:cubicBezTo>
                  <a:pt x="156" y="51"/>
                  <a:pt x="149" y="65"/>
                  <a:pt x="145" y="74"/>
                </a:cubicBezTo>
                <a:cubicBezTo>
                  <a:pt x="143" y="73"/>
                  <a:pt x="141" y="72"/>
                  <a:pt x="138" y="71"/>
                </a:cubicBezTo>
                <a:cubicBezTo>
                  <a:pt x="130" y="68"/>
                  <a:pt x="120" y="63"/>
                  <a:pt x="112" y="60"/>
                </a:cubicBezTo>
                <a:cubicBezTo>
                  <a:pt x="103" y="57"/>
                  <a:pt x="88" y="51"/>
                  <a:pt x="82" y="63"/>
                </a:cubicBezTo>
                <a:cubicBezTo>
                  <a:pt x="81" y="65"/>
                  <a:pt x="80" y="67"/>
                  <a:pt x="80" y="70"/>
                </a:cubicBezTo>
                <a:cubicBezTo>
                  <a:pt x="80" y="76"/>
                  <a:pt x="84" y="86"/>
                  <a:pt x="93" y="107"/>
                </a:cubicBezTo>
                <a:cubicBezTo>
                  <a:pt x="89" y="108"/>
                  <a:pt x="84" y="108"/>
                  <a:pt x="79" y="108"/>
                </a:cubicBezTo>
                <a:cubicBezTo>
                  <a:pt x="77" y="106"/>
                  <a:pt x="75" y="102"/>
                  <a:pt x="73" y="100"/>
                </a:cubicBezTo>
                <a:cubicBezTo>
                  <a:pt x="72" y="97"/>
                  <a:pt x="68" y="93"/>
                  <a:pt x="61" y="93"/>
                </a:cubicBezTo>
                <a:cubicBezTo>
                  <a:pt x="53" y="93"/>
                  <a:pt x="35" y="97"/>
                  <a:pt x="31" y="98"/>
                </a:cubicBezTo>
                <a:cubicBezTo>
                  <a:pt x="8" y="103"/>
                  <a:pt x="4" y="105"/>
                  <a:pt x="1" y="110"/>
                </a:cubicBezTo>
                <a:cubicBezTo>
                  <a:pt x="0" y="112"/>
                  <a:pt x="0" y="114"/>
                  <a:pt x="0" y="116"/>
                </a:cubicBezTo>
                <a:cubicBezTo>
                  <a:pt x="0" y="130"/>
                  <a:pt x="1" y="163"/>
                  <a:pt x="22" y="165"/>
                </a:cubicBezTo>
                <a:cubicBezTo>
                  <a:pt x="30" y="166"/>
                  <a:pt x="65" y="182"/>
                  <a:pt x="76" y="198"/>
                </a:cubicBezTo>
                <a:cubicBezTo>
                  <a:pt x="90" y="219"/>
                  <a:pt x="103" y="243"/>
                  <a:pt x="96" y="286"/>
                </a:cubicBezTo>
                <a:cubicBezTo>
                  <a:pt x="89" y="329"/>
                  <a:pt x="79" y="344"/>
                  <a:pt x="78" y="344"/>
                </a:cubicBezTo>
                <a:cubicBezTo>
                  <a:pt x="79" y="344"/>
                  <a:pt x="79" y="344"/>
                  <a:pt x="79" y="344"/>
                </a:cubicBezTo>
                <a:cubicBezTo>
                  <a:pt x="74" y="349"/>
                  <a:pt x="75" y="357"/>
                  <a:pt x="81" y="361"/>
                </a:cubicBezTo>
                <a:cubicBezTo>
                  <a:pt x="83" y="363"/>
                  <a:pt x="148" y="414"/>
                  <a:pt x="247" y="406"/>
                </a:cubicBezTo>
                <a:cubicBezTo>
                  <a:pt x="251" y="405"/>
                  <a:pt x="254" y="403"/>
                  <a:pt x="256" y="400"/>
                </a:cubicBezTo>
                <a:cubicBezTo>
                  <a:pt x="259" y="397"/>
                  <a:pt x="259" y="393"/>
                  <a:pt x="258" y="390"/>
                </a:cubicBezTo>
                <a:cubicBezTo>
                  <a:pt x="257" y="386"/>
                  <a:pt x="255" y="373"/>
                  <a:pt x="261" y="365"/>
                </a:cubicBezTo>
                <a:cubicBezTo>
                  <a:pt x="265" y="359"/>
                  <a:pt x="273" y="356"/>
                  <a:pt x="284" y="355"/>
                </a:cubicBezTo>
                <a:cubicBezTo>
                  <a:pt x="307" y="353"/>
                  <a:pt x="314" y="359"/>
                  <a:pt x="321" y="365"/>
                </a:cubicBezTo>
                <a:cubicBezTo>
                  <a:pt x="328" y="371"/>
                  <a:pt x="338" y="379"/>
                  <a:pt x="355" y="372"/>
                </a:cubicBezTo>
                <a:cubicBezTo>
                  <a:pt x="382" y="362"/>
                  <a:pt x="402" y="336"/>
                  <a:pt x="402" y="335"/>
                </a:cubicBezTo>
                <a:cubicBezTo>
                  <a:pt x="406" y="330"/>
                  <a:pt x="405" y="322"/>
                  <a:pt x="400" y="318"/>
                </a:cubicBezTo>
                <a:cubicBezTo>
                  <a:pt x="399" y="317"/>
                  <a:pt x="362" y="287"/>
                  <a:pt x="372" y="243"/>
                </a:cubicBezTo>
                <a:cubicBezTo>
                  <a:pt x="374" y="236"/>
                  <a:pt x="370" y="230"/>
                  <a:pt x="363" y="228"/>
                </a:cubicBezTo>
                <a:cubicBezTo>
                  <a:pt x="357" y="226"/>
                  <a:pt x="350" y="230"/>
                  <a:pt x="348" y="237"/>
                </a:cubicBezTo>
                <a:cubicBezTo>
                  <a:pt x="346" y="245"/>
                  <a:pt x="345" y="252"/>
                  <a:pt x="345" y="259"/>
                </a:cubicBezTo>
                <a:cubicBezTo>
                  <a:pt x="345" y="292"/>
                  <a:pt x="363" y="316"/>
                  <a:pt x="375" y="328"/>
                </a:cubicBezTo>
                <a:cubicBezTo>
                  <a:pt x="368" y="335"/>
                  <a:pt x="358" y="344"/>
                  <a:pt x="346" y="349"/>
                </a:cubicBezTo>
                <a:cubicBezTo>
                  <a:pt x="342" y="351"/>
                  <a:pt x="342" y="351"/>
                  <a:pt x="337" y="346"/>
                </a:cubicBezTo>
                <a:cubicBezTo>
                  <a:pt x="328" y="339"/>
                  <a:pt x="315" y="328"/>
                  <a:pt x="282" y="330"/>
                </a:cubicBezTo>
                <a:cubicBezTo>
                  <a:pt x="263" y="331"/>
                  <a:pt x="249" y="338"/>
                  <a:pt x="241" y="350"/>
                </a:cubicBezTo>
                <a:cubicBezTo>
                  <a:pt x="234" y="360"/>
                  <a:pt x="232" y="371"/>
                  <a:pt x="232" y="380"/>
                </a:cubicBezTo>
                <a:cubicBezTo>
                  <a:pt x="232" y="380"/>
                  <a:pt x="232" y="381"/>
                  <a:pt x="232" y="381"/>
                </a:cubicBezTo>
                <a:cubicBezTo>
                  <a:pt x="169" y="383"/>
                  <a:pt x="123" y="359"/>
                  <a:pt x="105" y="348"/>
                </a:cubicBezTo>
                <a:cubicBezTo>
                  <a:pt x="109" y="337"/>
                  <a:pt x="116" y="319"/>
                  <a:pt x="121" y="290"/>
                </a:cubicBezTo>
                <a:cubicBezTo>
                  <a:pt x="122" y="280"/>
                  <a:pt x="123" y="272"/>
                  <a:pt x="123" y="263"/>
                </a:cubicBezTo>
                <a:cubicBezTo>
                  <a:pt x="123" y="223"/>
                  <a:pt x="106" y="199"/>
                  <a:pt x="96" y="184"/>
                </a:cubicBezTo>
                <a:cubicBezTo>
                  <a:pt x="82" y="163"/>
                  <a:pt x="45" y="145"/>
                  <a:pt x="28" y="141"/>
                </a:cubicBezTo>
                <a:cubicBezTo>
                  <a:pt x="27" y="138"/>
                  <a:pt x="26" y="132"/>
                  <a:pt x="25" y="125"/>
                </a:cubicBezTo>
                <a:cubicBezTo>
                  <a:pt x="33" y="123"/>
                  <a:pt x="48" y="120"/>
                  <a:pt x="56" y="119"/>
                </a:cubicBezTo>
                <a:cubicBezTo>
                  <a:pt x="62" y="129"/>
                  <a:pt x="67" y="135"/>
                  <a:pt x="75" y="134"/>
                </a:cubicBezTo>
                <a:cubicBezTo>
                  <a:pt x="76" y="134"/>
                  <a:pt x="80" y="133"/>
                  <a:pt x="80" y="133"/>
                </a:cubicBezTo>
                <a:cubicBezTo>
                  <a:pt x="110" y="131"/>
                  <a:pt x="116" y="130"/>
                  <a:pt x="121" y="124"/>
                </a:cubicBezTo>
                <a:cubicBezTo>
                  <a:pt x="122" y="122"/>
                  <a:pt x="123" y="119"/>
                  <a:pt x="123" y="117"/>
                </a:cubicBezTo>
                <a:cubicBezTo>
                  <a:pt x="123" y="115"/>
                  <a:pt x="123" y="114"/>
                  <a:pt x="122" y="112"/>
                </a:cubicBezTo>
                <a:cubicBezTo>
                  <a:pt x="119" y="105"/>
                  <a:pt x="119" y="105"/>
                  <a:pt x="119" y="105"/>
                </a:cubicBezTo>
                <a:cubicBezTo>
                  <a:pt x="116" y="98"/>
                  <a:pt x="113" y="92"/>
                  <a:pt x="111" y="87"/>
                </a:cubicBezTo>
                <a:cubicBezTo>
                  <a:pt x="117" y="89"/>
                  <a:pt x="124" y="92"/>
                  <a:pt x="128" y="94"/>
                </a:cubicBezTo>
                <a:cubicBezTo>
                  <a:pt x="145" y="101"/>
                  <a:pt x="147" y="103"/>
                  <a:pt x="152" y="102"/>
                </a:cubicBezTo>
                <a:cubicBezTo>
                  <a:pt x="161" y="102"/>
                  <a:pt x="164" y="94"/>
                  <a:pt x="167" y="87"/>
                </a:cubicBezTo>
                <a:cubicBezTo>
                  <a:pt x="168" y="85"/>
                  <a:pt x="170" y="79"/>
                  <a:pt x="172" y="77"/>
                </a:cubicBezTo>
                <a:cubicBezTo>
                  <a:pt x="192" y="77"/>
                  <a:pt x="209" y="59"/>
                  <a:pt x="211" y="42"/>
                </a:cubicBezTo>
                <a:cubicBezTo>
                  <a:pt x="211" y="41"/>
                  <a:pt x="211" y="40"/>
                  <a:pt x="211" y="38"/>
                </a:cubicBezTo>
                <a:cubicBezTo>
                  <a:pt x="211" y="36"/>
                  <a:pt x="211" y="34"/>
                  <a:pt x="211" y="32"/>
                </a:cubicBezTo>
                <a:cubicBezTo>
                  <a:pt x="210" y="30"/>
                  <a:pt x="210" y="28"/>
                  <a:pt x="210" y="27"/>
                </a:cubicBezTo>
                <a:cubicBezTo>
                  <a:pt x="213" y="26"/>
                  <a:pt x="217" y="26"/>
                  <a:pt x="221" y="25"/>
                </a:cubicBezTo>
                <a:cubicBezTo>
                  <a:pt x="237" y="40"/>
                  <a:pt x="296" y="90"/>
                  <a:pt x="375" y="109"/>
                </a:cubicBezTo>
                <a:cubicBezTo>
                  <a:pt x="372" y="121"/>
                  <a:pt x="368" y="140"/>
                  <a:pt x="368" y="157"/>
                </a:cubicBezTo>
                <a:cubicBezTo>
                  <a:pt x="368" y="157"/>
                  <a:pt x="368" y="158"/>
                  <a:pt x="368" y="159"/>
                </a:cubicBezTo>
                <a:cubicBezTo>
                  <a:pt x="353" y="167"/>
                  <a:pt x="321" y="190"/>
                  <a:pt x="320" y="228"/>
                </a:cubicBezTo>
                <a:cubicBezTo>
                  <a:pt x="320" y="228"/>
                  <a:pt x="320" y="228"/>
                  <a:pt x="320" y="228"/>
                </a:cubicBezTo>
                <a:cubicBezTo>
                  <a:pt x="320" y="235"/>
                  <a:pt x="326" y="241"/>
                  <a:pt x="333" y="241"/>
                </a:cubicBezTo>
                <a:cubicBezTo>
                  <a:pt x="339" y="241"/>
                  <a:pt x="345" y="235"/>
                  <a:pt x="345" y="228"/>
                </a:cubicBezTo>
                <a:cubicBezTo>
                  <a:pt x="345" y="195"/>
                  <a:pt x="386" y="178"/>
                  <a:pt x="386" y="178"/>
                </a:cubicBezTo>
                <a:cubicBezTo>
                  <a:pt x="391" y="175"/>
                  <a:pt x="394" y="170"/>
                  <a:pt x="394" y="164"/>
                </a:cubicBezTo>
                <a:cubicBezTo>
                  <a:pt x="391" y="146"/>
                  <a:pt x="399" y="114"/>
                  <a:pt x="403" y="103"/>
                </a:cubicBezTo>
                <a:cubicBezTo>
                  <a:pt x="404" y="100"/>
                  <a:pt x="403" y="96"/>
                  <a:pt x="402" y="93"/>
                </a:cubicBezTo>
                <a:cubicBezTo>
                  <a:pt x="400" y="90"/>
                  <a:pt x="397" y="88"/>
                  <a:pt x="393" y="87"/>
                </a:cubicBezTo>
                <a:cubicBezTo>
                  <a:pt x="303" y="70"/>
                  <a:pt x="235" y="4"/>
                  <a:pt x="235" y="4"/>
                </a:cubicBezTo>
                <a:cubicBezTo>
                  <a:pt x="232" y="1"/>
                  <a:pt x="229" y="0"/>
                  <a:pt x="225" y="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664"/>
          <p:cNvSpPr>
            <a:spLocks noEditPoints="1"/>
          </p:cNvSpPr>
          <p:nvPr userDrawn="1"/>
        </p:nvSpPr>
        <p:spPr bwMode="auto">
          <a:xfrm>
            <a:off x="11088607" y="1205312"/>
            <a:ext cx="512763" cy="433388"/>
          </a:xfrm>
          <a:custGeom>
            <a:avLst/>
            <a:gdLst/>
            <a:ahLst/>
            <a:cxnLst>
              <a:cxn ang="0">
                <a:pos x="443" y="0"/>
              </a:cxn>
              <a:cxn ang="0">
                <a:pos x="217" y="90"/>
              </a:cxn>
              <a:cxn ang="0">
                <a:pos x="215" y="97"/>
              </a:cxn>
              <a:cxn ang="0">
                <a:pos x="215" y="336"/>
              </a:cxn>
              <a:cxn ang="0">
                <a:pos x="27" y="275"/>
              </a:cxn>
              <a:cxn ang="0">
                <a:pos x="27" y="28"/>
              </a:cxn>
              <a:cxn ang="0">
                <a:pos x="191" y="77"/>
              </a:cxn>
              <a:cxn ang="0">
                <a:pos x="210" y="75"/>
              </a:cxn>
              <a:cxn ang="0">
                <a:pos x="207" y="56"/>
              </a:cxn>
              <a:cxn ang="0">
                <a:pos x="14" y="0"/>
              </a:cxn>
              <a:cxn ang="0">
                <a:pos x="4" y="4"/>
              </a:cxn>
              <a:cxn ang="0">
                <a:pos x="0" y="14"/>
              </a:cxn>
              <a:cxn ang="0">
                <a:pos x="0" y="287"/>
              </a:cxn>
              <a:cxn ang="0">
                <a:pos x="13" y="301"/>
              </a:cxn>
              <a:cxn ang="0">
                <a:pos x="217" y="378"/>
              </a:cxn>
              <a:cxn ang="0">
                <a:pos x="218" y="379"/>
              </a:cxn>
              <a:cxn ang="0">
                <a:pos x="219" y="381"/>
              </a:cxn>
              <a:cxn ang="0">
                <a:pos x="220" y="382"/>
              </a:cxn>
              <a:cxn ang="0">
                <a:pos x="221" y="382"/>
              </a:cxn>
              <a:cxn ang="0">
                <a:pos x="222" y="383"/>
              </a:cxn>
              <a:cxn ang="0">
                <a:pos x="224" y="384"/>
              </a:cxn>
              <a:cxn ang="0">
                <a:pos x="225" y="384"/>
              </a:cxn>
              <a:cxn ang="0">
                <a:pos x="228" y="384"/>
              </a:cxn>
              <a:cxn ang="0">
                <a:pos x="228" y="384"/>
              </a:cxn>
              <a:cxn ang="0">
                <a:pos x="228" y="384"/>
              </a:cxn>
              <a:cxn ang="0">
                <a:pos x="232" y="384"/>
              </a:cxn>
              <a:cxn ang="0">
                <a:pos x="232" y="384"/>
              </a:cxn>
              <a:cxn ang="0">
                <a:pos x="234" y="383"/>
              </a:cxn>
              <a:cxn ang="0">
                <a:pos x="235" y="383"/>
              </a:cxn>
              <a:cxn ang="0">
                <a:pos x="237" y="381"/>
              </a:cxn>
              <a:cxn ang="0">
                <a:pos x="237" y="381"/>
              </a:cxn>
              <a:cxn ang="0">
                <a:pos x="239" y="379"/>
              </a:cxn>
              <a:cxn ang="0">
                <a:pos x="240" y="378"/>
              </a:cxn>
              <a:cxn ang="0">
                <a:pos x="443" y="301"/>
              </a:cxn>
              <a:cxn ang="0">
                <a:pos x="456" y="287"/>
              </a:cxn>
              <a:cxn ang="0">
                <a:pos x="456" y="14"/>
              </a:cxn>
              <a:cxn ang="0">
                <a:pos x="452" y="4"/>
              </a:cxn>
              <a:cxn ang="0">
                <a:pos x="443" y="0"/>
              </a:cxn>
              <a:cxn ang="0">
                <a:pos x="430" y="28"/>
              </a:cxn>
              <a:cxn ang="0">
                <a:pos x="430" y="275"/>
              </a:cxn>
              <a:cxn ang="0">
                <a:pos x="242" y="336"/>
              </a:cxn>
              <a:cxn ang="0">
                <a:pos x="242" y="102"/>
              </a:cxn>
              <a:cxn ang="0">
                <a:pos x="430" y="28"/>
              </a:cxn>
            </a:cxnLst>
            <a:rect l="0" t="0" r="r" b="b"/>
            <a:pathLst>
              <a:path w="456" h="384">
                <a:moveTo>
                  <a:pt x="443" y="0"/>
                </a:moveTo>
                <a:cubicBezTo>
                  <a:pt x="436" y="0"/>
                  <a:pt x="273" y="5"/>
                  <a:pt x="217" y="90"/>
                </a:cubicBezTo>
                <a:cubicBezTo>
                  <a:pt x="216" y="92"/>
                  <a:pt x="215" y="95"/>
                  <a:pt x="215" y="97"/>
                </a:cubicBezTo>
                <a:cubicBezTo>
                  <a:pt x="215" y="97"/>
                  <a:pt x="215" y="283"/>
                  <a:pt x="215" y="336"/>
                </a:cubicBezTo>
                <a:cubicBezTo>
                  <a:pt x="159" y="288"/>
                  <a:pt x="62" y="277"/>
                  <a:pt x="27" y="275"/>
                </a:cubicBezTo>
                <a:cubicBezTo>
                  <a:pt x="27" y="253"/>
                  <a:pt x="27" y="52"/>
                  <a:pt x="27" y="28"/>
                </a:cubicBezTo>
                <a:cubicBezTo>
                  <a:pt x="59" y="30"/>
                  <a:pt x="141" y="40"/>
                  <a:pt x="191" y="77"/>
                </a:cubicBezTo>
                <a:cubicBezTo>
                  <a:pt x="197" y="82"/>
                  <a:pt x="205" y="81"/>
                  <a:pt x="210" y="75"/>
                </a:cubicBezTo>
                <a:cubicBezTo>
                  <a:pt x="214" y="69"/>
                  <a:pt x="213" y="61"/>
                  <a:pt x="207" y="56"/>
                </a:cubicBezTo>
                <a:cubicBezTo>
                  <a:pt x="137" y="3"/>
                  <a:pt x="19" y="0"/>
                  <a:pt x="14" y="0"/>
                </a:cubicBezTo>
                <a:cubicBezTo>
                  <a:pt x="10" y="0"/>
                  <a:pt x="7" y="1"/>
                  <a:pt x="4" y="4"/>
                </a:cubicBezTo>
                <a:cubicBezTo>
                  <a:pt x="2" y="6"/>
                  <a:pt x="0" y="10"/>
                  <a:pt x="0" y="14"/>
                </a:cubicBezTo>
                <a:cubicBezTo>
                  <a:pt x="0" y="287"/>
                  <a:pt x="0" y="287"/>
                  <a:pt x="0" y="287"/>
                </a:cubicBezTo>
                <a:cubicBezTo>
                  <a:pt x="0" y="294"/>
                  <a:pt x="6" y="300"/>
                  <a:pt x="13" y="301"/>
                </a:cubicBezTo>
                <a:cubicBezTo>
                  <a:pt x="15" y="301"/>
                  <a:pt x="169" y="305"/>
                  <a:pt x="217" y="378"/>
                </a:cubicBezTo>
                <a:cubicBezTo>
                  <a:pt x="217" y="379"/>
                  <a:pt x="218" y="379"/>
                  <a:pt x="218" y="379"/>
                </a:cubicBezTo>
                <a:cubicBezTo>
                  <a:pt x="218" y="380"/>
                  <a:pt x="219" y="380"/>
                  <a:pt x="219" y="381"/>
                </a:cubicBezTo>
                <a:cubicBezTo>
                  <a:pt x="219" y="381"/>
                  <a:pt x="220" y="381"/>
                  <a:pt x="220" y="382"/>
                </a:cubicBezTo>
                <a:cubicBezTo>
                  <a:pt x="221" y="382"/>
                  <a:pt x="221" y="382"/>
                  <a:pt x="221" y="382"/>
                </a:cubicBezTo>
                <a:cubicBezTo>
                  <a:pt x="221" y="382"/>
                  <a:pt x="221" y="382"/>
                  <a:pt x="222" y="383"/>
                </a:cubicBezTo>
                <a:cubicBezTo>
                  <a:pt x="222" y="383"/>
                  <a:pt x="223" y="383"/>
                  <a:pt x="224" y="384"/>
                </a:cubicBezTo>
                <a:cubicBezTo>
                  <a:pt x="224" y="384"/>
                  <a:pt x="224" y="384"/>
                  <a:pt x="225" y="384"/>
                </a:cubicBezTo>
                <a:cubicBezTo>
                  <a:pt x="226" y="384"/>
                  <a:pt x="227" y="384"/>
                  <a:pt x="228" y="384"/>
                </a:cubicBezTo>
                <a:cubicBezTo>
                  <a:pt x="228" y="384"/>
                  <a:pt x="228" y="384"/>
                  <a:pt x="228" y="384"/>
                </a:cubicBezTo>
                <a:cubicBezTo>
                  <a:pt x="228" y="384"/>
                  <a:pt x="228" y="384"/>
                  <a:pt x="228" y="384"/>
                </a:cubicBezTo>
                <a:cubicBezTo>
                  <a:pt x="230" y="384"/>
                  <a:pt x="231" y="384"/>
                  <a:pt x="232" y="384"/>
                </a:cubicBezTo>
                <a:cubicBezTo>
                  <a:pt x="232" y="384"/>
                  <a:pt x="232" y="384"/>
                  <a:pt x="232" y="384"/>
                </a:cubicBezTo>
                <a:cubicBezTo>
                  <a:pt x="233" y="384"/>
                  <a:pt x="234" y="383"/>
                  <a:pt x="234" y="383"/>
                </a:cubicBezTo>
                <a:cubicBezTo>
                  <a:pt x="235" y="383"/>
                  <a:pt x="235" y="383"/>
                  <a:pt x="235" y="383"/>
                </a:cubicBezTo>
                <a:cubicBezTo>
                  <a:pt x="236" y="382"/>
                  <a:pt x="236" y="382"/>
                  <a:pt x="237" y="381"/>
                </a:cubicBezTo>
                <a:cubicBezTo>
                  <a:pt x="237" y="381"/>
                  <a:pt x="237" y="381"/>
                  <a:pt x="237" y="381"/>
                </a:cubicBezTo>
                <a:cubicBezTo>
                  <a:pt x="238" y="380"/>
                  <a:pt x="239" y="379"/>
                  <a:pt x="239" y="379"/>
                </a:cubicBezTo>
                <a:cubicBezTo>
                  <a:pt x="239" y="379"/>
                  <a:pt x="239" y="378"/>
                  <a:pt x="240" y="378"/>
                </a:cubicBezTo>
                <a:cubicBezTo>
                  <a:pt x="287" y="305"/>
                  <a:pt x="442" y="301"/>
                  <a:pt x="443" y="301"/>
                </a:cubicBezTo>
                <a:cubicBezTo>
                  <a:pt x="450" y="300"/>
                  <a:pt x="456" y="294"/>
                  <a:pt x="456" y="287"/>
                </a:cubicBezTo>
                <a:cubicBezTo>
                  <a:pt x="456" y="14"/>
                  <a:pt x="456" y="14"/>
                  <a:pt x="456" y="14"/>
                </a:cubicBezTo>
                <a:cubicBezTo>
                  <a:pt x="456" y="10"/>
                  <a:pt x="455" y="6"/>
                  <a:pt x="452" y="4"/>
                </a:cubicBezTo>
                <a:cubicBezTo>
                  <a:pt x="450" y="1"/>
                  <a:pt x="446" y="0"/>
                  <a:pt x="443" y="0"/>
                </a:cubicBezTo>
                <a:close/>
                <a:moveTo>
                  <a:pt x="430" y="28"/>
                </a:moveTo>
                <a:cubicBezTo>
                  <a:pt x="430" y="52"/>
                  <a:pt x="430" y="253"/>
                  <a:pt x="430" y="275"/>
                </a:cubicBezTo>
                <a:cubicBezTo>
                  <a:pt x="395" y="277"/>
                  <a:pt x="298" y="288"/>
                  <a:pt x="242" y="336"/>
                </a:cubicBezTo>
                <a:cubicBezTo>
                  <a:pt x="242" y="284"/>
                  <a:pt x="242" y="109"/>
                  <a:pt x="242" y="102"/>
                </a:cubicBezTo>
                <a:cubicBezTo>
                  <a:pt x="283" y="44"/>
                  <a:pt x="391" y="30"/>
                  <a:pt x="430" y="2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668"/>
          <p:cNvSpPr>
            <a:spLocks/>
          </p:cNvSpPr>
          <p:nvPr userDrawn="1"/>
        </p:nvSpPr>
        <p:spPr bwMode="auto">
          <a:xfrm>
            <a:off x="11159251" y="1815211"/>
            <a:ext cx="371475" cy="377825"/>
          </a:xfrm>
          <a:custGeom>
            <a:avLst/>
            <a:gdLst/>
            <a:ahLst/>
            <a:cxnLst>
              <a:cxn ang="0">
                <a:pos x="212" y="60"/>
              </a:cxn>
              <a:cxn ang="0">
                <a:pos x="37" y="15"/>
              </a:cxn>
              <a:cxn ang="0">
                <a:pos x="0" y="57"/>
              </a:cxn>
              <a:cxn ang="0">
                <a:pos x="9" y="69"/>
              </a:cxn>
              <a:cxn ang="0">
                <a:pos x="135" y="139"/>
              </a:cxn>
              <a:cxn ang="0">
                <a:pos x="31" y="210"/>
              </a:cxn>
              <a:cxn ang="0">
                <a:pos x="7" y="222"/>
              </a:cxn>
              <a:cxn ang="0">
                <a:pos x="24" y="240"/>
              </a:cxn>
              <a:cxn ang="0">
                <a:pos x="60" y="250"/>
              </a:cxn>
              <a:cxn ang="0">
                <a:pos x="162" y="145"/>
              </a:cxn>
              <a:cxn ang="0">
                <a:pos x="165" y="135"/>
              </a:cxn>
              <a:cxn ang="0">
                <a:pos x="53" y="56"/>
              </a:cxn>
              <a:cxn ang="0">
                <a:pos x="36" y="51"/>
              </a:cxn>
              <a:cxn ang="0">
                <a:pos x="212" y="86"/>
              </a:cxn>
              <a:cxn ang="0">
                <a:pos x="273" y="34"/>
              </a:cxn>
              <a:cxn ang="0">
                <a:pos x="304" y="38"/>
              </a:cxn>
              <a:cxn ang="0">
                <a:pos x="251" y="109"/>
              </a:cxn>
              <a:cxn ang="0">
                <a:pos x="248" y="122"/>
              </a:cxn>
              <a:cxn ang="0">
                <a:pos x="283" y="297"/>
              </a:cxn>
              <a:cxn ang="0">
                <a:pos x="278" y="280"/>
              </a:cxn>
              <a:cxn ang="0">
                <a:pos x="198" y="169"/>
              </a:cxn>
              <a:cxn ang="0">
                <a:pos x="86" y="260"/>
              </a:cxn>
              <a:cxn ang="0">
                <a:pos x="83" y="274"/>
              </a:cxn>
              <a:cxn ang="0">
                <a:pos x="94" y="309"/>
              </a:cxn>
              <a:cxn ang="0">
                <a:pos x="94" y="327"/>
              </a:cxn>
              <a:cxn ang="0">
                <a:pos x="121" y="316"/>
              </a:cxn>
              <a:cxn ang="0">
                <a:pos x="124" y="302"/>
              </a:cxn>
              <a:cxn ang="0">
                <a:pos x="194" y="199"/>
              </a:cxn>
              <a:cxn ang="0">
                <a:pos x="264" y="324"/>
              </a:cxn>
              <a:cxn ang="0">
                <a:pos x="285" y="330"/>
              </a:cxn>
              <a:cxn ang="0">
                <a:pos x="322" y="288"/>
              </a:cxn>
              <a:cxn ang="0">
                <a:pos x="273" y="122"/>
              </a:cxn>
              <a:cxn ang="0">
                <a:pos x="329" y="39"/>
              </a:cxn>
              <a:cxn ang="0">
                <a:pos x="256" y="17"/>
              </a:cxn>
            </a:cxnLst>
            <a:rect l="0" t="0" r="r" b="b"/>
            <a:pathLst>
              <a:path w="329" h="334">
                <a:moveTo>
                  <a:pt x="256" y="17"/>
                </a:moveTo>
                <a:cubicBezTo>
                  <a:pt x="256" y="17"/>
                  <a:pt x="220" y="52"/>
                  <a:pt x="212" y="60"/>
                </a:cubicBezTo>
                <a:cubicBezTo>
                  <a:pt x="199" y="56"/>
                  <a:pt x="49" y="12"/>
                  <a:pt x="49" y="12"/>
                </a:cubicBezTo>
                <a:cubicBezTo>
                  <a:pt x="45" y="10"/>
                  <a:pt x="40" y="12"/>
                  <a:pt x="37" y="15"/>
                </a:cubicBezTo>
                <a:cubicBezTo>
                  <a:pt x="4" y="49"/>
                  <a:pt x="4" y="49"/>
                  <a:pt x="4" y="49"/>
                </a:cubicBezTo>
                <a:cubicBezTo>
                  <a:pt x="1" y="51"/>
                  <a:pt x="0" y="54"/>
                  <a:pt x="0" y="57"/>
                </a:cubicBezTo>
                <a:cubicBezTo>
                  <a:pt x="0" y="58"/>
                  <a:pt x="0" y="59"/>
                  <a:pt x="0" y="61"/>
                </a:cubicBezTo>
                <a:cubicBezTo>
                  <a:pt x="2" y="65"/>
                  <a:pt x="5" y="68"/>
                  <a:pt x="9" y="69"/>
                </a:cubicBezTo>
                <a:cubicBezTo>
                  <a:pt x="9" y="69"/>
                  <a:pt x="38" y="76"/>
                  <a:pt x="41" y="77"/>
                </a:cubicBezTo>
                <a:cubicBezTo>
                  <a:pt x="45" y="79"/>
                  <a:pt x="117" y="127"/>
                  <a:pt x="135" y="139"/>
                </a:cubicBezTo>
                <a:cubicBezTo>
                  <a:pt x="121" y="155"/>
                  <a:pt x="71" y="213"/>
                  <a:pt x="62" y="224"/>
                </a:cubicBezTo>
                <a:cubicBezTo>
                  <a:pt x="51" y="219"/>
                  <a:pt x="31" y="210"/>
                  <a:pt x="31" y="210"/>
                </a:cubicBezTo>
                <a:cubicBezTo>
                  <a:pt x="27" y="208"/>
                  <a:pt x="21" y="209"/>
                  <a:pt x="17" y="212"/>
                </a:cubicBezTo>
                <a:cubicBezTo>
                  <a:pt x="7" y="222"/>
                  <a:pt x="7" y="222"/>
                  <a:pt x="7" y="222"/>
                </a:cubicBezTo>
                <a:cubicBezTo>
                  <a:pt x="2" y="227"/>
                  <a:pt x="2" y="235"/>
                  <a:pt x="7" y="240"/>
                </a:cubicBezTo>
                <a:cubicBezTo>
                  <a:pt x="12" y="245"/>
                  <a:pt x="20" y="245"/>
                  <a:pt x="24" y="240"/>
                </a:cubicBezTo>
                <a:cubicBezTo>
                  <a:pt x="24" y="240"/>
                  <a:pt x="27" y="238"/>
                  <a:pt x="29" y="236"/>
                </a:cubicBezTo>
                <a:cubicBezTo>
                  <a:pt x="38" y="240"/>
                  <a:pt x="60" y="250"/>
                  <a:pt x="60" y="250"/>
                </a:cubicBezTo>
                <a:cubicBezTo>
                  <a:pt x="65" y="253"/>
                  <a:pt x="71" y="251"/>
                  <a:pt x="74" y="247"/>
                </a:cubicBezTo>
                <a:cubicBezTo>
                  <a:pt x="162" y="145"/>
                  <a:pt x="162" y="145"/>
                  <a:pt x="162" y="145"/>
                </a:cubicBezTo>
                <a:cubicBezTo>
                  <a:pt x="164" y="143"/>
                  <a:pt x="165" y="140"/>
                  <a:pt x="165" y="137"/>
                </a:cubicBezTo>
                <a:cubicBezTo>
                  <a:pt x="165" y="136"/>
                  <a:pt x="165" y="136"/>
                  <a:pt x="165" y="135"/>
                </a:cubicBezTo>
                <a:cubicBezTo>
                  <a:pt x="165" y="132"/>
                  <a:pt x="163" y="129"/>
                  <a:pt x="160" y="127"/>
                </a:cubicBezTo>
                <a:cubicBezTo>
                  <a:pt x="53" y="56"/>
                  <a:pt x="53" y="56"/>
                  <a:pt x="53" y="56"/>
                </a:cubicBezTo>
                <a:cubicBezTo>
                  <a:pt x="52" y="55"/>
                  <a:pt x="51" y="54"/>
                  <a:pt x="49" y="54"/>
                </a:cubicBezTo>
                <a:cubicBezTo>
                  <a:pt x="49" y="54"/>
                  <a:pt x="43" y="52"/>
                  <a:pt x="36" y="51"/>
                </a:cubicBezTo>
                <a:cubicBezTo>
                  <a:pt x="43" y="44"/>
                  <a:pt x="46" y="41"/>
                  <a:pt x="49" y="37"/>
                </a:cubicBezTo>
                <a:cubicBezTo>
                  <a:pt x="62" y="41"/>
                  <a:pt x="212" y="86"/>
                  <a:pt x="212" y="86"/>
                </a:cubicBezTo>
                <a:cubicBezTo>
                  <a:pt x="216" y="87"/>
                  <a:pt x="221" y="86"/>
                  <a:pt x="224" y="83"/>
                </a:cubicBezTo>
                <a:cubicBezTo>
                  <a:pt x="273" y="34"/>
                  <a:pt x="273" y="34"/>
                  <a:pt x="273" y="34"/>
                </a:cubicBezTo>
                <a:cubicBezTo>
                  <a:pt x="277" y="30"/>
                  <a:pt x="296" y="28"/>
                  <a:pt x="303" y="31"/>
                </a:cubicBezTo>
                <a:cubicBezTo>
                  <a:pt x="304" y="32"/>
                  <a:pt x="304" y="35"/>
                  <a:pt x="304" y="38"/>
                </a:cubicBezTo>
                <a:cubicBezTo>
                  <a:pt x="304" y="47"/>
                  <a:pt x="302" y="58"/>
                  <a:pt x="300" y="61"/>
                </a:cubicBezTo>
                <a:cubicBezTo>
                  <a:pt x="251" y="109"/>
                  <a:pt x="251" y="109"/>
                  <a:pt x="251" y="109"/>
                </a:cubicBezTo>
                <a:cubicBezTo>
                  <a:pt x="248" y="112"/>
                  <a:pt x="247" y="115"/>
                  <a:pt x="247" y="118"/>
                </a:cubicBezTo>
                <a:cubicBezTo>
                  <a:pt x="247" y="119"/>
                  <a:pt x="247" y="120"/>
                  <a:pt x="248" y="122"/>
                </a:cubicBezTo>
                <a:cubicBezTo>
                  <a:pt x="248" y="122"/>
                  <a:pt x="292" y="271"/>
                  <a:pt x="296" y="284"/>
                </a:cubicBezTo>
                <a:cubicBezTo>
                  <a:pt x="293" y="288"/>
                  <a:pt x="290" y="291"/>
                  <a:pt x="283" y="297"/>
                </a:cubicBezTo>
                <a:cubicBezTo>
                  <a:pt x="281" y="291"/>
                  <a:pt x="280" y="284"/>
                  <a:pt x="280" y="284"/>
                </a:cubicBezTo>
                <a:cubicBezTo>
                  <a:pt x="279" y="283"/>
                  <a:pt x="279" y="282"/>
                  <a:pt x="278" y="280"/>
                </a:cubicBezTo>
                <a:cubicBezTo>
                  <a:pt x="207" y="174"/>
                  <a:pt x="207" y="174"/>
                  <a:pt x="207" y="174"/>
                </a:cubicBezTo>
                <a:cubicBezTo>
                  <a:pt x="205" y="171"/>
                  <a:pt x="202" y="169"/>
                  <a:pt x="198" y="169"/>
                </a:cubicBezTo>
                <a:cubicBezTo>
                  <a:pt x="195" y="168"/>
                  <a:pt x="191" y="169"/>
                  <a:pt x="189" y="171"/>
                </a:cubicBezTo>
                <a:cubicBezTo>
                  <a:pt x="86" y="260"/>
                  <a:pt x="86" y="260"/>
                  <a:pt x="86" y="260"/>
                </a:cubicBezTo>
                <a:cubicBezTo>
                  <a:pt x="84" y="262"/>
                  <a:pt x="82" y="265"/>
                  <a:pt x="82" y="269"/>
                </a:cubicBezTo>
                <a:cubicBezTo>
                  <a:pt x="82" y="271"/>
                  <a:pt x="83" y="272"/>
                  <a:pt x="83" y="274"/>
                </a:cubicBezTo>
                <a:cubicBezTo>
                  <a:pt x="83" y="274"/>
                  <a:pt x="93" y="295"/>
                  <a:pt x="98" y="305"/>
                </a:cubicBezTo>
                <a:cubicBezTo>
                  <a:pt x="96" y="307"/>
                  <a:pt x="94" y="309"/>
                  <a:pt x="94" y="309"/>
                </a:cubicBezTo>
                <a:cubicBezTo>
                  <a:pt x="91" y="312"/>
                  <a:pt x="90" y="315"/>
                  <a:pt x="90" y="318"/>
                </a:cubicBezTo>
                <a:cubicBezTo>
                  <a:pt x="90" y="321"/>
                  <a:pt x="91" y="324"/>
                  <a:pt x="94" y="327"/>
                </a:cubicBezTo>
                <a:cubicBezTo>
                  <a:pt x="99" y="331"/>
                  <a:pt x="106" y="331"/>
                  <a:pt x="111" y="327"/>
                </a:cubicBezTo>
                <a:cubicBezTo>
                  <a:pt x="121" y="316"/>
                  <a:pt x="121" y="316"/>
                  <a:pt x="121" y="316"/>
                </a:cubicBezTo>
                <a:cubicBezTo>
                  <a:pt x="124" y="314"/>
                  <a:pt x="125" y="311"/>
                  <a:pt x="125" y="308"/>
                </a:cubicBezTo>
                <a:cubicBezTo>
                  <a:pt x="125" y="306"/>
                  <a:pt x="125" y="304"/>
                  <a:pt x="124" y="302"/>
                </a:cubicBezTo>
                <a:cubicBezTo>
                  <a:pt x="124" y="302"/>
                  <a:pt x="114" y="282"/>
                  <a:pt x="110" y="272"/>
                </a:cubicBezTo>
                <a:cubicBezTo>
                  <a:pt x="120" y="263"/>
                  <a:pt x="179" y="212"/>
                  <a:pt x="194" y="199"/>
                </a:cubicBezTo>
                <a:cubicBezTo>
                  <a:pt x="206" y="217"/>
                  <a:pt x="254" y="289"/>
                  <a:pt x="256" y="292"/>
                </a:cubicBezTo>
                <a:cubicBezTo>
                  <a:pt x="257" y="296"/>
                  <a:pt x="264" y="324"/>
                  <a:pt x="264" y="324"/>
                </a:cubicBezTo>
                <a:cubicBezTo>
                  <a:pt x="266" y="329"/>
                  <a:pt x="269" y="332"/>
                  <a:pt x="273" y="333"/>
                </a:cubicBezTo>
                <a:cubicBezTo>
                  <a:pt x="277" y="334"/>
                  <a:pt x="282" y="333"/>
                  <a:pt x="285" y="330"/>
                </a:cubicBezTo>
                <a:cubicBezTo>
                  <a:pt x="319" y="296"/>
                  <a:pt x="319" y="296"/>
                  <a:pt x="319" y="296"/>
                </a:cubicBezTo>
                <a:cubicBezTo>
                  <a:pt x="321" y="294"/>
                  <a:pt x="322" y="291"/>
                  <a:pt x="322" y="288"/>
                </a:cubicBezTo>
                <a:cubicBezTo>
                  <a:pt x="322" y="287"/>
                  <a:pt x="322" y="285"/>
                  <a:pt x="322" y="284"/>
                </a:cubicBezTo>
                <a:cubicBezTo>
                  <a:pt x="322" y="284"/>
                  <a:pt x="277" y="134"/>
                  <a:pt x="273" y="122"/>
                </a:cubicBezTo>
                <a:cubicBezTo>
                  <a:pt x="282" y="113"/>
                  <a:pt x="317" y="78"/>
                  <a:pt x="317" y="78"/>
                </a:cubicBezTo>
                <a:cubicBezTo>
                  <a:pt x="324" y="71"/>
                  <a:pt x="329" y="54"/>
                  <a:pt x="329" y="39"/>
                </a:cubicBezTo>
                <a:cubicBezTo>
                  <a:pt x="329" y="28"/>
                  <a:pt x="326" y="18"/>
                  <a:pt x="321" y="13"/>
                </a:cubicBezTo>
                <a:cubicBezTo>
                  <a:pt x="308" y="0"/>
                  <a:pt x="268" y="4"/>
                  <a:pt x="256" y="1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noEditPoints="1"/>
          </p:cNvSpPr>
          <p:nvPr userDrawn="1"/>
        </p:nvSpPr>
        <p:spPr bwMode="auto">
          <a:xfrm>
            <a:off x="887413" y="6024563"/>
            <a:ext cx="174625" cy="92075"/>
          </a:xfrm>
          <a:custGeom>
            <a:avLst/>
            <a:gdLst/>
            <a:ahLst/>
            <a:cxnLst>
              <a:cxn ang="0">
                <a:pos x="149" y="6"/>
              </a:cxn>
              <a:cxn ang="0">
                <a:pos x="149" y="6"/>
              </a:cxn>
              <a:cxn ang="0">
                <a:pos x="149" y="6"/>
              </a:cxn>
              <a:cxn ang="0">
                <a:pos x="152" y="60"/>
              </a:cxn>
              <a:cxn ang="0">
                <a:pos x="153" y="53"/>
              </a:cxn>
              <a:cxn ang="0">
                <a:pos x="153" y="23"/>
              </a:cxn>
              <a:cxn ang="0">
                <a:pos x="153" y="14"/>
              </a:cxn>
              <a:cxn ang="0">
                <a:pos x="149" y="6"/>
              </a:cxn>
              <a:cxn ang="0">
                <a:pos x="140" y="2"/>
              </a:cxn>
              <a:cxn ang="0">
                <a:pos x="132" y="2"/>
              </a:cxn>
              <a:cxn ang="0">
                <a:pos x="103" y="3"/>
              </a:cxn>
              <a:cxn ang="0">
                <a:pos x="96" y="4"/>
              </a:cxn>
              <a:cxn ang="0">
                <a:pos x="88" y="16"/>
              </a:cxn>
              <a:cxn ang="0">
                <a:pos x="102" y="25"/>
              </a:cxn>
              <a:cxn ang="0">
                <a:pos x="114" y="24"/>
              </a:cxn>
              <a:cxn ang="0">
                <a:pos x="98" y="39"/>
              </a:cxn>
              <a:cxn ang="0">
                <a:pos x="77" y="48"/>
              </a:cxn>
              <a:cxn ang="0">
                <a:pos x="28" y="12"/>
              </a:cxn>
              <a:cxn ang="0">
                <a:pos x="12" y="1"/>
              </a:cxn>
              <a:cxn ang="0">
                <a:pos x="1" y="17"/>
              </a:cxn>
              <a:cxn ang="0">
                <a:pos x="82" y="75"/>
              </a:cxn>
              <a:cxn ang="0">
                <a:pos x="112" y="62"/>
              </a:cxn>
              <a:cxn ang="0">
                <a:pos x="132" y="43"/>
              </a:cxn>
              <a:cxn ang="0">
                <a:pos x="131" y="54"/>
              </a:cxn>
              <a:cxn ang="0">
                <a:pos x="140" y="68"/>
              </a:cxn>
              <a:cxn ang="0">
                <a:pos x="152" y="60"/>
              </a:cxn>
            </a:cxnLst>
            <a:rect l="0" t="0" r="r" b="b"/>
            <a:pathLst>
              <a:path w="154" h="81">
                <a:moveTo>
                  <a:pt x="149" y="6"/>
                </a:moveTo>
                <a:cubicBezTo>
                  <a:pt x="149" y="6"/>
                  <a:pt x="149" y="6"/>
                  <a:pt x="149" y="6"/>
                </a:cubicBezTo>
                <a:cubicBezTo>
                  <a:pt x="149" y="6"/>
                  <a:pt x="149" y="6"/>
                  <a:pt x="149" y="6"/>
                </a:cubicBezTo>
                <a:close/>
                <a:moveTo>
                  <a:pt x="152" y="60"/>
                </a:moveTo>
                <a:cubicBezTo>
                  <a:pt x="153" y="53"/>
                  <a:pt x="153" y="53"/>
                  <a:pt x="153" y="53"/>
                </a:cubicBezTo>
                <a:cubicBezTo>
                  <a:pt x="153" y="23"/>
                  <a:pt x="153" y="23"/>
                  <a:pt x="153" y="23"/>
                </a:cubicBezTo>
                <a:cubicBezTo>
                  <a:pt x="154" y="19"/>
                  <a:pt x="154" y="17"/>
                  <a:pt x="153" y="14"/>
                </a:cubicBezTo>
                <a:cubicBezTo>
                  <a:pt x="153" y="12"/>
                  <a:pt x="151" y="9"/>
                  <a:pt x="149" y="6"/>
                </a:cubicBezTo>
                <a:cubicBezTo>
                  <a:pt x="146" y="3"/>
                  <a:pt x="143" y="2"/>
                  <a:pt x="140" y="2"/>
                </a:cubicBezTo>
                <a:cubicBezTo>
                  <a:pt x="138" y="1"/>
                  <a:pt x="135" y="1"/>
                  <a:pt x="132" y="2"/>
                </a:cubicBezTo>
                <a:cubicBezTo>
                  <a:pt x="103" y="3"/>
                  <a:pt x="103" y="3"/>
                  <a:pt x="103" y="3"/>
                </a:cubicBezTo>
                <a:cubicBezTo>
                  <a:pt x="96" y="4"/>
                  <a:pt x="96" y="4"/>
                  <a:pt x="96" y="4"/>
                </a:cubicBezTo>
                <a:cubicBezTo>
                  <a:pt x="96" y="4"/>
                  <a:pt x="86" y="4"/>
                  <a:pt x="88" y="16"/>
                </a:cubicBezTo>
                <a:cubicBezTo>
                  <a:pt x="89" y="24"/>
                  <a:pt x="94" y="26"/>
                  <a:pt x="102" y="25"/>
                </a:cubicBezTo>
                <a:cubicBezTo>
                  <a:pt x="105" y="25"/>
                  <a:pt x="109" y="25"/>
                  <a:pt x="114" y="24"/>
                </a:cubicBezTo>
                <a:cubicBezTo>
                  <a:pt x="107" y="32"/>
                  <a:pt x="98" y="39"/>
                  <a:pt x="98" y="39"/>
                </a:cubicBezTo>
                <a:cubicBezTo>
                  <a:pt x="92" y="44"/>
                  <a:pt x="85" y="47"/>
                  <a:pt x="77" y="48"/>
                </a:cubicBezTo>
                <a:cubicBezTo>
                  <a:pt x="54" y="52"/>
                  <a:pt x="32" y="36"/>
                  <a:pt x="28" y="12"/>
                </a:cubicBezTo>
                <a:cubicBezTo>
                  <a:pt x="26" y="5"/>
                  <a:pt x="20" y="0"/>
                  <a:pt x="12" y="1"/>
                </a:cubicBezTo>
                <a:cubicBezTo>
                  <a:pt x="5" y="3"/>
                  <a:pt x="0" y="9"/>
                  <a:pt x="1" y="17"/>
                </a:cubicBezTo>
                <a:cubicBezTo>
                  <a:pt x="7" y="55"/>
                  <a:pt x="44" y="81"/>
                  <a:pt x="82" y="75"/>
                </a:cubicBezTo>
                <a:cubicBezTo>
                  <a:pt x="93" y="73"/>
                  <a:pt x="103" y="68"/>
                  <a:pt x="112" y="62"/>
                </a:cubicBezTo>
                <a:cubicBezTo>
                  <a:pt x="112" y="62"/>
                  <a:pt x="124" y="53"/>
                  <a:pt x="132" y="43"/>
                </a:cubicBezTo>
                <a:cubicBezTo>
                  <a:pt x="132" y="47"/>
                  <a:pt x="131" y="50"/>
                  <a:pt x="131" y="54"/>
                </a:cubicBezTo>
                <a:cubicBezTo>
                  <a:pt x="130" y="62"/>
                  <a:pt x="132" y="67"/>
                  <a:pt x="140" y="68"/>
                </a:cubicBezTo>
                <a:cubicBezTo>
                  <a:pt x="152" y="69"/>
                  <a:pt x="152" y="60"/>
                  <a:pt x="152" y="6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noEditPoints="1"/>
          </p:cNvSpPr>
          <p:nvPr userDrawn="1"/>
        </p:nvSpPr>
        <p:spPr bwMode="auto">
          <a:xfrm>
            <a:off x="1243013" y="6003926"/>
            <a:ext cx="160337" cy="117475"/>
          </a:xfrm>
          <a:custGeom>
            <a:avLst/>
            <a:gdLst/>
            <a:ahLst/>
            <a:cxnLst>
              <a:cxn ang="0">
                <a:pos x="132" y="35"/>
              </a:cxn>
              <a:cxn ang="0">
                <a:pos x="107" y="12"/>
              </a:cxn>
              <a:cxn ang="0">
                <a:pos x="102" y="8"/>
              </a:cxn>
              <a:cxn ang="0">
                <a:pos x="86" y="11"/>
              </a:cxn>
              <a:cxn ang="0">
                <a:pos x="90" y="29"/>
              </a:cxn>
              <a:cxn ang="0">
                <a:pos x="100" y="38"/>
              </a:cxn>
              <a:cxn ang="0">
                <a:pos x="14" y="38"/>
              </a:cxn>
              <a:cxn ang="0">
                <a:pos x="0" y="51"/>
              </a:cxn>
              <a:cxn ang="0">
                <a:pos x="0" y="53"/>
              </a:cxn>
              <a:cxn ang="0">
                <a:pos x="14" y="65"/>
              </a:cxn>
              <a:cxn ang="0">
                <a:pos x="100" y="65"/>
              </a:cxn>
              <a:cxn ang="0">
                <a:pos x="90" y="74"/>
              </a:cxn>
              <a:cxn ang="0">
                <a:pos x="86" y="92"/>
              </a:cxn>
              <a:cxn ang="0">
                <a:pos x="102" y="95"/>
              </a:cxn>
              <a:cxn ang="0">
                <a:pos x="108" y="90"/>
              </a:cxn>
              <a:cxn ang="0">
                <a:pos x="132" y="68"/>
              </a:cxn>
              <a:cxn ang="0">
                <a:pos x="138" y="62"/>
              </a:cxn>
              <a:cxn ang="0">
                <a:pos x="141" y="52"/>
              </a:cxn>
              <a:cxn ang="0">
                <a:pos x="138" y="42"/>
              </a:cxn>
              <a:cxn ang="0">
                <a:pos x="132" y="35"/>
              </a:cxn>
              <a:cxn ang="0">
                <a:pos x="141" y="52"/>
              </a:cxn>
              <a:cxn ang="0">
                <a:pos x="141" y="52"/>
              </a:cxn>
              <a:cxn ang="0">
                <a:pos x="141" y="52"/>
              </a:cxn>
              <a:cxn ang="0">
                <a:pos x="141" y="52"/>
              </a:cxn>
            </a:cxnLst>
            <a:rect l="0" t="0" r="r" b="b"/>
            <a:pathLst>
              <a:path w="141" h="103">
                <a:moveTo>
                  <a:pt x="132" y="35"/>
                </a:moveTo>
                <a:cubicBezTo>
                  <a:pt x="107" y="12"/>
                  <a:pt x="107" y="12"/>
                  <a:pt x="107" y="12"/>
                </a:cubicBezTo>
                <a:cubicBezTo>
                  <a:pt x="102" y="8"/>
                  <a:pt x="102" y="8"/>
                  <a:pt x="102" y="8"/>
                </a:cubicBezTo>
                <a:cubicBezTo>
                  <a:pt x="102" y="8"/>
                  <a:pt x="94" y="0"/>
                  <a:pt x="86" y="11"/>
                </a:cubicBezTo>
                <a:cubicBezTo>
                  <a:pt x="80" y="18"/>
                  <a:pt x="83" y="23"/>
                  <a:pt x="90" y="29"/>
                </a:cubicBezTo>
                <a:cubicBezTo>
                  <a:pt x="92" y="31"/>
                  <a:pt x="96" y="35"/>
                  <a:pt x="100" y="38"/>
                </a:cubicBezTo>
                <a:cubicBezTo>
                  <a:pt x="14" y="38"/>
                  <a:pt x="14" y="38"/>
                  <a:pt x="14" y="38"/>
                </a:cubicBezTo>
                <a:cubicBezTo>
                  <a:pt x="4" y="38"/>
                  <a:pt x="0" y="43"/>
                  <a:pt x="0" y="51"/>
                </a:cubicBezTo>
                <a:cubicBezTo>
                  <a:pt x="0" y="53"/>
                  <a:pt x="0" y="53"/>
                  <a:pt x="0" y="53"/>
                </a:cubicBezTo>
                <a:cubicBezTo>
                  <a:pt x="0" y="60"/>
                  <a:pt x="4" y="65"/>
                  <a:pt x="14" y="65"/>
                </a:cubicBezTo>
                <a:cubicBezTo>
                  <a:pt x="100" y="65"/>
                  <a:pt x="100" y="65"/>
                  <a:pt x="100" y="65"/>
                </a:cubicBezTo>
                <a:cubicBezTo>
                  <a:pt x="96" y="68"/>
                  <a:pt x="93" y="71"/>
                  <a:pt x="90" y="74"/>
                </a:cubicBezTo>
                <a:cubicBezTo>
                  <a:pt x="83" y="80"/>
                  <a:pt x="81" y="85"/>
                  <a:pt x="86" y="92"/>
                </a:cubicBezTo>
                <a:cubicBezTo>
                  <a:pt x="94" y="103"/>
                  <a:pt x="102" y="95"/>
                  <a:pt x="102" y="95"/>
                </a:cubicBezTo>
                <a:cubicBezTo>
                  <a:pt x="108" y="90"/>
                  <a:pt x="108" y="90"/>
                  <a:pt x="108" y="90"/>
                </a:cubicBezTo>
                <a:cubicBezTo>
                  <a:pt x="132" y="68"/>
                  <a:pt x="132" y="68"/>
                  <a:pt x="132" y="68"/>
                </a:cubicBezTo>
                <a:cubicBezTo>
                  <a:pt x="135" y="66"/>
                  <a:pt x="137" y="64"/>
                  <a:pt x="138" y="62"/>
                </a:cubicBezTo>
                <a:cubicBezTo>
                  <a:pt x="140" y="59"/>
                  <a:pt x="141" y="56"/>
                  <a:pt x="141" y="52"/>
                </a:cubicBezTo>
                <a:cubicBezTo>
                  <a:pt x="141" y="48"/>
                  <a:pt x="140" y="44"/>
                  <a:pt x="138" y="42"/>
                </a:cubicBezTo>
                <a:cubicBezTo>
                  <a:pt x="137" y="39"/>
                  <a:pt x="135" y="38"/>
                  <a:pt x="132" y="35"/>
                </a:cubicBezTo>
                <a:close/>
                <a:moveTo>
                  <a:pt x="141" y="52"/>
                </a:moveTo>
                <a:cubicBezTo>
                  <a:pt x="141" y="52"/>
                  <a:pt x="141" y="52"/>
                  <a:pt x="141" y="52"/>
                </a:cubicBezTo>
                <a:cubicBezTo>
                  <a:pt x="141" y="52"/>
                  <a:pt x="141" y="52"/>
                  <a:pt x="141" y="52"/>
                </a:cubicBezTo>
                <a:cubicBezTo>
                  <a:pt x="141" y="52"/>
                  <a:pt x="141" y="52"/>
                  <a:pt x="141" y="5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p:cNvSpPr>
          <p:nvPr userDrawn="1"/>
        </p:nvSpPr>
        <p:spPr bwMode="auto">
          <a:xfrm>
            <a:off x="1579563" y="5995988"/>
            <a:ext cx="171450" cy="147637"/>
          </a:xfrm>
          <a:custGeom>
            <a:avLst/>
            <a:gdLst/>
            <a:ahLst/>
            <a:cxnLst>
              <a:cxn ang="0">
                <a:pos x="143" y="34"/>
              </a:cxn>
              <a:cxn ang="0">
                <a:pos x="138" y="30"/>
              </a:cxn>
              <a:cxn ang="0">
                <a:pos x="118" y="8"/>
              </a:cxn>
              <a:cxn ang="0">
                <a:pos x="112" y="2"/>
              </a:cxn>
              <a:cxn ang="0">
                <a:pos x="103" y="0"/>
              </a:cxn>
              <a:cxn ang="0">
                <a:pos x="94" y="2"/>
              </a:cxn>
              <a:cxn ang="0">
                <a:pos x="88" y="8"/>
              </a:cxn>
              <a:cxn ang="0">
                <a:pos x="69" y="30"/>
              </a:cxn>
              <a:cxn ang="0">
                <a:pos x="64" y="35"/>
              </a:cxn>
              <a:cxn ang="0">
                <a:pos x="67" y="49"/>
              </a:cxn>
              <a:cxn ang="0">
                <a:pos x="84" y="45"/>
              </a:cxn>
              <a:cxn ang="0">
                <a:pos x="91" y="37"/>
              </a:cxn>
              <a:cxn ang="0">
                <a:pos x="90" y="58"/>
              </a:cxn>
              <a:cxn ang="0">
                <a:pos x="82" y="79"/>
              </a:cxn>
              <a:cxn ang="0">
                <a:pos x="22" y="89"/>
              </a:cxn>
              <a:cxn ang="0">
                <a:pos x="4" y="92"/>
              </a:cxn>
              <a:cxn ang="0">
                <a:pos x="7" y="110"/>
              </a:cxn>
              <a:cxn ang="0">
                <a:pos x="104" y="94"/>
              </a:cxn>
              <a:cxn ang="0">
                <a:pos x="116" y="64"/>
              </a:cxn>
              <a:cxn ang="0">
                <a:pos x="117" y="37"/>
              </a:cxn>
              <a:cxn ang="0">
                <a:pos x="124" y="45"/>
              </a:cxn>
              <a:cxn ang="0">
                <a:pos x="140" y="49"/>
              </a:cxn>
              <a:cxn ang="0">
                <a:pos x="143" y="34"/>
              </a:cxn>
            </a:cxnLst>
            <a:rect l="0" t="0" r="r" b="b"/>
            <a:pathLst>
              <a:path w="150" h="132">
                <a:moveTo>
                  <a:pt x="143" y="34"/>
                </a:moveTo>
                <a:cubicBezTo>
                  <a:pt x="138" y="30"/>
                  <a:pt x="138" y="30"/>
                  <a:pt x="138" y="30"/>
                </a:cubicBezTo>
                <a:cubicBezTo>
                  <a:pt x="118" y="8"/>
                  <a:pt x="118" y="8"/>
                  <a:pt x="118" y="8"/>
                </a:cubicBezTo>
                <a:cubicBezTo>
                  <a:pt x="116" y="5"/>
                  <a:pt x="114" y="3"/>
                  <a:pt x="112" y="2"/>
                </a:cubicBezTo>
                <a:cubicBezTo>
                  <a:pt x="110" y="0"/>
                  <a:pt x="107" y="0"/>
                  <a:pt x="103" y="0"/>
                </a:cubicBezTo>
                <a:cubicBezTo>
                  <a:pt x="99" y="0"/>
                  <a:pt x="96" y="0"/>
                  <a:pt x="94" y="2"/>
                </a:cubicBezTo>
                <a:cubicBezTo>
                  <a:pt x="92" y="4"/>
                  <a:pt x="90" y="6"/>
                  <a:pt x="88" y="8"/>
                </a:cubicBezTo>
                <a:cubicBezTo>
                  <a:pt x="69" y="30"/>
                  <a:pt x="69" y="30"/>
                  <a:pt x="69" y="30"/>
                </a:cubicBezTo>
                <a:cubicBezTo>
                  <a:pt x="64" y="35"/>
                  <a:pt x="64" y="35"/>
                  <a:pt x="64" y="35"/>
                </a:cubicBezTo>
                <a:cubicBezTo>
                  <a:pt x="64" y="35"/>
                  <a:pt x="58" y="42"/>
                  <a:pt x="67" y="49"/>
                </a:cubicBezTo>
                <a:cubicBezTo>
                  <a:pt x="74" y="54"/>
                  <a:pt x="78" y="52"/>
                  <a:pt x="84" y="45"/>
                </a:cubicBezTo>
                <a:cubicBezTo>
                  <a:pt x="86" y="43"/>
                  <a:pt x="88" y="40"/>
                  <a:pt x="91" y="37"/>
                </a:cubicBezTo>
                <a:cubicBezTo>
                  <a:pt x="91" y="47"/>
                  <a:pt x="90" y="58"/>
                  <a:pt x="90" y="58"/>
                </a:cubicBezTo>
                <a:cubicBezTo>
                  <a:pt x="89" y="65"/>
                  <a:pt x="87" y="72"/>
                  <a:pt x="82" y="79"/>
                </a:cubicBezTo>
                <a:cubicBezTo>
                  <a:pt x="69" y="98"/>
                  <a:pt x="42" y="102"/>
                  <a:pt x="22" y="89"/>
                </a:cubicBezTo>
                <a:cubicBezTo>
                  <a:pt x="17" y="84"/>
                  <a:pt x="8" y="86"/>
                  <a:pt x="4" y="92"/>
                </a:cubicBezTo>
                <a:cubicBezTo>
                  <a:pt x="0" y="98"/>
                  <a:pt x="1" y="106"/>
                  <a:pt x="7" y="110"/>
                </a:cubicBezTo>
                <a:cubicBezTo>
                  <a:pt x="38" y="132"/>
                  <a:pt x="82" y="125"/>
                  <a:pt x="104" y="94"/>
                </a:cubicBezTo>
                <a:cubicBezTo>
                  <a:pt x="111" y="85"/>
                  <a:pt x="115" y="75"/>
                  <a:pt x="116" y="64"/>
                </a:cubicBezTo>
                <a:cubicBezTo>
                  <a:pt x="116" y="64"/>
                  <a:pt x="118" y="49"/>
                  <a:pt x="117" y="37"/>
                </a:cubicBezTo>
                <a:cubicBezTo>
                  <a:pt x="119" y="40"/>
                  <a:pt x="121" y="42"/>
                  <a:pt x="124" y="45"/>
                </a:cubicBezTo>
                <a:cubicBezTo>
                  <a:pt x="129" y="52"/>
                  <a:pt x="134" y="54"/>
                  <a:pt x="140" y="49"/>
                </a:cubicBezTo>
                <a:cubicBezTo>
                  <a:pt x="150" y="42"/>
                  <a:pt x="143" y="34"/>
                  <a:pt x="143" y="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userDrawn="1"/>
        </p:nvSpPr>
        <p:spPr bwMode="auto">
          <a:xfrm>
            <a:off x="1920875" y="5983287"/>
            <a:ext cx="171450" cy="150813"/>
          </a:xfrm>
          <a:custGeom>
            <a:avLst/>
            <a:gdLst/>
            <a:ahLst/>
            <a:cxnLst>
              <a:cxn ang="0">
                <a:pos x="140" y="84"/>
              </a:cxn>
              <a:cxn ang="0">
                <a:pos x="124" y="87"/>
              </a:cxn>
              <a:cxn ang="0">
                <a:pos x="117" y="96"/>
              </a:cxn>
              <a:cxn ang="0">
                <a:pos x="116" y="68"/>
              </a:cxn>
              <a:cxn ang="0">
                <a:pos x="104" y="38"/>
              </a:cxn>
              <a:cxn ang="0">
                <a:pos x="7" y="23"/>
              </a:cxn>
              <a:cxn ang="0">
                <a:pos x="4" y="41"/>
              </a:cxn>
              <a:cxn ang="0">
                <a:pos x="22" y="44"/>
              </a:cxn>
              <a:cxn ang="0">
                <a:pos x="82" y="54"/>
              </a:cxn>
              <a:cxn ang="0">
                <a:pos x="90" y="75"/>
              </a:cxn>
              <a:cxn ang="0">
                <a:pos x="91" y="96"/>
              </a:cxn>
              <a:cxn ang="0">
                <a:pos x="84" y="87"/>
              </a:cxn>
              <a:cxn ang="0">
                <a:pos x="67" y="84"/>
              </a:cxn>
              <a:cxn ang="0">
                <a:pos x="64" y="98"/>
              </a:cxn>
              <a:cxn ang="0">
                <a:pos x="69" y="103"/>
              </a:cxn>
              <a:cxn ang="0">
                <a:pos x="88" y="125"/>
              </a:cxn>
              <a:cxn ang="0">
                <a:pos x="94" y="131"/>
              </a:cxn>
              <a:cxn ang="0">
                <a:pos x="103" y="133"/>
              </a:cxn>
              <a:cxn ang="0">
                <a:pos x="112" y="131"/>
              </a:cxn>
              <a:cxn ang="0">
                <a:pos x="118" y="125"/>
              </a:cxn>
              <a:cxn ang="0">
                <a:pos x="138" y="103"/>
              </a:cxn>
              <a:cxn ang="0">
                <a:pos x="143" y="98"/>
              </a:cxn>
              <a:cxn ang="0">
                <a:pos x="140" y="84"/>
              </a:cxn>
            </a:cxnLst>
            <a:rect l="0" t="0" r="r" b="b"/>
            <a:pathLst>
              <a:path w="150" h="133">
                <a:moveTo>
                  <a:pt x="140" y="84"/>
                </a:moveTo>
                <a:cubicBezTo>
                  <a:pt x="134" y="79"/>
                  <a:pt x="129" y="81"/>
                  <a:pt x="124" y="87"/>
                </a:cubicBezTo>
                <a:cubicBezTo>
                  <a:pt x="121" y="90"/>
                  <a:pt x="119" y="93"/>
                  <a:pt x="117" y="96"/>
                </a:cubicBezTo>
                <a:cubicBezTo>
                  <a:pt x="118" y="83"/>
                  <a:pt x="116" y="68"/>
                  <a:pt x="116" y="68"/>
                </a:cubicBezTo>
                <a:cubicBezTo>
                  <a:pt x="115" y="58"/>
                  <a:pt x="111" y="48"/>
                  <a:pt x="104" y="38"/>
                </a:cubicBezTo>
                <a:cubicBezTo>
                  <a:pt x="82" y="7"/>
                  <a:pt x="38" y="0"/>
                  <a:pt x="7" y="23"/>
                </a:cubicBezTo>
                <a:cubicBezTo>
                  <a:pt x="1" y="27"/>
                  <a:pt x="0" y="35"/>
                  <a:pt x="4" y="41"/>
                </a:cubicBezTo>
                <a:cubicBezTo>
                  <a:pt x="8" y="47"/>
                  <a:pt x="17" y="48"/>
                  <a:pt x="22" y="44"/>
                </a:cubicBezTo>
                <a:cubicBezTo>
                  <a:pt x="42" y="30"/>
                  <a:pt x="69" y="35"/>
                  <a:pt x="82" y="54"/>
                </a:cubicBezTo>
                <a:cubicBezTo>
                  <a:pt x="87" y="60"/>
                  <a:pt x="89" y="67"/>
                  <a:pt x="90" y="75"/>
                </a:cubicBezTo>
                <a:cubicBezTo>
                  <a:pt x="90" y="75"/>
                  <a:pt x="91" y="86"/>
                  <a:pt x="91" y="96"/>
                </a:cubicBezTo>
                <a:cubicBezTo>
                  <a:pt x="88" y="93"/>
                  <a:pt x="86" y="90"/>
                  <a:pt x="84" y="87"/>
                </a:cubicBezTo>
                <a:cubicBezTo>
                  <a:pt x="78" y="81"/>
                  <a:pt x="74" y="79"/>
                  <a:pt x="67" y="84"/>
                </a:cubicBezTo>
                <a:cubicBezTo>
                  <a:pt x="58" y="91"/>
                  <a:pt x="64" y="98"/>
                  <a:pt x="64" y="98"/>
                </a:cubicBezTo>
                <a:cubicBezTo>
                  <a:pt x="69" y="103"/>
                  <a:pt x="69" y="103"/>
                  <a:pt x="69" y="103"/>
                </a:cubicBezTo>
                <a:cubicBezTo>
                  <a:pt x="88" y="125"/>
                  <a:pt x="88" y="125"/>
                  <a:pt x="88" y="125"/>
                </a:cubicBezTo>
                <a:cubicBezTo>
                  <a:pt x="90" y="127"/>
                  <a:pt x="92" y="129"/>
                  <a:pt x="94" y="131"/>
                </a:cubicBezTo>
                <a:cubicBezTo>
                  <a:pt x="96" y="132"/>
                  <a:pt x="99" y="133"/>
                  <a:pt x="103" y="133"/>
                </a:cubicBezTo>
                <a:cubicBezTo>
                  <a:pt x="107" y="133"/>
                  <a:pt x="110" y="132"/>
                  <a:pt x="112" y="131"/>
                </a:cubicBezTo>
                <a:cubicBezTo>
                  <a:pt x="114" y="129"/>
                  <a:pt x="116" y="127"/>
                  <a:pt x="118" y="125"/>
                </a:cubicBezTo>
                <a:cubicBezTo>
                  <a:pt x="138" y="103"/>
                  <a:pt x="138" y="103"/>
                  <a:pt x="138" y="103"/>
                </a:cubicBezTo>
                <a:cubicBezTo>
                  <a:pt x="143" y="98"/>
                  <a:pt x="143" y="98"/>
                  <a:pt x="143" y="98"/>
                </a:cubicBezTo>
                <a:cubicBezTo>
                  <a:pt x="143" y="98"/>
                  <a:pt x="150" y="91"/>
                  <a:pt x="140" y="8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6" name="Group 32"/>
          <p:cNvGrpSpPr>
            <a:grpSpLocks noChangeAspect="1"/>
          </p:cNvGrpSpPr>
          <p:nvPr userDrawn="1"/>
        </p:nvGrpSpPr>
        <p:grpSpPr bwMode="auto">
          <a:xfrm>
            <a:off x="2262188" y="6015043"/>
            <a:ext cx="142875" cy="96838"/>
            <a:chOff x="1425" y="3789"/>
            <a:chExt cx="90" cy="61"/>
          </a:xfrm>
          <a:solidFill>
            <a:schemeClr val="bg1"/>
          </a:solidFill>
        </p:grpSpPr>
        <p:sp>
          <p:nvSpPr>
            <p:cNvPr id="1057" name="Freeform 33"/>
            <p:cNvSpPr>
              <a:spLocks/>
            </p:cNvSpPr>
            <p:nvPr userDrawn="1"/>
          </p:nvSpPr>
          <p:spPr bwMode="auto">
            <a:xfrm>
              <a:off x="1425" y="3789"/>
              <a:ext cx="90" cy="2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2"/>
                    <a:pt x="0" y="15"/>
                  </a:cubicBezTo>
                  <a:cubicBezTo>
                    <a:pt x="0" y="13"/>
                    <a:pt x="0" y="13"/>
                    <a:pt x="0" y="13"/>
                  </a:cubicBezTo>
                  <a:cubicBezTo>
                    <a:pt x="0" y="5"/>
                    <a:pt x="5" y="0"/>
                    <a:pt x="16" y="0"/>
                  </a:cubicBezTo>
                  <a:cubicBezTo>
                    <a:pt x="49" y="0"/>
                    <a:pt x="49" y="0"/>
                    <a:pt x="49" y="0"/>
                  </a:cubicBezTo>
                  <a:cubicBezTo>
                    <a:pt x="78" y="0"/>
                    <a:pt x="78" y="0"/>
                    <a:pt x="78" y="0"/>
                  </a:cubicBezTo>
                  <a:cubicBezTo>
                    <a:pt x="111" y="0"/>
                    <a:pt x="111" y="0"/>
                    <a:pt x="111" y="0"/>
                  </a:cubicBezTo>
                  <a:cubicBezTo>
                    <a:pt x="122" y="0"/>
                    <a:pt x="126" y="5"/>
                    <a:pt x="126" y="13"/>
                  </a:cubicBezTo>
                  <a:cubicBezTo>
                    <a:pt x="126" y="15"/>
                    <a:pt x="126" y="15"/>
                    <a:pt x="126" y="15"/>
                  </a:cubicBezTo>
                  <a:cubicBezTo>
                    <a:pt x="126" y="22"/>
                    <a:pt x="122" y="28"/>
                    <a:pt x="111" y="28"/>
                  </a:cubicBezTo>
                  <a:cubicBezTo>
                    <a:pt x="78" y="28"/>
                    <a:pt x="78" y="28"/>
                    <a:pt x="78" y="28"/>
                  </a:cubicBezTo>
                  <a:lnTo>
                    <a:pt x="49"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Freeform 34"/>
            <p:cNvSpPr>
              <a:spLocks/>
            </p:cNvSpPr>
            <p:nvPr userDrawn="1"/>
          </p:nvSpPr>
          <p:spPr bwMode="auto">
            <a:xfrm>
              <a:off x="1425" y="3830"/>
              <a:ext cx="90" cy="2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2"/>
                    <a:pt x="0" y="15"/>
                  </a:cubicBezTo>
                  <a:cubicBezTo>
                    <a:pt x="0" y="13"/>
                    <a:pt x="0" y="13"/>
                    <a:pt x="0" y="13"/>
                  </a:cubicBezTo>
                  <a:cubicBezTo>
                    <a:pt x="0" y="5"/>
                    <a:pt x="5" y="0"/>
                    <a:pt x="16" y="0"/>
                  </a:cubicBezTo>
                  <a:cubicBezTo>
                    <a:pt x="49" y="0"/>
                    <a:pt x="49" y="0"/>
                    <a:pt x="49" y="0"/>
                  </a:cubicBezTo>
                  <a:cubicBezTo>
                    <a:pt x="78" y="0"/>
                    <a:pt x="78" y="0"/>
                    <a:pt x="78" y="0"/>
                  </a:cubicBezTo>
                  <a:cubicBezTo>
                    <a:pt x="111" y="0"/>
                    <a:pt x="111" y="0"/>
                    <a:pt x="111" y="0"/>
                  </a:cubicBezTo>
                  <a:cubicBezTo>
                    <a:pt x="122" y="0"/>
                    <a:pt x="126" y="5"/>
                    <a:pt x="126" y="13"/>
                  </a:cubicBezTo>
                  <a:cubicBezTo>
                    <a:pt x="126" y="15"/>
                    <a:pt x="126" y="15"/>
                    <a:pt x="126" y="15"/>
                  </a:cubicBezTo>
                  <a:cubicBezTo>
                    <a:pt x="126" y="22"/>
                    <a:pt x="122" y="28"/>
                    <a:pt x="111" y="28"/>
                  </a:cubicBezTo>
                  <a:cubicBezTo>
                    <a:pt x="78" y="28"/>
                    <a:pt x="78" y="28"/>
                    <a:pt x="78" y="28"/>
                  </a:cubicBezTo>
                  <a:lnTo>
                    <a:pt x="49"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62" name="Freeform 38"/>
          <p:cNvSpPr>
            <a:spLocks/>
          </p:cNvSpPr>
          <p:nvPr userDrawn="1"/>
        </p:nvSpPr>
        <p:spPr bwMode="auto">
          <a:xfrm>
            <a:off x="2584450" y="6048375"/>
            <a:ext cx="141288" cy="31750"/>
          </a:xfrm>
          <a:custGeom>
            <a:avLst/>
            <a:gdLst/>
            <a:ahLst/>
            <a:cxnLst>
              <a:cxn ang="0">
                <a:pos x="49" y="28"/>
              </a:cxn>
              <a:cxn ang="0">
                <a:pos x="16" y="28"/>
              </a:cxn>
              <a:cxn ang="0">
                <a:pos x="0" y="15"/>
              </a:cxn>
              <a:cxn ang="0">
                <a:pos x="0" y="13"/>
              </a:cxn>
              <a:cxn ang="0">
                <a:pos x="16" y="0"/>
              </a:cxn>
              <a:cxn ang="0">
                <a:pos x="49" y="0"/>
              </a:cxn>
              <a:cxn ang="0">
                <a:pos x="78" y="0"/>
              </a:cxn>
              <a:cxn ang="0">
                <a:pos x="111" y="0"/>
              </a:cxn>
              <a:cxn ang="0">
                <a:pos x="126" y="13"/>
              </a:cxn>
              <a:cxn ang="0">
                <a:pos x="126" y="15"/>
              </a:cxn>
              <a:cxn ang="0">
                <a:pos x="111" y="28"/>
              </a:cxn>
              <a:cxn ang="0">
                <a:pos x="78" y="28"/>
              </a:cxn>
              <a:cxn ang="0">
                <a:pos x="49" y="28"/>
              </a:cxn>
            </a:cxnLst>
            <a:rect l="0" t="0" r="r" b="b"/>
            <a:pathLst>
              <a:path w="126" h="28">
                <a:moveTo>
                  <a:pt x="49" y="28"/>
                </a:moveTo>
                <a:cubicBezTo>
                  <a:pt x="16" y="28"/>
                  <a:pt x="16" y="28"/>
                  <a:pt x="16" y="28"/>
                </a:cubicBezTo>
                <a:cubicBezTo>
                  <a:pt x="5" y="28"/>
                  <a:pt x="0" y="23"/>
                  <a:pt x="0" y="15"/>
                </a:cubicBezTo>
                <a:cubicBezTo>
                  <a:pt x="0" y="13"/>
                  <a:pt x="0" y="13"/>
                  <a:pt x="0" y="13"/>
                </a:cubicBezTo>
                <a:cubicBezTo>
                  <a:pt x="0" y="6"/>
                  <a:pt x="5" y="0"/>
                  <a:pt x="16" y="0"/>
                </a:cubicBezTo>
                <a:cubicBezTo>
                  <a:pt x="49" y="0"/>
                  <a:pt x="49" y="0"/>
                  <a:pt x="49" y="0"/>
                </a:cubicBezTo>
                <a:cubicBezTo>
                  <a:pt x="78" y="0"/>
                  <a:pt x="78" y="0"/>
                  <a:pt x="78" y="0"/>
                </a:cubicBezTo>
                <a:cubicBezTo>
                  <a:pt x="111" y="0"/>
                  <a:pt x="111" y="0"/>
                  <a:pt x="111" y="0"/>
                </a:cubicBezTo>
                <a:cubicBezTo>
                  <a:pt x="122" y="0"/>
                  <a:pt x="126" y="6"/>
                  <a:pt x="126" y="13"/>
                </a:cubicBezTo>
                <a:cubicBezTo>
                  <a:pt x="126" y="15"/>
                  <a:pt x="126" y="15"/>
                  <a:pt x="126" y="15"/>
                </a:cubicBezTo>
                <a:cubicBezTo>
                  <a:pt x="126" y="23"/>
                  <a:pt x="122" y="28"/>
                  <a:pt x="111" y="28"/>
                </a:cubicBezTo>
                <a:cubicBezTo>
                  <a:pt x="78" y="28"/>
                  <a:pt x="78" y="28"/>
                  <a:pt x="78" y="28"/>
                </a:cubicBezTo>
                <a:lnTo>
                  <a:pt x="49" y="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p:cNvSpPr>
          <p:nvPr userDrawn="1"/>
        </p:nvSpPr>
        <p:spPr bwMode="auto">
          <a:xfrm>
            <a:off x="2901950" y="5992813"/>
            <a:ext cx="142875" cy="144462"/>
          </a:xfrm>
          <a:custGeom>
            <a:avLst/>
            <a:gdLst/>
            <a:ahLst/>
            <a:cxnLst>
              <a:cxn ang="0">
                <a:pos x="16" y="76"/>
              </a:cxn>
              <a:cxn ang="0">
                <a:pos x="0" y="63"/>
              </a:cxn>
              <a:cxn ang="0">
                <a:pos x="0" y="61"/>
              </a:cxn>
              <a:cxn ang="0">
                <a:pos x="16" y="49"/>
              </a:cxn>
              <a:cxn ang="0">
                <a:pos x="49" y="49"/>
              </a:cxn>
              <a:cxn ang="0">
                <a:pos x="49" y="15"/>
              </a:cxn>
              <a:cxn ang="0">
                <a:pos x="62" y="0"/>
              </a:cxn>
              <a:cxn ang="0">
                <a:pos x="65" y="0"/>
              </a:cxn>
              <a:cxn ang="0">
                <a:pos x="78" y="15"/>
              </a:cxn>
              <a:cxn ang="0">
                <a:pos x="78" y="49"/>
              </a:cxn>
              <a:cxn ang="0">
                <a:pos x="111" y="49"/>
              </a:cxn>
              <a:cxn ang="0">
                <a:pos x="126" y="61"/>
              </a:cxn>
              <a:cxn ang="0">
                <a:pos x="126" y="63"/>
              </a:cxn>
              <a:cxn ang="0">
                <a:pos x="111" y="76"/>
              </a:cxn>
              <a:cxn ang="0">
                <a:pos x="78" y="76"/>
              </a:cxn>
              <a:cxn ang="0">
                <a:pos x="78" y="112"/>
              </a:cxn>
              <a:cxn ang="0">
                <a:pos x="65" y="127"/>
              </a:cxn>
              <a:cxn ang="0">
                <a:pos x="62" y="127"/>
              </a:cxn>
              <a:cxn ang="0">
                <a:pos x="49" y="112"/>
              </a:cxn>
              <a:cxn ang="0">
                <a:pos x="49" y="76"/>
              </a:cxn>
              <a:cxn ang="0">
                <a:pos x="16" y="76"/>
              </a:cxn>
            </a:cxnLst>
            <a:rect l="0" t="0" r="r" b="b"/>
            <a:pathLst>
              <a:path w="126" h="127">
                <a:moveTo>
                  <a:pt x="16" y="76"/>
                </a:moveTo>
                <a:cubicBezTo>
                  <a:pt x="5" y="76"/>
                  <a:pt x="0" y="71"/>
                  <a:pt x="0" y="63"/>
                </a:cubicBezTo>
                <a:cubicBezTo>
                  <a:pt x="0" y="61"/>
                  <a:pt x="0" y="61"/>
                  <a:pt x="0" y="61"/>
                </a:cubicBezTo>
                <a:cubicBezTo>
                  <a:pt x="0" y="54"/>
                  <a:pt x="5" y="49"/>
                  <a:pt x="16" y="49"/>
                </a:cubicBezTo>
                <a:cubicBezTo>
                  <a:pt x="49" y="49"/>
                  <a:pt x="49" y="49"/>
                  <a:pt x="49" y="49"/>
                </a:cubicBezTo>
                <a:cubicBezTo>
                  <a:pt x="49" y="15"/>
                  <a:pt x="49" y="15"/>
                  <a:pt x="49" y="15"/>
                </a:cubicBezTo>
                <a:cubicBezTo>
                  <a:pt x="49" y="4"/>
                  <a:pt x="54" y="0"/>
                  <a:pt x="62" y="0"/>
                </a:cubicBezTo>
                <a:cubicBezTo>
                  <a:pt x="65" y="0"/>
                  <a:pt x="65" y="0"/>
                  <a:pt x="65" y="0"/>
                </a:cubicBezTo>
                <a:cubicBezTo>
                  <a:pt x="72" y="0"/>
                  <a:pt x="78" y="4"/>
                  <a:pt x="78" y="15"/>
                </a:cubicBezTo>
                <a:cubicBezTo>
                  <a:pt x="78" y="49"/>
                  <a:pt x="78" y="49"/>
                  <a:pt x="78" y="49"/>
                </a:cubicBezTo>
                <a:cubicBezTo>
                  <a:pt x="111" y="49"/>
                  <a:pt x="111" y="49"/>
                  <a:pt x="111" y="49"/>
                </a:cubicBezTo>
                <a:cubicBezTo>
                  <a:pt x="122" y="49"/>
                  <a:pt x="126" y="54"/>
                  <a:pt x="126" y="61"/>
                </a:cubicBezTo>
                <a:cubicBezTo>
                  <a:pt x="126" y="63"/>
                  <a:pt x="126" y="63"/>
                  <a:pt x="126" y="63"/>
                </a:cubicBezTo>
                <a:cubicBezTo>
                  <a:pt x="126" y="71"/>
                  <a:pt x="122" y="76"/>
                  <a:pt x="111" y="76"/>
                </a:cubicBezTo>
                <a:cubicBezTo>
                  <a:pt x="78" y="76"/>
                  <a:pt x="78" y="76"/>
                  <a:pt x="78" y="76"/>
                </a:cubicBezTo>
                <a:cubicBezTo>
                  <a:pt x="78" y="112"/>
                  <a:pt x="78" y="112"/>
                  <a:pt x="78" y="112"/>
                </a:cubicBezTo>
                <a:cubicBezTo>
                  <a:pt x="78" y="122"/>
                  <a:pt x="72" y="127"/>
                  <a:pt x="65" y="127"/>
                </a:cubicBezTo>
                <a:cubicBezTo>
                  <a:pt x="62" y="127"/>
                  <a:pt x="62" y="127"/>
                  <a:pt x="62" y="127"/>
                </a:cubicBezTo>
                <a:cubicBezTo>
                  <a:pt x="54" y="127"/>
                  <a:pt x="49" y="122"/>
                  <a:pt x="49" y="112"/>
                </a:cubicBezTo>
                <a:cubicBezTo>
                  <a:pt x="49" y="76"/>
                  <a:pt x="49" y="76"/>
                  <a:pt x="49" y="76"/>
                </a:cubicBezTo>
                <a:lnTo>
                  <a:pt x="16" y="7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58" name="Group 45"/>
          <p:cNvGrpSpPr>
            <a:grpSpLocks noChangeAspect="1"/>
          </p:cNvGrpSpPr>
          <p:nvPr userDrawn="1"/>
        </p:nvGrpSpPr>
        <p:grpSpPr bwMode="auto">
          <a:xfrm>
            <a:off x="3222624" y="5999160"/>
            <a:ext cx="134937" cy="131762"/>
            <a:chOff x="2030" y="3779"/>
            <a:chExt cx="85" cy="83"/>
          </a:xfrm>
          <a:solidFill>
            <a:schemeClr val="bg1"/>
          </a:solidFill>
        </p:grpSpPr>
        <p:sp>
          <p:nvSpPr>
            <p:cNvPr id="1070" name="Freeform 46"/>
            <p:cNvSpPr>
              <a:spLocks noEditPoints="1"/>
            </p:cNvSpPr>
            <p:nvPr userDrawn="1"/>
          </p:nvSpPr>
          <p:spPr bwMode="auto">
            <a:xfrm>
              <a:off x="2030" y="3780"/>
              <a:ext cx="85" cy="82"/>
            </a:xfrm>
            <a:custGeom>
              <a:avLst/>
              <a:gdLst/>
              <a:ahLst/>
              <a:cxnLst>
                <a:cxn ang="0">
                  <a:pos x="28" y="54"/>
                </a:cxn>
                <a:cxn ang="0">
                  <a:pos x="16" y="52"/>
                </a:cxn>
                <a:cxn ang="0">
                  <a:pos x="7" y="46"/>
                </a:cxn>
                <a:cxn ang="0">
                  <a:pos x="2" y="38"/>
                </a:cxn>
                <a:cxn ang="0">
                  <a:pos x="0" y="27"/>
                </a:cxn>
                <a:cxn ang="0">
                  <a:pos x="0" y="26"/>
                </a:cxn>
                <a:cxn ang="0">
                  <a:pos x="2" y="15"/>
                </a:cxn>
                <a:cxn ang="0">
                  <a:pos x="8" y="7"/>
                </a:cxn>
                <a:cxn ang="0">
                  <a:pos x="16" y="2"/>
                </a:cxn>
                <a:cxn ang="0">
                  <a:pos x="28" y="0"/>
                </a:cxn>
                <a:cxn ang="0">
                  <a:pos x="39" y="2"/>
                </a:cxn>
                <a:cxn ang="0">
                  <a:pos x="48" y="7"/>
                </a:cxn>
                <a:cxn ang="0">
                  <a:pos x="53" y="15"/>
                </a:cxn>
                <a:cxn ang="0">
                  <a:pos x="55" y="26"/>
                </a:cxn>
                <a:cxn ang="0">
                  <a:pos x="55" y="27"/>
                </a:cxn>
                <a:cxn ang="0">
                  <a:pos x="53" y="38"/>
                </a:cxn>
                <a:cxn ang="0">
                  <a:pos x="48" y="46"/>
                </a:cxn>
                <a:cxn ang="0">
                  <a:pos x="39" y="52"/>
                </a:cxn>
                <a:cxn ang="0">
                  <a:pos x="28" y="54"/>
                </a:cxn>
                <a:cxn ang="0">
                  <a:pos x="28" y="41"/>
                </a:cxn>
                <a:cxn ang="0">
                  <a:pos x="36" y="37"/>
                </a:cxn>
                <a:cxn ang="0">
                  <a:pos x="39" y="28"/>
                </a:cxn>
                <a:cxn ang="0">
                  <a:pos x="39" y="25"/>
                </a:cxn>
                <a:cxn ang="0">
                  <a:pos x="36" y="16"/>
                </a:cxn>
                <a:cxn ang="0">
                  <a:pos x="28" y="13"/>
                </a:cxn>
                <a:cxn ang="0">
                  <a:pos x="19" y="16"/>
                </a:cxn>
                <a:cxn ang="0">
                  <a:pos x="16" y="25"/>
                </a:cxn>
                <a:cxn ang="0">
                  <a:pos x="16" y="28"/>
                </a:cxn>
                <a:cxn ang="0">
                  <a:pos x="20" y="37"/>
                </a:cxn>
                <a:cxn ang="0">
                  <a:pos x="28" y="41"/>
                </a:cxn>
                <a:cxn ang="0">
                  <a:pos x="91" y="113"/>
                </a:cxn>
                <a:cxn ang="0">
                  <a:pos x="80" y="111"/>
                </a:cxn>
                <a:cxn ang="0">
                  <a:pos x="71" y="106"/>
                </a:cxn>
                <a:cxn ang="0">
                  <a:pos x="65" y="97"/>
                </a:cxn>
                <a:cxn ang="0">
                  <a:pos x="63" y="87"/>
                </a:cxn>
                <a:cxn ang="0">
                  <a:pos x="63" y="85"/>
                </a:cxn>
                <a:cxn ang="0">
                  <a:pos x="65" y="75"/>
                </a:cxn>
                <a:cxn ang="0">
                  <a:pos x="71" y="66"/>
                </a:cxn>
                <a:cxn ang="0">
                  <a:pos x="80" y="61"/>
                </a:cxn>
                <a:cxn ang="0">
                  <a:pos x="91" y="59"/>
                </a:cxn>
                <a:cxn ang="0">
                  <a:pos x="102" y="61"/>
                </a:cxn>
                <a:cxn ang="0">
                  <a:pos x="111" y="66"/>
                </a:cxn>
                <a:cxn ang="0">
                  <a:pos x="117" y="75"/>
                </a:cxn>
                <a:cxn ang="0">
                  <a:pos x="119" y="85"/>
                </a:cxn>
                <a:cxn ang="0">
                  <a:pos x="119" y="87"/>
                </a:cxn>
                <a:cxn ang="0">
                  <a:pos x="117" y="97"/>
                </a:cxn>
                <a:cxn ang="0">
                  <a:pos x="111" y="106"/>
                </a:cxn>
                <a:cxn ang="0">
                  <a:pos x="102" y="111"/>
                </a:cxn>
                <a:cxn ang="0">
                  <a:pos x="91" y="113"/>
                </a:cxn>
                <a:cxn ang="0">
                  <a:pos x="91" y="100"/>
                </a:cxn>
                <a:cxn ang="0">
                  <a:pos x="99" y="96"/>
                </a:cxn>
                <a:cxn ang="0">
                  <a:pos x="102" y="87"/>
                </a:cxn>
                <a:cxn ang="0">
                  <a:pos x="102" y="85"/>
                </a:cxn>
                <a:cxn ang="0">
                  <a:pos x="99" y="75"/>
                </a:cxn>
                <a:cxn ang="0">
                  <a:pos x="91" y="72"/>
                </a:cxn>
                <a:cxn ang="0">
                  <a:pos x="83" y="75"/>
                </a:cxn>
                <a:cxn ang="0">
                  <a:pos x="80" y="85"/>
                </a:cxn>
                <a:cxn ang="0">
                  <a:pos x="80" y="87"/>
                </a:cxn>
                <a:cxn ang="0">
                  <a:pos x="83" y="96"/>
                </a:cxn>
                <a:cxn ang="0">
                  <a:pos x="91" y="100"/>
                </a:cxn>
              </a:cxnLst>
              <a:rect l="0" t="0" r="r" b="b"/>
              <a:pathLst>
                <a:path w="119" h="113">
                  <a:moveTo>
                    <a:pt x="28" y="54"/>
                  </a:moveTo>
                  <a:cubicBezTo>
                    <a:pt x="23" y="54"/>
                    <a:pt x="20" y="53"/>
                    <a:pt x="16" y="52"/>
                  </a:cubicBezTo>
                  <a:cubicBezTo>
                    <a:pt x="13" y="50"/>
                    <a:pt x="10" y="49"/>
                    <a:pt x="7" y="46"/>
                  </a:cubicBezTo>
                  <a:cubicBezTo>
                    <a:pt x="5" y="44"/>
                    <a:pt x="3" y="41"/>
                    <a:pt x="2" y="38"/>
                  </a:cubicBezTo>
                  <a:cubicBezTo>
                    <a:pt x="0" y="35"/>
                    <a:pt x="0" y="31"/>
                    <a:pt x="0" y="27"/>
                  </a:cubicBezTo>
                  <a:cubicBezTo>
                    <a:pt x="0" y="26"/>
                    <a:pt x="0" y="26"/>
                    <a:pt x="0" y="26"/>
                  </a:cubicBezTo>
                  <a:cubicBezTo>
                    <a:pt x="0" y="22"/>
                    <a:pt x="0" y="19"/>
                    <a:pt x="2" y="15"/>
                  </a:cubicBezTo>
                  <a:cubicBezTo>
                    <a:pt x="3" y="12"/>
                    <a:pt x="5" y="9"/>
                    <a:pt x="8" y="7"/>
                  </a:cubicBezTo>
                  <a:cubicBezTo>
                    <a:pt x="10" y="5"/>
                    <a:pt x="13" y="3"/>
                    <a:pt x="16" y="2"/>
                  </a:cubicBezTo>
                  <a:cubicBezTo>
                    <a:pt x="20" y="0"/>
                    <a:pt x="24" y="0"/>
                    <a:pt x="28" y="0"/>
                  </a:cubicBezTo>
                  <a:cubicBezTo>
                    <a:pt x="32" y="0"/>
                    <a:pt x="36" y="0"/>
                    <a:pt x="39" y="2"/>
                  </a:cubicBezTo>
                  <a:cubicBezTo>
                    <a:pt x="42" y="3"/>
                    <a:pt x="45" y="5"/>
                    <a:pt x="48" y="7"/>
                  </a:cubicBezTo>
                  <a:cubicBezTo>
                    <a:pt x="50" y="9"/>
                    <a:pt x="52" y="12"/>
                    <a:pt x="53" y="15"/>
                  </a:cubicBezTo>
                  <a:cubicBezTo>
                    <a:pt x="55" y="19"/>
                    <a:pt x="55" y="22"/>
                    <a:pt x="55" y="26"/>
                  </a:cubicBezTo>
                  <a:cubicBezTo>
                    <a:pt x="55" y="27"/>
                    <a:pt x="55" y="27"/>
                    <a:pt x="55" y="27"/>
                  </a:cubicBezTo>
                  <a:cubicBezTo>
                    <a:pt x="55" y="31"/>
                    <a:pt x="55" y="35"/>
                    <a:pt x="53" y="38"/>
                  </a:cubicBezTo>
                  <a:cubicBezTo>
                    <a:pt x="52" y="41"/>
                    <a:pt x="50" y="44"/>
                    <a:pt x="48" y="46"/>
                  </a:cubicBezTo>
                  <a:cubicBezTo>
                    <a:pt x="45" y="49"/>
                    <a:pt x="42" y="50"/>
                    <a:pt x="39" y="52"/>
                  </a:cubicBezTo>
                  <a:cubicBezTo>
                    <a:pt x="35" y="53"/>
                    <a:pt x="32" y="54"/>
                    <a:pt x="28" y="54"/>
                  </a:cubicBezTo>
                  <a:close/>
                  <a:moveTo>
                    <a:pt x="28" y="41"/>
                  </a:moveTo>
                  <a:cubicBezTo>
                    <a:pt x="31" y="41"/>
                    <a:pt x="34" y="39"/>
                    <a:pt x="36" y="37"/>
                  </a:cubicBezTo>
                  <a:cubicBezTo>
                    <a:pt x="38" y="35"/>
                    <a:pt x="39" y="32"/>
                    <a:pt x="39" y="28"/>
                  </a:cubicBezTo>
                  <a:cubicBezTo>
                    <a:pt x="39" y="25"/>
                    <a:pt x="39" y="25"/>
                    <a:pt x="39" y="25"/>
                  </a:cubicBezTo>
                  <a:cubicBezTo>
                    <a:pt x="39" y="21"/>
                    <a:pt x="38" y="18"/>
                    <a:pt x="36" y="16"/>
                  </a:cubicBezTo>
                  <a:cubicBezTo>
                    <a:pt x="34" y="14"/>
                    <a:pt x="31" y="13"/>
                    <a:pt x="28" y="13"/>
                  </a:cubicBezTo>
                  <a:cubicBezTo>
                    <a:pt x="24" y="13"/>
                    <a:pt x="22" y="14"/>
                    <a:pt x="19" y="16"/>
                  </a:cubicBezTo>
                  <a:cubicBezTo>
                    <a:pt x="17" y="18"/>
                    <a:pt x="16" y="21"/>
                    <a:pt x="16" y="25"/>
                  </a:cubicBezTo>
                  <a:cubicBezTo>
                    <a:pt x="16" y="28"/>
                    <a:pt x="16" y="28"/>
                    <a:pt x="16" y="28"/>
                  </a:cubicBezTo>
                  <a:cubicBezTo>
                    <a:pt x="16" y="32"/>
                    <a:pt x="17" y="35"/>
                    <a:pt x="20" y="37"/>
                  </a:cubicBezTo>
                  <a:cubicBezTo>
                    <a:pt x="22" y="39"/>
                    <a:pt x="24" y="41"/>
                    <a:pt x="28" y="41"/>
                  </a:cubicBezTo>
                  <a:close/>
                  <a:moveTo>
                    <a:pt x="91" y="113"/>
                  </a:moveTo>
                  <a:cubicBezTo>
                    <a:pt x="87" y="113"/>
                    <a:pt x="83" y="112"/>
                    <a:pt x="80" y="111"/>
                  </a:cubicBezTo>
                  <a:cubicBezTo>
                    <a:pt x="76" y="110"/>
                    <a:pt x="73" y="108"/>
                    <a:pt x="71" y="106"/>
                  </a:cubicBezTo>
                  <a:cubicBezTo>
                    <a:pt x="69" y="103"/>
                    <a:pt x="67" y="101"/>
                    <a:pt x="65" y="97"/>
                  </a:cubicBezTo>
                  <a:cubicBezTo>
                    <a:pt x="64" y="94"/>
                    <a:pt x="63" y="91"/>
                    <a:pt x="63" y="87"/>
                  </a:cubicBezTo>
                  <a:cubicBezTo>
                    <a:pt x="63" y="85"/>
                    <a:pt x="63" y="85"/>
                    <a:pt x="63" y="85"/>
                  </a:cubicBezTo>
                  <a:cubicBezTo>
                    <a:pt x="63" y="82"/>
                    <a:pt x="64" y="78"/>
                    <a:pt x="65" y="75"/>
                  </a:cubicBezTo>
                  <a:cubicBezTo>
                    <a:pt x="67" y="72"/>
                    <a:pt x="69" y="69"/>
                    <a:pt x="71" y="66"/>
                  </a:cubicBezTo>
                  <a:cubicBezTo>
                    <a:pt x="74" y="64"/>
                    <a:pt x="77" y="62"/>
                    <a:pt x="80" y="61"/>
                  </a:cubicBezTo>
                  <a:cubicBezTo>
                    <a:pt x="83" y="60"/>
                    <a:pt x="87" y="59"/>
                    <a:pt x="91" y="59"/>
                  </a:cubicBezTo>
                  <a:cubicBezTo>
                    <a:pt x="95" y="59"/>
                    <a:pt x="99" y="60"/>
                    <a:pt x="102" y="61"/>
                  </a:cubicBezTo>
                  <a:cubicBezTo>
                    <a:pt x="106" y="62"/>
                    <a:pt x="109" y="64"/>
                    <a:pt x="111" y="66"/>
                  </a:cubicBezTo>
                  <a:cubicBezTo>
                    <a:pt x="114" y="69"/>
                    <a:pt x="116" y="71"/>
                    <a:pt x="117" y="75"/>
                  </a:cubicBezTo>
                  <a:cubicBezTo>
                    <a:pt x="118" y="78"/>
                    <a:pt x="119" y="81"/>
                    <a:pt x="119" y="85"/>
                  </a:cubicBezTo>
                  <a:cubicBezTo>
                    <a:pt x="119" y="87"/>
                    <a:pt x="119" y="87"/>
                    <a:pt x="119" y="87"/>
                  </a:cubicBezTo>
                  <a:cubicBezTo>
                    <a:pt x="119" y="90"/>
                    <a:pt x="118" y="94"/>
                    <a:pt x="117" y="97"/>
                  </a:cubicBezTo>
                  <a:cubicBezTo>
                    <a:pt x="116" y="100"/>
                    <a:pt x="114" y="103"/>
                    <a:pt x="111" y="106"/>
                  </a:cubicBezTo>
                  <a:cubicBezTo>
                    <a:pt x="109" y="108"/>
                    <a:pt x="106" y="110"/>
                    <a:pt x="102" y="111"/>
                  </a:cubicBezTo>
                  <a:cubicBezTo>
                    <a:pt x="99" y="112"/>
                    <a:pt x="95" y="113"/>
                    <a:pt x="91" y="113"/>
                  </a:cubicBezTo>
                  <a:close/>
                  <a:moveTo>
                    <a:pt x="91" y="100"/>
                  </a:moveTo>
                  <a:cubicBezTo>
                    <a:pt x="94" y="100"/>
                    <a:pt x="97" y="99"/>
                    <a:pt x="99" y="96"/>
                  </a:cubicBezTo>
                  <a:cubicBezTo>
                    <a:pt x="101" y="94"/>
                    <a:pt x="102" y="91"/>
                    <a:pt x="102" y="87"/>
                  </a:cubicBezTo>
                  <a:cubicBezTo>
                    <a:pt x="102" y="85"/>
                    <a:pt x="102" y="85"/>
                    <a:pt x="102" y="85"/>
                  </a:cubicBezTo>
                  <a:cubicBezTo>
                    <a:pt x="102" y="81"/>
                    <a:pt x="101" y="78"/>
                    <a:pt x="99" y="75"/>
                  </a:cubicBezTo>
                  <a:cubicBezTo>
                    <a:pt x="97" y="73"/>
                    <a:pt x="94" y="72"/>
                    <a:pt x="91" y="72"/>
                  </a:cubicBezTo>
                  <a:cubicBezTo>
                    <a:pt x="88" y="72"/>
                    <a:pt x="85" y="73"/>
                    <a:pt x="83" y="75"/>
                  </a:cubicBezTo>
                  <a:cubicBezTo>
                    <a:pt x="81" y="78"/>
                    <a:pt x="80" y="81"/>
                    <a:pt x="80" y="85"/>
                  </a:cubicBezTo>
                  <a:cubicBezTo>
                    <a:pt x="80" y="87"/>
                    <a:pt x="80" y="87"/>
                    <a:pt x="80" y="87"/>
                  </a:cubicBezTo>
                  <a:cubicBezTo>
                    <a:pt x="80" y="91"/>
                    <a:pt x="81" y="94"/>
                    <a:pt x="83" y="96"/>
                  </a:cubicBezTo>
                  <a:cubicBezTo>
                    <a:pt x="85" y="99"/>
                    <a:pt x="88" y="100"/>
                    <a:pt x="91" y="10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p:cNvSpPr>
            <p:nvPr userDrawn="1"/>
          </p:nvSpPr>
          <p:spPr bwMode="auto">
            <a:xfrm>
              <a:off x="2036" y="3779"/>
              <a:ext cx="74" cy="83"/>
            </a:xfrm>
            <a:custGeom>
              <a:avLst/>
              <a:gdLst/>
              <a:ahLst/>
              <a:cxnLst>
                <a:cxn ang="0">
                  <a:pos x="35" y="90"/>
                </a:cxn>
                <a:cxn ang="0">
                  <a:pos x="17" y="111"/>
                </a:cxn>
                <a:cxn ang="0">
                  <a:pos x="10" y="116"/>
                </a:cxn>
                <a:cxn ang="0">
                  <a:pos x="4" y="113"/>
                </a:cxn>
                <a:cxn ang="0">
                  <a:pos x="3" y="113"/>
                </a:cxn>
                <a:cxn ang="0">
                  <a:pos x="0" y="107"/>
                </a:cxn>
                <a:cxn ang="0">
                  <a:pos x="4" y="99"/>
                </a:cxn>
                <a:cxn ang="0">
                  <a:pos x="16" y="85"/>
                </a:cxn>
                <a:cxn ang="0">
                  <a:pos x="19" y="82"/>
                </a:cxn>
                <a:cxn ang="0">
                  <a:pos x="66" y="29"/>
                </a:cxn>
                <a:cxn ang="0">
                  <a:pos x="67" y="27"/>
                </a:cxn>
                <a:cxn ang="0">
                  <a:pos x="86" y="5"/>
                </a:cxn>
                <a:cxn ang="0">
                  <a:pos x="99" y="3"/>
                </a:cxn>
                <a:cxn ang="0">
                  <a:pos x="100" y="4"/>
                </a:cxn>
                <a:cxn ang="0">
                  <a:pos x="100" y="17"/>
                </a:cxn>
                <a:cxn ang="0">
                  <a:pos x="80" y="39"/>
                </a:cxn>
                <a:cxn ang="0">
                  <a:pos x="76" y="44"/>
                </a:cxn>
                <a:cxn ang="0">
                  <a:pos x="35" y="91"/>
                </a:cxn>
              </a:cxnLst>
              <a:rect l="0" t="0" r="r" b="b"/>
              <a:pathLst>
                <a:path w="104" h="116">
                  <a:moveTo>
                    <a:pt x="35" y="90"/>
                  </a:moveTo>
                  <a:cubicBezTo>
                    <a:pt x="17" y="111"/>
                    <a:pt x="17" y="111"/>
                    <a:pt x="17" y="111"/>
                  </a:cubicBezTo>
                  <a:cubicBezTo>
                    <a:pt x="15" y="114"/>
                    <a:pt x="12" y="115"/>
                    <a:pt x="10" y="116"/>
                  </a:cubicBezTo>
                  <a:cubicBezTo>
                    <a:pt x="8" y="116"/>
                    <a:pt x="6" y="115"/>
                    <a:pt x="4" y="113"/>
                  </a:cubicBezTo>
                  <a:cubicBezTo>
                    <a:pt x="3" y="113"/>
                    <a:pt x="3" y="113"/>
                    <a:pt x="3" y="113"/>
                  </a:cubicBezTo>
                  <a:cubicBezTo>
                    <a:pt x="1" y="111"/>
                    <a:pt x="0" y="109"/>
                    <a:pt x="0" y="107"/>
                  </a:cubicBezTo>
                  <a:cubicBezTo>
                    <a:pt x="0" y="105"/>
                    <a:pt x="1" y="102"/>
                    <a:pt x="4" y="99"/>
                  </a:cubicBezTo>
                  <a:cubicBezTo>
                    <a:pt x="16" y="85"/>
                    <a:pt x="16" y="85"/>
                    <a:pt x="16" y="85"/>
                  </a:cubicBezTo>
                  <a:cubicBezTo>
                    <a:pt x="16" y="85"/>
                    <a:pt x="16" y="85"/>
                    <a:pt x="19" y="82"/>
                  </a:cubicBezTo>
                  <a:cubicBezTo>
                    <a:pt x="66" y="29"/>
                    <a:pt x="66" y="29"/>
                    <a:pt x="66" y="29"/>
                  </a:cubicBezTo>
                  <a:cubicBezTo>
                    <a:pt x="68" y="26"/>
                    <a:pt x="67" y="27"/>
                    <a:pt x="67" y="27"/>
                  </a:cubicBezTo>
                  <a:cubicBezTo>
                    <a:pt x="86" y="5"/>
                    <a:pt x="86" y="5"/>
                    <a:pt x="86" y="5"/>
                  </a:cubicBezTo>
                  <a:cubicBezTo>
                    <a:pt x="91" y="0"/>
                    <a:pt x="95" y="0"/>
                    <a:pt x="99" y="3"/>
                  </a:cubicBezTo>
                  <a:cubicBezTo>
                    <a:pt x="100" y="4"/>
                    <a:pt x="100" y="4"/>
                    <a:pt x="100" y="4"/>
                  </a:cubicBezTo>
                  <a:cubicBezTo>
                    <a:pt x="104" y="7"/>
                    <a:pt x="104" y="11"/>
                    <a:pt x="100" y="17"/>
                  </a:cubicBezTo>
                  <a:cubicBezTo>
                    <a:pt x="80" y="39"/>
                    <a:pt x="80" y="39"/>
                    <a:pt x="80" y="39"/>
                  </a:cubicBezTo>
                  <a:cubicBezTo>
                    <a:pt x="76" y="44"/>
                    <a:pt x="76" y="44"/>
                    <a:pt x="76" y="44"/>
                  </a:cubicBezTo>
                  <a:cubicBezTo>
                    <a:pt x="35" y="91"/>
                    <a:pt x="35" y="91"/>
                    <a:pt x="35" y="9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9" name="Group 50"/>
          <p:cNvGrpSpPr>
            <a:grpSpLocks noChangeAspect="1"/>
          </p:cNvGrpSpPr>
          <p:nvPr userDrawn="1"/>
        </p:nvGrpSpPr>
        <p:grpSpPr bwMode="auto">
          <a:xfrm>
            <a:off x="3535351" y="5994402"/>
            <a:ext cx="136525" cy="141288"/>
            <a:chOff x="2227" y="3776"/>
            <a:chExt cx="86" cy="89"/>
          </a:xfrm>
          <a:solidFill>
            <a:schemeClr val="bg1"/>
          </a:solidFill>
        </p:grpSpPr>
        <p:sp>
          <p:nvSpPr>
            <p:cNvPr id="1075" name="Freeform 51"/>
            <p:cNvSpPr>
              <a:spLocks/>
            </p:cNvSpPr>
            <p:nvPr userDrawn="1"/>
          </p:nvSpPr>
          <p:spPr bwMode="auto">
            <a:xfrm>
              <a:off x="2227" y="3811"/>
              <a:ext cx="86" cy="19"/>
            </a:xfrm>
            <a:custGeom>
              <a:avLst/>
              <a:gdLst/>
              <a:ahLst/>
              <a:cxnLst>
                <a:cxn ang="0">
                  <a:pos x="46" y="26"/>
                </a:cxn>
                <a:cxn ang="0">
                  <a:pos x="15" y="26"/>
                </a:cxn>
                <a:cxn ang="0">
                  <a:pos x="0" y="14"/>
                </a:cxn>
                <a:cxn ang="0">
                  <a:pos x="0" y="12"/>
                </a:cxn>
                <a:cxn ang="0">
                  <a:pos x="15" y="0"/>
                </a:cxn>
                <a:cxn ang="0">
                  <a:pos x="46" y="0"/>
                </a:cxn>
                <a:cxn ang="0">
                  <a:pos x="74" y="0"/>
                </a:cxn>
                <a:cxn ang="0">
                  <a:pos x="106" y="0"/>
                </a:cxn>
                <a:cxn ang="0">
                  <a:pos x="121" y="12"/>
                </a:cxn>
                <a:cxn ang="0">
                  <a:pos x="121" y="14"/>
                </a:cxn>
                <a:cxn ang="0">
                  <a:pos x="106" y="26"/>
                </a:cxn>
                <a:cxn ang="0">
                  <a:pos x="74" y="26"/>
                </a:cxn>
                <a:cxn ang="0">
                  <a:pos x="46" y="26"/>
                </a:cxn>
              </a:cxnLst>
              <a:rect l="0" t="0" r="r" b="b"/>
              <a:pathLst>
                <a:path w="121" h="26">
                  <a:moveTo>
                    <a:pt x="46" y="26"/>
                  </a:moveTo>
                  <a:cubicBezTo>
                    <a:pt x="15" y="26"/>
                    <a:pt x="15" y="26"/>
                    <a:pt x="15" y="26"/>
                  </a:cubicBezTo>
                  <a:cubicBezTo>
                    <a:pt x="5" y="26"/>
                    <a:pt x="0" y="21"/>
                    <a:pt x="0" y="14"/>
                  </a:cubicBezTo>
                  <a:cubicBezTo>
                    <a:pt x="0" y="12"/>
                    <a:pt x="0" y="12"/>
                    <a:pt x="0" y="12"/>
                  </a:cubicBezTo>
                  <a:cubicBezTo>
                    <a:pt x="0" y="5"/>
                    <a:pt x="5" y="0"/>
                    <a:pt x="15" y="0"/>
                  </a:cubicBezTo>
                  <a:cubicBezTo>
                    <a:pt x="46" y="0"/>
                    <a:pt x="46" y="0"/>
                    <a:pt x="46" y="0"/>
                  </a:cubicBezTo>
                  <a:cubicBezTo>
                    <a:pt x="74" y="0"/>
                    <a:pt x="74" y="0"/>
                    <a:pt x="74" y="0"/>
                  </a:cubicBezTo>
                  <a:cubicBezTo>
                    <a:pt x="106" y="0"/>
                    <a:pt x="106" y="0"/>
                    <a:pt x="106" y="0"/>
                  </a:cubicBezTo>
                  <a:cubicBezTo>
                    <a:pt x="116" y="0"/>
                    <a:pt x="121" y="5"/>
                    <a:pt x="121" y="12"/>
                  </a:cubicBezTo>
                  <a:cubicBezTo>
                    <a:pt x="121" y="14"/>
                    <a:pt x="121" y="14"/>
                    <a:pt x="121" y="14"/>
                  </a:cubicBezTo>
                  <a:cubicBezTo>
                    <a:pt x="121" y="21"/>
                    <a:pt x="116" y="26"/>
                    <a:pt x="106" y="26"/>
                  </a:cubicBezTo>
                  <a:cubicBezTo>
                    <a:pt x="74" y="26"/>
                    <a:pt x="74" y="26"/>
                    <a:pt x="74" y="26"/>
                  </a:cubicBezTo>
                  <a:lnTo>
                    <a:pt x="46" y="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Oval 52"/>
            <p:cNvSpPr>
              <a:spLocks noChangeArrowheads="1"/>
            </p:cNvSpPr>
            <p:nvPr userDrawn="1"/>
          </p:nvSpPr>
          <p:spPr bwMode="auto">
            <a:xfrm>
              <a:off x="2260" y="3776"/>
              <a:ext cx="21" cy="21"/>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Oval 53"/>
            <p:cNvSpPr>
              <a:spLocks noChangeArrowheads="1"/>
            </p:cNvSpPr>
            <p:nvPr userDrawn="1"/>
          </p:nvSpPr>
          <p:spPr bwMode="auto">
            <a:xfrm>
              <a:off x="2260" y="3845"/>
              <a:ext cx="21" cy="2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81" name="Freeform 57"/>
          <p:cNvSpPr>
            <a:spLocks/>
          </p:cNvSpPr>
          <p:nvPr userDrawn="1"/>
        </p:nvSpPr>
        <p:spPr bwMode="auto">
          <a:xfrm>
            <a:off x="3856038" y="5995988"/>
            <a:ext cx="109537" cy="138112"/>
          </a:xfrm>
          <a:custGeom>
            <a:avLst/>
            <a:gdLst/>
            <a:ahLst/>
            <a:cxnLst>
              <a:cxn ang="0">
                <a:pos x="11" y="73"/>
              </a:cxn>
              <a:cxn ang="0">
                <a:pos x="4" y="70"/>
              </a:cxn>
              <a:cxn ang="0">
                <a:pos x="1" y="65"/>
              </a:cxn>
              <a:cxn ang="0">
                <a:pos x="1" y="63"/>
              </a:cxn>
              <a:cxn ang="0">
                <a:pos x="4" y="58"/>
              </a:cxn>
              <a:cxn ang="0">
                <a:pos x="11" y="55"/>
              </a:cxn>
              <a:cxn ang="0">
                <a:pos x="29" y="55"/>
              </a:cxn>
              <a:cxn ang="0">
                <a:pos x="24" y="49"/>
              </a:cxn>
              <a:cxn ang="0">
                <a:pos x="20" y="41"/>
              </a:cxn>
              <a:cxn ang="0">
                <a:pos x="14" y="34"/>
              </a:cxn>
              <a:cxn ang="0">
                <a:pos x="0" y="12"/>
              </a:cxn>
              <a:cxn ang="0">
                <a:pos x="1" y="9"/>
              </a:cxn>
              <a:cxn ang="0">
                <a:pos x="3" y="6"/>
              </a:cxn>
              <a:cxn ang="0">
                <a:pos x="8" y="2"/>
              </a:cxn>
              <a:cxn ang="0">
                <a:pos x="16" y="1"/>
              </a:cxn>
              <a:cxn ang="0">
                <a:pos x="23" y="3"/>
              </a:cxn>
              <a:cxn ang="0">
                <a:pos x="28" y="10"/>
              </a:cxn>
              <a:cxn ang="0">
                <a:pos x="49" y="48"/>
              </a:cxn>
              <a:cxn ang="0">
                <a:pos x="69" y="10"/>
              </a:cxn>
              <a:cxn ang="0">
                <a:pos x="75" y="3"/>
              </a:cxn>
              <a:cxn ang="0">
                <a:pos x="82" y="0"/>
              </a:cxn>
              <a:cxn ang="0">
                <a:pos x="89" y="2"/>
              </a:cxn>
              <a:cxn ang="0">
                <a:pos x="94" y="6"/>
              </a:cxn>
              <a:cxn ang="0">
                <a:pos x="96" y="9"/>
              </a:cxn>
              <a:cxn ang="0">
                <a:pos x="96" y="12"/>
              </a:cxn>
              <a:cxn ang="0">
                <a:pos x="68" y="55"/>
              </a:cxn>
              <a:cxn ang="0">
                <a:pos x="86" y="55"/>
              </a:cxn>
              <a:cxn ang="0">
                <a:pos x="93" y="58"/>
              </a:cxn>
              <a:cxn ang="0">
                <a:pos x="95" y="63"/>
              </a:cxn>
              <a:cxn ang="0">
                <a:pos x="95" y="65"/>
              </a:cxn>
              <a:cxn ang="0">
                <a:pos x="93" y="70"/>
              </a:cxn>
              <a:cxn ang="0">
                <a:pos x="86" y="73"/>
              </a:cxn>
              <a:cxn ang="0">
                <a:pos x="60" y="73"/>
              </a:cxn>
              <a:cxn ang="0">
                <a:pos x="60" y="82"/>
              </a:cxn>
              <a:cxn ang="0">
                <a:pos x="86" y="82"/>
              </a:cxn>
              <a:cxn ang="0">
                <a:pos x="93" y="84"/>
              </a:cxn>
              <a:cxn ang="0">
                <a:pos x="95" y="90"/>
              </a:cxn>
              <a:cxn ang="0">
                <a:pos x="95" y="92"/>
              </a:cxn>
              <a:cxn ang="0">
                <a:pos x="93" y="97"/>
              </a:cxn>
              <a:cxn ang="0">
                <a:pos x="86" y="100"/>
              </a:cxn>
              <a:cxn ang="0">
                <a:pos x="60" y="100"/>
              </a:cxn>
              <a:cxn ang="0">
                <a:pos x="60" y="108"/>
              </a:cxn>
              <a:cxn ang="0">
                <a:pos x="58" y="117"/>
              </a:cxn>
              <a:cxn ang="0">
                <a:pos x="50" y="120"/>
              </a:cxn>
              <a:cxn ang="0">
                <a:pos x="47" y="120"/>
              </a:cxn>
              <a:cxn ang="0">
                <a:pos x="39" y="117"/>
              </a:cxn>
              <a:cxn ang="0">
                <a:pos x="37" y="108"/>
              </a:cxn>
              <a:cxn ang="0">
                <a:pos x="37" y="100"/>
              </a:cxn>
              <a:cxn ang="0">
                <a:pos x="11" y="100"/>
              </a:cxn>
              <a:cxn ang="0">
                <a:pos x="4" y="97"/>
              </a:cxn>
              <a:cxn ang="0">
                <a:pos x="1" y="92"/>
              </a:cxn>
              <a:cxn ang="0">
                <a:pos x="1" y="90"/>
              </a:cxn>
              <a:cxn ang="0">
                <a:pos x="4" y="84"/>
              </a:cxn>
              <a:cxn ang="0">
                <a:pos x="11" y="82"/>
              </a:cxn>
              <a:cxn ang="0">
                <a:pos x="37" y="82"/>
              </a:cxn>
              <a:cxn ang="0">
                <a:pos x="37" y="73"/>
              </a:cxn>
              <a:cxn ang="0">
                <a:pos x="11" y="73"/>
              </a:cxn>
            </a:cxnLst>
            <a:rect l="0" t="0" r="r" b="b"/>
            <a:pathLst>
              <a:path w="97" h="120">
                <a:moveTo>
                  <a:pt x="11" y="73"/>
                </a:moveTo>
                <a:cubicBezTo>
                  <a:pt x="8" y="73"/>
                  <a:pt x="5" y="72"/>
                  <a:pt x="4" y="70"/>
                </a:cubicBezTo>
                <a:cubicBezTo>
                  <a:pt x="2" y="69"/>
                  <a:pt x="1" y="67"/>
                  <a:pt x="1" y="65"/>
                </a:cubicBezTo>
                <a:cubicBezTo>
                  <a:pt x="1" y="63"/>
                  <a:pt x="1" y="63"/>
                  <a:pt x="1" y="63"/>
                </a:cubicBezTo>
                <a:cubicBezTo>
                  <a:pt x="1" y="61"/>
                  <a:pt x="2" y="59"/>
                  <a:pt x="4" y="58"/>
                </a:cubicBezTo>
                <a:cubicBezTo>
                  <a:pt x="5" y="56"/>
                  <a:pt x="8" y="55"/>
                  <a:pt x="11" y="55"/>
                </a:cubicBezTo>
                <a:cubicBezTo>
                  <a:pt x="29" y="55"/>
                  <a:pt x="29" y="55"/>
                  <a:pt x="29" y="55"/>
                </a:cubicBezTo>
                <a:cubicBezTo>
                  <a:pt x="27" y="53"/>
                  <a:pt x="26" y="51"/>
                  <a:pt x="24" y="49"/>
                </a:cubicBezTo>
                <a:cubicBezTo>
                  <a:pt x="23" y="46"/>
                  <a:pt x="21" y="44"/>
                  <a:pt x="20" y="41"/>
                </a:cubicBezTo>
                <a:cubicBezTo>
                  <a:pt x="18" y="39"/>
                  <a:pt x="16" y="36"/>
                  <a:pt x="14" y="34"/>
                </a:cubicBezTo>
                <a:cubicBezTo>
                  <a:pt x="0" y="12"/>
                  <a:pt x="0" y="12"/>
                  <a:pt x="0" y="12"/>
                </a:cubicBezTo>
                <a:cubicBezTo>
                  <a:pt x="0" y="11"/>
                  <a:pt x="0" y="11"/>
                  <a:pt x="1" y="9"/>
                </a:cubicBezTo>
                <a:cubicBezTo>
                  <a:pt x="1" y="8"/>
                  <a:pt x="2" y="7"/>
                  <a:pt x="3" y="6"/>
                </a:cubicBezTo>
                <a:cubicBezTo>
                  <a:pt x="4" y="4"/>
                  <a:pt x="6" y="3"/>
                  <a:pt x="8" y="2"/>
                </a:cubicBezTo>
                <a:cubicBezTo>
                  <a:pt x="10" y="1"/>
                  <a:pt x="13" y="1"/>
                  <a:pt x="16" y="1"/>
                </a:cubicBezTo>
                <a:cubicBezTo>
                  <a:pt x="18" y="1"/>
                  <a:pt x="21" y="1"/>
                  <a:pt x="23" y="3"/>
                </a:cubicBezTo>
                <a:cubicBezTo>
                  <a:pt x="25" y="4"/>
                  <a:pt x="27" y="7"/>
                  <a:pt x="28" y="10"/>
                </a:cubicBezTo>
                <a:cubicBezTo>
                  <a:pt x="49" y="48"/>
                  <a:pt x="49" y="48"/>
                  <a:pt x="49" y="48"/>
                </a:cubicBezTo>
                <a:cubicBezTo>
                  <a:pt x="69" y="10"/>
                  <a:pt x="69" y="10"/>
                  <a:pt x="69" y="10"/>
                </a:cubicBezTo>
                <a:cubicBezTo>
                  <a:pt x="71" y="6"/>
                  <a:pt x="73" y="4"/>
                  <a:pt x="75" y="3"/>
                </a:cubicBezTo>
                <a:cubicBezTo>
                  <a:pt x="77" y="1"/>
                  <a:pt x="80" y="0"/>
                  <a:pt x="82" y="0"/>
                </a:cubicBezTo>
                <a:cubicBezTo>
                  <a:pt x="85" y="0"/>
                  <a:pt x="87" y="1"/>
                  <a:pt x="89" y="2"/>
                </a:cubicBezTo>
                <a:cubicBezTo>
                  <a:pt x="91" y="3"/>
                  <a:pt x="93" y="4"/>
                  <a:pt x="94" y="6"/>
                </a:cubicBezTo>
                <a:cubicBezTo>
                  <a:pt x="95" y="7"/>
                  <a:pt x="96" y="8"/>
                  <a:pt x="96" y="9"/>
                </a:cubicBezTo>
                <a:cubicBezTo>
                  <a:pt x="97" y="11"/>
                  <a:pt x="97" y="11"/>
                  <a:pt x="96" y="12"/>
                </a:cubicBezTo>
                <a:cubicBezTo>
                  <a:pt x="68" y="55"/>
                  <a:pt x="68" y="55"/>
                  <a:pt x="68" y="55"/>
                </a:cubicBezTo>
                <a:cubicBezTo>
                  <a:pt x="86" y="55"/>
                  <a:pt x="86" y="55"/>
                  <a:pt x="86" y="55"/>
                </a:cubicBezTo>
                <a:cubicBezTo>
                  <a:pt x="89" y="55"/>
                  <a:pt x="92" y="56"/>
                  <a:pt x="93" y="58"/>
                </a:cubicBezTo>
                <a:cubicBezTo>
                  <a:pt x="95" y="59"/>
                  <a:pt x="95" y="61"/>
                  <a:pt x="95" y="63"/>
                </a:cubicBezTo>
                <a:cubicBezTo>
                  <a:pt x="95" y="65"/>
                  <a:pt x="95" y="65"/>
                  <a:pt x="95" y="65"/>
                </a:cubicBezTo>
                <a:cubicBezTo>
                  <a:pt x="95" y="67"/>
                  <a:pt x="95" y="69"/>
                  <a:pt x="93" y="70"/>
                </a:cubicBezTo>
                <a:cubicBezTo>
                  <a:pt x="92" y="72"/>
                  <a:pt x="89" y="73"/>
                  <a:pt x="86" y="73"/>
                </a:cubicBezTo>
                <a:cubicBezTo>
                  <a:pt x="60" y="73"/>
                  <a:pt x="60" y="73"/>
                  <a:pt x="60" y="73"/>
                </a:cubicBezTo>
                <a:cubicBezTo>
                  <a:pt x="60" y="82"/>
                  <a:pt x="60" y="82"/>
                  <a:pt x="60" y="82"/>
                </a:cubicBezTo>
                <a:cubicBezTo>
                  <a:pt x="86" y="82"/>
                  <a:pt x="86" y="82"/>
                  <a:pt x="86" y="82"/>
                </a:cubicBezTo>
                <a:cubicBezTo>
                  <a:pt x="89" y="82"/>
                  <a:pt x="92" y="83"/>
                  <a:pt x="93" y="84"/>
                </a:cubicBezTo>
                <a:cubicBezTo>
                  <a:pt x="95" y="86"/>
                  <a:pt x="95" y="88"/>
                  <a:pt x="95" y="90"/>
                </a:cubicBezTo>
                <a:cubicBezTo>
                  <a:pt x="95" y="92"/>
                  <a:pt x="95" y="92"/>
                  <a:pt x="95" y="92"/>
                </a:cubicBezTo>
                <a:cubicBezTo>
                  <a:pt x="95" y="94"/>
                  <a:pt x="95" y="96"/>
                  <a:pt x="93" y="97"/>
                </a:cubicBezTo>
                <a:cubicBezTo>
                  <a:pt x="92" y="99"/>
                  <a:pt x="89" y="100"/>
                  <a:pt x="86" y="100"/>
                </a:cubicBezTo>
                <a:cubicBezTo>
                  <a:pt x="60" y="100"/>
                  <a:pt x="60" y="100"/>
                  <a:pt x="60" y="100"/>
                </a:cubicBezTo>
                <a:cubicBezTo>
                  <a:pt x="60" y="108"/>
                  <a:pt x="60" y="108"/>
                  <a:pt x="60" y="108"/>
                </a:cubicBezTo>
                <a:cubicBezTo>
                  <a:pt x="60" y="112"/>
                  <a:pt x="59" y="115"/>
                  <a:pt x="58" y="117"/>
                </a:cubicBezTo>
                <a:cubicBezTo>
                  <a:pt x="56" y="119"/>
                  <a:pt x="53" y="120"/>
                  <a:pt x="50" y="120"/>
                </a:cubicBezTo>
                <a:cubicBezTo>
                  <a:pt x="47" y="120"/>
                  <a:pt x="47" y="120"/>
                  <a:pt x="47" y="120"/>
                </a:cubicBezTo>
                <a:cubicBezTo>
                  <a:pt x="43" y="120"/>
                  <a:pt x="40" y="119"/>
                  <a:pt x="39" y="117"/>
                </a:cubicBezTo>
                <a:cubicBezTo>
                  <a:pt x="37" y="115"/>
                  <a:pt x="37" y="112"/>
                  <a:pt x="37" y="108"/>
                </a:cubicBezTo>
                <a:cubicBezTo>
                  <a:pt x="37" y="100"/>
                  <a:pt x="37" y="100"/>
                  <a:pt x="37" y="100"/>
                </a:cubicBezTo>
                <a:cubicBezTo>
                  <a:pt x="11" y="100"/>
                  <a:pt x="11" y="100"/>
                  <a:pt x="11" y="100"/>
                </a:cubicBezTo>
                <a:cubicBezTo>
                  <a:pt x="8" y="100"/>
                  <a:pt x="5" y="99"/>
                  <a:pt x="4" y="97"/>
                </a:cubicBezTo>
                <a:cubicBezTo>
                  <a:pt x="2" y="96"/>
                  <a:pt x="1" y="94"/>
                  <a:pt x="1" y="92"/>
                </a:cubicBezTo>
                <a:cubicBezTo>
                  <a:pt x="1" y="90"/>
                  <a:pt x="1" y="90"/>
                  <a:pt x="1" y="90"/>
                </a:cubicBezTo>
                <a:cubicBezTo>
                  <a:pt x="1" y="88"/>
                  <a:pt x="2" y="86"/>
                  <a:pt x="4" y="84"/>
                </a:cubicBezTo>
                <a:cubicBezTo>
                  <a:pt x="5" y="83"/>
                  <a:pt x="8" y="82"/>
                  <a:pt x="11" y="82"/>
                </a:cubicBezTo>
                <a:cubicBezTo>
                  <a:pt x="37" y="82"/>
                  <a:pt x="37" y="82"/>
                  <a:pt x="37" y="82"/>
                </a:cubicBezTo>
                <a:cubicBezTo>
                  <a:pt x="37" y="73"/>
                  <a:pt x="37" y="73"/>
                  <a:pt x="37" y="73"/>
                </a:cubicBezTo>
                <a:lnTo>
                  <a:pt x="11" y="7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p:cNvSpPr>
          <p:nvPr userDrawn="1"/>
        </p:nvSpPr>
        <p:spPr bwMode="auto">
          <a:xfrm>
            <a:off x="4160838" y="6000750"/>
            <a:ext cx="100013" cy="130175"/>
          </a:xfrm>
          <a:custGeom>
            <a:avLst/>
            <a:gdLst/>
            <a:ahLst/>
            <a:cxnLst>
              <a:cxn ang="0">
                <a:pos x="66" y="52"/>
              </a:cxn>
              <a:cxn ang="0">
                <a:pos x="81" y="63"/>
              </a:cxn>
              <a:cxn ang="0">
                <a:pos x="87" y="80"/>
              </a:cxn>
              <a:cxn ang="0">
                <a:pos x="75" y="104"/>
              </a:cxn>
              <a:cxn ang="0">
                <a:pos x="42" y="113"/>
              </a:cxn>
              <a:cxn ang="0">
                <a:pos x="24" y="111"/>
              </a:cxn>
              <a:cxn ang="0">
                <a:pos x="11" y="105"/>
              </a:cxn>
              <a:cxn ang="0">
                <a:pos x="3" y="97"/>
              </a:cxn>
              <a:cxn ang="0">
                <a:pos x="0" y="88"/>
              </a:cxn>
              <a:cxn ang="0">
                <a:pos x="2" y="81"/>
              </a:cxn>
              <a:cxn ang="0">
                <a:pos x="7" y="77"/>
              </a:cxn>
              <a:cxn ang="0">
                <a:pos x="12" y="76"/>
              </a:cxn>
              <a:cxn ang="0">
                <a:pos x="15" y="76"/>
              </a:cxn>
              <a:cxn ang="0">
                <a:pos x="24" y="89"/>
              </a:cxn>
              <a:cxn ang="0">
                <a:pos x="41" y="94"/>
              </a:cxn>
              <a:cxn ang="0">
                <a:pos x="57" y="90"/>
              </a:cxn>
              <a:cxn ang="0">
                <a:pos x="63" y="78"/>
              </a:cxn>
              <a:cxn ang="0">
                <a:pos x="44" y="63"/>
              </a:cxn>
              <a:cxn ang="0">
                <a:pos x="38" y="63"/>
              </a:cxn>
              <a:cxn ang="0">
                <a:pos x="29" y="61"/>
              </a:cxn>
              <a:cxn ang="0">
                <a:pos x="26" y="55"/>
              </a:cxn>
              <a:cxn ang="0">
                <a:pos x="26" y="54"/>
              </a:cxn>
              <a:cxn ang="0">
                <a:pos x="38" y="45"/>
              </a:cxn>
              <a:cxn ang="0">
                <a:pos x="46" y="45"/>
              </a:cxn>
              <a:cxn ang="0">
                <a:pos x="57" y="42"/>
              </a:cxn>
              <a:cxn ang="0">
                <a:pos x="61" y="33"/>
              </a:cxn>
              <a:cxn ang="0">
                <a:pos x="56" y="22"/>
              </a:cxn>
              <a:cxn ang="0">
                <a:pos x="41" y="19"/>
              </a:cxn>
              <a:cxn ang="0">
                <a:pos x="32" y="20"/>
              </a:cxn>
              <a:cxn ang="0">
                <a:pos x="25" y="24"/>
              </a:cxn>
              <a:cxn ang="0">
                <a:pos x="20" y="28"/>
              </a:cxn>
              <a:cxn ang="0">
                <a:pos x="17" y="34"/>
              </a:cxn>
              <a:cxn ang="0">
                <a:pos x="15" y="35"/>
              </a:cxn>
              <a:cxn ang="0">
                <a:pos x="10" y="33"/>
              </a:cxn>
              <a:cxn ang="0">
                <a:pos x="5" y="30"/>
              </a:cxn>
              <a:cxn ang="0">
                <a:pos x="3" y="23"/>
              </a:cxn>
              <a:cxn ang="0">
                <a:pos x="5" y="14"/>
              </a:cxn>
              <a:cxn ang="0">
                <a:pos x="13" y="7"/>
              </a:cxn>
              <a:cxn ang="0">
                <a:pos x="25" y="2"/>
              </a:cxn>
              <a:cxn ang="0">
                <a:pos x="42" y="0"/>
              </a:cxn>
              <a:cxn ang="0">
                <a:pos x="74" y="7"/>
              </a:cxn>
              <a:cxn ang="0">
                <a:pos x="85" y="29"/>
              </a:cxn>
              <a:cxn ang="0">
                <a:pos x="66" y="52"/>
              </a:cxn>
            </a:cxnLst>
            <a:rect l="0" t="0" r="r" b="b"/>
            <a:pathLst>
              <a:path w="87" h="113">
                <a:moveTo>
                  <a:pt x="66" y="52"/>
                </a:moveTo>
                <a:cubicBezTo>
                  <a:pt x="73" y="54"/>
                  <a:pt x="78" y="58"/>
                  <a:pt x="81" y="63"/>
                </a:cubicBezTo>
                <a:cubicBezTo>
                  <a:pt x="85" y="68"/>
                  <a:pt x="87" y="73"/>
                  <a:pt x="87" y="80"/>
                </a:cubicBezTo>
                <a:cubicBezTo>
                  <a:pt x="87" y="90"/>
                  <a:pt x="83" y="99"/>
                  <a:pt x="75" y="104"/>
                </a:cubicBezTo>
                <a:cubicBezTo>
                  <a:pt x="67" y="110"/>
                  <a:pt x="56" y="113"/>
                  <a:pt x="42" y="113"/>
                </a:cubicBezTo>
                <a:cubicBezTo>
                  <a:pt x="35" y="113"/>
                  <a:pt x="29" y="112"/>
                  <a:pt x="24" y="111"/>
                </a:cubicBezTo>
                <a:cubicBezTo>
                  <a:pt x="19" y="109"/>
                  <a:pt x="14" y="107"/>
                  <a:pt x="11" y="105"/>
                </a:cubicBezTo>
                <a:cubicBezTo>
                  <a:pt x="7" y="103"/>
                  <a:pt x="5" y="100"/>
                  <a:pt x="3" y="97"/>
                </a:cubicBezTo>
                <a:cubicBezTo>
                  <a:pt x="1" y="94"/>
                  <a:pt x="0" y="91"/>
                  <a:pt x="0" y="88"/>
                </a:cubicBezTo>
                <a:cubicBezTo>
                  <a:pt x="0" y="85"/>
                  <a:pt x="1" y="83"/>
                  <a:pt x="2" y="81"/>
                </a:cubicBezTo>
                <a:cubicBezTo>
                  <a:pt x="4" y="79"/>
                  <a:pt x="5" y="78"/>
                  <a:pt x="7" y="77"/>
                </a:cubicBezTo>
                <a:cubicBezTo>
                  <a:pt x="9" y="77"/>
                  <a:pt x="11" y="76"/>
                  <a:pt x="12" y="76"/>
                </a:cubicBezTo>
                <a:cubicBezTo>
                  <a:pt x="14" y="76"/>
                  <a:pt x="15" y="76"/>
                  <a:pt x="15" y="76"/>
                </a:cubicBezTo>
                <a:cubicBezTo>
                  <a:pt x="16" y="82"/>
                  <a:pt x="20" y="86"/>
                  <a:pt x="24" y="89"/>
                </a:cubicBezTo>
                <a:cubicBezTo>
                  <a:pt x="29" y="92"/>
                  <a:pt x="35" y="94"/>
                  <a:pt x="41" y="94"/>
                </a:cubicBezTo>
                <a:cubicBezTo>
                  <a:pt x="48" y="94"/>
                  <a:pt x="53" y="92"/>
                  <a:pt x="57" y="90"/>
                </a:cubicBezTo>
                <a:cubicBezTo>
                  <a:pt x="61" y="87"/>
                  <a:pt x="63" y="83"/>
                  <a:pt x="63" y="78"/>
                </a:cubicBezTo>
                <a:cubicBezTo>
                  <a:pt x="63" y="68"/>
                  <a:pt x="57" y="63"/>
                  <a:pt x="44" y="63"/>
                </a:cubicBezTo>
                <a:cubicBezTo>
                  <a:pt x="38" y="63"/>
                  <a:pt x="38" y="63"/>
                  <a:pt x="38" y="63"/>
                </a:cubicBezTo>
                <a:cubicBezTo>
                  <a:pt x="34" y="63"/>
                  <a:pt x="31" y="63"/>
                  <a:pt x="29" y="61"/>
                </a:cubicBezTo>
                <a:cubicBezTo>
                  <a:pt x="27" y="60"/>
                  <a:pt x="26" y="58"/>
                  <a:pt x="26" y="55"/>
                </a:cubicBezTo>
                <a:cubicBezTo>
                  <a:pt x="26" y="54"/>
                  <a:pt x="26" y="54"/>
                  <a:pt x="26" y="54"/>
                </a:cubicBezTo>
                <a:cubicBezTo>
                  <a:pt x="26" y="48"/>
                  <a:pt x="30" y="45"/>
                  <a:pt x="38" y="45"/>
                </a:cubicBezTo>
                <a:cubicBezTo>
                  <a:pt x="46" y="45"/>
                  <a:pt x="46" y="45"/>
                  <a:pt x="46" y="45"/>
                </a:cubicBezTo>
                <a:cubicBezTo>
                  <a:pt x="51" y="45"/>
                  <a:pt x="55" y="44"/>
                  <a:pt x="57" y="42"/>
                </a:cubicBezTo>
                <a:cubicBezTo>
                  <a:pt x="60" y="40"/>
                  <a:pt x="61" y="36"/>
                  <a:pt x="61" y="33"/>
                </a:cubicBezTo>
                <a:cubicBezTo>
                  <a:pt x="61" y="28"/>
                  <a:pt x="59" y="25"/>
                  <a:pt x="56" y="22"/>
                </a:cubicBezTo>
                <a:cubicBezTo>
                  <a:pt x="52" y="20"/>
                  <a:pt x="48" y="19"/>
                  <a:pt x="41" y="19"/>
                </a:cubicBezTo>
                <a:cubicBezTo>
                  <a:pt x="38" y="19"/>
                  <a:pt x="35" y="19"/>
                  <a:pt x="32" y="20"/>
                </a:cubicBezTo>
                <a:cubicBezTo>
                  <a:pt x="29" y="21"/>
                  <a:pt x="27" y="22"/>
                  <a:pt x="25" y="24"/>
                </a:cubicBezTo>
                <a:cubicBezTo>
                  <a:pt x="23" y="25"/>
                  <a:pt x="21" y="27"/>
                  <a:pt x="20" y="28"/>
                </a:cubicBezTo>
                <a:cubicBezTo>
                  <a:pt x="19" y="30"/>
                  <a:pt x="18" y="32"/>
                  <a:pt x="17" y="34"/>
                </a:cubicBezTo>
                <a:cubicBezTo>
                  <a:pt x="17" y="35"/>
                  <a:pt x="16" y="35"/>
                  <a:pt x="15" y="35"/>
                </a:cubicBezTo>
                <a:cubicBezTo>
                  <a:pt x="13" y="35"/>
                  <a:pt x="11" y="34"/>
                  <a:pt x="10" y="33"/>
                </a:cubicBezTo>
                <a:cubicBezTo>
                  <a:pt x="8" y="33"/>
                  <a:pt x="6" y="32"/>
                  <a:pt x="5" y="30"/>
                </a:cubicBezTo>
                <a:cubicBezTo>
                  <a:pt x="3" y="28"/>
                  <a:pt x="3" y="26"/>
                  <a:pt x="3" y="23"/>
                </a:cubicBezTo>
                <a:cubicBezTo>
                  <a:pt x="3" y="20"/>
                  <a:pt x="4" y="17"/>
                  <a:pt x="5" y="14"/>
                </a:cubicBezTo>
                <a:cubicBezTo>
                  <a:pt x="7" y="12"/>
                  <a:pt x="10" y="9"/>
                  <a:pt x="13" y="7"/>
                </a:cubicBezTo>
                <a:cubicBezTo>
                  <a:pt x="17" y="5"/>
                  <a:pt x="21" y="3"/>
                  <a:pt x="25" y="2"/>
                </a:cubicBezTo>
                <a:cubicBezTo>
                  <a:pt x="30" y="0"/>
                  <a:pt x="36" y="0"/>
                  <a:pt x="42" y="0"/>
                </a:cubicBezTo>
                <a:cubicBezTo>
                  <a:pt x="56" y="0"/>
                  <a:pt x="66" y="2"/>
                  <a:pt x="74" y="7"/>
                </a:cubicBezTo>
                <a:cubicBezTo>
                  <a:pt x="81" y="12"/>
                  <a:pt x="85" y="20"/>
                  <a:pt x="85" y="29"/>
                </a:cubicBezTo>
                <a:cubicBezTo>
                  <a:pt x="85" y="41"/>
                  <a:pt x="78" y="48"/>
                  <a:pt x="66" y="5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noEditPoints="1"/>
          </p:cNvSpPr>
          <p:nvPr userDrawn="1"/>
        </p:nvSpPr>
        <p:spPr bwMode="auto">
          <a:xfrm>
            <a:off x="4456113" y="6002338"/>
            <a:ext cx="109538" cy="127000"/>
          </a:xfrm>
          <a:custGeom>
            <a:avLst/>
            <a:gdLst/>
            <a:ahLst/>
            <a:cxnLst>
              <a:cxn ang="0">
                <a:pos x="86" y="64"/>
              </a:cxn>
              <a:cxn ang="0">
                <a:pos x="94" y="66"/>
              </a:cxn>
              <a:cxn ang="0">
                <a:pos x="96" y="73"/>
              </a:cxn>
              <a:cxn ang="0">
                <a:pos x="96" y="74"/>
              </a:cxn>
              <a:cxn ang="0">
                <a:pos x="94" y="81"/>
              </a:cxn>
              <a:cxn ang="0">
                <a:pos x="86" y="83"/>
              </a:cxn>
              <a:cxn ang="0">
                <a:pos x="77" y="83"/>
              </a:cxn>
              <a:cxn ang="0">
                <a:pos x="77" y="100"/>
              </a:cxn>
              <a:cxn ang="0">
                <a:pos x="67" y="111"/>
              </a:cxn>
              <a:cxn ang="0">
                <a:pos x="64" y="111"/>
              </a:cxn>
              <a:cxn ang="0">
                <a:pos x="57" y="108"/>
              </a:cxn>
              <a:cxn ang="0">
                <a:pos x="55" y="100"/>
              </a:cxn>
              <a:cxn ang="0">
                <a:pos x="55" y="83"/>
              </a:cxn>
              <a:cxn ang="0">
                <a:pos x="14" y="83"/>
              </a:cxn>
              <a:cxn ang="0">
                <a:pos x="4" y="80"/>
              </a:cxn>
              <a:cxn ang="0">
                <a:pos x="0" y="73"/>
              </a:cxn>
              <a:cxn ang="0">
                <a:pos x="0" y="68"/>
              </a:cxn>
              <a:cxn ang="0">
                <a:pos x="2" y="62"/>
              </a:cxn>
              <a:cxn ang="0">
                <a:pos x="6" y="55"/>
              </a:cxn>
              <a:cxn ang="0">
                <a:pos x="39" y="9"/>
              </a:cxn>
              <a:cxn ang="0">
                <a:pos x="42" y="4"/>
              </a:cxn>
              <a:cxn ang="0">
                <a:pos x="46" y="2"/>
              </a:cxn>
              <a:cxn ang="0">
                <a:pos x="52" y="0"/>
              </a:cxn>
              <a:cxn ang="0">
                <a:pos x="59" y="0"/>
              </a:cxn>
              <a:cxn ang="0">
                <a:pos x="73" y="3"/>
              </a:cxn>
              <a:cxn ang="0">
                <a:pos x="77" y="16"/>
              </a:cxn>
              <a:cxn ang="0">
                <a:pos x="77" y="64"/>
              </a:cxn>
              <a:cxn ang="0">
                <a:pos x="86" y="64"/>
              </a:cxn>
              <a:cxn ang="0">
                <a:pos x="56" y="65"/>
              </a:cxn>
              <a:cxn ang="0">
                <a:pos x="56" y="18"/>
              </a:cxn>
              <a:cxn ang="0">
                <a:pos x="22" y="65"/>
              </a:cxn>
              <a:cxn ang="0">
                <a:pos x="56" y="65"/>
              </a:cxn>
            </a:cxnLst>
            <a:rect l="0" t="0" r="r" b="b"/>
            <a:pathLst>
              <a:path w="96" h="111">
                <a:moveTo>
                  <a:pt x="86" y="64"/>
                </a:moveTo>
                <a:cubicBezTo>
                  <a:pt x="90" y="64"/>
                  <a:pt x="92" y="65"/>
                  <a:pt x="94" y="66"/>
                </a:cubicBezTo>
                <a:cubicBezTo>
                  <a:pt x="95" y="68"/>
                  <a:pt x="96" y="70"/>
                  <a:pt x="96" y="73"/>
                </a:cubicBezTo>
                <a:cubicBezTo>
                  <a:pt x="96" y="74"/>
                  <a:pt x="96" y="74"/>
                  <a:pt x="96" y="74"/>
                </a:cubicBezTo>
                <a:cubicBezTo>
                  <a:pt x="96" y="77"/>
                  <a:pt x="95" y="80"/>
                  <a:pt x="94" y="81"/>
                </a:cubicBezTo>
                <a:cubicBezTo>
                  <a:pt x="92" y="83"/>
                  <a:pt x="90" y="83"/>
                  <a:pt x="86" y="83"/>
                </a:cubicBezTo>
                <a:cubicBezTo>
                  <a:pt x="77" y="83"/>
                  <a:pt x="77" y="83"/>
                  <a:pt x="77" y="83"/>
                </a:cubicBezTo>
                <a:cubicBezTo>
                  <a:pt x="77" y="100"/>
                  <a:pt x="77" y="100"/>
                  <a:pt x="77" y="100"/>
                </a:cubicBezTo>
                <a:cubicBezTo>
                  <a:pt x="77" y="107"/>
                  <a:pt x="74" y="111"/>
                  <a:pt x="67" y="111"/>
                </a:cubicBezTo>
                <a:cubicBezTo>
                  <a:pt x="64" y="111"/>
                  <a:pt x="64" y="111"/>
                  <a:pt x="64" y="111"/>
                </a:cubicBezTo>
                <a:cubicBezTo>
                  <a:pt x="61" y="111"/>
                  <a:pt x="59" y="110"/>
                  <a:pt x="57" y="108"/>
                </a:cubicBezTo>
                <a:cubicBezTo>
                  <a:pt x="55" y="106"/>
                  <a:pt x="55" y="103"/>
                  <a:pt x="55" y="100"/>
                </a:cubicBezTo>
                <a:cubicBezTo>
                  <a:pt x="55" y="83"/>
                  <a:pt x="55" y="83"/>
                  <a:pt x="55" y="83"/>
                </a:cubicBezTo>
                <a:cubicBezTo>
                  <a:pt x="14" y="83"/>
                  <a:pt x="14" y="83"/>
                  <a:pt x="14" y="83"/>
                </a:cubicBezTo>
                <a:cubicBezTo>
                  <a:pt x="10" y="83"/>
                  <a:pt x="7" y="82"/>
                  <a:pt x="4" y="80"/>
                </a:cubicBezTo>
                <a:cubicBezTo>
                  <a:pt x="2" y="78"/>
                  <a:pt x="0" y="76"/>
                  <a:pt x="0" y="73"/>
                </a:cubicBezTo>
                <a:cubicBezTo>
                  <a:pt x="0" y="68"/>
                  <a:pt x="0" y="68"/>
                  <a:pt x="0" y="68"/>
                </a:cubicBezTo>
                <a:cubicBezTo>
                  <a:pt x="0" y="66"/>
                  <a:pt x="1" y="64"/>
                  <a:pt x="2" y="62"/>
                </a:cubicBezTo>
                <a:cubicBezTo>
                  <a:pt x="2" y="60"/>
                  <a:pt x="4" y="58"/>
                  <a:pt x="6" y="55"/>
                </a:cubicBezTo>
                <a:cubicBezTo>
                  <a:pt x="39" y="9"/>
                  <a:pt x="39" y="9"/>
                  <a:pt x="39" y="9"/>
                </a:cubicBezTo>
                <a:cubicBezTo>
                  <a:pt x="40" y="7"/>
                  <a:pt x="41" y="6"/>
                  <a:pt x="42" y="4"/>
                </a:cubicBezTo>
                <a:cubicBezTo>
                  <a:pt x="44" y="3"/>
                  <a:pt x="45" y="2"/>
                  <a:pt x="46" y="2"/>
                </a:cubicBezTo>
                <a:cubicBezTo>
                  <a:pt x="48" y="1"/>
                  <a:pt x="50" y="0"/>
                  <a:pt x="52" y="0"/>
                </a:cubicBezTo>
                <a:cubicBezTo>
                  <a:pt x="54" y="0"/>
                  <a:pt x="56" y="0"/>
                  <a:pt x="59" y="0"/>
                </a:cubicBezTo>
                <a:cubicBezTo>
                  <a:pt x="66" y="0"/>
                  <a:pt x="70" y="1"/>
                  <a:pt x="73" y="3"/>
                </a:cubicBezTo>
                <a:cubicBezTo>
                  <a:pt x="76" y="6"/>
                  <a:pt x="77" y="10"/>
                  <a:pt x="77" y="16"/>
                </a:cubicBezTo>
                <a:cubicBezTo>
                  <a:pt x="77" y="64"/>
                  <a:pt x="77" y="64"/>
                  <a:pt x="77" y="64"/>
                </a:cubicBezTo>
                <a:lnTo>
                  <a:pt x="86" y="64"/>
                </a:lnTo>
                <a:close/>
                <a:moveTo>
                  <a:pt x="56" y="65"/>
                </a:moveTo>
                <a:cubicBezTo>
                  <a:pt x="56" y="18"/>
                  <a:pt x="56" y="18"/>
                  <a:pt x="56" y="18"/>
                </a:cubicBezTo>
                <a:cubicBezTo>
                  <a:pt x="22" y="65"/>
                  <a:pt x="22" y="65"/>
                  <a:pt x="22" y="65"/>
                </a:cubicBezTo>
                <a:lnTo>
                  <a:pt x="56" y="6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p:cNvSpPr>
          <p:nvPr userDrawn="1"/>
        </p:nvSpPr>
        <p:spPr bwMode="auto">
          <a:xfrm>
            <a:off x="4764088" y="6002338"/>
            <a:ext cx="96838" cy="127000"/>
          </a:xfrm>
          <a:custGeom>
            <a:avLst/>
            <a:gdLst/>
            <a:ahLst/>
            <a:cxnLst>
              <a:cxn ang="0">
                <a:pos x="34" y="41"/>
              </a:cxn>
              <a:cxn ang="0">
                <a:pos x="45" y="40"/>
              </a:cxn>
              <a:cxn ang="0">
                <a:pos x="61" y="43"/>
              </a:cxn>
              <a:cxn ang="0">
                <a:pos x="74" y="50"/>
              </a:cxn>
              <a:cxn ang="0">
                <a:pos x="82" y="60"/>
              </a:cxn>
              <a:cxn ang="0">
                <a:pos x="85" y="75"/>
              </a:cxn>
              <a:cxn ang="0">
                <a:pos x="82" y="90"/>
              </a:cxn>
              <a:cxn ang="0">
                <a:pos x="73" y="101"/>
              </a:cxn>
              <a:cxn ang="0">
                <a:pos x="59" y="108"/>
              </a:cxn>
              <a:cxn ang="0">
                <a:pos x="40" y="111"/>
              </a:cxn>
              <a:cxn ang="0">
                <a:pos x="23" y="109"/>
              </a:cxn>
              <a:cxn ang="0">
                <a:pos x="11" y="104"/>
              </a:cxn>
              <a:cxn ang="0">
                <a:pos x="3" y="97"/>
              </a:cxn>
              <a:cxn ang="0">
                <a:pos x="0" y="90"/>
              </a:cxn>
              <a:cxn ang="0">
                <a:pos x="1" y="85"/>
              </a:cxn>
              <a:cxn ang="0">
                <a:pos x="5" y="81"/>
              </a:cxn>
              <a:cxn ang="0">
                <a:pos x="8" y="78"/>
              </a:cxn>
              <a:cxn ang="0">
                <a:pos x="10" y="78"/>
              </a:cxn>
              <a:cxn ang="0">
                <a:pos x="23" y="89"/>
              </a:cxn>
              <a:cxn ang="0">
                <a:pos x="40" y="93"/>
              </a:cxn>
              <a:cxn ang="0">
                <a:pos x="57" y="88"/>
              </a:cxn>
              <a:cxn ang="0">
                <a:pos x="63" y="75"/>
              </a:cxn>
              <a:cxn ang="0">
                <a:pos x="57" y="62"/>
              </a:cxn>
              <a:cxn ang="0">
                <a:pos x="41" y="57"/>
              </a:cxn>
              <a:cxn ang="0">
                <a:pos x="28" y="59"/>
              </a:cxn>
              <a:cxn ang="0">
                <a:pos x="18" y="64"/>
              </a:cxn>
              <a:cxn ang="0">
                <a:pos x="7" y="60"/>
              </a:cxn>
              <a:cxn ang="0">
                <a:pos x="4" y="50"/>
              </a:cxn>
              <a:cxn ang="0">
                <a:pos x="4" y="14"/>
              </a:cxn>
              <a:cxn ang="0">
                <a:pos x="7" y="3"/>
              </a:cxn>
              <a:cxn ang="0">
                <a:pos x="16" y="0"/>
              </a:cxn>
              <a:cxn ang="0">
                <a:pos x="69" y="0"/>
              </a:cxn>
              <a:cxn ang="0">
                <a:pos x="80" y="10"/>
              </a:cxn>
              <a:cxn ang="0">
                <a:pos x="80" y="10"/>
              </a:cxn>
              <a:cxn ang="0">
                <a:pos x="69" y="20"/>
              </a:cxn>
              <a:cxn ang="0">
                <a:pos x="25" y="20"/>
              </a:cxn>
              <a:cxn ang="0">
                <a:pos x="25" y="44"/>
              </a:cxn>
              <a:cxn ang="0">
                <a:pos x="34" y="41"/>
              </a:cxn>
            </a:cxnLst>
            <a:rect l="0" t="0" r="r" b="b"/>
            <a:pathLst>
              <a:path w="85" h="111">
                <a:moveTo>
                  <a:pt x="34" y="41"/>
                </a:moveTo>
                <a:cubicBezTo>
                  <a:pt x="37" y="41"/>
                  <a:pt x="41" y="40"/>
                  <a:pt x="45" y="40"/>
                </a:cubicBezTo>
                <a:cubicBezTo>
                  <a:pt x="51" y="40"/>
                  <a:pt x="56" y="41"/>
                  <a:pt x="61" y="43"/>
                </a:cubicBezTo>
                <a:cubicBezTo>
                  <a:pt x="66" y="44"/>
                  <a:pt x="70" y="47"/>
                  <a:pt x="74" y="50"/>
                </a:cubicBezTo>
                <a:cubicBezTo>
                  <a:pt x="77" y="53"/>
                  <a:pt x="80" y="56"/>
                  <a:pt x="82" y="60"/>
                </a:cubicBezTo>
                <a:cubicBezTo>
                  <a:pt x="84" y="65"/>
                  <a:pt x="85" y="69"/>
                  <a:pt x="85" y="75"/>
                </a:cubicBezTo>
                <a:cubicBezTo>
                  <a:pt x="85" y="80"/>
                  <a:pt x="84" y="85"/>
                  <a:pt x="82" y="90"/>
                </a:cubicBezTo>
                <a:cubicBezTo>
                  <a:pt x="80" y="94"/>
                  <a:pt x="77" y="98"/>
                  <a:pt x="73" y="101"/>
                </a:cubicBezTo>
                <a:cubicBezTo>
                  <a:pt x="69" y="104"/>
                  <a:pt x="64" y="107"/>
                  <a:pt x="59" y="108"/>
                </a:cubicBezTo>
                <a:cubicBezTo>
                  <a:pt x="53" y="110"/>
                  <a:pt x="47" y="111"/>
                  <a:pt x="40" y="111"/>
                </a:cubicBezTo>
                <a:cubicBezTo>
                  <a:pt x="34" y="111"/>
                  <a:pt x="28" y="110"/>
                  <a:pt x="23" y="109"/>
                </a:cubicBezTo>
                <a:cubicBezTo>
                  <a:pt x="18" y="108"/>
                  <a:pt x="14" y="106"/>
                  <a:pt x="11" y="104"/>
                </a:cubicBezTo>
                <a:cubicBezTo>
                  <a:pt x="7" y="102"/>
                  <a:pt x="5" y="100"/>
                  <a:pt x="3" y="97"/>
                </a:cubicBezTo>
                <a:cubicBezTo>
                  <a:pt x="1" y="95"/>
                  <a:pt x="0" y="92"/>
                  <a:pt x="0" y="90"/>
                </a:cubicBezTo>
                <a:cubicBezTo>
                  <a:pt x="0" y="88"/>
                  <a:pt x="0" y="86"/>
                  <a:pt x="1" y="85"/>
                </a:cubicBezTo>
                <a:cubicBezTo>
                  <a:pt x="2" y="83"/>
                  <a:pt x="4" y="82"/>
                  <a:pt x="5" y="81"/>
                </a:cubicBezTo>
                <a:cubicBezTo>
                  <a:pt x="6" y="80"/>
                  <a:pt x="7" y="79"/>
                  <a:pt x="8" y="78"/>
                </a:cubicBezTo>
                <a:cubicBezTo>
                  <a:pt x="9" y="78"/>
                  <a:pt x="10" y="78"/>
                  <a:pt x="10" y="78"/>
                </a:cubicBezTo>
                <a:cubicBezTo>
                  <a:pt x="13" y="83"/>
                  <a:pt x="18" y="86"/>
                  <a:pt x="23" y="89"/>
                </a:cubicBezTo>
                <a:cubicBezTo>
                  <a:pt x="28" y="91"/>
                  <a:pt x="34" y="93"/>
                  <a:pt x="40" y="93"/>
                </a:cubicBezTo>
                <a:cubicBezTo>
                  <a:pt x="47" y="93"/>
                  <a:pt x="53" y="91"/>
                  <a:pt x="57" y="88"/>
                </a:cubicBezTo>
                <a:cubicBezTo>
                  <a:pt x="61" y="85"/>
                  <a:pt x="63" y="80"/>
                  <a:pt x="63" y="75"/>
                </a:cubicBezTo>
                <a:cubicBezTo>
                  <a:pt x="63" y="69"/>
                  <a:pt x="61" y="65"/>
                  <a:pt x="57" y="62"/>
                </a:cubicBezTo>
                <a:cubicBezTo>
                  <a:pt x="53" y="59"/>
                  <a:pt x="48" y="57"/>
                  <a:pt x="41" y="57"/>
                </a:cubicBezTo>
                <a:cubicBezTo>
                  <a:pt x="36" y="57"/>
                  <a:pt x="31" y="58"/>
                  <a:pt x="28" y="59"/>
                </a:cubicBezTo>
                <a:cubicBezTo>
                  <a:pt x="24" y="61"/>
                  <a:pt x="21" y="62"/>
                  <a:pt x="18" y="64"/>
                </a:cubicBezTo>
                <a:cubicBezTo>
                  <a:pt x="14" y="64"/>
                  <a:pt x="10" y="63"/>
                  <a:pt x="7" y="60"/>
                </a:cubicBezTo>
                <a:cubicBezTo>
                  <a:pt x="5" y="58"/>
                  <a:pt x="4" y="55"/>
                  <a:pt x="4" y="50"/>
                </a:cubicBezTo>
                <a:cubicBezTo>
                  <a:pt x="4" y="14"/>
                  <a:pt x="4" y="14"/>
                  <a:pt x="4" y="14"/>
                </a:cubicBezTo>
                <a:cubicBezTo>
                  <a:pt x="4" y="9"/>
                  <a:pt x="5" y="6"/>
                  <a:pt x="7" y="3"/>
                </a:cubicBezTo>
                <a:cubicBezTo>
                  <a:pt x="9" y="1"/>
                  <a:pt x="12" y="0"/>
                  <a:pt x="16" y="0"/>
                </a:cubicBezTo>
                <a:cubicBezTo>
                  <a:pt x="69" y="0"/>
                  <a:pt x="69" y="0"/>
                  <a:pt x="69" y="0"/>
                </a:cubicBezTo>
                <a:cubicBezTo>
                  <a:pt x="76" y="0"/>
                  <a:pt x="80" y="3"/>
                  <a:pt x="80" y="10"/>
                </a:cubicBezTo>
                <a:cubicBezTo>
                  <a:pt x="80" y="10"/>
                  <a:pt x="80" y="10"/>
                  <a:pt x="80" y="10"/>
                </a:cubicBezTo>
                <a:cubicBezTo>
                  <a:pt x="80" y="17"/>
                  <a:pt x="76" y="20"/>
                  <a:pt x="69" y="20"/>
                </a:cubicBezTo>
                <a:cubicBezTo>
                  <a:pt x="25" y="20"/>
                  <a:pt x="25" y="20"/>
                  <a:pt x="25" y="20"/>
                </a:cubicBezTo>
                <a:cubicBezTo>
                  <a:pt x="25" y="44"/>
                  <a:pt x="25" y="44"/>
                  <a:pt x="25" y="44"/>
                </a:cubicBezTo>
                <a:cubicBezTo>
                  <a:pt x="28" y="43"/>
                  <a:pt x="31" y="42"/>
                  <a:pt x="34" y="4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noEditPoints="1"/>
          </p:cNvSpPr>
          <p:nvPr userDrawn="1"/>
        </p:nvSpPr>
        <p:spPr bwMode="auto">
          <a:xfrm>
            <a:off x="5060950" y="6000750"/>
            <a:ext cx="103188" cy="130175"/>
          </a:xfrm>
          <a:custGeom>
            <a:avLst/>
            <a:gdLst/>
            <a:ahLst/>
            <a:cxnLst>
              <a:cxn ang="0">
                <a:pos x="37" y="45"/>
              </a:cxn>
              <a:cxn ang="0">
                <a:pos x="54" y="41"/>
              </a:cxn>
              <a:cxn ang="0">
                <a:pos x="69" y="44"/>
              </a:cxn>
              <a:cxn ang="0">
                <a:pos x="81" y="50"/>
              </a:cxn>
              <a:cxn ang="0">
                <a:pos x="88" y="60"/>
              </a:cxn>
              <a:cxn ang="0">
                <a:pos x="91" y="74"/>
              </a:cxn>
              <a:cxn ang="0">
                <a:pos x="91" y="75"/>
              </a:cxn>
              <a:cxn ang="0">
                <a:pos x="87" y="90"/>
              </a:cxn>
              <a:cxn ang="0">
                <a:pos x="78" y="102"/>
              </a:cxn>
              <a:cxn ang="0">
                <a:pos x="65" y="110"/>
              </a:cxn>
              <a:cxn ang="0">
                <a:pos x="47" y="113"/>
              </a:cxn>
              <a:cxn ang="0">
                <a:pos x="27" y="109"/>
              </a:cxn>
              <a:cxn ang="0">
                <a:pos x="13" y="99"/>
              </a:cxn>
              <a:cxn ang="0">
                <a:pos x="3" y="83"/>
              </a:cxn>
              <a:cxn ang="0">
                <a:pos x="0" y="62"/>
              </a:cxn>
              <a:cxn ang="0">
                <a:pos x="0" y="52"/>
              </a:cxn>
              <a:cxn ang="0">
                <a:pos x="4" y="30"/>
              </a:cxn>
              <a:cxn ang="0">
                <a:pos x="13" y="14"/>
              </a:cxn>
              <a:cxn ang="0">
                <a:pos x="29" y="3"/>
              </a:cxn>
              <a:cxn ang="0">
                <a:pos x="49" y="0"/>
              </a:cxn>
              <a:cxn ang="0">
                <a:pos x="65" y="1"/>
              </a:cxn>
              <a:cxn ang="0">
                <a:pos x="77" y="6"/>
              </a:cxn>
              <a:cxn ang="0">
                <a:pos x="84" y="13"/>
              </a:cxn>
              <a:cxn ang="0">
                <a:pos x="86" y="21"/>
              </a:cxn>
              <a:cxn ang="0">
                <a:pos x="84" y="27"/>
              </a:cxn>
              <a:cxn ang="0">
                <a:pos x="80" y="30"/>
              </a:cxn>
              <a:cxn ang="0">
                <a:pos x="76" y="32"/>
              </a:cxn>
              <a:cxn ang="0">
                <a:pos x="74" y="32"/>
              </a:cxn>
              <a:cxn ang="0">
                <a:pos x="65" y="23"/>
              </a:cxn>
              <a:cxn ang="0">
                <a:pos x="51" y="19"/>
              </a:cxn>
              <a:cxn ang="0">
                <a:pos x="25" y="51"/>
              </a:cxn>
              <a:cxn ang="0">
                <a:pos x="25" y="52"/>
              </a:cxn>
              <a:cxn ang="0">
                <a:pos x="37" y="45"/>
              </a:cxn>
              <a:cxn ang="0">
                <a:pos x="25" y="68"/>
              </a:cxn>
              <a:cxn ang="0">
                <a:pos x="31" y="87"/>
              </a:cxn>
              <a:cxn ang="0">
                <a:pos x="47" y="94"/>
              </a:cxn>
              <a:cxn ang="0">
                <a:pos x="61" y="89"/>
              </a:cxn>
              <a:cxn ang="0">
                <a:pos x="67" y="77"/>
              </a:cxn>
              <a:cxn ang="0">
                <a:pos x="67" y="76"/>
              </a:cxn>
              <a:cxn ang="0">
                <a:pos x="62" y="63"/>
              </a:cxn>
              <a:cxn ang="0">
                <a:pos x="47" y="59"/>
              </a:cxn>
              <a:cxn ang="0">
                <a:pos x="35" y="61"/>
              </a:cxn>
              <a:cxn ang="0">
                <a:pos x="25" y="68"/>
              </a:cxn>
            </a:cxnLst>
            <a:rect l="0" t="0" r="r" b="b"/>
            <a:pathLst>
              <a:path w="91" h="113">
                <a:moveTo>
                  <a:pt x="37" y="45"/>
                </a:moveTo>
                <a:cubicBezTo>
                  <a:pt x="42" y="43"/>
                  <a:pt x="48" y="41"/>
                  <a:pt x="54" y="41"/>
                </a:cubicBezTo>
                <a:cubicBezTo>
                  <a:pt x="60" y="41"/>
                  <a:pt x="65" y="42"/>
                  <a:pt x="69" y="44"/>
                </a:cubicBezTo>
                <a:cubicBezTo>
                  <a:pt x="73" y="45"/>
                  <a:pt x="77" y="47"/>
                  <a:pt x="81" y="50"/>
                </a:cubicBezTo>
                <a:cubicBezTo>
                  <a:pt x="84" y="53"/>
                  <a:pt x="86" y="56"/>
                  <a:pt x="88" y="60"/>
                </a:cubicBezTo>
                <a:cubicBezTo>
                  <a:pt x="90" y="64"/>
                  <a:pt x="91" y="69"/>
                  <a:pt x="91" y="74"/>
                </a:cubicBezTo>
                <a:cubicBezTo>
                  <a:pt x="91" y="75"/>
                  <a:pt x="91" y="75"/>
                  <a:pt x="91" y="75"/>
                </a:cubicBezTo>
                <a:cubicBezTo>
                  <a:pt x="91" y="81"/>
                  <a:pt x="89" y="86"/>
                  <a:pt x="87" y="90"/>
                </a:cubicBezTo>
                <a:cubicBezTo>
                  <a:pt x="85" y="95"/>
                  <a:pt x="82" y="99"/>
                  <a:pt x="78" y="102"/>
                </a:cubicBezTo>
                <a:cubicBezTo>
                  <a:pt x="75" y="106"/>
                  <a:pt x="70" y="108"/>
                  <a:pt x="65" y="110"/>
                </a:cubicBezTo>
                <a:cubicBezTo>
                  <a:pt x="60" y="112"/>
                  <a:pt x="54" y="113"/>
                  <a:pt x="47" y="113"/>
                </a:cubicBezTo>
                <a:cubicBezTo>
                  <a:pt x="40" y="113"/>
                  <a:pt x="33" y="112"/>
                  <a:pt x="27" y="109"/>
                </a:cubicBezTo>
                <a:cubicBezTo>
                  <a:pt x="22" y="107"/>
                  <a:pt x="17" y="103"/>
                  <a:pt x="13" y="99"/>
                </a:cubicBezTo>
                <a:cubicBezTo>
                  <a:pt x="9" y="94"/>
                  <a:pt x="5" y="89"/>
                  <a:pt x="3" y="83"/>
                </a:cubicBezTo>
                <a:cubicBezTo>
                  <a:pt x="1" y="77"/>
                  <a:pt x="0" y="70"/>
                  <a:pt x="0" y="62"/>
                </a:cubicBezTo>
                <a:cubicBezTo>
                  <a:pt x="0" y="52"/>
                  <a:pt x="0" y="52"/>
                  <a:pt x="0" y="52"/>
                </a:cubicBezTo>
                <a:cubicBezTo>
                  <a:pt x="0" y="44"/>
                  <a:pt x="1" y="37"/>
                  <a:pt x="4" y="30"/>
                </a:cubicBezTo>
                <a:cubicBezTo>
                  <a:pt x="6" y="24"/>
                  <a:pt x="9" y="18"/>
                  <a:pt x="13" y="14"/>
                </a:cubicBezTo>
                <a:cubicBezTo>
                  <a:pt x="18" y="9"/>
                  <a:pt x="23" y="6"/>
                  <a:pt x="29" y="3"/>
                </a:cubicBezTo>
                <a:cubicBezTo>
                  <a:pt x="35" y="1"/>
                  <a:pt x="42" y="0"/>
                  <a:pt x="49" y="0"/>
                </a:cubicBezTo>
                <a:cubicBezTo>
                  <a:pt x="55" y="0"/>
                  <a:pt x="61" y="0"/>
                  <a:pt x="65" y="1"/>
                </a:cubicBezTo>
                <a:cubicBezTo>
                  <a:pt x="70" y="3"/>
                  <a:pt x="74" y="4"/>
                  <a:pt x="77" y="6"/>
                </a:cubicBezTo>
                <a:cubicBezTo>
                  <a:pt x="80" y="8"/>
                  <a:pt x="82" y="10"/>
                  <a:pt x="84" y="13"/>
                </a:cubicBezTo>
                <a:cubicBezTo>
                  <a:pt x="85" y="15"/>
                  <a:pt x="86" y="18"/>
                  <a:pt x="86" y="21"/>
                </a:cubicBezTo>
                <a:cubicBezTo>
                  <a:pt x="86" y="23"/>
                  <a:pt x="86" y="25"/>
                  <a:pt x="84" y="27"/>
                </a:cubicBezTo>
                <a:cubicBezTo>
                  <a:pt x="83" y="28"/>
                  <a:pt x="82" y="29"/>
                  <a:pt x="80" y="30"/>
                </a:cubicBezTo>
                <a:cubicBezTo>
                  <a:pt x="79" y="31"/>
                  <a:pt x="77" y="31"/>
                  <a:pt x="76" y="32"/>
                </a:cubicBezTo>
                <a:cubicBezTo>
                  <a:pt x="75" y="32"/>
                  <a:pt x="74" y="32"/>
                  <a:pt x="74" y="32"/>
                </a:cubicBezTo>
                <a:cubicBezTo>
                  <a:pt x="72" y="28"/>
                  <a:pt x="69" y="26"/>
                  <a:pt x="65" y="23"/>
                </a:cubicBezTo>
                <a:cubicBezTo>
                  <a:pt x="62" y="21"/>
                  <a:pt x="57" y="19"/>
                  <a:pt x="51" y="19"/>
                </a:cubicBezTo>
                <a:cubicBezTo>
                  <a:pt x="33" y="19"/>
                  <a:pt x="25" y="30"/>
                  <a:pt x="25" y="51"/>
                </a:cubicBezTo>
                <a:cubicBezTo>
                  <a:pt x="25" y="52"/>
                  <a:pt x="25" y="52"/>
                  <a:pt x="25" y="52"/>
                </a:cubicBezTo>
                <a:cubicBezTo>
                  <a:pt x="28" y="49"/>
                  <a:pt x="32" y="47"/>
                  <a:pt x="37" y="45"/>
                </a:cubicBezTo>
                <a:close/>
                <a:moveTo>
                  <a:pt x="25" y="68"/>
                </a:moveTo>
                <a:cubicBezTo>
                  <a:pt x="26" y="76"/>
                  <a:pt x="28" y="83"/>
                  <a:pt x="31" y="87"/>
                </a:cubicBezTo>
                <a:cubicBezTo>
                  <a:pt x="35" y="92"/>
                  <a:pt x="40" y="94"/>
                  <a:pt x="47" y="94"/>
                </a:cubicBezTo>
                <a:cubicBezTo>
                  <a:pt x="53" y="94"/>
                  <a:pt x="57" y="93"/>
                  <a:pt x="61" y="89"/>
                </a:cubicBezTo>
                <a:cubicBezTo>
                  <a:pt x="65" y="86"/>
                  <a:pt x="67" y="82"/>
                  <a:pt x="67" y="77"/>
                </a:cubicBezTo>
                <a:cubicBezTo>
                  <a:pt x="67" y="76"/>
                  <a:pt x="67" y="76"/>
                  <a:pt x="67" y="76"/>
                </a:cubicBezTo>
                <a:cubicBezTo>
                  <a:pt x="67" y="70"/>
                  <a:pt x="65" y="66"/>
                  <a:pt x="62" y="63"/>
                </a:cubicBezTo>
                <a:cubicBezTo>
                  <a:pt x="58" y="60"/>
                  <a:pt x="53" y="59"/>
                  <a:pt x="47" y="59"/>
                </a:cubicBezTo>
                <a:cubicBezTo>
                  <a:pt x="43" y="59"/>
                  <a:pt x="39" y="60"/>
                  <a:pt x="35" y="61"/>
                </a:cubicBezTo>
                <a:cubicBezTo>
                  <a:pt x="31" y="63"/>
                  <a:pt x="28" y="65"/>
                  <a:pt x="25" y="6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p:cNvSpPr>
          <p:nvPr userDrawn="1"/>
        </p:nvSpPr>
        <p:spPr bwMode="auto">
          <a:xfrm>
            <a:off x="5365750" y="6002338"/>
            <a:ext cx="95250" cy="125412"/>
          </a:xfrm>
          <a:custGeom>
            <a:avLst/>
            <a:gdLst/>
            <a:ahLst/>
            <a:cxnLst>
              <a:cxn ang="0">
                <a:pos x="58" y="21"/>
              </a:cxn>
              <a:cxn ang="0">
                <a:pos x="11" y="21"/>
              </a:cxn>
              <a:cxn ang="0">
                <a:pos x="2" y="19"/>
              </a:cxn>
              <a:cxn ang="0">
                <a:pos x="0" y="11"/>
              </a:cxn>
              <a:cxn ang="0">
                <a:pos x="0" y="10"/>
              </a:cxn>
              <a:cxn ang="0">
                <a:pos x="2" y="3"/>
              </a:cxn>
              <a:cxn ang="0">
                <a:pos x="11" y="0"/>
              </a:cxn>
              <a:cxn ang="0">
                <a:pos x="69" y="0"/>
              </a:cxn>
              <a:cxn ang="0">
                <a:pos x="77" y="1"/>
              </a:cxn>
              <a:cxn ang="0">
                <a:pos x="82" y="4"/>
              </a:cxn>
              <a:cxn ang="0">
                <a:pos x="84" y="8"/>
              </a:cxn>
              <a:cxn ang="0">
                <a:pos x="85" y="13"/>
              </a:cxn>
              <a:cxn ang="0">
                <a:pos x="85" y="14"/>
              </a:cxn>
              <a:cxn ang="0">
                <a:pos x="82" y="24"/>
              </a:cxn>
              <a:cxn ang="0">
                <a:pos x="78" y="33"/>
              </a:cxn>
              <a:cxn ang="0">
                <a:pos x="40" y="102"/>
              </a:cxn>
              <a:cxn ang="0">
                <a:pos x="34" y="108"/>
              </a:cxn>
              <a:cxn ang="0">
                <a:pos x="27" y="110"/>
              </a:cxn>
              <a:cxn ang="0">
                <a:pos x="21" y="109"/>
              </a:cxn>
              <a:cxn ang="0">
                <a:pos x="17" y="107"/>
              </a:cxn>
              <a:cxn ang="0">
                <a:pos x="14" y="104"/>
              </a:cxn>
              <a:cxn ang="0">
                <a:pos x="13" y="101"/>
              </a:cxn>
              <a:cxn ang="0">
                <a:pos x="58" y="21"/>
              </a:cxn>
            </a:cxnLst>
            <a:rect l="0" t="0" r="r" b="b"/>
            <a:pathLst>
              <a:path w="85" h="110">
                <a:moveTo>
                  <a:pt x="58" y="21"/>
                </a:moveTo>
                <a:cubicBezTo>
                  <a:pt x="11" y="21"/>
                  <a:pt x="11" y="21"/>
                  <a:pt x="11" y="21"/>
                </a:cubicBezTo>
                <a:cubicBezTo>
                  <a:pt x="7" y="21"/>
                  <a:pt x="4" y="20"/>
                  <a:pt x="2" y="19"/>
                </a:cubicBezTo>
                <a:cubicBezTo>
                  <a:pt x="1" y="17"/>
                  <a:pt x="0" y="15"/>
                  <a:pt x="0" y="11"/>
                </a:cubicBezTo>
                <a:cubicBezTo>
                  <a:pt x="0" y="10"/>
                  <a:pt x="0" y="10"/>
                  <a:pt x="0" y="10"/>
                </a:cubicBezTo>
                <a:cubicBezTo>
                  <a:pt x="0" y="7"/>
                  <a:pt x="1" y="4"/>
                  <a:pt x="2" y="3"/>
                </a:cubicBezTo>
                <a:cubicBezTo>
                  <a:pt x="4" y="1"/>
                  <a:pt x="7" y="0"/>
                  <a:pt x="11" y="0"/>
                </a:cubicBezTo>
                <a:cubicBezTo>
                  <a:pt x="69" y="0"/>
                  <a:pt x="69" y="0"/>
                  <a:pt x="69" y="0"/>
                </a:cubicBezTo>
                <a:cubicBezTo>
                  <a:pt x="72" y="0"/>
                  <a:pt x="75" y="1"/>
                  <a:pt x="77" y="1"/>
                </a:cubicBezTo>
                <a:cubicBezTo>
                  <a:pt x="79" y="2"/>
                  <a:pt x="81" y="3"/>
                  <a:pt x="82" y="4"/>
                </a:cubicBezTo>
                <a:cubicBezTo>
                  <a:pt x="83" y="5"/>
                  <a:pt x="84" y="7"/>
                  <a:pt x="84" y="8"/>
                </a:cubicBezTo>
                <a:cubicBezTo>
                  <a:pt x="85" y="10"/>
                  <a:pt x="85" y="11"/>
                  <a:pt x="85" y="13"/>
                </a:cubicBezTo>
                <a:cubicBezTo>
                  <a:pt x="85" y="14"/>
                  <a:pt x="85" y="14"/>
                  <a:pt x="85" y="14"/>
                </a:cubicBezTo>
                <a:cubicBezTo>
                  <a:pt x="85" y="17"/>
                  <a:pt x="84" y="20"/>
                  <a:pt x="82" y="24"/>
                </a:cubicBezTo>
                <a:cubicBezTo>
                  <a:pt x="81" y="27"/>
                  <a:pt x="79" y="30"/>
                  <a:pt x="78" y="33"/>
                </a:cubicBezTo>
                <a:cubicBezTo>
                  <a:pt x="40" y="102"/>
                  <a:pt x="40" y="102"/>
                  <a:pt x="40" y="102"/>
                </a:cubicBezTo>
                <a:cubicBezTo>
                  <a:pt x="38" y="105"/>
                  <a:pt x="36" y="107"/>
                  <a:pt x="34" y="108"/>
                </a:cubicBezTo>
                <a:cubicBezTo>
                  <a:pt x="31" y="110"/>
                  <a:pt x="29" y="110"/>
                  <a:pt x="27" y="110"/>
                </a:cubicBezTo>
                <a:cubicBezTo>
                  <a:pt x="25" y="110"/>
                  <a:pt x="23" y="110"/>
                  <a:pt x="21" y="109"/>
                </a:cubicBezTo>
                <a:cubicBezTo>
                  <a:pt x="19" y="108"/>
                  <a:pt x="18" y="108"/>
                  <a:pt x="17" y="107"/>
                </a:cubicBezTo>
                <a:cubicBezTo>
                  <a:pt x="15" y="106"/>
                  <a:pt x="14" y="105"/>
                  <a:pt x="14" y="104"/>
                </a:cubicBezTo>
                <a:cubicBezTo>
                  <a:pt x="13" y="103"/>
                  <a:pt x="13" y="102"/>
                  <a:pt x="13" y="101"/>
                </a:cubicBezTo>
                <a:lnTo>
                  <a:pt x="58" y="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Freeform 81"/>
          <p:cNvSpPr>
            <a:spLocks noEditPoints="1"/>
          </p:cNvSpPr>
          <p:nvPr userDrawn="1"/>
        </p:nvSpPr>
        <p:spPr bwMode="auto">
          <a:xfrm>
            <a:off x="5662613" y="6000750"/>
            <a:ext cx="103188" cy="130175"/>
          </a:xfrm>
          <a:custGeom>
            <a:avLst/>
            <a:gdLst/>
            <a:ahLst/>
            <a:cxnLst>
              <a:cxn ang="0">
                <a:pos x="22" y="55"/>
              </a:cxn>
              <a:cxn ang="0">
                <a:pos x="8" y="46"/>
              </a:cxn>
              <a:cxn ang="0">
                <a:pos x="3" y="31"/>
              </a:cxn>
              <a:cxn ang="0">
                <a:pos x="6" y="18"/>
              </a:cxn>
              <a:cxn ang="0">
                <a:pos x="15" y="8"/>
              </a:cxn>
              <a:cxn ang="0">
                <a:pos x="28" y="2"/>
              </a:cxn>
              <a:cxn ang="0">
                <a:pos x="46" y="0"/>
              </a:cxn>
              <a:cxn ang="0">
                <a:pos x="63" y="2"/>
              </a:cxn>
              <a:cxn ang="0">
                <a:pos x="76" y="8"/>
              </a:cxn>
              <a:cxn ang="0">
                <a:pos x="84" y="18"/>
              </a:cxn>
              <a:cxn ang="0">
                <a:pos x="87" y="30"/>
              </a:cxn>
              <a:cxn ang="0">
                <a:pos x="83" y="45"/>
              </a:cxn>
              <a:cxn ang="0">
                <a:pos x="69" y="55"/>
              </a:cxn>
              <a:cxn ang="0">
                <a:pos x="85" y="65"/>
              </a:cxn>
              <a:cxn ang="0">
                <a:pos x="91" y="82"/>
              </a:cxn>
              <a:cxn ang="0">
                <a:pos x="88" y="94"/>
              </a:cxn>
              <a:cxn ang="0">
                <a:pos x="78" y="104"/>
              </a:cxn>
              <a:cxn ang="0">
                <a:pos x="64" y="111"/>
              </a:cxn>
              <a:cxn ang="0">
                <a:pos x="45" y="113"/>
              </a:cxn>
              <a:cxn ang="0">
                <a:pos x="12" y="105"/>
              </a:cxn>
              <a:cxn ang="0">
                <a:pos x="0" y="82"/>
              </a:cxn>
              <a:cxn ang="0">
                <a:pos x="5" y="65"/>
              </a:cxn>
              <a:cxn ang="0">
                <a:pos x="22" y="55"/>
              </a:cxn>
              <a:cxn ang="0">
                <a:pos x="45" y="95"/>
              </a:cxn>
              <a:cxn ang="0">
                <a:pos x="61" y="91"/>
              </a:cxn>
              <a:cxn ang="0">
                <a:pos x="67" y="79"/>
              </a:cxn>
              <a:cxn ang="0">
                <a:pos x="61" y="67"/>
              </a:cxn>
              <a:cxn ang="0">
                <a:pos x="45" y="63"/>
              </a:cxn>
              <a:cxn ang="0">
                <a:pos x="30" y="67"/>
              </a:cxn>
              <a:cxn ang="0">
                <a:pos x="24" y="79"/>
              </a:cxn>
              <a:cxn ang="0">
                <a:pos x="30" y="91"/>
              </a:cxn>
              <a:cxn ang="0">
                <a:pos x="45" y="95"/>
              </a:cxn>
              <a:cxn ang="0">
                <a:pos x="45" y="48"/>
              </a:cxn>
              <a:cxn ang="0">
                <a:pos x="59" y="44"/>
              </a:cxn>
              <a:cxn ang="0">
                <a:pos x="64" y="33"/>
              </a:cxn>
              <a:cxn ang="0">
                <a:pos x="59" y="22"/>
              </a:cxn>
              <a:cxn ang="0">
                <a:pos x="45" y="18"/>
              </a:cxn>
              <a:cxn ang="0">
                <a:pos x="31" y="22"/>
              </a:cxn>
              <a:cxn ang="0">
                <a:pos x="26" y="33"/>
              </a:cxn>
              <a:cxn ang="0">
                <a:pos x="32" y="43"/>
              </a:cxn>
              <a:cxn ang="0">
                <a:pos x="45" y="48"/>
              </a:cxn>
            </a:cxnLst>
            <a:rect l="0" t="0" r="r" b="b"/>
            <a:pathLst>
              <a:path w="91" h="113">
                <a:moveTo>
                  <a:pt x="22" y="55"/>
                </a:moveTo>
                <a:cubicBezTo>
                  <a:pt x="15" y="53"/>
                  <a:pt x="11" y="50"/>
                  <a:pt x="8" y="46"/>
                </a:cubicBezTo>
                <a:cubicBezTo>
                  <a:pt x="5" y="42"/>
                  <a:pt x="3" y="37"/>
                  <a:pt x="3" y="31"/>
                </a:cubicBezTo>
                <a:cubicBezTo>
                  <a:pt x="3" y="26"/>
                  <a:pt x="4" y="22"/>
                  <a:pt x="6" y="18"/>
                </a:cubicBezTo>
                <a:cubicBezTo>
                  <a:pt x="8" y="14"/>
                  <a:pt x="11" y="11"/>
                  <a:pt x="15" y="8"/>
                </a:cubicBezTo>
                <a:cubicBezTo>
                  <a:pt x="18" y="6"/>
                  <a:pt x="23" y="3"/>
                  <a:pt x="28" y="2"/>
                </a:cubicBezTo>
                <a:cubicBezTo>
                  <a:pt x="33" y="0"/>
                  <a:pt x="39" y="0"/>
                  <a:pt x="46" y="0"/>
                </a:cubicBezTo>
                <a:cubicBezTo>
                  <a:pt x="52" y="0"/>
                  <a:pt x="58" y="0"/>
                  <a:pt x="63" y="2"/>
                </a:cubicBezTo>
                <a:cubicBezTo>
                  <a:pt x="68" y="3"/>
                  <a:pt x="72" y="5"/>
                  <a:pt x="76" y="8"/>
                </a:cubicBezTo>
                <a:cubicBezTo>
                  <a:pt x="80" y="11"/>
                  <a:pt x="82" y="14"/>
                  <a:pt x="84" y="18"/>
                </a:cubicBezTo>
                <a:cubicBezTo>
                  <a:pt x="86" y="21"/>
                  <a:pt x="87" y="26"/>
                  <a:pt x="87" y="30"/>
                </a:cubicBezTo>
                <a:cubicBezTo>
                  <a:pt x="87" y="36"/>
                  <a:pt x="86" y="41"/>
                  <a:pt x="83" y="45"/>
                </a:cubicBezTo>
                <a:cubicBezTo>
                  <a:pt x="80" y="49"/>
                  <a:pt x="75" y="53"/>
                  <a:pt x="69" y="55"/>
                </a:cubicBezTo>
                <a:cubicBezTo>
                  <a:pt x="76" y="57"/>
                  <a:pt x="82" y="60"/>
                  <a:pt x="85" y="65"/>
                </a:cubicBezTo>
                <a:cubicBezTo>
                  <a:pt x="89" y="70"/>
                  <a:pt x="91" y="75"/>
                  <a:pt x="91" y="82"/>
                </a:cubicBezTo>
                <a:cubicBezTo>
                  <a:pt x="91" y="86"/>
                  <a:pt x="90" y="91"/>
                  <a:pt x="88" y="94"/>
                </a:cubicBezTo>
                <a:cubicBezTo>
                  <a:pt x="85" y="98"/>
                  <a:pt x="82" y="102"/>
                  <a:pt x="78" y="104"/>
                </a:cubicBezTo>
                <a:cubicBezTo>
                  <a:pt x="74" y="107"/>
                  <a:pt x="70" y="109"/>
                  <a:pt x="64" y="111"/>
                </a:cubicBezTo>
                <a:cubicBezTo>
                  <a:pt x="58" y="112"/>
                  <a:pt x="52" y="113"/>
                  <a:pt x="45" y="113"/>
                </a:cubicBezTo>
                <a:cubicBezTo>
                  <a:pt x="31" y="113"/>
                  <a:pt x="20" y="110"/>
                  <a:pt x="12" y="105"/>
                </a:cubicBezTo>
                <a:cubicBezTo>
                  <a:pt x="4" y="99"/>
                  <a:pt x="0" y="91"/>
                  <a:pt x="0" y="82"/>
                </a:cubicBezTo>
                <a:cubicBezTo>
                  <a:pt x="0" y="75"/>
                  <a:pt x="2" y="70"/>
                  <a:pt x="5" y="65"/>
                </a:cubicBezTo>
                <a:cubicBezTo>
                  <a:pt x="9" y="61"/>
                  <a:pt x="14" y="57"/>
                  <a:pt x="22" y="55"/>
                </a:cubicBezTo>
                <a:close/>
                <a:moveTo>
                  <a:pt x="45" y="95"/>
                </a:moveTo>
                <a:cubicBezTo>
                  <a:pt x="52" y="95"/>
                  <a:pt x="58" y="94"/>
                  <a:pt x="61" y="91"/>
                </a:cubicBezTo>
                <a:cubicBezTo>
                  <a:pt x="65" y="88"/>
                  <a:pt x="67" y="84"/>
                  <a:pt x="67" y="79"/>
                </a:cubicBezTo>
                <a:cubicBezTo>
                  <a:pt x="67" y="74"/>
                  <a:pt x="65" y="70"/>
                  <a:pt x="61" y="67"/>
                </a:cubicBezTo>
                <a:cubicBezTo>
                  <a:pt x="57" y="65"/>
                  <a:pt x="52" y="63"/>
                  <a:pt x="45" y="63"/>
                </a:cubicBezTo>
                <a:cubicBezTo>
                  <a:pt x="39" y="63"/>
                  <a:pt x="33" y="65"/>
                  <a:pt x="30" y="67"/>
                </a:cubicBezTo>
                <a:cubicBezTo>
                  <a:pt x="26" y="70"/>
                  <a:pt x="24" y="74"/>
                  <a:pt x="24" y="79"/>
                </a:cubicBezTo>
                <a:cubicBezTo>
                  <a:pt x="24" y="84"/>
                  <a:pt x="26" y="88"/>
                  <a:pt x="30" y="91"/>
                </a:cubicBezTo>
                <a:cubicBezTo>
                  <a:pt x="33" y="94"/>
                  <a:pt x="39" y="95"/>
                  <a:pt x="45" y="95"/>
                </a:cubicBezTo>
                <a:close/>
                <a:moveTo>
                  <a:pt x="45" y="48"/>
                </a:moveTo>
                <a:cubicBezTo>
                  <a:pt x="51" y="48"/>
                  <a:pt x="56" y="46"/>
                  <a:pt x="59" y="44"/>
                </a:cubicBezTo>
                <a:cubicBezTo>
                  <a:pt x="63" y="41"/>
                  <a:pt x="64" y="37"/>
                  <a:pt x="64" y="33"/>
                </a:cubicBezTo>
                <a:cubicBezTo>
                  <a:pt x="64" y="28"/>
                  <a:pt x="63" y="25"/>
                  <a:pt x="59" y="22"/>
                </a:cubicBezTo>
                <a:cubicBezTo>
                  <a:pt x="56" y="19"/>
                  <a:pt x="51" y="18"/>
                  <a:pt x="45" y="18"/>
                </a:cubicBezTo>
                <a:cubicBezTo>
                  <a:pt x="39" y="18"/>
                  <a:pt x="35" y="19"/>
                  <a:pt x="31" y="22"/>
                </a:cubicBezTo>
                <a:cubicBezTo>
                  <a:pt x="28" y="25"/>
                  <a:pt x="26" y="28"/>
                  <a:pt x="26" y="33"/>
                </a:cubicBezTo>
                <a:cubicBezTo>
                  <a:pt x="26" y="37"/>
                  <a:pt x="28" y="41"/>
                  <a:pt x="32" y="43"/>
                </a:cubicBezTo>
                <a:cubicBezTo>
                  <a:pt x="35" y="46"/>
                  <a:pt x="40" y="48"/>
                  <a:pt x="45" y="4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noEditPoints="1"/>
          </p:cNvSpPr>
          <p:nvPr userDrawn="1"/>
        </p:nvSpPr>
        <p:spPr bwMode="auto">
          <a:xfrm>
            <a:off x="5962650" y="6000750"/>
            <a:ext cx="103188" cy="130175"/>
          </a:xfrm>
          <a:custGeom>
            <a:avLst/>
            <a:gdLst/>
            <a:ahLst/>
            <a:cxnLst>
              <a:cxn ang="0">
                <a:pos x="54" y="69"/>
              </a:cxn>
              <a:cxn ang="0">
                <a:pos x="37" y="72"/>
              </a:cxn>
              <a:cxn ang="0">
                <a:pos x="22" y="70"/>
              </a:cxn>
              <a:cxn ang="0">
                <a:pos x="10" y="63"/>
              </a:cxn>
              <a:cxn ang="0">
                <a:pos x="3" y="53"/>
              </a:cxn>
              <a:cxn ang="0">
                <a:pos x="0" y="39"/>
              </a:cxn>
              <a:cxn ang="0">
                <a:pos x="0" y="38"/>
              </a:cxn>
              <a:cxn ang="0">
                <a:pos x="3" y="23"/>
              </a:cxn>
              <a:cxn ang="0">
                <a:pos x="12" y="11"/>
              </a:cxn>
              <a:cxn ang="0">
                <a:pos x="26" y="3"/>
              </a:cxn>
              <a:cxn ang="0">
                <a:pos x="43" y="0"/>
              </a:cxn>
              <a:cxn ang="0">
                <a:pos x="63" y="3"/>
              </a:cxn>
              <a:cxn ang="0">
                <a:pos x="78" y="13"/>
              </a:cxn>
              <a:cxn ang="0">
                <a:pos x="87" y="29"/>
              </a:cxn>
              <a:cxn ang="0">
                <a:pos x="90" y="51"/>
              </a:cxn>
              <a:cxn ang="0">
                <a:pos x="90" y="61"/>
              </a:cxn>
              <a:cxn ang="0">
                <a:pos x="78" y="100"/>
              </a:cxn>
              <a:cxn ang="0">
                <a:pos x="41" y="113"/>
              </a:cxn>
              <a:cxn ang="0">
                <a:pos x="25" y="111"/>
              </a:cxn>
              <a:cxn ang="0">
                <a:pos x="13" y="107"/>
              </a:cxn>
              <a:cxn ang="0">
                <a:pos x="6" y="101"/>
              </a:cxn>
              <a:cxn ang="0">
                <a:pos x="4" y="94"/>
              </a:cxn>
              <a:cxn ang="0">
                <a:pos x="5" y="88"/>
              </a:cxn>
              <a:cxn ang="0">
                <a:pos x="8" y="84"/>
              </a:cxn>
              <a:cxn ang="0">
                <a:pos x="11" y="82"/>
              </a:cxn>
              <a:cxn ang="0">
                <a:pos x="13" y="82"/>
              </a:cxn>
              <a:cxn ang="0">
                <a:pos x="24" y="90"/>
              </a:cxn>
              <a:cxn ang="0">
                <a:pos x="39" y="93"/>
              </a:cxn>
              <a:cxn ang="0">
                <a:pos x="60" y="86"/>
              </a:cxn>
              <a:cxn ang="0">
                <a:pos x="66" y="62"/>
              </a:cxn>
              <a:cxn ang="0">
                <a:pos x="66" y="61"/>
              </a:cxn>
              <a:cxn ang="0">
                <a:pos x="54" y="69"/>
              </a:cxn>
              <a:cxn ang="0">
                <a:pos x="66" y="45"/>
              </a:cxn>
              <a:cxn ang="0">
                <a:pos x="60" y="25"/>
              </a:cxn>
              <a:cxn ang="0">
                <a:pos x="44" y="18"/>
              </a:cxn>
              <a:cxn ang="0">
                <a:pos x="30" y="24"/>
              </a:cxn>
              <a:cxn ang="0">
                <a:pos x="24" y="37"/>
              </a:cxn>
              <a:cxn ang="0">
                <a:pos x="24" y="37"/>
              </a:cxn>
              <a:cxn ang="0">
                <a:pos x="29" y="50"/>
              </a:cxn>
              <a:cxn ang="0">
                <a:pos x="44" y="54"/>
              </a:cxn>
              <a:cxn ang="0">
                <a:pos x="56" y="52"/>
              </a:cxn>
              <a:cxn ang="0">
                <a:pos x="66" y="45"/>
              </a:cxn>
            </a:cxnLst>
            <a:rect l="0" t="0" r="r" b="b"/>
            <a:pathLst>
              <a:path w="90" h="113">
                <a:moveTo>
                  <a:pt x="54" y="69"/>
                </a:moveTo>
                <a:cubicBezTo>
                  <a:pt x="49" y="71"/>
                  <a:pt x="43" y="72"/>
                  <a:pt x="37" y="72"/>
                </a:cubicBezTo>
                <a:cubicBezTo>
                  <a:pt x="31" y="72"/>
                  <a:pt x="26" y="71"/>
                  <a:pt x="22" y="70"/>
                </a:cubicBezTo>
                <a:cubicBezTo>
                  <a:pt x="17" y="68"/>
                  <a:pt x="13" y="66"/>
                  <a:pt x="10" y="63"/>
                </a:cubicBezTo>
                <a:cubicBezTo>
                  <a:pt x="7" y="61"/>
                  <a:pt x="5" y="57"/>
                  <a:pt x="3" y="53"/>
                </a:cubicBezTo>
                <a:cubicBezTo>
                  <a:pt x="1" y="49"/>
                  <a:pt x="0" y="44"/>
                  <a:pt x="0" y="39"/>
                </a:cubicBezTo>
                <a:cubicBezTo>
                  <a:pt x="0" y="38"/>
                  <a:pt x="0" y="38"/>
                  <a:pt x="0" y="38"/>
                </a:cubicBezTo>
                <a:cubicBezTo>
                  <a:pt x="0" y="33"/>
                  <a:pt x="1" y="28"/>
                  <a:pt x="3" y="23"/>
                </a:cubicBezTo>
                <a:cubicBezTo>
                  <a:pt x="6" y="18"/>
                  <a:pt x="8" y="14"/>
                  <a:pt x="12" y="11"/>
                </a:cubicBezTo>
                <a:cubicBezTo>
                  <a:pt x="16" y="7"/>
                  <a:pt x="21" y="5"/>
                  <a:pt x="26" y="3"/>
                </a:cubicBezTo>
                <a:cubicBezTo>
                  <a:pt x="31" y="1"/>
                  <a:pt x="37" y="0"/>
                  <a:pt x="43" y="0"/>
                </a:cubicBezTo>
                <a:cubicBezTo>
                  <a:pt x="51" y="0"/>
                  <a:pt x="57" y="1"/>
                  <a:pt x="63" y="3"/>
                </a:cubicBezTo>
                <a:cubicBezTo>
                  <a:pt x="69" y="6"/>
                  <a:pt x="74" y="9"/>
                  <a:pt x="78" y="13"/>
                </a:cubicBezTo>
                <a:cubicBezTo>
                  <a:pt x="82" y="18"/>
                  <a:pt x="85" y="23"/>
                  <a:pt x="87" y="29"/>
                </a:cubicBezTo>
                <a:cubicBezTo>
                  <a:pt x="89" y="36"/>
                  <a:pt x="90" y="43"/>
                  <a:pt x="90" y="51"/>
                </a:cubicBezTo>
                <a:cubicBezTo>
                  <a:pt x="90" y="61"/>
                  <a:pt x="90" y="61"/>
                  <a:pt x="90" y="61"/>
                </a:cubicBezTo>
                <a:cubicBezTo>
                  <a:pt x="90" y="78"/>
                  <a:pt x="86" y="91"/>
                  <a:pt x="78" y="100"/>
                </a:cubicBezTo>
                <a:cubicBezTo>
                  <a:pt x="69" y="109"/>
                  <a:pt x="57" y="113"/>
                  <a:pt x="41" y="113"/>
                </a:cubicBezTo>
                <a:cubicBezTo>
                  <a:pt x="35" y="113"/>
                  <a:pt x="29" y="113"/>
                  <a:pt x="25" y="111"/>
                </a:cubicBezTo>
                <a:cubicBezTo>
                  <a:pt x="20" y="110"/>
                  <a:pt x="16" y="109"/>
                  <a:pt x="13" y="107"/>
                </a:cubicBezTo>
                <a:cubicBezTo>
                  <a:pt x="10" y="105"/>
                  <a:pt x="8" y="103"/>
                  <a:pt x="6" y="101"/>
                </a:cubicBezTo>
                <a:cubicBezTo>
                  <a:pt x="5" y="99"/>
                  <a:pt x="4" y="96"/>
                  <a:pt x="4" y="94"/>
                </a:cubicBezTo>
                <a:cubicBezTo>
                  <a:pt x="4" y="92"/>
                  <a:pt x="5" y="90"/>
                  <a:pt x="5" y="88"/>
                </a:cubicBezTo>
                <a:cubicBezTo>
                  <a:pt x="6" y="86"/>
                  <a:pt x="7" y="85"/>
                  <a:pt x="8" y="84"/>
                </a:cubicBezTo>
                <a:cubicBezTo>
                  <a:pt x="9" y="83"/>
                  <a:pt x="10" y="83"/>
                  <a:pt x="11" y="82"/>
                </a:cubicBezTo>
                <a:cubicBezTo>
                  <a:pt x="12" y="82"/>
                  <a:pt x="13" y="82"/>
                  <a:pt x="13" y="82"/>
                </a:cubicBezTo>
                <a:cubicBezTo>
                  <a:pt x="16" y="85"/>
                  <a:pt x="19" y="88"/>
                  <a:pt x="24" y="90"/>
                </a:cubicBezTo>
                <a:cubicBezTo>
                  <a:pt x="28" y="92"/>
                  <a:pt x="33" y="93"/>
                  <a:pt x="39" y="93"/>
                </a:cubicBezTo>
                <a:cubicBezTo>
                  <a:pt x="48" y="93"/>
                  <a:pt x="55" y="91"/>
                  <a:pt x="60" y="86"/>
                </a:cubicBezTo>
                <a:cubicBezTo>
                  <a:pt x="64" y="81"/>
                  <a:pt x="66" y="73"/>
                  <a:pt x="66" y="62"/>
                </a:cubicBezTo>
                <a:cubicBezTo>
                  <a:pt x="66" y="61"/>
                  <a:pt x="66" y="61"/>
                  <a:pt x="66" y="61"/>
                </a:cubicBezTo>
                <a:cubicBezTo>
                  <a:pt x="63" y="64"/>
                  <a:pt x="59" y="66"/>
                  <a:pt x="54" y="69"/>
                </a:cubicBezTo>
                <a:close/>
                <a:moveTo>
                  <a:pt x="66" y="45"/>
                </a:moveTo>
                <a:cubicBezTo>
                  <a:pt x="65" y="37"/>
                  <a:pt x="63" y="30"/>
                  <a:pt x="60" y="25"/>
                </a:cubicBezTo>
                <a:cubicBezTo>
                  <a:pt x="56" y="21"/>
                  <a:pt x="51" y="18"/>
                  <a:pt x="44" y="18"/>
                </a:cubicBezTo>
                <a:cubicBezTo>
                  <a:pt x="38" y="18"/>
                  <a:pt x="33" y="20"/>
                  <a:pt x="30" y="24"/>
                </a:cubicBezTo>
                <a:cubicBezTo>
                  <a:pt x="26" y="27"/>
                  <a:pt x="24" y="32"/>
                  <a:pt x="24" y="37"/>
                </a:cubicBezTo>
                <a:cubicBezTo>
                  <a:pt x="24" y="37"/>
                  <a:pt x="24" y="37"/>
                  <a:pt x="24" y="37"/>
                </a:cubicBezTo>
                <a:cubicBezTo>
                  <a:pt x="24" y="43"/>
                  <a:pt x="26" y="47"/>
                  <a:pt x="29" y="50"/>
                </a:cubicBezTo>
                <a:cubicBezTo>
                  <a:pt x="32" y="53"/>
                  <a:pt x="37" y="54"/>
                  <a:pt x="44" y="54"/>
                </a:cubicBezTo>
                <a:cubicBezTo>
                  <a:pt x="48" y="54"/>
                  <a:pt x="52" y="54"/>
                  <a:pt x="56" y="52"/>
                </a:cubicBezTo>
                <a:cubicBezTo>
                  <a:pt x="59" y="50"/>
                  <a:pt x="63" y="48"/>
                  <a:pt x="66" y="4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noEditPoints="1"/>
          </p:cNvSpPr>
          <p:nvPr userDrawn="1"/>
        </p:nvSpPr>
        <p:spPr bwMode="auto">
          <a:xfrm>
            <a:off x="6257925" y="5976938"/>
            <a:ext cx="117475" cy="160338"/>
          </a:xfrm>
          <a:custGeom>
            <a:avLst/>
            <a:gdLst/>
            <a:ahLst/>
            <a:cxnLst>
              <a:cxn ang="0">
                <a:pos x="67" y="132"/>
              </a:cxn>
              <a:cxn ang="0">
                <a:pos x="90" y="107"/>
              </a:cxn>
              <a:cxn ang="0">
                <a:pos x="95" y="102"/>
              </a:cxn>
              <a:cxn ang="0">
                <a:pos x="92" y="86"/>
              </a:cxn>
              <a:cxn ang="0">
                <a:pos x="74" y="90"/>
              </a:cxn>
              <a:cxn ang="0">
                <a:pos x="64" y="100"/>
              </a:cxn>
              <a:cxn ang="0">
                <a:pos x="64" y="14"/>
              </a:cxn>
              <a:cxn ang="0">
                <a:pos x="52" y="0"/>
              </a:cxn>
              <a:cxn ang="0">
                <a:pos x="50" y="0"/>
              </a:cxn>
              <a:cxn ang="0">
                <a:pos x="38" y="14"/>
              </a:cxn>
              <a:cxn ang="0">
                <a:pos x="38" y="100"/>
              </a:cxn>
              <a:cxn ang="0">
                <a:pos x="29" y="90"/>
              </a:cxn>
              <a:cxn ang="0">
                <a:pos x="11" y="86"/>
              </a:cxn>
              <a:cxn ang="0">
                <a:pos x="8" y="102"/>
              </a:cxn>
              <a:cxn ang="0">
                <a:pos x="12" y="108"/>
              </a:cxn>
              <a:cxn ang="0">
                <a:pos x="34" y="132"/>
              </a:cxn>
              <a:cxn ang="0">
                <a:pos x="41" y="138"/>
              </a:cxn>
              <a:cxn ang="0">
                <a:pos x="51" y="141"/>
              </a:cxn>
              <a:cxn ang="0">
                <a:pos x="61" y="138"/>
              </a:cxn>
              <a:cxn ang="0">
                <a:pos x="67" y="132"/>
              </a:cxn>
              <a:cxn ang="0">
                <a:pos x="51" y="141"/>
              </a:cxn>
              <a:cxn ang="0">
                <a:pos x="51" y="141"/>
              </a:cxn>
              <a:cxn ang="0">
                <a:pos x="51" y="141"/>
              </a:cxn>
              <a:cxn ang="0">
                <a:pos x="51" y="141"/>
              </a:cxn>
            </a:cxnLst>
            <a:rect l="0" t="0" r="r" b="b"/>
            <a:pathLst>
              <a:path w="103" h="141">
                <a:moveTo>
                  <a:pt x="67" y="132"/>
                </a:moveTo>
                <a:cubicBezTo>
                  <a:pt x="90" y="107"/>
                  <a:pt x="90" y="107"/>
                  <a:pt x="90" y="107"/>
                </a:cubicBezTo>
                <a:cubicBezTo>
                  <a:pt x="95" y="102"/>
                  <a:pt x="95" y="102"/>
                  <a:pt x="95" y="102"/>
                </a:cubicBezTo>
                <a:cubicBezTo>
                  <a:pt x="95" y="102"/>
                  <a:pt x="103" y="94"/>
                  <a:pt x="92" y="86"/>
                </a:cubicBezTo>
                <a:cubicBezTo>
                  <a:pt x="85" y="80"/>
                  <a:pt x="80" y="83"/>
                  <a:pt x="74" y="90"/>
                </a:cubicBezTo>
                <a:cubicBezTo>
                  <a:pt x="71" y="92"/>
                  <a:pt x="68" y="96"/>
                  <a:pt x="64" y="100"/>
                </a:cubicBezTo>
                <a:cubicBezTo>
                  <a:pt x="64" y="14"/>
                  <a:pt x="64" y="14"/>
                  <a:pt x="64" y="14"/>
                </a:cubicBezTo>
                <a:cubicBezTo>
                  <a:pt x="64" y="4"/>
                  <a:pt x="59" y="0"/>
                  <a:pt x="52" y="0"/>
                </a:cubicBezTo>
                <a:cubicBezTo>
                  <a:pt x="50" y="0"/>
                  <a:pt x="50" y="0"/>
                  <a:pt x="50" y="0"/>
                </a:cubicBezTo>
                <a:cubicBezTo>
                  <a:pt x="43" y="0"/>
                  <a:pt x="38" y="4"/>
                  <a:pt x="38" y="14"/>
                </a:cubicBezTo>
                <a:cubicBezTo>
                  <a:pt x="38" y="100"/>
                  <a:pt x="38" y="100"/>
                  <a:pt x="38" y="100"/>
                </a:cubicBezTo>
                <a:cubicBezTo>
                  <a:pt x="34" y="96"/>
                  <a:pt x="31" y="93"/>
                  <a:pt x="29" y="90"/>
                </a:cubicBezTo>
                <a:cubicBezTo>
                  <a:pt x="23" y="83"/>
                  <a:pt x="18" y="81"/>
                  <a:pt x="11" y="86"/>
                </a:cubicBezTo>
                <a:cubicBezTo>
                  <a:pt x="0" y="94"/>
                  <a:pt x="8" y="102"/>
                  <a:pt x="8" y="102"/>
                </a:cubicBezTo>
                <a:cubicBezTo>
                  <a:pt x="12" y="108"/>
                  <a:pt x="12" y="108"/>
                  <a:pt x="12" y="108"/>
                </a:cubicBezTo>
                <a:cubicBezTo>
                  <a:pt x="34" y="132"/>
                  <a:pt x="34" y="132"/>
                  <a:pt x="34" y="132"/>
                </a:cubicBezTo>
                <a:cubicBezTo>
                  <a:pt x="37" y="135"/>
                  <a:pt x="39" y="137"/>
                  <a:pt x="41" y="138"/>
                </a:cubicBezTo>
                <a:cubicBezTo>
                  <a:pt x="43" y="140"/>
                  <a:pt x="47" y="141"/>
                  <a:pt x="51" y="141"/>
                </a:cubicBezTo>
                <a:cubicBezTo>
                  <a:pt x="55" y="141"/>
                  <a:pt x="59" y="140"/>
                  <a:pt x="61" y="138"/>
                </a:cubicBezTo>
                <a:cubicBezTo>
                  <a:pt x="63" y="137"/>
                  <a:pt x="65" y="135"/>
                  <a:pt x="67" y="132"/>
                </a:cubicBezTo>
                <a:close/>
                <a:moveTo>
                  <a:pt x="51" y="141"/>
                </a:moveTo>
                <a:cubicBezTo>
                  <a:pt x="51" y="141"/>
                  <a:pt x="51" y="141"/>
                  <a:pt x="51" y="141"/>
                </a:cubicBezTo>
                <a:cubicBezTo>
                  <a:pt x="51" y="141"/>
                  <a:pt x="51" y="141"/>
                  <a:pt x="51" y="141"/>
                </a:cubicBezTo>
                <a:cubicBezTo>
                  <a:pt x="51" y="141"/>
                  <a:pt x="51" y="141"/>
                  <a:pt x="51" y="14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userDrawn="1"/>
        </p:nvSpPr>
        <p:spPr bwMode="auto">
          <a:xfrm>
            <a:off x="6559551" y="6000750"/>
            <a:ext cx="112713" cy="130175"/>
          </a:xfrm>
          <a:custGeom>
            <a:avLst/>
            <a:gdLst/>
            <a:ahLst/>
            <a:cxnLst>
              <a:cxn ang="0">
                <a:pos x="8" y="52"/>
              </a:cxn>
              <a:cxn ang="0">
                <a:pos x="2" y="50"/>
              </a:cxn>
              <a:cxn ang="0">
                <a:pos x="0" y="46"/>
              </a:cxn>
              <a:cxn ang="0">
                <a:pos x="0" y="44"/>
              </a:cxn>
              <a:cxn ang="0">
                <a:pos x="2" y="39"/>
              </a:cxn>
              <a:cxn ang="0">
                <a:pos x="8" y="37"/>
              </a:cxn>
              <a:cxn ang="0">
                <a:pos x="16" y="37"/>
              </a:cxn>
              <a:cxn ang="0">
                <a:pos x="32" y="10"/>
              </a:cxn>
              <a:cxn ang="0">
                <a:pos x="62" y="0"/>
              </a:cxn>
              <a:cxn ang="0">
                <a:pos x="77" y="2"/>
              </a:cxn>
              <a:cxn ang="0">
                <a:pos x="89" y="7"/>
              </a:cxn>
              <a:cxn ang="0">
                <a:pos x="96" y="14"/>
              </a:cxn>
              <a:cxn ang="0">
                <a:pos x="98" y="22"/>
              </a:cxn>
              <a:cxn ang="0">
                <a:pos x="97" y="28"/>
              </a:cxn>
              <a:cxn ang="0">
                <a:pos x="93" y="32"/>
              </a:cxn>
              <a:cxn ang="0">
                <a:pos x="89" y="34"/>
              </a:cxn>
              <a:cxn ang="0">
                <a:pos x="87" y="34"/>
              </a:cxn>
              <a:cxn ang="0">
                <a:pos x="77" y="24"/>
              </a:cxn>
              <a:cxn ang="0">
                <a:pos x="62" y="21"/>
              </a:cxn>
              <a:cxn ang="0">
                <a:pos x="48" y="25"/>
              </a:cxn>
              <a:cxn ang="0">
                <a:pos x="40" y="37"/>
              </a:cxn>
              <a:cxn ang="0">
                <a:pos x="67" y="37"/>
              </a:cxn>
              <a:cxn ang="0">
                <a:pos x="73" y="39"/>
              </a:cxn>
              <a:cxn ang="0">
                <a:pos x="75" y="44"/>
              </a:cxn>
              <a:cxn ang="0">
                <a:pos x="75" y="46"/>
              </a:cxn>
              <a:cxn ang="0">
                <a:pos x="73" y="50"/>
              </a:cxn>
              <a:cxn ang="0">
                <a:pos x="67" y="52"/>
              </a:cxn>
              <a:cxn ang="0">
                <a:pos x="38" y="52"/>
              </a:cxn>
              <a:cxn ang="0">
                <a:pos x="38" y="62"/>
              </a:cxn>
              <a:cxn ang="0">
                <a:pos x="67" y="62"/>
              </a:cxn>
              <a:cxn ang="0">
                <a:pos x="73" y="64"/>
              </a:cxn>
              <a:cxn ang="0">
                <a:pos x="75" y="69"/>
              </a:cxn>
              <a:cxn ang="0">
                <a:pos x="75" y="71"/>
              </a:cxn>
              <a:cxn ang="0">
                <a:pos x="73" y="75"/>
              </a:cxn>
              <a:cxn ang="0">
                <a:pos x="67" y="77"/>
              </a:cxn>
              <a:cxn ang="0">
                <a:pos x="40" y="77"/>
              </a:cxn>
              <a:cxn ang="0">
                <a:pos x="48" y="90"/>
              </a:cxn>
              <a:cxn ang="0">
                <a:pos x="63" y="94"/>
              </a:cxn>
              <a:cxn ang="0">
                <a:pos x="77" y="90"/>
              </a:cxn>
              <a:cxn ang="0">
                <a:pos x="87" y="80"/>
              </a:cxn>
              <a:cxn ang="0">
                <a:pos x="89" y="80"/>
              </a:cxn>
              <a:cxn ang="0">
                <a:pos x="93" y="82"/>
              </a:cxn>
              <a:cxn ang="0">
                <a:pos x="97" y="86"/>
              </a:cxn>
              <a:cxn ang="0">
                <a:pos x="99" y="92"/>
              </a:cxn>
              <a:cxn ang="0">
                <a:pos x="97" y="99"/>
              </a:cxn>
              <a:cxn ang="0">
                <a:pos x="90" y="107"/>
              </a:cxn>
              <a:cxn ang="0">
                <a:pos x="79" y="112"/>
              </a:cxn>
              <a:cxn ang="0">
                <a:pos x="62" y="115"/>
              </a:cxn>
              <a:cxn ang="0">
                <a:pos x="32" y="105"/>
              </a:cxn>
              <a:cxn ang="0">
                <a:pos x="16" y="77"/>
              </a:cxn>
              <a:cxn ang="0">
                <a:pos x="8" y="77"/>
              </a:cxn>
              <a:cxn ang="0">
                <a:pos x="2" y="75"/>
              </a:cxn>
              <a:cxn ang="0">
                <a:pos x="0" y="71"/>
              </a:cxn>
              <a:cxn ang="0">
                <a:pos x="0" y="69"/>
              </a:cxn>
              <a:cxn ang="0">
                <a:pos x="2" y="64"/>
              </a:cxn>
              <a:cxn ang="0">
                <a:pos x="8" y="62"/>
              </a:cxn>
              <a:cxn ang="0">
                <a:pos x="14" y="62"/>
              </a:cxn>
              <a:cxn ang="0">
                <a:pos x="14" y="52"/>
              </a:cxn>
              <a:cxn ang="0">
                <a:pos x="8" y="52"/>
              </a:cxn>
            </a:cxnLst>
            <a:rect l="0" t="0" r="r" b="b"/>
            <a:pathLst>
              <a:path w="99" h="115">
                <a:moveTo>
                  <a:pt x="8" y="52"/>
                </a:moveTo>
                <a:cubicBezTo>
                  <a:pt x="5" y="52"/>
                  <a:pt x="3" y="52"/>
                  <a:pt x="2" y="50"/>
                </a:cubicBezTo>
                <a:cubicBezTo>
                  <a:pt x="0" y="49"/>
                  <a:pt x="0" y="47"/>
                  <a:pt x="0" y="46"/>
                </a:cubicBezTo>
                <a:cubicBezTo>
                  <a:pt x="0" y="44"/>
                  <a:pt x="0" y="44"/>
                  <a:pt x="0" y="44"/>
                </a:cubicBezTo>
                <a:cubicBezTo>
                  <a:pt x="0" y="42"/>
                  <a:pt x="0" y="40"/>
                  <a:pt x="2" y="39"/>
                </a:cubicBezTo>
                <a:cubicBezTo>
                  <a:pt x="3" y="38"/>
                  <a:pt x="5" y="37"/>
                  <a:pt x="8" y="37"/>
                </a:cubicBezTo>
                <a:cubicBezTo>
                  <a:pt x="16" y="37"/>
                  <a:pt x="16" y="37"/>
                  <a:pt x="16" y="37"/>
                </a:cubicBezTo>
                <a:cubicBezTo>
                  <a:pt x="18" y="26"/>
                  <a:pt x="24" y="16"/>
                  <a:pt x="32" y="10"/>
                </a:cubicBezTo>
                <a:cubicBezTo>
                  <a:pt x="40" y="3"/>
                  <a:pt x="50" y="0"/>
                  <a:pt x="62" y="0"/>
                </a:cubicBezTo>
                <a:cubicBezTo>
                  <a:pt x="68" y="0"/>
                  <a:pt x="73" y="1"/>
                  <a:pt x="77" y="2"/>
                </a:cubicBezTo>
                <a:cubicBezTo>
                  <a:pt x="82" y="3"/>
                  <a:pt x="86" y="5"/>
                  <a:pt x="89" y="7"/>
                </a:cubicBezTo>
                <a:cubicBezTo>
                  <a:pt x="92" y="9"/>
                  <a:pt x="94" y="12"/>
                  <a:pt x="96" y="14"/>
                </a:cubicBezTo>
                <a:cubicBezTo>
                  <a:pt x="98" y="17"/>
                  <a:pt x="98" y="20"/>
                  <a:pt x="98" y="22"/>
                </a:cubicBezTo>
                <a:cubicBezTo>
                  <a:pt x="98" y="24"/>
                  <a:pt x="98" y="26"/>
                  <a:pt x="97" y="28"/>
                </a:cubicBezTo>
                <a:cubicBezTo>
                  <a:pt x="96" y="30"/>
                  <a:pt x="94" y="31"/>
                  <a:pt x="93" y="32"/>
                </a:cubicBezTo>
                <a:cubicBezTo>
                  <a:pt x="91" y="33"/>
                  <a:pt x="90" y="34"/>
                  <a:pt x="89" y="34"/>
                </a:cubicBezTo>
                <a:cubicBezTo>
                  <a:pt x="88" y="34"/>
                  <a:pt x="87" y="34"/>
                  <a:pt x="87" y="34"/>
                </a:cubicBezTo>
                <a:cubicBezTo>
                  <a:pt x="84" y="30"/>
                  <a:pt x="80" y="26"/>
                  <a:pt x="77" y="24"/>
                </a:cubicBezTo>
                <a:cubicBezTo>
                  <a:pt x="73" y="22"/>
                  <a:pt x="68" y="21"/>
                  <a:pt x="62" y="21"/>
                </a:cubicBezTo>
                <a:cubicBezTo>
                  <a:pt x="57" y="21"/>
                  <a:pt x="52" y="22"/>
                  <a:pt x="48" y="25"/>
                </a:cubicBezTo>
                <a:cubicBezTo>
                  <a:pt x="44" y="28"/>
                  <a:pt x="42" y="32"/>
                  <a:pt x="40" y="37"/>
                </a:cubicBezTo>
                <a:cubicBezTo>
                  <a:pt x="67" y="37"/>
                  <a:pt x="67" y="37"/>
                  <a:pt x="67" y="37"/>
                </a:cubicBezTo>
                <a:cubicBezTo>
                  <a:pt x="70" y="37"/>
                  <a:pt x="72" y="38"/>
                  <a:pt x="73" y="39"/>
                </a:cubicBezTo>
                <a:cubicBezTo>
                  <a:pt x="75" y="40"/>
                  <a:pt x="75" y="42"/>
                  <a:pt x="75" y="44"/>
                </a:cubicBezTo>
                <a:cubicBezTo>
                  <a:pt x="75" y="46"/>
                  <a:pt x="75" y="46"/>
                  <a:pt x="75" y="46"/>
                </a:cubicBezTo>
                <a:cubicBezTo>
                  <a:pt x="75" y="47"/>
                  <a:pt x="75" y="49"/>
                  <a:pt x="73" y="50"/>
                </a:cubicBezTo>
                <a:cubicBezTo>
                  <a:pt x="72" y="52"/>
                  <a:pt x="70" y="52"/>
                  <a:pt x="67" y="52"/>
                </a:cubicBezTo>
                <a:cubicBezTo>
                  <a:pt x="38" y="52"/>
                  <a:pt x="38" y="52"/>
                  <a:pt x="38" y="52"/>
                </a:cubicBezTo>
                <a:cubicBezTo>
                  <a:pt x="38" y="62"/>
                  <a:pt x="38" y="62"/>
                  <a:pt x="38" y="62"/>
                </a:cubicBezTo>
                <a:cubicBezTo>
                  <a:pt x="67" y="62"/>
                  <a:pt x="67" y="62"/>
                  <a:pt x="67" y="62"/>
                </a:cubicBezTo>
                <a:cubicBezTo>
                  <a:pt x="70" y="62"/>
                  <a:pt x="72" y="63"/>
                  <a:pt x="73" y="64"/>
                </a:cubicBezTo>
                <a:cubicBezTo>
                  <a:pt x="75" y="65"/>
                  <a:pt x="75" y="67"/>
                  <a:pt x="75" y="69"/>
                </a:cubicBezTo>
                <a:cubicBezTo>
                  <a:pt x="75" y="71"/>
                  <a:pt x="75" y="71"/>
                  <a:pt x="75" y="71"/>
                </a:cubicBezTo>
                <a:cubicBezTo>
                  <a:pt x="75" y="72"/>
                  <a:pt x="75" y="74"/>
                  <a:pt x="73" y="75"/>
                </a:cubicBezTo>
                <a:cubicBezTo>
                  <a:pt x="72" y="77"/>
                  <a:pt x="70" y="77"/>
                  <a:pt x="67" y="77"/>
                </a:cubicBezTo>
                <a:cubicBezTo>
                  <a:pt x="40" y="77"/>
                  <a:pt x="40" y="77"/>
                  <a:pt x="40" y="77"/>
                </a:cubicBezTo>
                <a:cubicBezTo>
                  <a:pt x="42" y="83"/>
                  <a:pt x="44" y="87"/>
                  <a:pt x="48" y="90"/>
                </a:cubicBezTo>
                <a:cubicBezTo>
                  <a:pt x="52" y="93"/>
                  <a:pt x="57" y="94"/>
                  <a:pt x="63" y="94"/>
                </a:cubicBezTo>
                <a:cubicBezTo>
                  <a:pt x="69" y="94"/>
                  <a:pt x="73" y="93"/>
                  <a:pt x="77" y="90"/>
                </a:cubicBezTo>
                <a:cubicBezTo>
                  <a:pt x="81" y="88"/>
                  <a:pt x="84" y="84"/>
                  <a:pt x="87" y="80"/>
                </a:cubicBezTo>
                <a:cubicBezTo>
                  <a:pt x="87" y="79"/>
                  <a:pt x="88" y="80"/>
                  <a:pt x="89" y="80"/>
                </a:cubicBezTo>
                <a:cubicBezTo>
                  <a:pt x="90" y="80"/>
                  <a:pt x="92" y="81"/>
                  <a:pt x="93" y="82"/>
                </a:cubicBezTo>
                <a:cubicBezTo>
                  <a:pt x="95" y="83"/>
                  <a:pt x="96" y="84"/>
                  <a:pt x="97" y="86"/>
                </a:cubicBezTo>
                <a:cubicBezTo>
                  <a:pt x="98" y="87"/>
                  <a:pt x="99" y="89"/>
                  <a:pt x="99" y="92"/>
                </a:cubicBezTo>
                <a:cubicBezTo>
                  <a:pt x="99" y="94"/>
                  <a:pt x="98" y="96"/>
                  <a:pt x="97" y="99"/>
                </a:cubicBezTo>
                <a:cubicBezTo>
                  <a:pt x="95" y="102"/>
                  <a:pt x="93" y="104"/>
                  <a:pt x="90" y="107"/>
                </a:cubicBezTo>
                <a:cubicBezTo>
                  <a:pt x="87" y="109"/>
                  <a:pt x="83" y="111"/>
                  <a:pt x="79" y="112"/>
                </a:cubicBezTo>
                <a:cubicBezTo>
                  <a:pt x="74" y="114"/>
                  <a:pt x="69" y="115"/>
                  <a:pt x="62" y="115"/>
                </a:cubicBezTo>
                <a:cubicBezTo>
                  <a:pt x="50" y="115"/>
                  <a:pt x="40" y="111"/>
                  <a:pt x="32" y="105"/>
                </a:cubicBezTo>
                <a:cubicBezTo>
                  <a:pt x="23" y="98"/>
                  <a:pt x="18" y="89"/>
                  <a:pt x="16" y="77"/>
                </a:cubicBezTo>
                <a:cubicBezTo>
                  <a:pt x="8" y="77"/>
                  <a:pt x="8" y="77"/>
                  <a:pt x="8" y="77"/>
                </a:cubicBezTo>
                <a:cubicBezTo>
                  <a:pt x="5" y="77"/>
                  <a:pt x="3" y="77"/>
                  <a:pt x="2" y="75"/>
                </a:cubicBezTo>
                <a:cubicBezTo>
                  <a:pt x="0" y="74"/>
                  <a:pt x="0" y="72"/>
                  <a:pt x="0" y="71"/>
                </a:cubicBezTo>
                <a:cubicBezTo>
                  <a:pt x="0" y="69"/>
                  <a:pt x="0" y="69"/>
                  <a:pt x="0" y="69"/>
                </a:cubicBezTo>
                <a:cubicBezTo>
                  <a:pt x="0" y="67"/>
                  <a:pt x="0" y="65"/>
                  <a:pt x="2" y="64"/>
                </a:cubicBezTo>
                <a:cubicBezTo>
                  <a:pt x="3" y="63"/>
                  <a:pt x="5" y="62"/>
                  <a:pt x="8" y="62"/>
                </a:cubicBezTo>
                <a:cubicBezTo>
                  <a:pt x="14" y="62"/>
                  <a:pt x="14" y="62"/>
                  <a:pt x="14" y="62"/>
                </a:cubicBezTo>
                <a:cubicBezTo>
                  <a:pt x="14" y="52"/>
                  <a:pt x="14" y="52"/>
                  <a:pt x="14" y="52"/>
                </a:cubicBezTo>
                <a:lnTo>
                  <a:pt x="8" y="5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Freeform 97"/>
          <p:cNvSpPr>
            <a:spLocks noEditPoints="1"/>
          </p:cNvSpPr>
          <p:nvPr userDrawn="1"/>
        </p:nvSpPr>
        <p:spPr bwMode="auto">
          <a:xfrm>
            <a:off x="6850063" y="5997575"/>
            <a:ext cx="131762" cy="134938"/>
          </a:xfrm>
          <a:custGeom>
            <a:avLst/>
            <a:gdLst/>
            <a:ahLst/>
            <a:cxnLst>
              <a:cxn ang="0">
                <a:pos x="80" y="74"/>
              </a:cxn>
              <a:cxn ang="0">
                <a:pos x="83" y="65"/>
              </a:cxn>
              <a:cxn ang="0">
                <a:pos x="87" y="55"/>
              </a:cxn>
              <a:cxn ang="0">
                <a:pos x="92" y="46"/>
              </a:cxn>
              <a:cxn ang="0">
                <a:pos x="100" y="43"/>
              </a:cxn>
              <a:cxn ang="0">
                <a:pos x="105" y="44"/>
              </a:cxn>
              <a:cxn ang="0">
                <a:pos x="108" y="47"/>
              </a:cxn>
              <a:cxn ang="0">
                <a:pos x="110" y="49"/>
              </a:cxn>
              <a:cxn ang="0">
                <a:pos x="111" y="50"/>
              </a:cxn>
              <a:cxn ang="0">
                <a:pos x="104" y="70"/>
              </a:cxn>
              <a:cxn ang="0">
                <a:pos x="94" y="87"/>
              </a:cxn>
              <a:cxn ang="0">
                <a:pos x="117" y="107"/>
              </a:cxn>
              <a:cxn ang="0">
                <a:pos x="117" y="108"/>
              </a:cxn>
              <a:cxn ang="0">
                <a:pos x="114" y="112"/>
              </a:cxn>
              <a:cxn ang="0">
                <a:pos x="110" y="116"/>
              </a:cxn>
              <a:cxn ang="0">
                <a:pos x="104" y="117"/>
              </a:cxn>
              <a:cxn ang="0">
                <a:pos x="97" y="116"/>
              </a:cxn>
              <a:cxn ang="0">
                <a:pos x="89" y="110"/>
              </a:cxn>
              <a:cxn ang="0">
                <a:pos x="81" y="102"/>
              </a:cxn>
              <a:cxn ang="0">
                <a:pos x="64" y="114"/>
              </a:cxn>
              <a:cxn ang="0">
                <a:pos x="42" y="118"/>
              </a:cxn>
              <a:cxn ang="0">
                <a:pos x="11" y="110"/>
              </a:cxn>
              <a:cxn ang="0">
                <a:pos x="0" y="84"/>
              </a:cxn>
              <a:cxn ang="0">
                <a:pos x="7" y="64"/>
              </a:cxn>
              <a:cxn ang="0">
                <a:pos x="26" y="52"/>
              </a:cxn>
              <a:cxn ang="0">
                <a:pos x="19" y="42"/>
              </a:cxn>
              <a:cxn ang="0">
                <a:pos x="16" y="30"/>
              </a:cxn>
              <a:cxn ang="0">
                <a:pos x="18" y="18"/>
              </a:cxn>
              <a:cxn ang="0">
                <a:pos x="25" y="9"/>
              </a:cxn>
              <a:cxn ang="0">
                <a:pos x="36" y="3"/>
              </a:cxn>
              <a:cxn ang="0">
                <a:pos x="51" y="0"/>
              </a:cxn>
              <a:cxn ang="0">
                <a:pos x="64" y="2"/>
              </a:cxn>
              <a:cxn ang="0">
                <a:pos x="74" y="8"/>
              </a:cxn>
              <a:cxn ang="0">
                <a:pos x="81" y="17"/>
              </a:cxn>
              <a:cxn ang="0">
                <a:pos x="83" y="28"/>
              </a:cxn>
              <a:cxn ang="0">
                <a:pos x="76" y="44"/>
              </a:cxn>
              <a:cxn ang="0">
                <a:pos x="58" y="55"/>
              </a:cxn>
              <a:cxn ang="0">
                <a:pos x="80" y="74"/>
              </a:cxn>
              <a:cxn ang="0">
                <a:pos x="37" y="63"/>
              </a:cxn>
              <a:cxn ang="0">
                <a:pos x="26" y="70"/>
              </a:cxn>
              <a:cxn ang="0">
                <a:pos x="22" y="82"/>
              </a:cxn>
              <a:cxn ang="0">
                <a:pos x="28" y="96"/>
              </a:cxn>
              <a:cxn ang="0">
                <a:pos x="44" y="101"/>
              </a:cxn>
              <a:cxn ang="0">
                <a:pos x="57" y="98"/>
              </a:cxn>
              <a:cxn ang="0">
                <a:pos x="68" y="90"/>
              </a:cxn>
              <a:cxn ang="0">
                <a:pos x="37" y="63"/>
              </a:cxn>
              <a:cxn ang="0">
                <a:pos x="46" y="46"/>
              </a:cxn>
              <a:cxn ang="0">
                <a:pos x="59" y="39"/>
              </a:cxn>
              <a:cxn ang="0">
                <a:pos x="63" y="30"/>
              </a:cxn>
              <a:cxn ang="0">
                <a:pos x="60" y="21"/>
              </a:cxn>
              <a:cxn ang="0">
                <a:pos x="51" y="17"/>
              </a:cxn>
              <a:cxn ang="0">
                <a:pos x="41" y="21"/>
              </a:cxn>
              <a:cxn ang="0">
                <a:pos x="38" y="30"/>
              </a:cxn>
              <a:cxn ang="0">
                <a:pos x="40" y="39"/>
              </a:cxn>
              <a:cxn ang="0">
                <a:pos x="46" y="46"/>
              </a:cxn>
            </a:cxnLst>
            <a:rect l="0" t="0" r="r" b="b"/>
            <a:pathLst>
              <a:path w="117" h="118">
                <a:moveTo>
                  <a:pt x="80" y="74"/>
                </a:moveTo>
                <a:cubicBezTo>
                  <a:pt x="81" y="71"/>
                  <a:pt x="82" y="68"/>
                  <a:pt x="83" y="65"/>
                </a:cubicBezTo>
                <a:cubicBezTo>
                  <a:pt x="85" y="62"/>
                  <a:pt x="86" y="59"/>
                  <a:pt x="87" y="55"/>
                </a:cubicBezTo>
                <a:cubicBezTo>
                  <a:pt x="89" y="51"/>
                  <a:pt x="90" y="48"/>
                  <a:pt x="92" y="46"/>
                </a:cubicBezTo>
                <a:cubicBezTo>
                  <a:pt x="94" y="44"/>
                  <a:pt x="97" y="43"/>
                  <a:pt x="100" y="43"/>
                </a:cubicBezTo>
                <a:cubicBezTo>
                  <a:pt x="102" y="43"/>
                  <a:pt x="103" y="44"/>
                  <a:pt x="105" y="44"/>
                </a:cubicBezTo>
                <a:cubicBezTo>
                  <a:pt x="106" y="45"/>
                  <a:pt x="107" y="46"/>
                  <a:pt x="108" y="47"/>
                </a:cubicBezTo>
                <a:cubicBezTo>
                  <a:pt x="109" y="47"/>
                  <a:pt x="110" y="48"/>
                  <a:pt x="110" y="49"/>
                </a:cubicBezTo>
                <a:cubicBezTo>
                  <a:pt x="111" y="49"/>
                  <a:pt x="111" y="50"/>
                  <a:pt x="111" y="50"/>
                </a:cubicBezTo>
                <a:cubicBezTo>
                  <a:pt x="109" y="57"/>
                  <a:pt x="107" y="64"/>
                  <a:pt x="104" y="70"/>
                </a:cubicBezTo>
                <a:cubicBezTo>
                  <a:pt x="101" y="76"/>
                  <a:pt x="98" y="81"/>
                  <a:pt x="94" y="87"/>
                </a:cubicBezTo>
                <a:cubicBezTo>
                  <a:pt x="117" y="107"/>
                  <a:pt x="117" y="107"/>
                  <a:pt x="117" y="107"/>
                </a:cubicBezTo>
                <a:cubicBezTo>
                  <a:pt x="117" y="107"/>
                  <a:pt x="117" y="107"/>
                  <a:pt x="117" y="108"/>
                </a:cubicBezTo>
                <a:cubicBezTo>
                  <a:pt x="116" y="110"/>
                  <a:pt x="115" y="111"/>
                  <a:pt x="114" y="112"/>
                </a:cubicBezTo>
                <a:cubicBezTo>
                  <a:pt x="113" y="113"/>
                  <a:pt x="112" y="114"/>
                  <a:pt x="110" y="116"/>
                </a:cubicBezTo>
                <a:cubicBezTo>
                  <a:pt x="108" y="117"/>
                  <a:pt x="106" y="117"/>
                  <a:pt x="104" y="117"/>
                </a:cubicBezTo>
                <a:cubicBezTo>
                  <a:pt x="102" y="117"/>
                  <a:pt x="99" y="117"/>
                  <a:pt x="97" y="116"/>
                </a:cubicBezTo>
                <a:cubicBezTo>
                  <a:pt x="94" y="115"/>
                  <a:pt x="92" y="113"/>
                  <a:pt x="89" y="110"/>
                </a:cubicBezTo>
                <a:cubicBezTo>
                  <a:pt x="81" y="102"/>
                  <a:pt x="81" y="102"/>
                  <a:pt x="81" y="102"/>
                </a:cubicBezTo>
                <a:cubicBezTo>
                  <a:pt x="76" y="107"/>
                  <a:pt x="70" y="111"/>
                  <a:pt x="64" y="114"/>
                </a:cubicBezTo>
                <a:cubicBezTo>
                  <a:pt x="57" y="117"/>
                  <a:pt x="50" y="118"/>
                  <a:pt x="42" y="118"/>
                </a:cubicBezTo>
                <a:cubicBezTo>
                  <a:pt x="29" y="118"/>
                  <a:pt x="19" y="115"/>
                  <a:pt x="11" y="110"/>
                </a:cubicBezTo>
                <a:cubicBezTo>
                  <a:pt x="3" y="104"/>
                  <a:pt x="0" y="95"/>
                  <a:pt x="0" y="84"/>
                </a:cubicBezTo>
                <a:cubicBezTo>
                  <a:pt x="0" y="76"/>
                  <a:pt x="2" y="70"/>
                  <a:pt x="7" y="64"/>
                </a:cubicBezTo>
                <a:cubicBezTo>
                  <a:pt x="11" y="59"/>
                  <a:pt x="18" y="55"/>
                  <a:pt x="26" y="52"/>
                </a:cubicBezTo>
                <a:cubicBezTo>
                  <a:pt x="23" y="49"/>
                  <a:pt x="20" y="46"/>
                  <a:pt x="19" y="42"/>
                </a:cubicBezTo>
                <a:cubicBezTo>
                  <a:pt x="17" y="38"/>
                  <a:pt x="16" y="34"/>
                  <a:pt x="16" y="30"/>
                </a:cubicBezTo>
                <a:cubicBezTo>
                  <a:pt x="16" y="25"/>
                  <a:pt x="16" y="22"/>
                  <a:pt x="18" y="18"/>
                </a:cubicBezTo>
                <a:cubicBezTo>
                  <a:pt x="20" y="14"/>
                  <a:pt x="22" y="11"/>
                  <a:pt x="25" y="9"/>
                </a:cubicBezTo>
                <a:cubicBezTo>
                  <a:pt x="28" y="6"/>
                  <a:pt x="32" y="4"/>
                  <a:pt x="36" y="3"/>
                </a:cubicBezTo>
                <a:cubicBezTo>
                  <a:pt x="41" y="1"/>
                  <a:pt x="46" y="0"/>
                  <a:pt x="51" y="0"/>
                </a:cubicBezTo>
                <a:cubicBezTo>
                  <a:pt x="56" y="0"/>
                  <a:pt x="60" y="1"/>
                  <a:pt x="64" y="2"/>
                </a:cubicBezTo>
                <a:cubicBezTo>
                  <a:pt x="68" y="4"/>
                  <a:pt x="71" y="6"/>
                  <a:pt x="74" y="8"/>
                </a:cubicBezTo>
                <a:cubicBezTo>
                  <a:pt x="77" y="10"/>
                  <a:pt x="79" y="13"/>
                  <a:pt x="81" y="17"/>
                </a:cubicBezTo>
                <a:cubicBezTo>
                  <a:pt x="82" y="20"/>
                  <a:pt x="83" y="24"/>
                  <a:pt x="83" y="28"/>
                </a:cubicBezTo>
                <a:cubicBezTo>
                  <a:pt x="83" y="34"/>
                  <a:pt x="81" y="40"/>
                  <a:pt x="76" y="44"/>
                </a:cubicBezTo>
                <a:cubicBezTo>
                  <a:pt x="72" y="49"/>
                  <a:pt x="66" y="52"/>
                  <a:pt x="58" y="55"/>
                </a:cubicBezTo>
                <a:lnTo>
                  <a:pt x="80" y="74"/>
                </a:lnTo>
                <a:close/>
                <a:moveTo>
                  <a:pt x="37" y="63"/>
                </a:moveTo>
                <a:cubicBezTo>
                  <a:pt x="32" y="64"/>
                  <a:pt x="29" y="67"/>
                  <a:pt x="26" y="70"/>
                </a:cubicBezTo>
                <a:cubicBezTo>
                  <a:pt x="23" y="73"/>
                  <a:pt x="22" y="77"/>
                  <a:pt x="22" y="82"/>
                </a:cubicBezTo>
                <a:cubicBezTo>
                  <a:pt x="22" y="88"/>
                  <a:pt x="24" y="92"/>
                  <a:pt x="28" y="96"/>
                </a:cubicBezTo>
                <a:cubicBezTo>
                  <a:pt x="32" y="99"/>
                  <a:pt x="37" y="101"/>
                  <a:pt x="44" y="101"/>
                </a:cubicBezTo>
                <a:cubicBezTo>
                  <a:pt x="48" y="101"/>
                  <a:pt x="53" y="100"/>
                  <a:pt x="57" y="98"/>
                </a:cubicBezTo>
                <a:cubicBezTo>
                  <a:pt x="61" y="96"/>
                  <a:pt x="64" y="93"/>
                  <a:pt x="68" y="90"/>
                </a:cubicBezTo>
                <a:lnTo>
                  <a:pt x="37" y="63"/>
                </a:lnTo>
                <a:close/>
                <a:moveTo>
                  <a:pt x="46" y="46"/>
                </a:moveTo>
                <a:cubicBezTo>
                  <a:pt x="52" y="44"/>
                  <a:pt x="57" y="42"/>
                  <a:pt x="59" y="39"/>
                </a:cubicBezTo>
                <a:cubicBezTo>
                  <a:pt x="62" y="37"/>
                  <a:pt x="63" y="33"/>
                  <a:pt x="63" y="30"/>
                </a:cubicBezTo>
                <a:cubicBezTo>
                  <a:pt x="63" y="26"/>
                  <a:pt x="62" y="23"/>
                  <a:pt x="60" y="21"/>
                </a:cubicBezTo>
                <a:cubicBezTo>
                  <a:pt x="57" y="18"/>
                  <a:pt x="54" y="17"/>
                  <a:pt x="51" y="17"/>
                </a:cubicBezTo>
                <a:cubicBezTo>
                  <a:pt x="47" y="17"/>
                  <a:pt x="43" y="18"/>
                  <a:pt x="41" y="21"/>
                </a:cubicBezTo>
                <a:cubicBezTo>
                  <a:pt x="39" y="23"/>
                  <a:pt x="38" y="26"/>
                  <a:pt x="38" y="30"/>
                </a:cubicBezTo>
                <a:cubicBezTo>
                  <a:pt x="38" y="33"/>
                  <a:pt x="39" y="36"/>
                  <a:pt x="40" y="39"/>
                </a:cubicBezTo>
                <a:cubicBezTo>
                  <a:pt x="42" y="41"/>
                  <a:pt x="44" y="43"/>
                  <a:pt x="46" y="4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noEditPoints="1"/>
          </p:cNvSpPr>
          <p:nvPr userDrawn="1"/>
        </p:nvSpPr>
        <p:spPr bwMode="auto">
          <a:xfrm>
            <a:off x="7158038" y="6000750"/>
            <a:ext cx="106363" cy="127000"/>
          </a:xfrm>
          <a:custGeom>
            <a:avLst/>
            <a:gdLst/>
            <a:ahLst/>
            <a:cxnLst>
              <a:cxn ang="0">
                <a:pos x="47" y="113"/>
              </a:cxn>
              <a:cxn ang="0">
                <a:pos x="27" y="109"/>
              </a:cxn>
              <a:cxn ang="0">
                <a:pos x="12" y="99"/>
              </a:cxn>
              <a:cxn ang="0">
                <a:pos x="3" y="83"/>
              </a:cxn>
              <a:cxn ang="0">
                <a:pos x="0" y="62"/>
              </a:cxn>
              <a:cxn ang="0">
                <a:pos x="0" y="51"/>
              </a:cxn>
              <a:cxn ang="0">
                <a:pos x="3" y="30"/>
              </a:cxn>
              <a:cxn ang="0">
                <a:pos x="12" y="14"/>
              </a:cxn>
              <a:cxn ang="0">
                <a:pos x="27" y="3"/>
              </a:cxn>
              <a:cxn ang="0">
                <a:pos x="47" y="0"/>
              </a:cxn>
              <a:cxn ang="0">
                <a:pos x="67" y="3"/>
              </a:cxn>
              <a:cxn ang="0">
                <a:pos x="82" y="13"/>
              </a:cxn>
              <a:cxn ang="0">
                <a:pos x="92" y="30"/>
              </a:cxn>
              <a:cxn ang="0">
                <a:pos x="95" y="51"/>
              </a:cxn>
              <a:cxn ang="0">
                <a:pos x="95" y="62"/>
              </a:cxn>
              <a:cxn ang="0">
                <a:pos x="92" y="83"/>
              </a:cxn>
              <a:cxn ang="0">
                <a:pos x="82" y="99"/>
              </a:cxn>
              <a:cxn ang="0">
                <a:pos x="67" y="109"/>
              </a:cxn>
              <a:cxn ang="0">
                <a:pos x="47" y="113"/>
              </a:cxn>
              <a:cxn ang="0">
                <a:pos x="47" y="93"/>
              </a:cxn>
              <a:cxn ang="0">
                <a:pos x="64" y="85"/>
              </a:cxn>
              <a:cxn ang="0">
                <a:pos x="70" y="63"/>
              </a:cxn>
              <a:cxn ang="0">
                <a:pos x="70" y="49"/>
              </a:cxn>
              <a:cxn ang="0">
                <a:pos x="64" y="27"/>
              </a:cxn>
              <a:cxn ang="0">
                <a:pos x="47" y="20"/>
              </a:cxn>
              <a:cxn ang="0">
                <a:pos x="30" y="27"/>
              </a:cxn>
              <a:cxn ang="0">
                <a:pos x="25" y="49"/>
              </a:cxn>
              <a:cxn ang="0">
                <a:pos x="25" y="63"/>
              </a:cxn>
              <a:cxn ang="0">
                <a:pos x="30" y="85"/>
              </a:cxn>
              <a:cxn ang="0">
                <a:pos x="47" y="93"/>
              </a:cxn>
            </a:cxnLst>
            <a:rect l="0" t="0" r="r" b="b"/>
            <a:pathLst>
              <a:path w="95" h="113">
                <a:moveTo>
                  <a:pt x="47" y="113"/>
                </a:moveTo>
                <a:cubicBezTo>
                  <a:pt x="40" y="113"/>
                  <a:pt x="33" y="112"/>
                  <a:pt x="27" y="109"/>
                </a:cubicBezTo>
                <a:cubicBezTo>
                  <a:pt x="21" y="107"/>
                  <a:pt x="16" y="104"/>
                  <a:pt x="12" y="99"/>
                </a:cubicBezTo>
                <a:cubicBezTo>
                  <a:pt x="8" y="95"/>
                  <a:pt x="5" y="89"/>
                  <a:pt x="3" y="83"/>
                </a:cubicBezTo>
                <a:cubicBezTo>
                  <a:pt x="1" y="77"/>
                  <a:pt x="0" y="70"/>
                  <a:pt x="0" y="62"/>
                </a:cubicBezTo>
                <a:cubicBezTo>
                  <a:pt x="0" y="51"/>
                  <a:pt x="0" y="51"/>
                  <a:pt x="0" y="51"/>
                </a:cubicBezTo>
                <a:cubicBezTo>
                  <a:pt x="0" y="43"/>
                  <a:pt x="1" y="36"/>
                  <a:pt x="3" y="30"/>
                </a:cubicBezTo>
                <a:cubicBezTo>
                  <a:pt x="5" y="23"/>
                  <a:pt x="8" y="18"/>
                  <a:pt x="12" y="14"/>
                </a:cubicBezTo>
                <a:cubicBezTo>
                  <a:pt x="17" y="9"/>
                  <a:pt x="22" y="6"/>
                  <a:pt x="27" y="3"/>
                </a:cubicBezTo>
                <a:cubicBezTo>
                  <a:pt x="33" y="1"/>
                  <a:pt x="40" y="0"/>
                  <a:pt x="47" y="0"/>
                </a:cubicBezTo>
                <a:cubicBezTo>
                  <a:pt x="55" y="0"/>
                  <a:pt x="61" y="1"/>
                  <a:pt x="67" y="3"/>
                </a:cubicBezTo>
                <a:cubicBezTo>
                  <a:pt x="73" y="6"/>
                  <a:pt x="78" y="9"/>
                  <a:pt x="82" y="13"/>
                </a:cubicBezTo>
                <a:cubicBezTo>
                  <a:pt x="86" y="18"/>
                  <a:pt x="90" y="23"/>
                  <a:pt x="92" y="30"/>
                </a:cubicBezTo>
                <a:cubicBezTo>
                  <a:pt x="94" y="36"/>
                  <a:pt x="95" y="43"/>
                  <a:pt x="95" y="51"/>
                </a:cubicBezTo>
                <a:cubicBezTo>
                  <a:pt x="95" y="62"/>
                  <a:pt x="95" y="62"/>
                  <a:pt x="95" y="62"/>
                </a:cubicBezTo>
                <a:cubicBezTo>
                  <a:pt x="95" y="69"/>
                  <a:pt x="94" y="77"/>
                  <a:pt x="92" y="83"/>
                </a:cubicBezTo>
                <a:cubicBezTo>
                  <a:pt x="90" y="89"/>
                  <a:pt x="86" y="95"/>
                  <a:pt x="82" y="99"/>
                </a:cubicBezTo>
                <a:cubicBezTo>
                  <a:pt x="78" y="104"/>
                  <a:pt x="73" y="107"/>
                  <a:pt x="67" y="109"/>
                </a:cubicBezTo>
                <a:cubicBezTo>
                  <a:pt x="61" y="112"/>
                  <a:pt x="55" y="113"/>
                  <a:pt x="47" y="113"/>
                </a:cubicBezTo>
                <a:close/>
                <a:moveTo>
                  <a:pt x="47" y="93"/>
                </a:moveTo>
                <a:cubicBezTo>
                  <a:pt x="55" y="93"/>
                  <a:pt x="60" y="90"/>
                  <a:pt x="64" y="85"/>
                </a:cubicBezTo>
                <a:cubicBezTo>
                  <a:pt x="68" y="80"/>
                  <a:pt x="70" y="73"/>
                  <a:pt x="70" y="63"/>
                </a:cubicBezTo>
                <a:cubicBezTo>
                  <a:pt x="70" y="49"/>
                  <a:pt x="70" y="49"/>
                  <a:pt x="70" y="49"/>
                </a:cubicBezTo>
                <a:cubicBezTo>
                  <a:pt x="70" y="40"/>
                  <a:pt x="68" y="32"/>
                  <a:pt x="64" y="27"/>
                </a:cubicBezTo>
                <a:cubicBezTo>
                  <a:pt x="60" y="22"/>
                  <a:pt x="55" y="20"/>
                  <a:pt x="47" y="20"/>
                </a:cubicBezTo>
                <a:cubicBezTo>
                  <a:pt x="40" y="20"/>
                  <a:pt x="34" y="22"/>
                  <a:pt x="30" y="27"/>
                </a:cubicBezTo>
                <a:cubicBezTo>
                  <a:pt x="27" y="32"/>
                  <a:pt x="25" y="39"/>
                  <a:pt x="25" y="49"/>
                </a:cubicBezTo>
                <a:cubicBezTo>
                  <a:pt x="25" y="63"/>
                  <a:pt x="25" y="63"/>
                  <a:pt x="25" y="63"/>
                </a:cubicBezTo>
                <a:cubicBezTo>
                  <a:pt x="25" y="73"/>
                  <a:pt x="27" y="80"/>
                  <a:pt x="30" y="85"/>
                </a:cubicBezTo>
                <a:cubicBezTo>
                  <a:pt x="34" y="90"/>
                  <a:pt x="40" y="93"/>
                  <a:pt x="47" y="9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9" name="Freeform 105"/>
          <p:cNvSpPr>
            <a:spLocks/>
          </p:cNvSpPr>
          <p:nvPr userDrawn="1"/>
        </p:nvSpPr>
        <p:spPr bwMode="auto">
          <a:xfrm>
            <a:off x="7453313" y="6000750"/>
            <a:ext cx="95250" cy="125412"/>
          </a:xfrm>
          <a:custGeom>
            <a:avLst/>
            <a:gdLst/>
            <a:ahLst/>
            <a:cxnLst>
              <a:cxn ang="0">
                <a:pos x="23" y="91"/>
              </a:cxn>
              <a:cxn ang="0">
                <a:pos x="37" y="91"/>
              </a:cxn>
              <a:cxn ang="0">
                <a:pos x="51" y="91"/>
              </a:cxn>
              <a:cxn ang="0">
                <a:pos x="64" y="91"/>
              </a:cxn>
              <a:cxn ang="0">
                <a:pos x="73" y="91"/>
              </a:cxn>
              <a:cxn ang="0">
                <a:pos x="82" y="93"/>
              </a:cxn>
              <a:cxn ang="0">
                <a:pos x="84" y="100"/>
              </a:cxn>
              <a:cxn ang="0">
                <a:pos x="84" y="101"/>
              </a:cxn>
              <a:cxn ang="0">
                <a:pos x="82" y="108"/>
              </a:cxn>
              <a:cxn ang="0">
                <a:pos x="73" y="111"/>
              </a:cxn>
              <a:cxn ang="0">
                <a:pos x="15" y="111"/>
              </a:cxn>
              <a:cxn ang="0">
                <a:pos x="4" y="108"/>
              </a:cxn>
              <a:cxn ang="0">
                <a:pos x="0" y="98"/>
              </a:cxn>
              <a:cxn ang="0">
                <a:pos x="0" y="93"/>
              </a:cxn>
              <a:cxn ang="0">
                <a:pos x="3" y="79"/>
              </a:cxn>
              <a:cxn ang="0">
                <a:pos x="11" y="69"/>
              </a:cxn>
              <a:cxn ang="0">
                <a:pos x="22" y="61"/>
              </a:cxn>
              <a:cxn ang="0">
                <a:pos x="34" y="55"/>
              </a:cxn>
              <a:cxn ang="0">
                <a:pos x="43" y="50"/>
              </a:cxn>
              <a:cxn ang="0">
                <a:pos x="51" y="46"/>
              </a:cxn>
              <a:cxn ang="0">
                <a:pos x="57" y="41"/>
              </a:cxn>
              <a:cxn ang="0">
                <a:pos x="59" y="34"/>
              </a:cxn>
              <a:cxn ang="0">
                <a:pos x="54" y="24"/>
              </a:cxn>
              <a:cxn ang="0">
                <a:pos x="40" y="20"/>
              </a:cxn>
              <a:cxn ang="0">
                <a:pos x="31" y="21"/>
              </a:cxn>
              <a:cxn ang="0">
                <a:pos x="24" y="26"/>
              </a:cxn>
              <a:cxn ang="0">
                <a:pos x="20" y="32"/>
              </a:cxn>
              <a:cxn ang="0">
                <a:pos x="17" y="39"/>
              </a:cxn>
              <a:cxn ang="0">
                <a:pos x="14" y="39"/>
              </a:cxn>
              <a:cxn ang="0">
                <a:pos x="9" y="38"/>
              </a:cxn>
              <a:cxn ang="0">
                <a:pos x="3" y="35"/>
              </a:cxn>
              <a:cxn ang="0">
                <a:pos x="1" y="27"/>
              </a:cxn>
              <a:cxn ang="0">
                <a:pos x="3" y="17"/>
              </a:cxn>
              <a:cxn ang="0">
                <a:pos x="11" y="9"/>
              </a:cxn>
              <a:cxn ang="0">
                <a:pos x="24" y="2"/>
              </a:cxn>
              <a:cxn ang="0">
                <a:pos x="42" y="0"/>
              </a:cxn>
              <a:cxn ang="0">
                <a:pos x="72" y="9"/>
              </a:cxn>
              <a:cxn ang="0">
                <a:pos x="83" y="34"/>
              </a:cxn>
              <a:cxn ang="0">
                <a:pos x="80" y="46"/>
              </a:cxn>
              <a:cxn ang="0">
                <a:pos x="73" y="56"/>
              </a:cxn>
              <a:cxn ang="0">
                <a:pos x="63" y="62"/>
              </a:cxn>
              <a:cxn ang="0">
                <a:pos x="52" y="68"/>
              </a:cxn>
              <a:cxn ang="0">
                <a:pos x="41" y="72"/>
              </a:cxn>
              <a:cxn ang="0">
                <a:pos x="33" y="77"/>
              </a:cxn>
              <a:cxn ang="0">
                <a:pos x="26" y="83"/>
              </a:cxn>
              <a:cxn ang="0">
                <a:pos x="23" y="91"/>
              </a:cxn>
            </a:cxnLst>
            <a:rect l="0" t="0" r="r" b="b"/>
            <a:pathLst>
              <a:path w="84" h="111">
                <a:moveTo>
                  <a:pt x="23" y="91"/>
                </a:moveTo>
                <a:cubicBezTo>
                  <a:pt x="27" y="91"/>
                  <a:pt x="32" y="91"/>
                  <a:pt x="37" y="91"/>
                </a:cubicBezTo>
                <a:cubicBezTo>
                  <a:pt x="42" y="91"/>
                  <a:pt x="47" y="91"/>
                  <a:pt x="51" y="91"/>
                </a:cubicBezTo>
                <a:cubicBezTo>
                  <a:pt x="56" y="91"/>
                  <a:pt x="60" y="91"/>
                  <a:pt x="64" y="91"/>
                </a:cubicBezTo>
                <a:cubicBezTo>
                  <a:pt x="68" y="91"/>
                  <a:pt x="71" y="91"/>
                  <a:pt x="73" y="91"/>
                </a:cubicBezTo>
                <a:cubicBezTo>
                  <a:pt x="77" y="91"/>
                  <a:pt x="80" y="91"/>
                  <a:pt x="82" y="93"/>
                </a:cubicBezTo>
                <a:cubicBezTo>
                  <a:pt x="83" y="95"/>
                  <a:pt x="84" y="97"/>
                  <a:pt x="84" y="100"/>
                </a:cubicBezTo>
                <a:cubicBezTo>
                  <a:pt x="84" y="101"/>
                  <a:pt x="84" y="101"/>
                  <a:pt x="84" y="101"/>
                </a:cubicBezTo>
                <a:cubicBezTo>
                  <a:pt x="84" y="104"/>
                  <a:pt x="83" y="107"/>
                  <a:pt x="82" y="108"/>
                </a:cubicBezTo>
                <a:cubicBezTo>
                  <a:pt x="80" y="110"/>
                  <a:pt x="77" y="111"/>
                  <a:pt x="73" y="111"/>
                </a:cubicBezTo>
                <a:cubicBezTo>
                  <a:pt x="15" y="111"/>
                  <a:pt x="15" y="111"/>
                  <a:pt x="15" y="111"/>
                </a:cubicBezTo>
                <a:cubicBezTo>
                  <a:pt x="10" y="111"/>
                  <a:pt x="6" y="110"/>
                  <a:pt x="4" y="108"/>
                </a:cubicBezTo>
                <a:cubicBezTo>
                  <a:pt x="1" y="107"/>
                  <a:pt x="0" y="103"/>
                  <a:pt x="0" y="98"/>
                </a:cubicBezTo>
                <a:cubicBezTo>
                  <a:pt x="0" y="93"/>
                  <a:pt x="0" y="93"/>
                  <a:pt x="0" y="93"/>
                </a:cubicBezTo>
                <a:cubicBezTo>
                  <a:pt x="0" y="88"/>
                  <a:pt x="1" y="83"/>
                  <a:pt x="3" y="79"/>
                </a:cubicBezTo>
                <a:cubicBezTo>
                  <a:pt x="5" y="75"/>
                  <a:pt x="8" y="72"/>
                  <a:pt x="11" y="69"/>
                </a:cubicBezTo>
                <a:cubicBezTo>
                  <a:pt x="15" y="66"/>
                  <a:pt x="18" y="63"/>
                  <a:pt x="22" y="61"/>
                </a:cubicBezTo>
                <a:cubicBezTo>
                  <a:pt x="26" y="59"/>
                  <a:pt x="30" y="56"/>
                  <a:pt x="34" y="55"/>
                </a:cubicBezTo>
                <a:cubicBezTo>
                  <a:pt x="37" y="53"/>
                  <a:pt x="40" y="52"/>
                  <a:pt x="43" y="50"/>
                </a:cubicBezTo>
                <a:cubicBezTo>
                  <a:pt x="46" y="49"/>
                  <a:pt x="49" y="47"/>
                  <a:pt x="51" y="46"/>
                </a:cubicBezTo>
                <a:cubicBezTo>
                  <a:pt x="54" y="44"/>
                  <a:pt x="55" y="43"/>
                  <a:pt x="57" y="41"/>
                </a:cubicBezTo>
                <a:cubicBezTo>
                  <a:pt x="58" y="39"/>
                  <a:pt x="59" y="37"/>
                  <a:pt x="59" y="34"/>
                </a:cubicBezTo>
                <a:cubicBezTo>
                  <a:pt x="59" y="30"/>
                  <a:pt x="57" y="26"/>
                  <a:pt x="54" y="24"/>
                </a:cubicBezTo>
                <a:cubicBezTo>
                  <a:pt x="51" y="21"/>
                  <a:pt x="46" y="20"/>
                  <a:pt x="40" y="20"/>
                </a:cubicBezTo>
                <a:cubicBezTo>
                  <a:pt x="37" y="20"/>
                  <a:pt x="34" y="20"/>
                  <a:pt x="31" y="21"/>
                </a:cubicBezTo>
                <a:cubicBezTo>
                  <a:pt x="29" y="22"/>
                  <a:pt x="26" y="24"/>
                  <a:pt x="24" y="26"/>
                </a:cubicBezTo>
                <a:cubicBezTo>
                  <a:pt x="22" y="27"/>
                  <a:pt x="21" y="29"/>
                  <a:pt x="20" y="32"/>
                </a:cubicBezTo>
                <a:cubicBezTo>
                  <a:pt x="18" y="34"/>
                  <a:pt x="18" y="36"/>
                  <a:pt x="17" y="39"/>
                </a:cubicBezTo>
                <a:cubicBezTo>
                  <a:pt x="17" y="39"/>
                  <a:pt x="16" y="39"/>
                  <a:pt x="14" y="39"/>
                </a:cubicBezTo>
                <a:cubicBezTo>
                  <a:pt x="13" y="39"/>
                  <a:pt x="11" y="39"/>
                  <a:pt x="9" y="38"/>
                </a:cubicBezTo>
                <a:cubicBezTo>
                  <a:pt x="7" y="37"/>
                  <a:pt x="5" y="36"/>
                  <a:pt x="3" y="35"/>
                </a:cubicBezTo>
                <a:cubicBezTo>
                  <a:pt x="2" y="33"/>
                  <a:pt x="1" y="31"/>
                  <a:pt x="1" y="27"/>
                </a:cubicBezTo>
                <a:cubicBezTo>
                  <a:pt x="1" y="24"/>
                  <a:pt x="2" y="21"/>
                  <a:pt x="3" y="17"/>
                </a:cubicBezTo>
                <a:cubicBezTo>
                  <a:pt x="5" y="14"/>
                  <a:pt x="8" y="11"/>
                  <a:pt x="11" y="9"/>
                </a:cubicBezTo>
                <a:cubicBezTo>
                  <a:pt x="15" y="6"/>
                  <a:pt x="19" y="4"/>
                  <a:pt x="24" y="2"/>
                </a:cubicBezTo>
                <a:cubicBezTo>
                  <a:pt x="29" y="1"/>
                  <a:pt x="35" y="0"/>
                  <a:pt x="42" y="0"/>
                </a:cubicBezTo>
                <a:cubicBezTo>
                  <a:pt x="55" y="0"/>
                  <a:pt x="65" y="3"/>
                  <a:pt x="72" y="9"/>
                </a:cubicBezTo>
                <a:cubicBezTo>
                  <a:pt x="79" y="15"/>
                  <a:pt x="83" y="23"/>
                  <a:pt x="83" y="34"/>
                </a:cubicBezTo>
                <a:cubicBezTo>
                  <a:pt x="83" y="39"/>
                  <a:pt x="82" y="43"/>
                  <a:pt x="80" y="46"/>
                </a:cubicBezTo>
                <a:cubicBezTo>
                  <a:pt x="78" y="50"/>
                  <a:pt x="76" y="53"/>
                  <a:pt x="73" y="56"/>
                </a:cubicBezTo>
                <a:cubicBezTo>
                  <a:pt x="70" y="58"/>
                  <a:pt x="67" y="60"/>
                  <a:pt x="63" y="62"/>
                </a:cubicBezTo>
                <a:cubicBezTo>
                  <a:pt x="60" y="64"/>
                  <a:pt x="56" y="66"/>
                  <a:pt x="52" y="68"/>
                </a:cubicBezTo>
                <a:cubicBezTo>
                  <a:pt x="48" y="69"/>
                  <a:pt x="44" y="71"/>
                  <a:pt x="41" y="72"/>
                </a:cubicBezTo>
                <a:cubicBezTo>
                  <a:pt x="38" y="74"/>
                  <a:pt x="35" y="75"/>
                  <a:pt x="33" y="77"/>
                </a:cubicBezTo>
                <a:cubicBezTo>
                  <a:pt x="30" y="79"/>
                  <a:pt x="28" y="81"/>
                  <a:pt x="26" y="83"/>
                </a:cubicBezTo>
                <a:cubicBezTo>
                  <a:pt x="25" y="85"/>
                  <a:pt x="24" y="88"/>
                  <a:pt x="23" y="9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3" name="Freeform 109"/>
          <p:cNvSpPr>
            <a:spLocks/>
          </p:cNvSpPr>
          <p:nvPr userDrawn="1"/>
        </p:nvSpPr>
        <p:spPr bwMode="auto">
          <a:xfrm>
            <a:off x="7732713" y="6010275"/>
            <a:ext cx="112713" cy="112712"/>
          </a:xfrm>
          <a:custGeom>
            <a:avLst/>
            <a:gdLst/>
            <a:ahLst/>
            <a:cxnLst>
              <a:cxn ang="0">
                <a:pos x="72" y="7"/>
              </a:cxn>
              <a:cxn ang="0">
                <a:pos x="49" y="30"/>
              </a:cxn>
              <a:cxn ang="0">
                <a:pos x="26" y="7"/>
              </a:cxn>
              <a:cxn ang="0">
                <a:pos x="7" y="6"/>
              </a:cxn>
              <a:cxn ang="0">
                <a:pos x="6" y="7"/>
              </a:cxn>
              <a:cxn ang="0">
                <a:pos x="7" y="26"/>
              </a:cxn>
              <a:cxn ang="0">
                <a:pos x="30" y="49"/>
              </a:cxn>
              <a:cxn ang="0">
                <a:pos x="7" y="72"/>
              </a:cxn>
              <a:cxn ang="0">
                <a:pos x="6" y="92"/>
              </a:cxn>
              <a:cxn ang="0">
                <a:pos x="7" y="93"/>
              </a:cxn>
              <a:cxn ang="0">
                <a:pos x="26" y="92"/>
              </a:cxn>
              <a:cxn ang="0">
                <a:pos x="49" y="68"/>
              </a:cxn>
              <a:cxn ang="0">
                <a:pos x="72" y="92"/>
              </a:cxn>
              <a:cxn ang="0">
                <a:pos x="92" y="93"/>
              </a:cxn>
              <a:cxn ang="0">
                <a:pos x="93" y="92"/>
              </a:cxn>
              <a:cxn ang="0">
                <a:pos x="91" y="73"/>
              </a:cxn>
              <a:cxn ang="0">
                <a:pos x="68" y="49"/>
              </a:cxn>
              <a:cxn ang="0">
                <a:pos x="91" y="26"/>
              </a:cxn>
              <a:cxn ang="0">
                <a:pos x="93" y="7"/>
              </a:cxn>
              <a:cxn ang="0">
                <a:pos x="92" y="6"/>
              </a:cxn>
              <a:cxn ang="0">
                <a:pos x="72" y="7"/>
              </a:cxn>
            </a:cxnLst>
            <a:rect l="0" t="0" r="r" b="b"/>
            <a:pathLst>
              <a:path w="99" h="99">
                <a:moveTo>
                  <a:pt x="72" y="7"/>
                </a:moveTo>
                <a:cubicBezTo>
                  <a:pt x="49" y="30"/>
                  <a:pt x="49" y="30"/>
                  <a:pt x="49" y="30"/>
                </a:cubicBezTo>
                <a:cubicBezTo>
                  <a:pt x="26" y="7"/>
                  <a:pt x="26" y="7"/>
                  <a:pt x="26" y="7"/>
                </a:cubicBezTo>
                <a:cubicBezTo>
                  <a:pt x="19" y="0"/>
                  <a:pt x="12" y="0"/>
                  <a:pt x="7" y="6"/>
                </a:cubicBezTo>
                <a:cubicBezTo>
                  <a:pt x="6" y="7"/>
                  <a:pt x="6" y="7"/>
                  <a:pt x="6" y="7"/>
                </a:cubicBezTo>
                <a:cubicBezTo>
                  <a:pt x="0" y="12"/>
                  <a:pt x="0" y="19"/>
                  <a:pt x="7" y="26"/>
                </a:cubicBezTo>
                <a:cubicBezTo>
                  <a:pt x="30" y="49"/>
                  <a:pt x="30" y="49"/>
                  <a:pt x="30" y="49"/>
                </a:cubicBezTo>
                <a:cubicBezTo>
                  <a:pt x="7" y="72"/>
                  <a:pt x="7" y="72"/>
                  <a:pt x="7" y="72"/>
                </a:cubicBezTo>
                <a:cubicBezTo>
                  <a:pt x="0" y="80"/>
                  <a:pt x="0" y="86"/>
                  <a:pt x="6" y="92"/>
                </a:cubicBezTo>
                <a:cubicBezTo>
                  <a:pt x="7" y="93"/>
                  <a:pt x="7" y="93"/>
                  <a:pt x="7" y="93"/>
                </a:cubicBezTo>
                <a:cubicBezTo>
                  <a:pt x="12" y="98"/>
                  <a:pt x="19" y="99"/>
                  <a:pt x="26" y="92"/>
                </a:cubicBezTo>
                <a:cubicBezTo>
                  <a:pt x="49" y="68"/>
                  <a:pt x="49" y="68"/>
                  <a:pt x="49" y="68"/>
                </a:cubicBezTo>
                <a:cubicBezTo>
                  <a:pt x="72" y="92"/>
                  <a:pt x="72" y="92"/>
                  <a:pt x="72" y="92"/>
                </a:cubicBezTo>
                <a:cubicBezTo>
                  <a:pt x="80" y="99"/>
                  <a:pt x="86" y="98"/>
                  <a:pt x="92" y="93"/>
                </a:cubicBezTo>
                <a:cubicBezTo>
                  <a:pt x="93" y="92"/>
                  <a:pt x="93" y="92"/>
                  <a:pt x="93" y="92"/>
                </a:cubicBezTo>
                <a:cubicBezTo>
                  <a:pt x="98" y="86"/>
                  <a:pt x="99" y="80"/>
                  <a:pt x="91" y="73"/>
                </a:cubicBezTo>
                <a:cubicBezTo>
                  <a:pt x="68" y="49"/>
                  <a:pt x="68" y="49"/>
                  <a:pt x="68" y="49"/>
                </a:cubicBezTo>
                <a:cubicBezTo>
                  <a:pt x="91" y="26"/>
                  <a:pt x="91" y="26"/>
                  <a:pt x="91" y="26"/>
                </a:cubicBezTo>
                <a:cubicBezTo>
                  <a:pt x="99" y="19"/>
                  <a:pt x="98" y="12"/>
                  <a:pt x="93" y="7"/>
                </a:cubicBezTo>
                <a:cubicBezTo>
                  <a:pt x="92" y="6"/>
                  <a:pt x="92" y="6"/>
                  <a:pt x="92" y="6"/>
                </a:cubicBezTo>
                <a:cubicBezTo>
                  <a:pt x="86" y="0"/>
                  <a:pt x="80" y="0"/>
                  <a:pt x="72" y="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Freeform 113"/>
          <p:cNvSpPr>
            <a:spLocks/>
          </p:cNvSpPr>
          <p:nvPr userDrawn="1"/>
        </p:nvSpPr>
        <p:spPr bwMode="auto">
          <a:xfrm>
            <a:off x="8024813" y="5999163"/>
            <a:ext cx="107950" cy="127000"/>
          </a:xfrm>
          <a:custGeom>
            <a:avLst/>
            <a:gdLst/>
            <a:ahLst/>
            <a:cxnLst>
              <a:cxn ang="0">
                <a:pos x="37" y="93"/>
              </a:cxn>
              <a:cxn ang="0">
                <a:pos x="83" y="93"/>
              </a:cxn>
              <a:cxn ang="0">
                <a:pos x="91" y="95"/>
              </a:cxn>
              <a:cxn ang="0">
                <a:pos x="94" y="102"/>
              </a:cxn>
              <a:cxn ang="0">
                <a:pos x="94" y="103"/>
              </a:cxn>
              <a:cxn ang="0">
                <a:pos x="91" y="110"/>
              </a:cxn>
              <a:cxn ang="0">
                <a:pos x="83" y="112"/>
              </a:cxn>
              <a:cxn ang="0">
                <a:pos x="11" y="112"/>
              </a:cxn>
              <a:cxn ang="0">
                <a:pos x="3" y="110"/>
              </a:cxn>
              <a:cxn ang="0">
                <a:pos x="0" y="103"/>
              </a:cxn>
              <a:cxn ang="0">
                <a:pos x="0" y="102"/>
              </a:cxn>
              <a:cxn ang="0">
                <a:pos x="11" y="93"/>
              </a:cxn>
              <a:cxn ang="0">
                <a:pos x="15" y="93"/>
              </a:cxn>
              <a:cxn ang="0">
                <a:pos x="19" y="70"/>
              </a:cxn>
              <a:cxn ang="0">
                <a:pos x="12" y="70"/>
              </a:cxn>
              <a:cxn ang="0">
                <a:pos x="6" y="68"/>
              </a:cxn>
              <a:cxn ang="0">
                <a:pos x="4" y="62"/>
              </a:cxn>
              <a:cxn ang="0">
                <a:pos x="4" y="60"/>
              </a:cxn>
              <a:cxn ang="0">
                <a:pos x="6" y="54"/>
              </a:cxn>
              <a:cxn ang="0">
                <a:pos x="12" y="52"/>
              </a:cxn>
              <a:cxn ang="0">
                <a:pos x="22" y="52"/>
              </a:cxn>
              <a:cxn ang="0">
                <a:pos x="26" y="34"/>
              </a:cxn>
              <a:cxn ang="0">
                <a:pos x="38" y="9"/>
              </a:cxn>
              <a:cxn ang="0">
                <a:pos x="63" y="0"/>
              </a:cxn>
              <a:cxn ang="0">
                <a:pos x="77" y="2"/>
              </a:cxn>
              <a:cxn ang="0">
                <a:pos x="86" y="7"/>
              </a:cxn>
              <a:cxn ang="0">
                <a:pos x="93" y="14"/>
              </a:cxn>
              <a:cxn ang="0">
                <a:pos x="95" y="23"/>
              </a:cxn>
              <a:cxn ang="0">
                <a:pos x="93" y="30"/>
              </a:cxn>
              <a:cxn ang="0">
                <a:pos x="88" y="34"/>
              </a:cxn>
              <a:cxn ang="0">
                <a:pos x="83" y="35"/>
              </a:cxn>
              <a:cxn ang="0">
                <a:pos x="81" y="35"/>
              </a:cxn>
              <a:cxn ang="0">
                <a:pos x="75" y="24"/>
              </a:cxn>
              <a:cxn ang="0">
                <a:pos x="64" y="20"/>
              </a:cxn>
              <a:cxn ang="0">
                <a:pos x="52" y="24"/>
              </a:cxn>
              <a:cxn ang="0">
                <a:pos x="47" y="37"/>
              </a:cxn>
              <a:cxn ang="0">
                <a:pos x="44" y="52"/>
              </a:cxn>
              <a:cxn ang="0">
                <a:pos x="66" y="52"/>
              </a:cxn>
              <a:cxn ang="0">
                <a:pos x="73" y="54"/>
              </a:cxn>
              <a:cxn ang="0">
                <a:pos x="75" y="60"/>
              </a:cxn>
              <a:cxn ang="0">
                <a:pos x="75" y="62"/>
              </a:cxn>
              <a:cxn ang="0">
                <a:pos x="73" y="68"/>
              </a:cxn>
              <a:cxn ang="0">
                <a:pos x="66" y="70"/>
              </a:cxn>
              <a:cxn ang="0">
                <a:pos x="41" y="70"/>
              </a:cxn>
              <a:cxn ang="0">
                <a:pos x="37" y="93"/>
              </a:cxn>
            </a:cxnLst>
            <a:rect l="0" t="0" r="r" b="b"/>
            <a:pathLst>
              <a:path w="95" h="112">
                <a:moveTo>
                  <a:pt x="37" y="93"/>
                </a:moveTo>
                <a:cubicBezTo>
                  <a:pt x="83" y="93"/>
                  <a:pt x="83" y="93"/>
                  <a:pt x="83" y="93"/>
                </a:cubicBezTo>
                <a:cubicBezTo>
                  <a:pt x="87" y="93"/>
                  <a:pt x="89" y="94"/>
                  <a:pt x="91" y="95"/>
                </a:cubicBezTo>
                <a:cubicBezTo>
                  <a:pt x="93" y="96"/>
                  <a:pt x="94" y="99"/>
                  <a:pt x="94" y="102"/>
                </a:cubicBezTo>
                <a:cubicBezTo>
                  <a:pt x="94" y="103"/>
                  <a:pt x="94" y="103"/>
                  <a:pt x="94" y="103"/>
                </a:cubicBezTo>
                <a:cubicBezTo>
                  <a:pt x="94" y="106"/>
                  <a:pt x="93" y="109"/>
                  <a:pt x="91" y="110"/>
                </a:cubicBezTo>
                <a:cubicBezTo>
                  <a:pt x="89" y="112"/>
                  <a:pt x="87" y="112"/>
                  <a:pt x="83" y="112"/>
                </a:cubicBezTo>
                <a:cubicBezTo>
                  <a:pt x="11" y="112"/>
                  <a:pt x="11" y="112"/>
                  <a:pt x="11" y="112"/>
                </a:cubicBezTo>
                <a:cubicBezTo>
                  <a:pt x="7" y="112"/>
                  <a:pt x="4" y="112"/>
                  <a:pt x="3" y="110"/>
                </a:cubicBezTo>
                <a:cubicBezTo>
                  <a:pt x="1" y="109"/>
                  <a:pt x="0" y="106"/>
                  <a:pt x="0" y="103"/>
                </a:cubicBezTo>
                <a:cubicBezTo>
                  <a:pt x="0" y="102"/>
                  <a:pt x="0" y="102"/>
                  <a:pt x="0" y="102"/>
                </a:cubicBezTo>
                <a:cubicBezTo>
                  <a:pt x="0" y="96"/>
                  <a:pt x="4" y="93"/>
                  <a:pt x="11" y="93"/>
                </a:cubicBezTo>
                <a:cubicBezTo>
                  <a:pt x="15" y="93"/>
                  <a:pt x="15" y="93"/>
                  <a:pt x="15" y="93"/>
                </a:cubicBezTo>
                <a:cubicBezTo>
                  <a:pt x="19" y="70"/>
                  <a:pt x="19" y="70"/>
                  <a:pt x="19" y="70"/>
                </a:cubicBezTo>
                <a:cubicBezTo>
                  <a:pt x="12" y="70"/>
                  <a:pt x="12" y="70"/>
                  <a:pt x="12" y="70"/>
                </a:cubicBezTo>
                <a:cubicBezTo>
                  <a:pt x="10" y="70"/>
                  <a:pt x="7" y="69"/>
                  <a:pt x="6" y="68"/>
                </a:cubicBezTo>
                <a:cubicBezTo>
                  <a:pt x="4" y="67"/>
                  <a:pt x="4" y="65"/>
                  <a:pt x="4" y="62"/>
                </a:cubicBezTo>
                <a:cubicBezTo>
                  <a:pt x="4" y="60"/>
                  <a:pt x="4" y="60"/>
                  <a:pt x="4" y="60"/>
                </a:cubicBezTo>
                <a:cubicBezTo>
                  <a:pt x="4" y="58"/>
                  <a:pt x="4" y="56"/>
                  <a:pt x="6" y="54"/>
                </a:cubicBezTo>
                <a:cubicBezTo>
                  <a:pt x="7" y="53"/>
                  <a:pt x="10" y="52"/>
                  <a:pt x="12" y="52"/>
                </a:cubicBezTo>
                <a:cubicBezTo>
                  <a:pt x="22" y="52"/>
                  <a:pt x="22" y="52"/>
                  <a:pt x="22" y="52"/>
                </a:cubicBezTo>
                <a:cubicBezTo>
                  <a:pt x="26" y="34"/>
                  <a:pt x="26" y="34"/>
                  <a:pt x="26" y="34"/>
                </a:cubicBezTo>
                <a:cubicBezTo>
                  <a:pt x="28" y="23"/>
                  <a:pt x="32" y="14"/>
                  <a:pt x="38" y="9"/>
                </a:cubicBezTo>
                <a:cubicBezTo>
                  <a:pt x="44" y="3"/>
                  <a:pt x="53" y="0"/>
                  <a:pt x="63" y="0"/>
                </a:cubicBezTo>
                <a:cubicBezTo>
                  <a:pt x="68" y="0"/>
                  <a:pt x="73" y="1"/>
                  <a:pt x="77" y="2"/>
                </a:cubicBezTo>
                <a:cubicBezTo>
                  <a:pt x="81" y="3"/>
                  <a:pt x="84" y="5"/>
                  <a:pt x="86" y="7"/>
                </a:cubicBezTo>
                <a:cubicBezTo>
                  <a:pt x="89" y="9"/>
                  <a:pt x="91" y="12"/>
                  <a:pt x="93" y="14"/>
                </a:cubicBezTo>
                <a:cubicBezTo>
                  <a:pt x="94" y="17"/>
                  <a:pt x="95" y="20"/>
                  <a:pt x="95" y="23"/>
                </a:cubicBezTo>
                <a:cubicBezTo>
                  <a:pt x="95" y="26"/>
                  <a:pt x="94" y="29"/>
                  <a:pt x="93" y="30"/>
                </a:cubicBezTo>
                <a:cubicBezTo>
                  <a:pt x="91" y="32"/>
                  <a:pt x="90" y="33"/>
                  <a:pt x="88" y="34"/>
                </a:cubicBezTo>
                <a:cubicBezTo>
                  <a:pt x="86" y="34"/>
                  <a:pt x="84" y="35"/>
                  <a:pt x="83" y="35"/>
                </a:cubicBezTo>
                <a:cubicBezTo>
                  <a:pt x="82" y="35"/>
                  <a:pt x="81" y="35"/>
                  <a:pt x="81" y="35"/>
                </a:cubicBezTo>
                <a:cubicBezTo>
                  <a:pt x="80" y="30"/>
                  <a:pt x="78" y="26"/>
                  <a:pt x="75" y="24"/>
                </a:cubicBezTo>
                <a:cubicBezTo>
                  <a:pt x="73" y="21"/>
                  <a:pt x="69" y="20"/>
                  <a:pt x="64" y="20"/>
                </a:cubicBezTo>
                <a:cubicBezTo>
                  <a:pt x="59" y="20"/>
                  <a:pt x="55" y="21"/>
                  <a:pt x="52" y="24"/>
                </a:cubicBezTo>
                <a:cubicBezTo>
                  <a:pt x="50" y="26"/>
                  <a:pt x="48" y="31"/>
                  <a:pt x="47" y="37"/>
                </a:cubicBezTo>
                <a:cubicBezTo>
                  <a:pt x="44" y="52"/>
                  <a:pt x="44" y="52"/>
                  <a:pt x="44" y="52"/>
                </a:cubicBezTo>
                <a:cubicBezTo>
                  <a:pt x="66" y="52"/>
                  <a:pt x="66" y="52"/>
                  <a:pt x="66" y="52"/>
                </a:cubicBezTo>
                <a:cubicBezTo>
                  <a:pt x="69" y="52"/>
                  <a:pt x="71" y="53"/>
                  <a:pt x="73" y="54"/>
                </a:cubicBezTo>
                <a:cubicBezTo>
                  <a:pt x="74" y="56"/>
                  <a:pt x="75" y="58"/>
                  <a:pt x="75" y="60"/>
                </a:cubicBezTo>
                <a:cubicBezTo>
                  <a:pt x="75" y="62"/>
                  <a:pt x="75" y="62"/>
                  <a:pt x="75" y="62"/>
                </a:cubicBezTo>
                <a:cubicBezTo>
                  <a:pt x="75" y="65"/>
                  <a:pt x="74" y="67"/>
                  <a:pt x="73" y="68"/>
                </a:cubicBezTo>
                <a:cubicBezTo>
                  <a:pt x="71" y="69"/>
                  <a:pt x="69" y="70"/>
                  <a:pt x="66" y="70"/>
                </a:cubicBezTo>
                <a:cubicBezTo>
                  <a:pt x="41" y="70"/>
                  <a:pt x="41" y="70"/>
                  <a:pt x="41" y="70"/>
                </a:cubicBezTo>
                <a:lnTo>
                  <a:pt x="37" y="9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1" name="Freeform 117"/>
          <p:cNvSpPr>
            <a:spLocks/>
          </p:cNvSpPr>
          <p:nvPr userDrawn="1"/>
        </p:nvSpPr>
        <p:spPr bwMode="auto">
          <a:xfrm>
            <a:off x="8310563" y="6000750"/>
            <a:ext cx="107950" cy="130175"/>
          </a:xfrm>
          <a:custGeom>
            <a:avLst/>
            <a:gdLst/>
            <a:ahLst/>
            <a:cxnLst>
              <a:cxn ang="0">
                <a:pos x="3" y="47"/>
              </a:cxn>
              <a:cxn ang="0">
                <a:pos x="10" y="41"/>
              </a:cxn>
              <a:cxn ang="0">
                <a:pos x="65" y="11"/>
              </a:cxn>
              <a:cxn ang="0">
                <a:pos x="73" y="7"/>
              </a:cxn>
              <a:cxn ang="0">
                <a:pos x="90" y="12"/>
              </a:cxn>
              <a:cxn ang="0">
                <a:pos x="84" y="30"/>
              </a:cxn>
              <a:cxn ang="0">
                <a:pos x="74" y="36"/>
              </a:cxn>
              <a:cxn ang="0">
                <a:pos x="32" y="57"/>
              </a:cxn>
              <a:cxn ang="0">
                <a:pos x="32" y="57"/>
              </a:cxn>
              <a:cxn ang="0">
                <a:pos x="33" y="58"/>
              </a:cxn>
              <a:cxn ang="0">
                <a:pos x="74" y="79"/>
              </a:cxn>
              <a:cxn ang="0">
                <a:pos x="85" y="84"/>
              </a:cxn>
              <a:cxn ang="0">
                <a:pos x="90" y="103"/>
              </a:cxn>
              <a:cxn ang="0">
                <a:pos x="73" y="108"/>
              </a:cxn>
              <a:cxn ang="0">
                <a:pos x="65" y="103"/>
              </a:cxn>
              <a:cxn ang="0">
                <a:pos x="10" y="73"/>
              </a:cxn>
              <a:cxn ang="0">
                <a:pos x="3" y="68"/>
              </a:cxn>
              <a:cxn ang="0">
                <a:pos x="3" y="67"/>
              </a:cxn>
              <a:cxn ang="0">
                <a:pos x="0" y="57"/>
              </a:cxn>
              <a:cxn ang="0">
                <a:pos x="3" y="47"/>
              </a:cxn>
            </a:cxnLst>
            <a:rect l="0" t="0" r="r" b="b"/>
            <a:pathLst>
              <a:path w="95" h="114">
                <a:moveTo>
                  <a:pt x="3" y="47"/>
                </a:moveTo>
                <a:cubicBezTo>
                  <a:pt x="5" y="45"/>
                  <a:pt x="7" y="43"/>
                  <a:pt x="10" y="41"/>
                </a:cubicBezTo>
                <a:cubicBezTo>
                  <a:pt x="65" y="11"/>
                  <a:pt x="65" y="11"/>
                  <a:pt x="65" y="11"/>
                </a:cubicBezTo>
                <a:cubicBezTo>
                  <a:pt x="73" y="7"/>
                  <a:pt x="73" y="7"/>
                  <a:pt x="73" y="7"/>
                </a:cubicBezTo>
                <a:cubicBezTo>
                  <a:pt x="73" y="7"/>
                  <a:pt x="84" y="0"/>
                  <a:pt x="90" y="12"/>
                </a:cubicBezTo>
                <a:cubicBezTo>
                  <a:pt x="95" y="20"/>
                  <a:pt x="92" y="26"/>
                  <a:pt x="84" y="30"/>
                </a:cubicBezTo>
                <a:cubicBezTo>
                  <a:pt x="76" y="35"/>
                  <a:pt x="74" y="36"/>
                  <a:pt x="74" y="36"/>
                </a:cubicBezTo>
                <a:cubicBezTo>
                  <a:pt x="32" y="57"/>
                  <a:pt x="32" y="57"/>
                  <a:pt x="32" y="57"/>
                </a:cubicBezTo>
                <a:cubicBezTo>
                  <a:pt x="32" y="57"/>
                  <a:pt x="32" y="57"/>
                  <a:pt x="32" y="57"/>
                </a:cubicBezTo>
                <a:cubicBezTo>
                  <a:pt x="33" y="58"/>
                  <a:pt x="33" y="58"/>
                  <a:pt x="33" y="58"/>
                </a:cubicBezTo>
                <a:cubicBezTo>
                  <a:pt x="74" y="79"/>
                  <a:pt x="74" y="79"/>
                  <a:pt x="74" y="79"/>
                </a:cubicBezTo>
                <a:cubicBezTo>
                  <a:pt x="74" y="79"/>
                  <a:pt x="76" y="80"/>
                  <a:pt x="85" y="84"/>
                </a:cubicBezTo>
                <a:cubicBezTo>
                  <a:pt x="92" y="89"/>
                  <a:pt x="95" y="94"/>
                  <a:pt x="90" y="103"/>
                </a:cubicBezTo>
                <a:cubicBezTo>
                  <a:pt x="84" y="114"/>
                  <a:pt x="73" y="108"/>
                  <a:pt x="73" y="108"/>
                </a:cubicBezTo>
                <a:cubicBezTo>
                  <a:pt x="65" y="103"/>
                  <a:pt x="65" y="103"/>
                  <a:pt x="65" y="103"/>
                </a:cubicBezTo>
                <a:cubicBezTo>
                  <a:pt x="10" y="73"/>
                  <a:pt x="10" y="73"/>
                  <a:pt x="10" y="73"/>
                </a:cubicBezTo>
                <a:cubicBezTo>
                  <a:pt x="7" y="72"/>
                  <a:pt x="5" y="70"/>
                  <a:pt x="3" y="68"/>
                </a:cubicBezTo>
                <a:cubicBezTo>
                  <a:pt x="3" y="67"/>
                  <a:pt x="3" y="67"/>
                  <a:pt x="3" y="67"/>
                </a:cubicBezTo>
                <a:cubicBezTo>
                  <a:pt x="1" y="65"/>
                  <a:pt x="0" y="62"/>
                  <a:pt x="0" y="57"/>
                </a:cubicBezTo>
                <a:cubicBezTo>
                  <a:pt x="0" y="53"/>
                  <a:pt x="1" y="49"/>
                  <a:pt x="3" y="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5" name="Freeform 121"/>
          <p:cNvSpPr>
            <a:spLocks/>
          </p:cNvSpPr>
          <p:nvPr userDrawn="1"/>
        </p:nvSpPr>
        <p:spPr bwMode="auto">
          <a:xfrm>
            <a:off x="8596313" y="5983288"/>
            <a:ext cx="96838" cy="163513"/>
          </a:xfrm>
          <a:custGeom>
            <a:avLst/>
            <a:gdLst/>
            <a:ahLst/>
            <a:cxnLst>
              <a:cxn ang="0">
                <a:pos x="75" y="24"/>
              </a:cxn>
              <a:cxn ang="0">
                <a:pos x="82" y="36"/>
              </a:cxn>
              <a:cxn ang="0">
                <a:pos x="81" y="42"/>
              </a:cxn>
              <a:cxn ang="0">
                <a:pos x="78" y="46"/>
              </a:cxn>
              <a:cxn ang="0">
                <a:pos x="75" y="48"/>
              </a:cxn>
              <a:cxn ang="0">
                <a:pos x="73" y="49"/>
              </a:cxn>
              <a:cxn ang="0">
                <a:pos x="60" y="39"/>
              </a:cxn>
              <a:cxn ang="0">
                <a:pos x="44" y="36"/>
              </a:cxn>
              <a:cxn ang="0">
                <a:pos x="31" y="39"/>
              </a:cxn>
              <a:cxn ang="0">
                <a:pos x="26" y="48"/>
              </a:cxn>
              <a:cxn ang="0">
                <a:pos x="28" y="54"/>
              </a:cxn>
              <a:cxn ang="0">
                <a:pos x="32" y="58"/>
              </a:cxn>
              <a:cxn ang="0">
                <a:pos x="39" y="60"/>
              </a:cxn>
              <a:cxn ang="0">
                <a:pos x="48" y="63"/>
              </a:cxn>
              <a:cxn ang="0">
                <a:pos x="61" y="66"/>
              </a:cxn>
              <a:cxn ang="0">
                <a:pos x="72" y="71"/>
              </a:cxn>
              <a:cxn ang="0">
                <a:pos x="81" y="81"/>
              </a:cxn>
              <a:cxn ang="0">
                <a:pos x="85" y="95"/>
              </a:cxn>
              <a:cxn ang="0">
                <a:pos x="76" y="116"/>
              </a:cxn>
              <a:cxn ang="0">
                <a:pos x="53" y="127"/>
              </a:cxn>
              <a:cxn ang="0">
                <a:pos x="53" y="133"/>
              </a:cxn>
              <a:cxn ang="0">
                <a:pos x="43" y="145"/>
              </a:cxn>
              <a:cxn ang="0">
                <a:pos x="42" y="145"/>
              </a:cxn>
              <a:cxn ang="0">
                <a:pos x="35" y="142"/>
              </a:cxn>
              <a:cxn ang="0">
                <a:pos x="32" y="133"/>
              </a:cxn>
              <a:cxn ang="0">
                <a:pos x="32" y="127"/>
              </a:cxn>
              <a:cxn ang="0">
                <a:pos x="19" y="124"/>
              </a:cxn>
              <a:cxn ang="0">
                <a:pos x="9" y="119"/>
              </a:cxn>
              <a:cxn ang="0">
                <a:pos x="2" y="113"/>
              </a:cxn>
              <a:cxn ang="0">
                <a:pos x="0" y="106"/>
              </a:cxn>
              <a:cxn ang="0">
                <a:pos x="1" y="101"/>
              </a:cxn>
              <a:cxn ang="0">
                <a:pos x="4" y="97"/>
              </a:cxn>
              <a:cxn ang="0">
                <a:pos x="7" y="95"/>
              </a:cxn>
              <a:cxn ang="0">
                <a:pos x="9" y="94"/>
              </a:cxn>
              <a:cxn ang="0">
                <a:pos x="23" y="104"/>
              </a:cxn>
              <a:cxn ang="0">
                <a:pos x="41" y="108"/>
              </a:cxn>
              <a:cxn ang="0">
                <a:pos x="55" y="105"/>
              </a:cxn>
              <a:cxn ang="0">
                <a:pos x="60" y="96"/>
              </a:cxn>
              <a:cxn ang="0">
                <a:pos x="58" y="90"/>
              </a:cxn>
              <a:cxn ang="0">
                <a:pos x="53" y="86"/>
              </a:cxn>
              <a:cxn ang="0">
                <a:pos x="46" y="83"/>
              </a:cxn>
              <a:cxn ang="0">
                <a:pos x="37" y="81"/>
              </a:cxn>
              <a:cxn ang="0">
                <a:pos x="26" y="78"/>
              </a:cxn>
              <a:cxn ang="0">
                <a:pos x="14" y="72"/>
              </a:cxn>
              <a:cxn ang="0">
                <a:pos x="6" y="63"/>
              </a:cxn>
              <a:cxn ang="0">
                <a:pos x="3" y="49"/>
              </a:cxn>
              <a:cxn ang="0">
                <a:pos x="11" y="29"/>
              </a:cxn>
              <a:cxn ang="0">
                <a:pos x="33" y="18"/>
              </a:cxn>
              <a:cxn ang="0">
                <a:pos x="33" y="11"/>
              </a:cxn>
              <a:cxn ang="0">
                <a:pos x="35" y="3"/>
              </a:cxn>
              <a:cxn ang="0">
                <a:pos x="42" y="0"/>
              </a:cxn>
              <a:cxn ang="0">
                <a:pos x="43" y="0"/>
              </a:cxn>
              <a:cxn ang="0">
                <a:pos x="51" y="3"/>
              </a:cxn>
              <a:cxn ang="0">
                <a:pos x="53" y="11"/>
              </a:cxn>
              <a:cxn ang="0">
                <a:pos x="53" y="17"/>
              </a:cxn>
              <a:cxn ang="0">
                <a:pos x="75" y="24"/>
              </a:cxn>
            </a:cxnLst>
            <a:rect l="0" t="0" r="r" b="b"/>
            <a:pathLst>
              <a:path w="85" h="145">
                <a:moveTo>
                  <a:pt x="75" y="24"/>
                </a:moveTo>
                <a:cubicBezTo>
                  <a:pt x="80" y="28"/>
                  <a:pt x="82" y="32"/>
                  <a:pt x="82" y="36"/>
                </a:cubicBezTo>
                <a:cubicBezTo>
                  <a:pt x="82" y="38"/>
                  <a:pt x="82" y="40"/>
                  <a:pt x="81" y="42"/>
                </a:cubicBezTo>
                <a:cubicBezTo>
                  <a:pt x="80" y="43"/>
                  <a:pt x="79" y="45"/>
                  <a:pt x="78" y="46"/>
                </a:cubicBezTo>
                <a:cubicBezTo>
                  <a:pt x="77" y="47"/>
                  <a:pt x="76" y="48"/>
                  <a:pt x="75" y="48"/>
                </a:cubicBezTo>
                <a:cubicBezTo>
                  <a:pt x="74" y="49"/>
                  <a:pt x="73" y="49"/>
                  <a:pt x="73" y="49"/>
                </a:cubicBezTo>
                <a:cubicBezTo>
                  <a:pt x="70" y="45"/>
                  <a:pt x="66" y="42"/>
                  <a:pt x="60" y="39"/>
                </a:cubicBezTo>
                <a:cubicBezTo>
                  <a:pt x="55" y="37"/>
                  <a:pt x="50" y="36"/>
                  <a:pt x="44" y="36"/>
                </a:cubicBezTo>
                <a:cubicBezTo>
                  <a:pt x="39" y="36"/>
                  <a:pt x="34" y="37"/>
                  <a:pt x="31" y="39"/>
                </a:cubicBezTo>
                <a:cubicBezTo>
                  <a:pt x="28" y="42"/>
                  <a:pt x="26" y="45"/>
                  <a:pt x="26" y="48"/>
                </a:cubicBezTo>
                <a:cubicBezTo>
                  <a:pt x="26" y="51"/>
                  <a:pt x="27" y="52"/>
                  <a:pt x="28" y="54"/>
                </a:cubicBezTo>
                <a:cubicBezTo>
                  <a:pt x="29" y="56"/>
                  <a:pt x="30" y="57"/>
                  <a:pt x="32" y="58"/>
                </a:cubicBezTo>
                <a:cubicBezTo>
                  <a:pt x="34" y="59"/>
                  <a:pt x="37" y="60"/>
                  <a:pt x="39" y="60"/>
                </a:cubicBezTo>
                <a:cubicBezTo>
                  <a:pt x="42" y="61"/>
                  <a:pt x="45" y="62"/>
                  <a:pt x="48" y="63"/>
                </a:cubicBezTo>
                <a:cubicBezTo>
                  <a:pt x="52" y="63"/>
                  <a:pt x="56" y="64"/>
                  <a:pt x="61" y="66"/>
                </a:cubicBezTo>
                <a:cubicBezTo>
                  <a:pt x="65" y="67"/>
                  <a:pt x="69" y="69"/>
                  <a:pt x="72" y="71"/>
                </a:cubicBezTo>
                <a:cubicBezTo>
                  <a:pt x="76" y="74"/>
                  <a:pt x="79" y="77"/>
                  <a:pt x="81" y="81"/>
                </a:cubicBezTo>
                <a:cubicBezTo>
                  <a:pt x="83" y="84"/>
                  <a:pt x="85" y="89"/>
                  <a:pt x="85" y="95"/>
                </a:cubicBezTo>
                <a:cubicBezTo>
                  <a:pt x="85" y="103"/>
                  <a:pt x="82" y="110"/>
                  <a:pt x="76" y="116"/>
                </a:cubicBezTo>
                <a:cubicBezTo>
                  <a:pt x="71" y="121"/>
                  <a:pt x="63" y="125"/>
                  <a:pt x="53" y="127"/>
                </a:cubicBezTo>
                <a:cubicBezTo>
                  <a:pt x="53" y="133"/>
                  <a:pt x="53" y="133"/>
                  <a:pt x="53" y="133"/>
                </a:cubicBezTo>
                <a:cubicBezTo>
                  <a:pt x="53" y="141"/>
                  <a:pt x="49" y="145"/>
                  <a:pt x="43" y="145"/>
                </a:cubicBezTo>
                <a:cubicBezTo>
                  <a:pt x="42" y="145"/>
                  <a:pt x="42" y="145"/>
                  <a:pt x="42" y="145"/>
                </a:cubicBezTo>
                <a:cubicBezTo>
                  <a:pt x="38" y="145"/>
                  <a:pt x="36" y="144"/>
                  <a:pt x="35" y="142"/>
                </a:cubicBezTo>
                <a:cubicBezTo>
                  <a:pt x="33" y="140"/>
                  <a:pt x="32" y="137"/>
                  <a:pt x="32" y="133"/>
                </a:cubicBezTo>
                <a:cubicBezTo>
                  <a:pt x="32" y="127"/>
                  <a:pt x="32" y="127"/>
                  <a:pt x="32" y="127"/>
                </a:cubicBezTo>
                <a:cubicBezTo>
                  <a:pt x="27" y="126"/>
                  <a:pt x="23" y="125"/>
                  <a:pt x="19" y="124"/>
                </a:cubicBezTo>
                <a:cubicBezTo>
                  <a:pt x="15" y="123"/>
                  <a:pt x="11" y="121"/>
                  <a:pt x="9" y="119"/>
                </a:cubicBezTo>
                <a:cubicBezTo>
                  <a:pt x="6" y="117"/>
                  <a:pt x="4" y="115"/>
                  <a:pt x="2" y="113"/>
                </a:cubicBezTo>
                <a:cubicBezTo>
                  <a:pt x="1" y="111"/>
                  <a:pt x="0" y="108"/>
                  <a:pt x="0" y="106"/>
                </a:cubicBezTo>
                <a:cubicBezTo>
                  <a:pt x="0" y="104"/>
                  <a:pt x="1" y="102"/>
                  <a:pt x="1" y="101"/>
                </a:cubicBezTo>
                <a:cubicBezTo>
                  <a:pt x="2" y="99"/>
                  <a:pt x="3" y="98"/>
                  <a:pt x="4" y="97"/>
                </a:cubicBezTo>
                <a:cubicBezTo>
                  <a:pt x="5" y="96"/>
                  <a:pt x="6" y="95"/>
                  <a:pt x="7" y="95"/>
                </a:cubicBezTo>
                <a:cubicBezTo>
                  <a:pt x="8" y="94"/>
                  <a:pt x="9" y="94"/>
                  <a:pt x="9" y="94"/>
                </a:cubicBezTo>
                <a:cubicBezTo>
                  <a:pt x="12" y="98"/>
                  <a:pt x="17" y="101"/>
                  <a:pt x="23" y="104"/>
                </a:cubicBezTo>
                <a:cubicBezTo>
                  <a:pt x="28" y="107"/>
                  <a:pt x="35" y="108"/>
                  <a:pt x="41" y="108"/>
                </a:cubicBezTo>
                <a:cubicBezTo>
                  <a:pt x="47" y="108"/>
                  <a:pt x="52" y="107"/>
                  <a:pt x="55" y="105"/>
                </a:cubicBezTo>
                <a:cubicBezTo>
                  <a:pt x="59" y="102"/>
                  <a:pt x="60" y="99"/>
                  <a:pt x="60" y="96"/>
                </a:cubicBezTo>
                <a:cubicBezTo>
                  <a:pt x="60" y="93"/>
                  <a:pt x="60" y="91"/>
                  <a:pt x="58" y="90"/>
                </a:cubicBezTo>
                <a:cubicBezTo>
                  <a:pt x="57" y="88"/>
                  <a:pt x="55" y="87"/>
                  <a:pt x="53" y="86"/>
                </a:cubicBezTo>
                <a:cubicBezTo>
                  <a:pt x="51" y="85"/>
                  <a:pt x="49" y="84"/>
                  <a:pt x="46" y="83"/>
                </a:cubicBezTo>
                <a:cubicBezTo>
                  <a:pt x="43" y="82"/>
                  <a:pt x="40" y="81"/>
                  <a:pt x="37" y="81"/>
                </a:cubicBezTo>
                <a:cubicBezTo>
                  <a:pt x="34" y="80"/>
                  <a:pt x="30" y="79"/>
                  <a:pt x="26" y="78"/>
                </a:cubicBezTo>
                <a:cubicBezTo>
                  <a:pt x="22" y="76"/>
                  <a:pt x="18" y="74"/>
                  <a:pt x="14" y="72"/>
                </a:cubicBezTo>
                <a:cubicBezTo>
                  <a:pt x="11" y="70"/>
                  <a:pt x="8" y="67"/>
                  <a:pt x="6" y="63"/>
                </a:cubicBezTo>
                <a:cubicBezTo>
                  <a:pt x="4" y="59"/>
                  <a:pt x="3" y="55"/>
                  <a:pt x="3" y="49"/>
                </a:cubicBezTo>
                <a:cubicBezTo>
                  <a:pt x="3" y="41"/>
                  <a:pt x="5" y="34"/>
                  <a:pt x="11" y="29"/>
                </a:cubicBezTo>
                <a:cubicBezTo>
                  <a:pt x="16" y="23"/>
                  <a:pt x="23" y="19"/>
                  <a:pt x="33" y="18"/>
                </a:cubicBezTo>
                <a:cubicBezTo>
                  <a:pt x="33" y="11"/>
                  <a:pt x="33" y="11"/>
                  <a:pt x="33" y="11"/>
                </a:cubicBezTo>
                <a:cubicBezTo>
                  <a:pt x="33" y="7"/>
                  <a:pt x="33" y="5"/>
                  <a:pt x="35" y="3"/>
                </a:cubicBezTo>
                <a:cubicBezTo>
                  <a:pt x="36" y="1"/>
                  <a:pt x="39" y="0"/>
                  <a:pt x="42" y="0"/>
                </a:cubicBezTo>
                <a:cubicBezTo>
                  <a:pt x="43" y="0"/>
                  <a:pt x="43" y="0"/>
                  <a:pt x="43" y="0"/>
                </a:cubicBezTo>
                <a:cubicBezTo>
                  <a:pt x="47" y="0"/>
                  <a:pt x="49" y="1"/>
                  <a:pt x="51" y="3"/>
                </a:cubicBezTo>
                <a:cubicBezTo>
                  <a:pt x="52" y="5"/>
                  <a:pt x="53" y="7"/>
                  <a:pt x="53" y="11"/>
                </a:cubicBezTo>
                <a:cubicBezTo>
                  <a:pt x="53" y="17"/>
                  <a:pt x="53" y="17"/>
                  <a:pt x="53" y="17"/>
                </a:cubicBezTo>
                <a:cubicBezTo>
                  <a:pt x="62" y="18"/>
                  <a:pt x="70" y="21"/>
                  <a:pt x="75" y="2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9" name="Freeform 125"/>
          <p:cNvSpPr>
            <a:spLocks/>
          </p:cNvSpPr>
          <p:nvPr userDrawn="1"/>
        </p:nvSpPr>
        <p:spPr bwMode="auto">
          <a:xfrm>
            <a:off x="8861385" y="6003926"/>
            <a:ext cx="107949" cy="130174"/>
          </a:xfrm>
          <a:custGeom>
            <a:avLst/>
            <a:gdLst/>
            <a:ahLst/>
            <a:cxnLst>
              <a:cxn ang="0">
                <a:pos x="92" y="47"/>
              </a:cxn>
              <a:cxn ang="0">
                <a:pos x="85" y="41"/>
              </a:cxn>
              <a:cxn ang="0">
                <a:pos x="30" y="11"/>
              </a:cxn>
              <a:cxn ang="0">
                <a:pos x="22" y="7"/>
              </a:cxn>
              <a:cxn ang="0">
                <a:pos x="5" y="12"/>
              </a:cxn>
              <a:cxn ang="0">
                <a:pos x="10" y="30"/>
              </a:cxn>
              <a:cxn ang="0">
                <a:pos x="20" y="36"/>
              </a:cxn>
              <a:cxn ang="0">
                <a:pos x="62" y="57"/>
              </a:cxn>
              <a:cxn ang="0">
                <a:pos x="63" y="57"/>
              </a:cxn>
              <a:cxn ang="0">
                <a:pos x="62" y="58"/>
              </a:cxn>
              <a:cxn ang="0">
                <a:pos x="20" y="79"/>
              </a:cxn>
              <a:cxn ang="0">
                <a:pos x="10" y="84"/>
              </a:cxn>
              <a:cxn ang="0">
                <a:pos x="4" y="103"/>
              </a:cxn>
              <a:cxn ang="0">
                <a:pos x="22" y="108"/>
              </a:cxn>
              <a:cxn ang="0">
                <a:pos x="30" y="103"/>
              </a:cxn>
              <a:cxn ang="0">
                <a:pos x="85" y="73"/>
              </a:cxn>
              <a:cxn ang="0">
                <a:pos x="92" y="68"/>
              </a:cxn>
              <a:cxn ang="0">
                <a:pos x="92" y="67"/>
              </a:cxn>
              <a:cxn ang="0">
                <a:pos x="95" y="57"/>
              </a:cxn>
              <a:cxn ang="0">
                <a:pos x="92" y="47"/>
              </a:cxn>
            </a:cxnLst>
            <a:rect l="0" t="0" r="r" b="b"/>
            <a:pathLst>
              <a:path w="95" h="114">
                <a:moveTo>
                  <a:pt x="92" y="47"/>
                </a:moveTo>
                <a:cubicBezTo>
                  <a:pt x="90" y="45"/>
                  <a:pt x="88" y="43"/>
                  <a:pt x="85" y="41"/>
                </a:cubicBezTo>
                <a:cubicBezTo>
                  <a:pt x="30" y="11"/>
                  <a:pt x="30" y="11"/>
                  <a:pt x="30" y="11"/>
                </a:cubicBezTo>
                <a:cubicBezTo>
                  <a:pt x="22" y="7"/>
                  <a:pt x="22" y="7"/>
                  <a:pt x="22" y="7"/>
                </a:cubicBezTo>
                <a:cubicBezTo>
                  <a:pt x="22" y="7"/>
                  <a:pt x="11" y="0"/>
                  <a:pt x="5" y="12"/>
                </a:cubicBezTo>
                <a:cubicBezTo>
                  <a:pt x="0" y="20"/>
                  <a:pt x="3" y="26"/>
                  <a:pt x="10" y="30"/>
                </a:cubicBezTo>
                <a:cubicBezTo>
                  <a:pt x="19" y="35"/>
                  <a:pt x="20" y="36"/>
                  <a:pt x="20" y="36"/>
                </a:cubicBezTo>
                <a:cubicBezTo>
                  <a:pt x="62" y="57"/>
                  <a:pt x="62" y="57"/>
                  <a:pt x="62" y="57"/>
                </a:cubicBezTo>
                <a:cubicBezTo>
                  <a:pt x="63" y="57"/>
                  <a:pt x="63" y="57"/>
                  <a:pt x="63" y="57"/>
                </a:cubicBezTo>
                <a:cubicBezTo>
                  <a:pt x="62" y="58"/>
                  <a:pt x="62" y="58"/>
                  <a:pt x="62" y="58"/>
                </a:cubicBezTo>
                <a:cubicBezTo>
                  <a:pt x="20" y="79"/>
                  <a:pt x="20" y="79"/>
                  <a:pt x="20" y="79"/>
                </a:cubicBezTo>
                <a:cubicBezTo>
                  <a:pt x="20" y="79"/>
                  <a:pt x="19" y="80"/>
                  <a:pt x="10" y="84"/>
                </a:cubicBezTo>
                <a:cubicBezTo>
                  <a:pt x="2" y="89"/>
                  <a:pt x="0" y="94"/>
                  <a:pt x="4" y="103"/>
                </a:cubicBezTo>
                <a:cubicBezTo>
                  <a:pt x="11" y="114"/>
                  <a:pt x="22" y="108"/>
                  <a:pt x="22" y="108"/>
                </a:cubicBezTo>
                <a:cubicBezTo>
                  <a:pt x="30" y="103"/>
                  <a:pt x="30" y="103"/>
                  <a:pt x="30" y="103"/>
                </a:cubicBezTo>
                <a:cubicBezTo>
                  <a:pt x="85" y="73"/>
                  <a:pt x="85" y="73"/>
                  <a:pt x="85" y="73"/>
                </a:cubicBezTo>
                <a:cubicBezTo>
                  <a:pt x="88" y="72"/>
                  <a:pt x="90" y="70"/>
                  <a:pt x="92" y="68"/>
                </a:cubicBezTo>
                <a:cubicBezTo>
                  <a:pt x="92" y="67"/>
                  <a:pt x="92" y="67"/>
                  <a:pt x="92" y="67"/>
                </a:cubicBezTo>
                <a:cubicBezTo>
                  <a:pt x="94" y="65"/>
                  <a:pt x="95" y="62"/>
                  <a:pt x="95" y="57"/>
                </a:cubicBezTo>
                <a:cubicBezTo>
                  <a:pt x="95" y="53"/>
                  <a:pt x="94" y="49"/>
                  <a:pt x="92" y="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3" name="Freeform 129"/>
          <p:cNvSpPr>
            <a:spLocks noEditPoints="1"/>
          </p:cNvSpPr>
          <p:nvPr userDrawn="1"/>
        </p:nvSpPr>
        <p:spPr bwMode="auto">
          <a:xfrm>
            <a:off x="9142413" y="6002338"/>
            <a:ext cx="85725" cy="128587"/>
          </a:xfrm>
          <a:custGeom>
            <a:avLst/>
            <a:gdLst/>
            <a:ahLst/>
            <a:cxnLst>
              <a:cxn ang="0">
                <a:pos x="34" y="79"/>
              </a:cxn>
              <a:cxn ang="0">
                <a:pos x="27" y="77"/>
              </a:cxn>
              <a:cxn ang="0">
                <a:pos x="24" y="70"/>
              </a:cxn>
              <a:cxn ang="0">
                <a:pos x="27" y="59"/>
              </a:cxn>
              <a:cxn ang="0">
                <a:pos x="32" y="51"/>
              </a:cxn>
              <a:cxn ang="0">
                <a:pos x="39" y="46"/>
              </a:cxn>
              <a:cxn ang="0">
                <a:pos x="46" y="42"/>
              </a:cxn>
              <a:cxn ang="0">
                <a:pos x="52" y="38"/>
              </a:cxn>
              <a:cxn ang="0">
                <a:pos x="54" y="32"/>
              </a:cxn>
              <a:cxn ang="0">
                <a:pos x="50" y="23"/>
              </a:cxn>
              <a:cxn ang="0">
                <a:pos x="38" y="19"/>
              </a:cxn>
              <a:cxn ang="0">
                <a:pos x="29" y="21"/>
              </a:cxn>
              <a:cxn ang="0">
                <a:pos x="22" y="26"/>
              </a:cxn>
              <a:cxn ang="0">
                <a:pos x="18" y="32"/>
              </a:cxn>
              <a:cxn ang="0">
                <a:pos x="16" y="39"/>
              </a:cxn>
              <a:cxn ang="0">
                <a:pos x="14" y="39"/>
              </a:cxn>
              <a:cxn ang="0">
                <a:pos x="8" y="38"/>
              </a:cxn>
              <a:cxn ang="0">
                <a:pos x="2" y="34"/>
              </a:cxn>
              <a:cxn ang="0">
                <a:pos x="0" y="27"/>
              </a:cxn>
              <a:cxn ang="0">
                <a:pos x="2" y="18"/>
              </a:cxn>
              <a:cxn ang="0">
                <a:pos x="10" y="9"/>
              </a:cxn>
              <a:cxn ang="0">
                <a:pos x="22" y="2"/>
              </a:cxn>
              <a:cxn ang="0">
                <a:pos x="39" y="0"/>
              </a:cxn>
              <a:cxn ang="0">
                <a:pos x="55" y="2"/>
              </a:cxn>
              <a:cxn ang="0">
                <a:pos x="67" y="8"/>
              </a:cxn>
              <a:cxn ang="0">
                <a:pos x="74" y="18"/>
              </a:cxn>
              <a:cxn ang="0">
                <a:pos x="77" y="30"/>
              </a:cxn>
              <a:cxn ang="0">
                <a:pos x="75" y="42"/>
              </a:cxn>
              <a:cxn ang="0">
                <a:pos x="69" y="50"/>
              </a:cxn>
              <a:cxn ang="0">
                <a:pos x="61" y="55"/>
              </a:cxn>
              <a:cxn ang="0">
                <a:pos x="53" y="60"/>
              </a:cxn>
              <a:cxn ang="0">
                <a:pos x="47" y="66"/>
              </a:cxn>
              <a:cxn ang="0">
                <a:pos x="44" y="74"/>
              </a:cxn>
              <a:cxn ang="0">
                <a:pos x="34" y="79"/>
              </a:cxn>
              <a:cxn ang="0">
                <a:pos x="22" y="102"/>
              </a:cxn>
              <a:cxn ang="0">
                <a:pos x="22" y="99"/>
              </a:cxn>
              <a:cxn ang="0">
                <a:pos x="33" y="88"/>
              </a:cxn>
              <a:cxn ang="0">
                <a:pos x="36" y="88"/>
              </a:cxn>
              <a:cxn ang="0">
                <a:pos x="48" y="99"/>
              </a:cxn>
              <a:cxn ang="0">
                <a:pos x="48" y="102"/>
              </a:cxn>
              <a:cxn ang="0">
                <a:pos x="36" y="113"/>
              </a:cxn>
              <a:cxn ang="0">
                <a:pos x="33" y="113"/>
              </a:cxn>
              <a:cxn ang="0">
                <a:pos x="22" y="102"/>
              </a:cxn>
            </a:cxnLst>
            <a:rect l="0" t="0" r="r" b="b"/>
            <a:pathLst>
              <a:path w="77" h="113">
                <a:moveTo>
                  <a:pt x="34" y="79"/>
                </a:moveTo>
                <a:cubicBezTo>
                  <a:pt x="31" y="79"/>
                  <a:pt x="29" y="78"/>
                  <a:pt x="27" y="77"/>
                </a:cubicBezTo>
                <a:cubicBezTo>
                  <a:pt x="25" y="75"/>
                  <a:pt x="24" y="73"/>
                  <a:pt x="24" y="70"/>
                </a:cubicBezTo>
                <a:cubicBezTo>
                  <a:pt x="25" y="66"/>
                  <a:pt x="25" y="62"/>
                  <a:pt x="27" y="59"/>
                </a:cubicBezTo>
                <a:cubicBezTo>
                  <a:pt x="28" y="56"/>
                  <a:pt x="30" y="53"/>
                  <a:pt x="32" y="51"/>
                </a:cubicBezTo>
                <a:cubicBezTo>
                  <a:pt x="35" y="49"/>
                  <a:pt x="37" y="47"/>
                  <a:pt x="39" y="46"/>
                </a:cubicBezTo>
                <a:cubicBezTo>
                  <a:pt x="42" y="45"/>
                  <a:pt x="44" y="43"/>
                  <a:pt x="46" y="42"/>
                </a:cubicBezTo>
                <a:cubicBezTo>
                  <a:pt x="49" y="41"/>
                  <a:pt x="50" y="39"/>
                  <a:pt x="52" y="38"/>
                </a:cubicBezTo>
                <a:cubicBezTo>
                  <a:pt x="53" y="36"/>
                  <a:pt x="54" y="34"/>
                  <a:pt x="54" y="32"/>
                </a:cubicBezTo>
                <a:cubicBezTo>
                  <a:pt x="54" y="28"/>
                  <a:pt x="53" y="25"/>
                  <a:pt x="50" y="23"/>
                </a:cubicBezTo>
                <a:cubicBezTo>
                  <a:pt x="47" y="20"/>
                  <a:pt x="43" y="19"/>
                  <a:pt x="38" y="19"/>
                </a:cubicBezTo>
                <a:cubicBezTo>
                  <a:pt x="35" y="19"/>
                  <a:pt x="32" y="20"/>
                  <a:pt x="29" y="21"/>
                </a:cubicBezTo>
                <a:cubicBezTo>
                  <a:pt x="26" y="22"/>
                  <a:pt x="24" y="24"/>
                  <a:pt x="22" y="26"/>
                </a:cubicBezTo>
                <a:cubicBezTo>
                  <a:pt x="21" y="27"/>
                  <a:pt x="19" y="29"/>
                  <a:pt x="18" y="32"/>
                </a:cubicBezTo>
                <a:cubicBezTo>
                  <a:pt x="17" y="34"/>
                  <a:pt x="16" y="37"/>
                  <a:pt x="16" y="39"/>
                </a:cubicBezTo>
                <a:cubicBezTo>
                  <a:pt x="16" y="39"/>
                  <a:pt x="15" y="39"/>
                  <a:pt x="14" y="39"/>
                </a:cubicBezTo>
                <a:cubicBezTo>
                  <a:pt x="12" y="39"/>
                  <a:pt x="10" y="39"/>
                  <a:pt x="8" y="38"/>
                </a:cubicBezTo>
                <a:cubicBezTo>
                  <a:pt x="6" y="37"/>
                  <a:pt x="4" y="36"/>
                  <a:pt x="2" y="34"/>
                </a:cubicBezTo>
                <a:cubicBezTo>
                  <a:pt x="1" y="33"/>
                  <a:pt x="0" y="30"/>
                  <a:pt x="0" y="27"/>
                </a:cubicBezTo>
                <a:cubicBezTo>
                  <a:pt x="0" y="24"/>
                  <a:pt x="1" y="21"/>
                  <a:pt x="2" y="18"/>
                </a:cubicBezTo>
                <a:cubicBezTo>
                  <a:pt x="4" y="14"/>
                  <a:pt x="6" y="11"/>
                  <a:pt x="10" y="9"/>
                </a:cubicBezTo>
                <a:cubicBezTo>
                  <a:pt x="13" y="6"/>
                  <a:pt x="17" y="4"/>
                  <a:pt x="22" y="2"/>
                </a:cubicBezTo>
                <a:cubicBezTo>
                  <a:pt x="26" y="1"/>
                  <a:pt x="32" y="0"/>
                  <a:pt x="39" y="0"/>
                </a:cubicBezTo>
                <a:cubicBezTo>
                  <a:pt x="45" y="0"/>
                  <a:pt x="50" y="0"/>
                  <a:pt x="55" y="2"/>
                </a:cubicBezTo>
                <a:cubicBezTo>
                  <a:pt x="59" y="3"/>
                  <a:pt x="63" y="5"/>
                  <a:pt x="67" y="8"/>
                </a:cubicBezTo>
                <a:cubicBezTo>
                  <a:pt x="70" y="11"/>
                  <a:pt x="73" y="14"/>
                  <a:pt x="74" y="18"/>
                </a:cubicBezTo>
                <a:cubicBezTo>
                  <a:pt x="76" y="21"/>
                  <a:pt x="77" y="26"/>
                  <a:pt x="77" y="30"/>
                </a:cubicBezTo>
                <a:cubicBezTo>
                  <a:pt x="77" y="35"/>
                  <a:pt x="76" y="39"/>
                  <a:pt x="75" y="42"/>
                </a:cubicBezTo>
                <a:cubicBezTo>
                  <a:pt x="73" y="45"/>
                  <a:pt x="71" y="47"/>
                  <a:pt x="69" y="50"/>
                </a:cubicBezTo>
                <a:cubicBezTo>
                  <a:pt x="67" y="52"/>
                  <a:pt x="64" y="54"/>
                  <a:pt x="61" y="55"/>
                </a:cubicBezTo>
                <a:cubicBezTo>
                  <a:pt x="58" y="57"/>
                  <a:pt x="56" y="58"/>
                  <a:pt x="53" y="60"/>
                </a:cubicBezTo>
                <a:cubicBezTo>
                  <a:pt x="51" y="62"/>
                  <a:pt x="49" y="64"/>
                  <a:pt x="47" y="66"/>
                </a:cubicBezTo>
                <a:cubicBezTo>
                  <a:pt x="45" y="68"/>
                  <a:pt x="45" y="71"/>
                  <a:pt x="44" y="74"/>
                </a:cubicBezTo>
                <a:cubicBezTo>
                  <a:pt x="43" y="77"/>
                  <a:pt x="40" y="79"/>
                  <a:pt x="34" y="79"/>
                </a:cubicBezTo>
                <a:close/>
                <a:moveTo>
                  <a:pt x="22" y="102"/>
                </a:moveTo>
                <a:cubicBezTo>
                  <a:pt x="22" y="99"/>
                  <a:pt x="22" y="99"/>
                  <a:pt x="22" y="99"/>
                </a:cubicBezTo>
                <a:cubicBezTo>
                  <a:pt x="22" y="92"/>
                  <a:pt x="26" y="88"/>
                  <a:pt x="33" y="88"/>
                </a:cubicBezTo>
                <a:cubicBezTo>
                  <a:pt x="36" y="88"/>
                  <a:pt x="36" y="88"/>
                  <a:pt x="36" y="88"/>
                </a:cubicBezTo>
                <a:cubicBezTo>
                  <a:pt x="44" y="88"/>
                  <a:pt x="48" y="92"/>
                  <a:pt x="48" y="99"/>
                </a:cubicBezTo>
                <a:cubicBezTo>
                  <a:pt x="48" y="102"/>
                  <a:pt x="48" y="102"/>
                  <a:pt x="48" y="102"/>
                </a:cubicBezTo>
                <a:cubicBezTo>
                  <a:pt x="48" y="109"/>
                  <a:pt x="44" y="113"/>
                  <a:pt x="36" y="113"/>
                </a:cubicBezTo>
                <a:cubicBezTo>
                  <a:pt x="33" y="113"/>
                  <a:pt x="33" y="113"/>
                  <a:pt x="33" y="113"/>
                </a:cubicBezTo>
                <a:cubicBezTo>
                  <a:pt x="26" y="113"/>
                  <a:pt x="22" y="109"/>
                  <a:pt x="22" y="10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7" name="Freeform 133"/>
          <p:cNvSpPr>
            <a:spLocks noEditPoints="1"/>
          </p:cNvSpPr>
          <p:nvPr userDrawn="1"/>
        </p:nvSpPr>
        <p:spPr bwMode="auto">
          <a:xfrm>
            <a:off x="9405938" y="6034088"/>
            <a:ext cx="87312" cy="58738"/>
          </a:xfrm>
          <a:custGeom>
            <a:avLst/>
            <a:gdLst/>
            <a:ahLst/>
            <a:cxnLst>
              <a:cxn ang="0">
                <a:pos x="10" y="51"/>
              </a:cxn>
              <a:cxn ang="0">
                <a:pos x="5" y="50"/>
              </a:cxn>
              <a:cxn ang="0">
                <a:pos x="2" y="48"/>
              </a:cxn>
              <a:cxn ang="0">
                <a:pos x="1" y="43"/>
              </a:cxn>
              <a:cxn ang="0">
                <a:pos x="10" y="11"/>
              </a:cxn>
              <a:cxn ang="0">
                <a:pos x="14" y="2"/>
              </a:cxn>
              <a:cxn ang="0">
                <a:pos x="23" y="0"/>
              </a:cxn>
              <a:cxn ang="0">
                <a:pos x="26" y="0"/>
              </a:cxn>
              <a:cxn ang="0">
                <a:pos x="34" y="2"/>
              </a:cxn>
              <a:cxn ang="0">
                <a:pos x="37" y="11"/>
              </a:cxn>
              <a:cxn ang="0">
                <a:pos x="37" y="13"/>
              </a:cxn>
              <a:cxn ang="0">
                <a:pos x="30" y="27"/>
              </a:cxn>
              <a:cxn ang="0">
                <a:pos x="15" y="49"/>
              </a:cxn>
              <a:cxn ang="0">
                <a:pos x="10" y="51"/>
              </a:cxn>
              <a:cxn ang="0">
                <a:pos x="50" y="51"/>
              </a:cxn>
              <a:cxn ang="0">
                <a:pos x="45" y="50"/>
              </a:cxn>
              <a:cxn ang="0">
                <a:pos x="41" y="48"/>
              </a:cxn>
              <a:cxn ang="0">
                <a:pos x="40" y="43"/>
              </a:cxn>
              <a:cxn ang="0">
                <a:pos x="49" y="11"/>
              </a:cxn>
              <a:cxn ang="0">
                <a:pos x="53" y="2"/>
              </a:cxn>
              <a:cxn ang="0">
                <a:pos x="62" y="0"/>
              </a:cxn>
              <a:cxn ang="0">
                <a:pos x="65" y="0"/>
              </a:cxn>
              <a:cxn ang="0">
                <a:pos x="73" y="2"/>
              </a:cxn>
              <a:cxn ang="0">
                <a:pos x="76" y="11"/>
              </a:cxn>
              <a:cxn ang="0">
                <a:pos x="76" y="13"/>
              </a:cxn>
              <a:cxn ang="0">
                <a:pos x="70" y="27"/>
              </a:cxn>
              <a:cxn ang="0">
                <a:pos x="54" y="49"/>
              </a:cxn>
              <a:cxn ang="0">
                <a:pos x="50" y="51"/>
              </a:cxn>
            </a:cxnLst>
            <a:rect l="0" t="0" r="r" b="b"/>
            <a:pathLst>
              <a:path w="76" h="51">
                <a:moveTo>
                  <a:pt x="10" y="51"/>
                </a:moveTo>
                <a:cubicBezTo>
                  <a:pt x="9" y="51"/>
                  <a:pt x="7" y="51"/>
                  <a:pt x="5" y="50"/>
                </a:cubicBezTo>
                <a:cubicBezTo>
                  <a:pt x="4" y="50"/>
                  <a:pt x="3" y="49"/>
                  <a:pt x="2" y="48"/>
                </a:cubicBezTo>
                <a:cubicBezTo>
                  <a:pt x="1" y="46"/>
                  <a:pt x="0" y="44"/>
                  <a:pt x="1" y="43"/>
                </a:cubicBezTo>
                <a:cubicBezTo>
                  <a:pt x="10" y="11"/>
                  <a:pt x="10" y="11"/>
                  <a:pt x="10" y="11"/>
                </a:cubicBezTo>
                <a:cubicBezTo>
                  <a:pt x="11" y="7"/>
                  <a:pt x="12" y="4"/>
                  <a:pt x="14" y="2"/>
                </a:cubicBezTo>
                <a:cubicBezTo>
                  <a:pt x="15" y="1"/>
                  <a:pt x="18" y="0"/>
                  <a:pt x="23" y="0"/>
                </a:cubicBezTo>
                <a:cubicBezTo>
                  <a:pt x="26" y="0"/>
                  <a:pt x="26" y="0"/>
                  <a:pt x="26" y="0"/>
                </a:cubicBezTo>
                <a:cubicBezTo>
                  <a:pt x="29" y="0"/>
                  <a:pt x="32" y="1"/>
                  <a:pt x="34" y="2"/>
                </a:cubicBezTo>
                <a:cubicBezTo>
                  <a:pt x="36" y="4"/>
                  <a:pt x="37" y="7"/>
                  <a:pt x="37" y="11"/>
                </a:cubicBezTo>
                <a:cubicBezTo>
                  <a:pt x="37" y="13"/>
                  <a:pt x="37" y="13"/>
                  <a:pt x="37" y="13"/>
                </a:cubicBezTo>
                <a:cubicBezTo>
                  <a:pt x="37" y="18"/>
                  <a:pt x="34" y="22"/>
                  <a:pt x="30" y="27"/>
                </a:cubicBezTo>
                <a:cubicBezTo>
                  <a:pt x="15" y="49"/>
                  <a:pt x="15" y="49"/>
                  <a:pt x="15" y="49"/>
                </a:cubicBezTo>
                <a:cubicBezTo>
                  <a:pt x="14" y="50"/>
                  <a:pt x="12" y="51"/>
                  <a:pt x="10" y="51"/>
                </a:cubicBezTo>
                <a:close/>
                <a:moveTo>
                  <a:pt x="50" y="51"/>
                </a:moveTo>
                <a:cubicBezTo>
                  <a:pt x="48" y="51"/>
                  <a:pt x="46" y="51"/>
                  <a:pt x="45" y="50"/>
                </a:cubicBezTo>
                <a:cubicBezTo>
                  <a:pt x="43" y="50"/>
                  <a:pt x="42" y="49"/>
                  <a:pt x="41" y="48"/>
                </a:cubicBezTo>
                <a:cubicBezTo>
                  <a:pt x="40" y="46"/>
                  <a:pt x="40" y="44"/>
                  <a:pt x="40" y="43"/>
                </a:cubicBezTo>
                <a:cubicBezTo>
                  <a:pt x="49" y="11"/>
                  <a:pt x="49" y="11"/>
                  <a:pt x="49" y="11"/>
                </a:cubicBezTo>
                <a:cubicBezTo>
                  <a:pt x="50" y="7"/>
                  <a:pt x="51" y="4"/>
                  <a:pt x="53" y="2"/>
                </a:cubicBezTo>
                <a:cubicBezTo>
                  <a:pt x="55" y="1"/>
                  <a:pt x="58" y="0"/>
                  <a:pt x="62" y="0"/>
                </a:cubicBezTo>
                <a:cubicBezTo>
                  <a:pt x="65" y="0"/>
                  <a:pt x="65" y="0"/>
                  <a:pt x="65" y="0"/>
                </a:cubicBezTo>
                <a:cubicBezTo>
                  <a:pt x="68" y="0"/>
                  <a:pt x="71" y="1"/>
                  <a:pt x="73" y="2"/>
                </a:cubicBezTo>
                <a:cubicBezTo>
                  <a:pt x="75" y="4"/>
                  <a:pt x="76" y="7"/>
                  <a:pt x="76" y="11"/>
                </a:cubicBezTo>
                <a:cubicBezTo>
                  <a:pt x="76" y="13"/>
                  <a:pt x="76" y="13"/>
                  <a:pt x="76" y="13"/>
                </a:cubicBezTo>
                <a:cubicBezTo>
                  <a:pt x="76" y="17"/>
                  <a:pt x="74" y="22"/>
                  <a:pt x="70" y="27"/>
                </a:cubicBezTo>
                <a:cubicBezTo>
                  <a:pt x="54" y="49"/>
                  <a:pt x="54" y="49"/>
                  <a:pt x="54" y="49"/>
                </a:cubicBezTo>
                <a:cubicBezTo>
                  <a:pt x="53" y="50"/>
                  <a:pt x="52" y="51"/>
                  <a:pt x="50" y="5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userDrawn="1"/>
        </p:nvSpPr>
        <p:spPr bwMode="auto">
          <a:xfrm>
            <a:off x="9667875" y="5981700"/>
            <a:ext cx="74613" cy="165100"/>
          </a:xfrm>
          <a:custGeom>
            <a:avLst/>
            <a:gdLst/>
            <a:ahLst/>
            <a:cxnLst>
              <a:cxn ang="0">
                <a:pos x="57" y="110"/>
              </a:cxn>
              <a:cxn ang="0">
                <a:pos x="64" y="130"/>
              </a:cxn>
              <a:cxn ang="0">
                <a:pos x="65" y="140"/>
              </a:cxn>
              <a:cxn ang="0">
                <a:pos x="58" y="145"/>
              </a:cxn>
              <a:cxn ang="0">
                <a:pos x="57" y="145"/>
              </a:cxn>
              <a:cxn ang="0">
                <a:pos x="48" y="145"/>
              </a:cxn>
              <a:cxn ang="0">
                <a:pos x="43" y="137"/>
              </a:cxn>
              <a:cxn ang="0">
                <a:pos x="39" y="125"/>
              </a:cxn>
              <a:cxn ang="0">
                <a:pos x="38" y="121"/>
              </a:cxn>
              <a:cxn ang="0">
                <a:pos x="11" y="42"/>
              </a:cxn>
              <a:cxn ang="0">
                <a:pos x="10" y="40"/>
              </a:cxn>
              <a:cxn ang="0">
                <a:pos x="2" y="16"/>
              </a:cxn>
              <a:cxn ang="0">
                <a:pos x="8" y="2"/>
              </a:cxn>
              <a:cxn ang="0">
                <a:pos x="10" y="1"/>
              </a:cxn>
              <a:cxn ang="0">
                <a:pos x="23" y="9"/>
              </a:cxn>
              <a:cxn ang="0">
                <a:pos x="32" y="34"/>
              </a:cxn>
              <a:cxn ang="0">
                <a:pos x="34" y="41"/>
              </a:cxn>
              <a:cxn ang="0">
                <a:pos x="57" y="110"/>
              </a:cxn>
            </a:cxnLst>
            <a:rect l="0" t="0" r="r" b="b"/>
            <a:pathLst>
              <a:path w="66" h="146">
                <a:moveTo>
                  <a:pt x="57" y="110"/>
                </a:moveTo>
                <a:cubicBezTo>
                  <a:pt x="64" y="130"/>
                  <a:pt x="64" y="130"/>
                  <a:pt x="64" y="130"/>
                </a:cubicBezTo>
                <a:cubicBezTo>
                  <a:pt x="66" y="134"/>
                  <a:pt x="66" y="138"/>
                  <a:pt x="65" y="140"/>
                </a:cubicBezTo>
                <a:cubicBezTo>
                  <a:pt x="64" y="142"/>
                  <a:pt x="62" y="144"/>
                  <a:pt x="58" y="145"/>
                </a:cubicBezTo>
                <a:cubicBezTo>
                  <a:pt x="57" y="145"/>
                  <a:pt x="57" y="145"/>
                  <a:pt x="57" y="145"/>
                </a:cubicBezTo>
                <a:cubicBezTo>
                  <a:pt x="54" y="146"/>
                  <a:pt x="51" y="146"/>
                  <a:pt x="48" y="145"/>
                </a:cubicBezTo>
                <a:cubicBezTo>
                  <a:pt x="46" y="143"/>
                  <a:pt x="44" y="141"/>
                  <a:pt x="43" y="137"/>
                </a:cubicBezTo>
                <a:cubicBezTo>
                  <a:pt x="39" y="125"/>
                  <a:pt x="39" y="125"/>
                  <a:pt x="39" y="125"/>
                </a:cubicBezTo>
                <a:cubicBezTo>
                  <a:pt x="39" y="125"/>
                  <a:pt x="39" y="125"/>
                  <a:pt x="38" y="121"/>
                </a:cubicBezTo>
                <a:cubicBezTo>
                  <a:pt x="11" y="42"/>
                  <a:pt x="11" y="42"/>
                  <a:pt x="11" y="42"/>
                </a:cubicBezTo>
                <a:cubicBezTo>
                  <a:pt x="10" y="38"/>
                  <a:pt x="10" y="40"/>
                  <a:pt x="10" y="40"/>
                </a:cubicBezTo>
                <a:cubicBezTo>
                  <a:pt x="2" y="16"/>
                  <a:pt x="2" y="16"/>
                  <a:pt x="2" y="16"/>
                </a:cubicBezTo>
                <a:cubicBezTo>
                  <a:pt x="0" y="8"/>
                  <a:pt x="2" y="4"/>
                  <a:pt x="8" y="2"/>
                </a:cubicBezTo>
                <a:cubicBezTo>
                  <a:pt x="10" y="1"/>
                  <a:pt x="10" y="1"/>
                  <a:pt x="10" y="1"/>
                </a:cubicBezTo>
                <a:cubicBezTo>
                  <a:pt x="16" y="0"/>
                  <a:pt x="21" y="2"/>
                  <a:pt x="23" y="9"/>
                </a:cubicBezTo>
                <a:cubicBezTo>
                  <a:pt x="32" y="34"/>
                  <a:pt x="32" y="34"/>
                  <a:pt x="32" y="34"/>
                </a:cubicBezTo>
                <a:cubicBezTo>
                  <a:pt x="34" y="41"/>
                  <a:pt x="34" y="41"/>
                  <a:pt x="34" y="41"/>
                </a:cubicBezTo>
                <a:cubicBezTo>
                  <a:pt x="57" y="110"/>
                  <a:pt x="57" y="110"/>
                  <a:pt x="57" y="11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5" name="Freeform 141"/>
          <p:cNvSpPr>
            <a:spLocks/>
          </p:cNvSpPr>
          <p:nvPr userDrawn="1"/>
        </p:nvSpPr>
        <p:spPr bwMode="auto">
          <a:xfrm>
            <a:off x="9923463" y="5980113"/>
            <a:ext cx="74612" cy="165100"/>
          </a:xfrm>
          <a:custGeom>
            <a:avLst/>
            <a:gdLst/>
            <a:ahLst/>
            <a:cxnLst>
              <a:cxn ang="0">
                <a:pos x="8" y="110"/>
              </a:cxn>
              <a:cxn ang="0">
                <a:pos x="32" y="41"/>
              </a:cxn>
              <a:cxn ang="0">
                <a:pos x="34" y="34"/>
              </a:cxn>
              <a:cxn ang="0">
                <a:pos x="42" y="9"/>
              </a:cxn>
              <a:cxn ang="0">
                <a:pos x="56" y="1"/>
              </a:cxn>
              <a:cxn ang="0">
                <a:pos x="57" y="2"/>
              </a:cxn>
              <a:cxn ang="0">
                <a:pos x="64" y="16"/>
              </a:cxn>
              <a:cxn ang="0">
                <a:pos x="55" y="40"/>
              </a:cxn>
              <a:cxn ang="0">
                <a:pos x="55" y="42"/>
              </a:cxn>
              <a:cxn ang="0">
                <a:pos x="28" y="121"/>
              </a:cxn>
              <a:cxn ang="0">
                <a:pos x="26" y="125"/>
              </a:cxn>
              <a:cxn ang="0">
                <a:pos x="23" y="137"/>
              </a:cxn>
              <a:cxn ang="0">
                <a:pos x="17" y="145"/>
              </a:cxn>
              <a:cxn ang="0">
                <a:pos x="8" y="145"/>
              </a:cxn>
              <a:cxn ang="0">
                <a:pos x="7" y="145"/>
              </a:cxn>
              <a:cxn ang="0">
                <a:pos x="1" y="140"/>
              </a:cxn>
              <a:cxn ang="0">
                <a:pos x="1" y="130"/>
              </a:cxn>
              <a:cxn ang="0">
                <a:pos x="8" y="110"/>
              </a:cxn>
            </a:cxnLst>
            <a:rect l="0" t="0" r="r" b="b"/>
            <a:pathLst>
              <a:path w="66" h="146">
                <a:moveTo>
                  <a:pt x="8" y="110"/>
                </a:moveTo>
                <a:cubicBezTo>
                  <a:pt x="32" y="41"/>
                  <a:pt x="32" y="41"/>
                  <a:pt x="32" y="41"/>
                </a:cubicBezTo>
                <a:cubicBezTo>
                  <a:pt x="34" y="34"/>
                  <a:pt x="34" y="34"/>
                  <a:pt x="34" y="34"/>
                </a:cubicBezTo>
                <a:cubicBezTo>
                  <a:pt x="42" y="9"/>
                  <a:pt x="42" y="9"/>
                  <a:pt x="42" y="9"/>
                </a:cubicBezTo>
                <a:cubicBezTo>
                  <a:pt x="45" y="2"/>
                  <a:pt x="50" y="0"/>
                  <a:pt x="56" y="1"/>
                </a:cubicBezTo>
                <a:cubicBezTo>
                  <a:pt x="57" y="2"/>
                  <a:pt x="57" y="2"/>
                  <a:pt x="57" y="2"/>
                </a:cubicBezTo>
                <a:cubicBezTo>
                  <a:pt x="63" y="4"/>
                  <a:pt x="66" y="8"/>
                  <a:pt x="64" y="16"/>
                </a:cubicBezTo>
                <a:cubicBezTo>
                  <a:pt x="55" y="40"/>
                  <a:pt x="55" y="40"/>
                  <a:pt x="55" y="40"/>
                </a:cubicBezTo>
                <a:cubicBezTo>
                  <a:pt x="55" y="40"/>
                  <a:pt x="56" y="38"/>
                  <a:pt x="55" y="42"/>
                </a:cubicBezTo>
                <a:cubicBezTo>
                  <a:pt x="28" y="121"/>
                  <a:pt x="28" y="121"/>
                  <a:pt x="28" y="121"/>
                </a:cubicBezTo>
                <a:cubicBezTo>
                  <a:pt x="26" y="125"/>
                  <a:pt x="26" y="125"/>
                  <a:pt x="26" y="125"/>
                </a:cubicBezTo>
                <a:cubicBezTo>
                  <a:pt x="23" y="137"/>
                  <a:pt x="23" y="137"/>
                  <a:pt x="23" y="137"/>
                </a:cubicBezTo>
                <a:cubicBezTo>
                  <a:pt x="21" y="141"/>
                  <a:pt x="19" y="143"/>
                  <a:pt x="17" y="145"/>
                </a:cubicBezTo>
                <a:cubicBezTo>
                  <a:pt x="15" y="146"/>
                  <a:pt x="12" y="146"/>
                  <a:pt x="8" y="145"/>
                </a:cubicBezTo>
                <a:cubicBezTo>
                  <a:pt x="7" y="145"/>
                  <a:pt x="7" y="145"/>
                  <a:pt x="7" y="145"/>
                </a:cubicBezTo>
                <a:cubicBezTo>
                  <a:pt x="4" y="144"/>
                  <a:pt x="2" y="142"/>
                  <a:pt x="1" y="140"/>
                </a:cubicBezTo>
                <a:cubicBezTo>
                  <a:pt x="0" y="138"/>
                  <a:pt x="0" y="134"/>
                  <a:pt x="1" y="130"/>
                </a:cubicBezTo>
                <a:cubicBezTo>
                  <a:pt x="8" y="110"/>
                  <a:pt x="8" y="110"/>
                  <a:pt x="8" y="11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userDrawn="1"/>
        </p:nvSpPr>
        <p:spPr bwMode="auto">
          <a:xfrm>
            <a:off x="10174288" y="6002338"/>
            <a:ext cx="55563" cy="125412"/>
          </a:xfrm>
          <a:custGeom>
            <a:avLst/>
            <a:gdLst/>
            <a:ahLst/>
            <a:cxnLst>
              <a:cxn ang="0">
                <a:pos x="20" y="34"/>
              </a:cxn>
              <a:cxn ang="0">
                <a:pos x="15" y="34"/>
              </a:cxn>
              <a:cxn ang="0">
                <a:pos x="4" y="31"/>
              </a:cxn>
              <a:cxn ang="0">
                <a:pos x="0" y="20"/>
              </a:cxn>
              <a:cxn ang="0">
                <a:pos x="1" y="15"/>
              </a:cxn>
              <a:cxn ang="0">
                <a:pos x="3" y="11"/>
              </a:cxn>
              <a:cxn ang="0">
                <a:pos x="5" y="9"/>
              </a:cxn>
              <a:cxn ang="0">
                <a:pos x="6" y="9"/>
              </a:cxn>
              <a:cxn ang="0">
                <a:pos x="11" y="11"/>
              </a:cxn>
              <a:cxn ang="0">
                <a:pos x="17" y="12"/>
              </a:cxn>
              <a:cxn ang="0">
                <a:pos x="26" y="9"/>
              </a:cxn>
              <a:cxn ang="0">
                <a:pos x="31" y="0"/>
              </a:cxn>
              <a:cxn ang="0">
                <a:pos x="38" y="0"/>
              </a:cxn>
              <a:cxn ang="0">
                <a:pos x="49" y="11"/>
              </a:cxn>
              <a:cxn ang="0">
                <a:pos x="49" y="100"/>
              </a:cxn>
              <a:cxn ang="0">
                <a:pos x="38" y="111"/>
              </a:cxn>
              <a:cxn ang="0">
                <a:pos x="35" y="111"/>
              </a:cxn>
              <a:cxn ang="0">
                <a:pos x="24" y="100"/>
              </a:cxn>
              <a:cxn ang="0">
                <a:pos x="24" y="31"/>
              </a:cxn>
              <a:cxn ang="0">
                <a:pos x="20" y="34"/>
              </a:cxn>
            </a:cxnLst>
            <a:rect l="0" t="0" r="r" b="b"/>
            <a:pathLst>
              <a:path w="49" h="111">
                <a:moveTo>
                  <a:pt x="20" y="34"/>
                </a:moveTo>
                <a:cubicBezTo>
                  <a:pt x="18" y="34"/>
                  <a:pt x="17" y="34"/>
                  <a:pt x="15" y="34"/>
                </a:cubicBezTo>
                <a:cubicBezTo>
                  <a:pt x="10" y="34"/>
                  <a:pt x="7" y="33"/>
                  <a:pt x="4" y="31"/>
                </a:cubicBezTo>
                <a:cubicBezTo>
                  <a:pt x="1" y="28"/>
                  <a:pt x="0" y="25"/>
                  <a:pt x="0" y="20"/>
                </a:cubicBezTo>
                <a:cubicBezTo>
                  <a:pt x="0" y="18"/>
                  <a:pt x="0" y="17"/>
                  <a:pt x="1" y="15"/>
                </a:cubicBezTo>
                <a:cubicBezTo>
                  <a:pt x="1" y="14"/>
                  <a:pt x="2" y="12"/>
                  <a:pt x="3" y="11"/>
                </a:cubicBezTo>
                <a:cubicBezTo>
                  <a:pt x="3" y="10"/>
                  <a:pt x="4" y="10"/>
                  <a:pt x="5" y="9"/>
                </a:cubicBezTo>
                <a:cubicBezTo>
                  <a:pt x="6" y="9"/>
                  <a:pt x="6" y="9"/>
                  <a:pt x="6" y="9"/>
                </a:cubicBezTo>
                <a:cubicBezTo>
                  <a:pt x="8" y="10"/>
                  <a:pt x="9" y="11"/>
                  <a:pt x="11" y="11"/>
                </a:cubicBezTo>
                <a:cubicBezTo>
                  <a:pt x="13" y="12"/>
                  <a:pt x="14" y="12"/>
                  <a:pt x="17" y="12"/>
                </a:cubicBezTo>
                <a:cubicBezTo>
                  <a:pt x="20" y="12"/>
                  <a:pt x="23" y="11"/>
                  <a:pt x="26" y="9"/>
                </a:cubicBezTo>
                <a:cubicBezTo>
                  <a:pt x="29" y="7"/>
                  <a:pt x="30" y="4"/>
                  <a:pt x="31" y="0"/>
                </a:cubicBezTo>
                <a:cubicBezTo>
                  <a:pt x="38" y="0"/>
                  <a:pt x="38" y="0"/>
                  <a:pt x="38" y="0"/>
                </a:cubicBezTo>
                <a:cubicBezTo>
                  <a:pt x="45" y="0"/>
                  <a:pt x="49" y="4"/>
                  <a:pt x="49" y="11"/>
                </a:cubicBezTo>
                <a:cubicBezTo>
                  <a:pt x="49" y="100"/>
                  <a:pt x="49" y="100"/>
                  <a:pt x="49" y="100"/>
                </a:cubicBezTo>
                <a:cubicBezTo>
                  <a:pt x="49" y="107"/>
                  <a:pt x="45" y="111"/>
                  <a:pt x="38" y="111"/>
                </a:cubicBezTo>
                <a:cubicBezTo>
                  <a:pt x="35" y="111"/>
                  <a:pt x="35" y="111"/>
                  <a:pt x="35" y="111"/>
                </a:cubicBezTo>
                <a:cubicBezTo>
                  <a:pt x="28" y="111"/>
                  <a:pt x="24" y="107"/>
                  <a:pt x="24" y="100"/>
                </a:cubicBezTo>
                <a:cubicBezTo>
                  <a:pt x="24" y="31"/>
                  <a:pt x="24" y="31"/>
                  <a:pt x="24" y="31"/>
                </a:cubicBezTo>
                <a:cubicBezTo>
                  <a:pt x="23" y="32"/>
                  <a:pt x="21" y="33"/>
                  <a:pt x="20" y="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49"/>
          <p:cNvSpPr>
            <a:spLocks/>
          </p:cNvSpPr>
          <p:nvPr userDrawn="1"/>
        </p:nvSpPr>
        <p:spPr bwMode="auto">
          <a:xfrm>
            <a:off x="10418763" y="5983288"/>
            <a:ext cx="52388" cy="163512"/>
          </a:xfrm>
          <a:custGeom>
            <a:avLst/>
            <a:gdLst/>
            <a:ahLst/>
            <a:cxnLst>
              <a:cxn ang="0">
                <a:pos x="33" y="145"/>
              </a:cxn>
              <a:cxn ang="0">
                <a:pos x="13" y="145"/>
              </a:cxn>
              <a:cxn ang="0">
                <a:pos x="3" y="141"/>
              </a:cxn>
              <a:cxn ang="0">
                <a:pos x="0" y="131"/>
              </a:cxn>
              <a:cxn ang="0">
                <a:pos x="0" y="14"/>
              </a:cxn>
              <a:cxn ang="0">
                <a:pos x="3" y="4"/>
              </a:cxn>
              <a:cxn ang="0">
                <a:pos x="13" y="0"/>
              </a:cxn>
              <a:cxn ang="0">
                <a:pos x="33" y="0"/>
              </a:cxn>
              <a:cxn ang="0">
                <a:pos x="42" y="2"/>
              </a:cxn>
              <a:cxn ang="0">
                <a:pos x="45" y="9"/>
              </a:cxn>
              <a:cxn ang="0">
                <a:pos x="45" y="10"/>
              </a:cxn>
              <a:cxn ang="0">
                <a:pos x="42" y="17"/>
              </a:cxn>
              <a:cxn ang="0">
                <a:pos x="33" y="20"/>
              </a:cxn>
              <a:cxn ang="0">
                <a:pos x="22" y="20"/>
              </a:cxn>
              <a:cxn ang="0">
                <a:pos x="22" y="125"/>
              </a:cxn>
              <a:cxn ang="0">
                <a:pos x="33" y="125"/>
              </a:cxn>
              <a:cxn ang="0">
                <a:pos x="42" y="127"/>
              </a:cxn>
              <a:cxn ang="0">
                <a:pos x="45" y="134"/>
              </a:cxn>
              <a:cxn ang="0">
                <a:pos x="45" y="135"/>
              </a:cxn>
              <a:cxn ang="0">
                <a:pos x="42" y="143"/>
              </a:cxn>
              <a:cxn ang="0">
                <a:pos x="33" y="145"/>
              </a:cxn>
            </a:cxnLst>
            <a:rect l="0" t="0" r="r" b="b"/>
            <a:pathLst>
              <a:path w="45" h="145">
                <a:moveTo>
                  <a:pt x="33" y="145"/>
                </a:moveTo>
                <a:cubicBezTo>
                  <a:pt x="13" y="145"/>
                  <a:pt x="13" y="145"/>
                  <a:pt x="13" y="145"/>
                </a:cubicBezTo>
                <a:cubicBezTo>
                  <a:pt x="9" y="145"/>
                  <a:pt x="6" y="144"/>
                  <a:pt x="3" y="141"/>
                </a:cubicBezTo>
                <a:cubicBezTo>
                  <a:pt x="1" y="139"/>
                  <a:pt x="0" y="135"/>
                  <a:pt x="0" y="131"/>
                </a:cubicBezTo>
                <a:cubicBezTo>
                  <a:pt x="0" y="14"/>
                  <a:pt x="0" y="14"/>
                  <a:pt x="0" y="14"/>
                </a:cubicBezTo>
                <a:cubicBezTo>
                  <a:pt x="0" y="9"/>
                  <a:pt x="1" y="6"/>
                  <a:pt x="3" y="4"/>
                </a:cubicBezTo>
                <a:cubicBezTo>
                  <a:pt x="6" y="1"/>
                  <a:pt x="9" y="0"/>
                  <a:pt x="13" y="0"/>
                </a:cubicBezTo>
                <a:cubicBezTo>
                  <a:pt x="33" y="0"/>
                  <a:pt x="33" y="0"/>
                  <a:pt x="33" y="0"/>
                </a:cubicBezTo>
                <a:cubicBezTo>
                  <a:pt x="37" y="0"/>
                  <a:pt x="40" y="1"/>
                  <a:pt x="42" y="2"/>
                </a:cubicBezTo>
                <a:cubicBezTo>
                  <a:pt x="44" y="4"/>
                  <a:pt x="45" y="6"/>
                  <a:pt x="45" y="9"/>
                </a:cubicBezTo>
                <a:cubicBezTo>
                  <a:pt x="45" y="10"/>
                  <a:pt x="45" y="10"/>
                  <a:pt x="45" y="10"/>
                </a:cubicBezTo>
                <a:cubicBezTo>
                  <a:pt x="45" y="14"/>
                  <a:pt x="44" y="16"/>
                  <a:pt x="42" y="17"/>
                </a:cubicBezTo>
                <a:cubicBezTo>
                  <a:pt x="40" y="19"/>
                  <a:pt x="37" y="20"/>
                  <a:pt x="33" y="20"/>
                </a:cubicBezTo>
                <a:cubicBezTo>
                  <a:pt x="22" y="20"/>
                  <a:pt x="22" y="20"/>
                  <a:pt x="22" y="20"/>
                </a:cubicBezTo>
                <a:cubicBezTo>
                  <a:pt x="22" y="125"/>
                  <a:pt x="22" y="125"/>
                  <a:pt x="22" y="125"/>
                </a:cubicBezTo>
                <a:cubicBezTo>
                  <a:pt x="33" y="125"/>
                  <a:pt x="33" y="125"/>
                  <a:pt x="33" y="125"/>
                </a:cubicBezTo>
                <a:cubicBezTo>
                  <a:pt x="37" y="125"/>
                  <a:pt x="40" y="126"/>
                  <a:pt x="42" y="127"/>
                </a:cubicBezTo>
                <a:cubicBezTo>
                  <a:pt x="44" y="129"/>
                  <a:pt x="45" y="131"/>
                  <a:pt x="45" y="134"/>
                </a:cubicBezTo>
                <a:cubicBezTo>
                  <a:pt x="45" y="135"/>
                  <a:pt x="45" y="135"/>
                  <a:pt x="45" y="135"/>
                </a:cubicBezTo>
                <a:cubicBezTo>
                  <a:pt x="45" y="139"/>
                  <a:pt x="44" y="141"/>
                  <a:pt x="42" y="143"/>
                </a:cubicBezTo>
                <a:cubicBezTo>
                  <a:pt x="40" y="144"/>
                  <a:pt x="37" y="145"/>
                  <a:pt x="33" y="14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7" name="Freeform 153"/>
          <p:cNvSpPr>
            <a:spLocks/>
          </p:cNvSpPr>
          <p:nvPr userDrawn="1"/>
        </p:nvSpPr>
        <p:spPr bwMode="auto">
          <a:xfrm>
            <a:off x="10650538" y="5981700"/>
            <a:ext cx="52388" cy="165100"/>
          </a:xfrm>
          <a:custGeom>
            <a:avLst/>
            <a:gdLst/>
            <a:ahLst/>
            <a:cxnLst>
              <a:cxn ang="0">
                <a:pos x="2" y="143"/>
              </a:cxn>
              <a:cxn ang="0">
                <a:pos x="0" y="135"/>
              </a:cxn>
              <a:cxn ang="0">
                <a:pos x="0" y="134"/>
              </a:cxn>
              <a:cxn ang="0">
                <a:pos x="2" y="127"/>
              </a:cxn>
              <a:cxn ang="0">
                <a:pos x="11" y="125"/>
              </a:cxn>
              <a:cxn ang="0">
                <a:pos x="23" y="125"/>
              </a:cxn>
              <a:cxn ang="0">
                <a:pos x="23" y="20"/>
              </a:cxn>
              <a:cxn ang="0">
                <a:pos x="12" y="20"/>
              </a:cxn>
              <a:cxn ang="0">
                <a:pos x="3" y="17"/>
              </a:cxn>
              <a:cxn ang="0">
                <a:pos x="0" y="10"/>
              </a:cxn>
              <a:cxn ang="0">
                <a:pos x="0" y="9"/>
              </a:cxn>
              <a:cxn ang="0">
                <a:pos x="3" y="2"/>
              </a:cxn>
              <a:cxn ang="0">
                <a:pos x="12" y="0"/>
              </a:cxn>
              <a:cxn ang="0">
                <a:pos x="32" y="0"/>
              </a:cxn>
              <a:cxn ang="0">
                <a:pos x="41" y="4"/>
              </a:cxn>
              <a:cxn ang="0">
                <a:pos x="45" y="14"/>
              </a:cxn>
              <a:cxn ang="0">
                <a:pos x="45" y="131"/>
              </a:cxn>
              <a:cxn ang="0">
                <a:pos x="41" y="141"/>
              </a:cxn>
              <a:cxn ang="0">
                <a:pos x="32" y="145"/>
              </a:cxn>
              <a:cxn ang="0">
                <a:pos x="11" y="145"/>
              </a:cxn>
              <a:cxn ang="0">
                <a:pos x="2" y="143"/>
              </a:cxn>
            </a:cxnLst>
            <a:rect l="0" t="0" r="r" b="b"/>
            <a:pathLst>
              <a:path w="45" h="145">
                <a:moveTo>
                  <a:pt x="2" y="143"/>
                </a:moveTo>
                <a:cubicBezTo>
                  <a:pt x="1" y="141"/>
                  <a:pt x="0" y="139"/>
                  <a:pt x="0" y="135"/>
                </a:cubicBezTo>
                <a:cubicBezTo>
                  <a:pt x="0" y="134"/>
                  <a:pt x="0" y="134"/>
                  <a:pt x="0" y="134"/>
                </a:cubicBezTo>
                <a:cubicBezTo>
                  <a:pt x="0" y="131"/>
                  <a:pt x="1" y="129"/>
                  <a:pt x="2" y="127"/>
                </a:cubicBezTo>
                <a:cubicBezTo>
                  <a:pt x="4" y="126"/>
                  <a:pt x="7" y="125"/>
                  <a:pt x="11" y="125"/>
                </a:cubicBezTo>
                <a:cubicBezTo>
                  <a:pt x="23" y="125"/>
                  <a:pt x="23" y="125"/>
                  <a:pt x="23" y="125"/>
                </a:cubicBezTo>
                <a:cubicBezTo>
                  <a:pt x="23" y="20"/>
                  <a:pt x="23" y="20"/>
                  <a:pt x="23" y="20"/>
                </a:cubicBezTo>
                <a:cubicBezTo>
                  <a:pt x="12" y="20"/>
                  <a:pt x="12" y="20"/>
                  <a:pt x="12" y="20"/>
                </a:cubicBezTo>
                <a:cubicBezTo>
                  <a:pt x="8" y="20"/>
                  <a:pt x="5" y="19"/>
                  <a:pt x="3" y="17"/>
                </a:cubicBezTo>
                <a:cubicBezTo>
                  <a:pt x="1" y="16"/>
                  <a:pt x="0" y="14"/>
                  <a:pt x="0" y="10"/>
                </a:cubicBezTo>
                <a:cubicBezTo>
                  <a:pt x="0" y="9"/>
                  <a:pt x="0" y="9"/>
                  <a:pt x="0" y="9"/>
                </a:cubicBezTo>
                <a:cubicBezTo>
                  <a:pt x="0" y="6"/>
                  <a:pt x="1" y="4"/>
                  <a:pt x="3" y="2"/>
                </a:cubicBezTo>
                <a:cubicBezTo>
                  <a:pt x="5" y="1"/>
                  <a:pt x="8" y="0"/>
                  <a:pt x="12" y="0"/>
                </a:cubicBezTo>
                <a:cubicBezTo>
                  <a:pt x="32" y="0"/>
                  <a:pt x="32" y="0"/>
                  <a:pt x="32" y="0"/>
                </a:cubicBezTo>
                <a:cubicBezTo>
                  <a:pt x="36" y="0"/>
                  <a:pt x="39" y="1"/>
                  <a:pt x="41" y="4"/>
                </a:cubicBezTo>
                <a:cubicBezTo>
                  <a:pt x="44" y="6"/>
                  <a:pt x="45" y="9"/>
                  <a:pt x="45" y="14"/>
                </a:cubicBezTo>
                <a:cubicBezTo>
                  <a:pt x="45" y="131"/>
                  <a:pt x="45" y="131"/>
                  <a:pt x="45" y="131"/>
                </a:cubicBezTo>
                <a:cubicBezTo>
                  <a:pt x="45" y="135"/>
                  <a:pt x="44" y="139"/>
                  <a:pt x="41" y="141"/>
                </a:cubicBezTo>
                <a:cubicBezTo>
                  <a:pt x="39" y="144"/>
                  <a:pt x="36" y="145"/>
                  <a:pt x="32" y="145"/>
                </a:cubicBezTo>
                <a:cubicBezTo>
                  <a:pt x="11" y="145"/>
                  <a:pt x="11" y="145"/>
                  <a:pt x="11" y="145"/>
                </a:cubicBezTo>
                <a:cubicBezTo>
                  <a:pt x="7" y="145"/>
                  <a:pt x="4" y="144"/>
                  <a:pt x="2" y="1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157"/>
          <p:cNvSpPr>
            <a:spLocks/>
          </p:cNvSpPr>
          <p:nvPr userDrawn="1"/>
        </p:nvSpPr>
        <p:spPr bwMode="auto">
          <a:xfrm>
            <a:off x="10887075" y="5992813"/>
            <a:ext cx="34925" cy="146050"/>
          </a:xfrm>
          <a:custGeom>
            <a:avLst/>
            <a:gdLst/>
            <a:ahLst/>
            <a:cxnLst>
              <a:cxn ang="0">
                <a:pos x="25" y="8"/>
              </a:cxn>
              <a:cxn ang="0">
                <a:pos x="14" y="0"/>
              </a:cxn>
              <a:cxn ang="0">
                <a:pos x="0" y="14"/>
              </a:cxn>
              <a:cxn ang="0">
                <a:pos x="4" y="26"/>
              </a:cxn>
              <a:cxn ang="0">
                <a:pos x="9" y="63"/>
              </a:cxn>
              <a:cxn ang="0">
                <a:pos x="3" y="103"/>
              </a:cxn>
              <a:cxn ang="0">
                <a:pos x="0" y="114"/>
              </a:cxn>
              <a:cxn ang="0">
                <a:pos x="14" y="127"/>
              </a:cxn>
              <a:cxn ang="0">
                <a:pos x="22" y="123"/>
              </a:cxn>
              <a:cxn ang="0">
                <a:pos x="37" y="63"/>
              </a:cxn>
              <a:cxn ang="0">
                <a:pos x="25" y="8"/>
              </a:cxn>
            </a:cxnLst>
            <a:rect l="0" t="0" r="r" b="b"/>
            <a:pathLst>
              <a:path w="37" h="127">
                <a:moveTo>
                  <a:pt x="25" y="8"/>
                </a:moveTo>
                <a:cubicBezTo>
                  <a:pt x="22" y="2"/>
                  <a:pt x="18" y="0"/>
                  <a:pt x="14" y="0"/>
                </a:cubicBezTo>
                <a:cubicBezTo>
                  <a:pt x="6" y="0"/>
                  <a:pt x="0" y="6"/>
                  <a:pt x="0" y="14"/>
                </a:cubicBezTo>
                <a:cubicBezTo>
                  <a:pt x="0" y="16"/>
                  <a:pt x="4" y="26"/>
                  <a:pt x="4" y="26"/>
                </a:cubicBezTo>
                <a:cubicBezTo>
                  <a:pt x="7" y="37"/>
                  <a:pt x="9" y="50"/>
                  <a:pt x="9" y="63"/>
                </a:cubicBezTo>
                <a:cubicBezTo>
                  <a:pt x="9" y="76"/>
                  <a:pt x="7" y="90"/>
                  <a:pt x="3" y="103"/>
                </a:cubicBezTo>
                <a:cubicBezTo>
                  <a:pt x="2" y="104"/>
                  <a:pt x="0" y="111"/>
                  <a:pt x="0" y="114"/>
                </a:cubicBezTo>
                <a:cubicBezTo>
                  <a:pt x="0" y="121"/>
                  <a:pt x="6" y="127"/>
                  <a:pt x="14" y="127"/>
                </a:cubicBezTo>
                <a:cubicBezTo>
                  <a:pt x="17" y="127"/>
                  <a:pt x="20" y="125"/>
                  <a:pt x="22" y="123"/>
                </a:cubicBezTo>
                <a:cubicBezTo>
                  <a:pt x="33" y="112"/>
                  <a:pt x="37" y="73"/>
                  <a:pt x="37" y="63"/>
                </a:cubicBezTo>
                <a:cubicBezTo>
                  <a:pt x="37" y="48"/>
                  <a:pt x="33" y="21"/>
                  <a:pt x="25" y="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5" name="Freeform 161"/>
          <p:cNvSpPr>
            <a:spLocks/>
          </p:cNvSpPr>
          <p:nvPr userDrawn="1"/>
        </p:nvSpPr>
        <p:spPr bwMode="auto">
          <a:xfrm>
            <a:off x="11114088" y="5992813"/>
            <a:ext cx="41275" cy="146050"/>
          </a:xfrm>
          <a:custGeom>
            <a:avLst/>
            <a:gdLst/>
            <a:ahLst/>
            <a:cxnLst>
              <a:cxn ang="0">
                <a:pos x="27" y="63"/>
              </a:cxn>
              <a:cxn ang="0">
                <a:pos x="33" y="26"/>
              </a:cxn>
              <a:cxn ang="0">
                <a:pos x="37" y="14"/>
              </a:cxn>
              <a:cxn ang="0">
                <a:pos x="23" y="0"/>
              </a:cxn>
              <a:cxn ang="0">
                <a:pos x="11" y="8"/>
              </a:cxn>
              <a:cxn ang="0">
                <a:pos x="0" y="63"/>
              </a:cxn>
              <a:cxn ang="0">
                <a:pos x="15" y="123"/>
              </a:cxn>
              <a:cxn ang="0">
                <a:pos x="23" y="127"/>
              </a:cxn>
              <a:cxn ang="0">
                <a:pos x="37" y="114"/>
              </a:cxn>
              <a:cxn ang="0">
                <a:pos x="34" y="103"/>
              </a:cxn>
              <a:cxn ang="0">
                <a:pos x="27" y="63"/>
              </a:cxn>
            </a:cxnLst>
            <a:rect l="0" t="0" r="r" b="b"/>
            <a:pathLst>
              <a:path w="37" h="127">
                <a:moveTo>
                  <a:pt x="27" y="63"/>
                </a:moveTo>
                <a:cubicBezTo>
                  <a:pt x="27" y="50"/>
                  <a:pt x="29" y="37"/>
                  <a:pt x="33" y="26"/>
                </a:cubicBezTo>
                <a:cubicBezTo>
                  <a:pt x="34" y="23"/>
                  <a:pt x="37" y="16"/>
                  <a:pt x="37" y="14"/>
                </a:cubicBezTo>
                <a:cubicBezTo>
                  <a:pt x="37" y="6"/>
                  <a:pt x="31" y="0"/>
                  <a:pt x="23" y="0"/>
                </a:cubicBezTo>
                <a:cubicBezTo>
                  <a:pt x="18" y="0"/>
                  <a:pt x="14" y="3"/>
                  <a:pt x="11" y="8"/>
                </a:cubicBezTo>
                <a:cubicBezTo>
                  <a:pt x="4" y="21"/>
                  <a:pt x="0" y="48"/>
                  <a:pt x="0" y="63"/>
                </a:cubicBezTo>
                <a:cubicBezTo>
                  <a:pt x="0" y="73"/>
                  <a:pt x="4" y="112"/>
                  <a:pt x="15" y="123"/>
                </a:cubicBezTo>
                <a:cubicBezTo>
                  <a:pt x="17" y="125"/>
                  <a:pt x="20" y="127"/>
                  <a:pt x="23" y="127"/>
                </a:cubicBezTo>
                <a:cubicBezTo>
                  <a:pt x="31" y="127"/>
                  <a:pt x="37" y="121"/>
                  <a:pt x="37" y="114"/>
                </a:cubicBezTo>
                <a:cubicBezTo>
                  <a:pt x="37" y="111"/>
                  <a:pt x="34" y="104"/>
                  <a:pt x="34" y="103"/>
                </a:cubicBezTo>
                <a:cubicBezTo>
                  <a:pt x="29" y="90"/>
                  <a:pt x="27" y="76"/>
                  <a:pt x="27" y="6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9" name="Freeform 165"/>
          <p:cNvSpPr>
            <a:spLocks noEditPoints="1"/>
          </p:cNvSpPr>
          <p:nvPr userDrawn="1"/>
        </p:nvSpPr>
        <p:spPr bwMode="auto">
          <a:xfrm>
            <a:off x="11333163" y="6000750"/>
            <a:ext cx="34925" cy="127000"/>
          </a:xfrm>
          <a:custGeom>
            <a:avLst/>
            <a:gdLst/>
            <a:ahLst/>
            <a:cxnLst>
              <a:cxn ang="0">
                <a:pos x="10" y="76"/>
              </a:cxn>
              <a:cxn ang="0">
                <a:pos x="8" y="70"/>
              </a:cxn>
              <a:cxn ang="0">
                <a:pos x="1" y="15"/>
              </a:cxn>
              <a:cxn ang="0">
                <a:pos x="3" y="4"/>
              </a:cxn>
              <a:cxn ang="0">
                <a:pos x="13" y="0"/>
              </a:cxn>
              <a:cxn ang="0">
                <a:pos x="17" y="0"/>
              </a:cxn>
              <a:cxn ang="0">
                <a:pos x="27" y="4"/>
              </a:cxn>
              <a:cxn ang="0">
                <a:pos x="29" y="15"/>
              </a:cxn>
              <a:cxn ang="0">
                <a:pos x="23" y="70"/>
              </a:cxn>
              <a:cxn ang="0">
                <a:pos x="21" y="76"/>
              </a:cxn>
              <a:cxn ang="0">
                <a:pos x="16" y="77"/>
              </a:cxn>
              <a:cxn ang="0">
                <a:pos x="14" y="77"/>
              </a:cxn>
              <a:cxn ang="0">
                <a:pos x="10" y="76"/>
              </a:cxn>
              <a:cxn ang="0">
                <a:pos x="2" y="101"/>
              </a:cxn>
              <a:cxn ang="0">
                <a:pos x="2" y="99"/>
              </a:cxn>
              <a:cxn ang="0">
                <a:pos x="14" y="88"/>
              </a:cxn>
              <a:cxn ang="0">
                <a:pos x="17" y="88"/>
              </a:cxn>
              <a:cxn ang="0">
                <a:pos x="28" y="99"/>
              </a:cxn>
              <a:cxn ang="0">
                <a:pos x="28" y="101"/>
              </a:cxn>
              <a:cxn ang="0">
                <a:pos x="17" y="113"/>
              </a:cxn>
              <a:cxn ang="0">
                <a:pos x="14" y="113"/>
              </a:cxn>
              <a:cxn ang="0">
                <a:pos x="2" y="101"/>
              </a:cxn>
            </a:cxnLst>
            <a:rect l="0" t="0" r="r" b="b"/>
            <a:pathLst>
              <a:path w="30" h="113">
                <a:moveTo>
                  <a:pt x="10" y="76"/>
                </a:moveTo>
                <a:cubicBezTo>
                  <a:pt x="9" y="74"/>
                  <a:pt x="9" y="72"/>
                  <a:pt x="8" y="70"/>
                </a:cubicBezTo>
                <a:cubicBezTo>
                  <a:pt x="1" y="15"/>
                  <a:pt x="1" y="15"/>
                  <a:pt x="1" y="15"/>
                </a:cubicBezTo>
                <a:cubicBezTo>
                  <a:pt x="0" y="10"/>
                  <a:pt x="1" y="7"/>
                  <a:pt x="3" y="4"/>
                </a:cubicBezTo>
                <a:cubicBezTo>
                  <a:pt x="5" y="1"/>
                  <a:pt x="9" y="0"/>
                  <a:pt x="13" y="0"/>
                </a:cubicBezTo>
                <a:cubicBezTo>
                  <a:pt x="17" y="0"/>
                  <a:pt x="17" y="0"/>
                  <a:pt x="17" y="0"/>
                </a:cubicBezTo>
                <a:cubicBezTo>
                  <a:pt x="22" y="0"/>
                  <a:pt x="25" y="1"/>
                  <a:pt x="27" y="4"/>
                </a:cubicBezTo>
                <a:cubicBezTo>
                  <a:pt x="30" y="7"/>
                  <a:pt x="30" y="10"/>
                  <a:pt x="29" y="15"/>
                </a:cubicBezTo>
                <a:cubicBezTo>
                  <a:pt x="23" y="70"/>
                  <a:pt x="23" y="70"/>
                  <a:pt x="23" y="70"/>
                </a:cubicBezTo>
                <a:cubicBezTo>
                  <a:pt x="22" y="72"/>
                  <a:pt x="21" y="74"/>
                  <a:pt x="21" y="76"/>
                </a:cubicBezTo>
                <a:cubicBezTo>
                  <a:pt x="20" y="77"/>
                  <a:pt x="18" y="77"/>
                  <a:pt x="16" y="77"/>
                </a:cubicBezTo>
                <a:cubicBezTo>
                  <a:pt x="14" y="77"/>
                  <a:pt x="14" y="77"/>
                  <a:pt x="14" y="77"/>
                </a:cubicBezTo>
                <a:cubicBezTo>
                  <a:pt x="12" y="77"/>
                  <a:pt x="11" y="77"/>
                  <a:pt x="10" y="76"/>
                </a:cubicBezTo>
                <a:close/>
                <a:moveTo>
                  <a:pt x="2" y="101"/>
                </a:moveTo>
                <a:cubicBezTo>
                  <a:pt x="2" y="99"/>
                  <a:pt x="2" y="99"/>
                  <a:pt x="2" y="99"/>
                </a:cubicBezTo>
                <a:cubicBezTo>
                  <a:pt x="2" y="92"/>
                  <a:pt x="6" y="88"/>
                  <a:pt x="14" y="88"/>
                </a:cubicBezTo>
                <a:cubicBezTo>
                  <a:pt x="17" y="88"/>
                  <a:pt x="17" y="88"/>
                  <a:pt x="17" y="88"/>
                </a:cubicBezTo>
                <a:cubicBezTo>
                  <a:pt x="24" y="88"/>
                  <a:pt x="28" y="92"/>
                  <a:pt x="28" y="99"/>
                </a:cubicBezTo>
                <a:cubicBezTo>
                  <a:pt x="28" y="101"/>
                  <a:pt x="28" y="101"/>
                  <a:pt x="28" y="101"/>
                </a:cubicBezTo>
                <a:cubicBezTo>
                  <a:pt x="28" y="109"/>
                  <a:pt x="24" y="113"/>
                  <a:pt x="17" y="113"/>
                </a:cubicBezTo>
                <a:cubicBezTo>
                  <a:pt x="14" y="113"/>
                  <a:pt x="14" y="113"/>
                  <a:pt x="14" y="113"/>
                </a:cubicBezTo>
                <a:cubicBezTo>
                  <a:pt x="6" y="113"/>
                  <a:pt x="2" y="109"/>
                  <a:pt x="2" y="10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3" name="Freeform 169"/>
          <p:cNvSpPr>
            <a:spLocks/>
          </p:cNvSpPr>
          <p:nvPr userDrawn="1"/>
        </p:nvSpPr>
        <p:spPr bwMode="auto">
          <a:xfrm>
            <a:off x="11542713" y="6030913"/>
            <a:ext cx="74612" cy="68262"/>
          </a:xfrm>
          <a:custGeom>
            <a:avLst/>
            <a:gdLst/>
            <a:ahLst/>
            <a:cxnLst>
              <a:cxn ang="0">
                <a:pos x="26" y="6"/>
              </a:cxn>
              <a:cxn ang="0">
                <a:pos x="28" y="1"/>
              </a:cxn>
              <a:cxn ang="0">
                <a:pos x="32" y="0"/>
              </a:cxn>
              <a:cxn ang="0">
                <a:pos x="33" y="0"/>
              </a:cxn>
              <a:cxn ang="0">
                <a:pos x="37" y="1"/>
              </a:cxn>
              <a:cxn ang="0">
                <a:pos x="39" y="6"/>
              </a:cxn>
              <a:cxn ang="0">
                <a:pos x="41" y="20"/>
              </a:cxn>
              <a:cxn ang="0">
                <a:pos x="55" y="17"/>
              </a:cxn>
              <a:cxn ang="0">
                <a:pos x="61" y="18"/>
              </a:cxn>
              <a:cxn ang="0">
                <a:pos x="64" y="22"/>
              </a:cxn>
              <a:cxn ang="0">
                <a:pos x="64" y="22"/>
              </a:cxn>
              <a:cxn ang="0">
                <a:pos x="64" y="27"/>
              </a:cxn>
              <a:cxn ang="0">
                <a:pos x="60" y="31"/>
              </a:cxn>
              <a:cxn ang="0">
                <a:pos x="46" y="37"/>
              </a:cxn>
              <a:cxn ang="0">
                <a:pos x="54" y="50"/>
              </a:cxn>
              <a:cxn ang="0">
                <a:pos x="55" y="56"/>
              </a:cxn>
              <a:cxn ang="0">
                <a:pos x="52" y="59"/>
              </a:cxn>
              <a:cxn ang="0">
                <a:pos x="52" y="60"/>
              </a:cxn>
              <a:cxn ang="0">
                <a:pos x="48" y="61"/>
              </a:cxn>
              <a:cxn ang="0">
                <a:pos x="43" y="58"/>
              </a:cxn>
              <a:cxn ang="0">
                <a:pos x="32" y="47"/>
              </a:cxn>
              <a:cxn ang="0">
                <a:pos x="22" y="58"/>
              </a:cxn>
              <a:cxn ang="0">
                <a:pos x="17" y="61"/>
              </a:cxn>
              <a:cxn ang="0">
                <a:pos x="13" y="60"/>
              </a:cxn>
              <a:cxn ang="0">
                <a:pos x="12" y="59"/>
              </a:cxn>
              <a:cxn ang="0">
                <a:pos x="9" y="56"/>
              </a:cxn>
              <a:cxn ang="0">
                <a:pos x="11" y="50"/>
              </a:cxn>
              <a:cxn ang="0">
                <a:pos x="18" y="37"/>
              </a:cxn>
              <a:cxn ang="0">
                <a:pos x="5" y="31"/>
              </a:cxn>
              <a:cxn ang="0">
                <a:pos x="1" y="27"/>
              </a:cxn>
              <a:cxn ang="0">
                <a:pos x="1" y="22"/>
              </a:cxn>
              <a:cxn ang="0">
                <a:pos x="1" y="22"/>
              </a:cxn>
              <a:cxn ang="0">
                <a:pos x="3" y="18"/>
              </a:cxn>
              <a:cxn ang="0">
                <a:pos x="9" y="17"/>
              </a:cxn>
              <a:cxn ang="0">
                <a:pos x="24" y="20"/>
              </a:cxn>
              <a:cxn ang="0">
                <a:pos x="26" y="6"/>
              </a:cxn>
            </a:cxnLst>
            <a:rect l="0" t="0" r="r" b="b"/>
            <a:pathLst>
              <a:path w="65" h="61">
                <a:moveTo>
                  <a:pt x="26" y="6"/>
                </a:moveTo>
                <a:cubicBezTo>
                  <a:pt x="26" y="3"/>
                  <a:pt x="27" y="2"/>
                  <a:pt x="28" y="1"/>
                </a:cubicBezTo>
                <a:cubicBezTo>
                  <a:pt x="29" y="0"/>
                  <a:pt x="30" y="0"/>
                  <a:pt x="32" y="0"/>
                </a:cubicBezTo>
                <a:cubicBezTo>
                  <a:pt x="33" y="0"/>
                  <a:pt x="33" y="0"/>
                  <a:pt x="33" y="0"/>
                </a:cubicBezTo>
                <a:cubicBezTo>
                  <a:pt x="35" y="0"/>
                  <a:pt x="36" y="0"/>
                  <a:pt x="37" y="1"/>
                </a:cubicBezTo>
                <a:cubicBezTo>
                  <a:pt x="38" y="2"/>
                  <a:pt x="39" y="3"/>
                  <a:pt x="39" y="6"/>
                </a:cubicBezTo>
                <a:cubicBezTo>
                  <a:pt x="41" y="20"/>
                  <a:pt x="41" y="20"/>
                  <a:pt x="41" y="20"/>
                </a:cubicBezTo>
                <a:cubicBezTo>
                  <a:pt x="55" y="17"/>
                  <a:pt x="55" y="17"/>
                  <a:pt x="55" y="17"/>
                </a:cubicBezTo>
                <a:cubicBezTo>
                  <a:pt x="58" y="17"/>
                  <a:pt x="60" y="17"/>
                  <a:pt x="61" y="18"/>
                </a:cubicBezTo>
                <a:cubicBezTo>
                  <a:pt x="62" y="19"/>
                  <a:pt x="63" y="20"/>
                  <a:pt x="64" y="22"/>
                </a:cubicBezTo>
                <a:cubicBezTo>
                  <a:pt x="64" y="22"/>
                  <a:pt x="64" y="22"/>
                  <a:pt x="64" y="22"/>
                </a:cubicBezTo>
                <a:cubicBezTo>
                  <a:pt x="65" y="24"/>
                  <a:pt x="65" y="26"/>
                  <a:pt x="64" y="27"/>
                </a:cubicBezTo>
                <a:cubicBezTo>
                  <a:pt x="64" y="28"/>
                  <a:pt x="62" y="29"/>
                  <a:pt x="60" y="31"/>
                </a:cubicBezTo>
                <a:cubicBezTo>
                  <a:pt x="46" y="37"/>
                  <a:pt x="46" y="37"/>
                  <a:pt x="46" y="37"/>
                </a:cubicBezTo>
                <a:cubicBezTo>
                  <a:pt x="54" y="50"/>
                  <a:pt x="54" y="50"/>
                  <a:pt x="54" y="50"/>
                </a:cubicBezTo>
                <a:cubicBezTo>
                  <a:pt x="55" y="52"/>
                  <a:pt x="56" y="54"/>
                  <a:pt x="55" y="56"/>
                </a:cubicBezTo>
                <a:cubicBezTo>
                  <a:pt x="55" y="57"/>
                  <a:pt x="54" y="58"/>
                  <a:pt x="52" y="59"/>
                </a:cubicBezTo>
                <a:cubicBezTo>
                  <a:pt x="52" y="60"/>
                  <a:pt x="52" y="60"/>
                  <a:pt x="52" y="60"/>
                </a:cubicBezTo>
                <a:cubicBezTo>
                  <a:pt x="51" y="60"/>
                  <a:pt x="49" y="61"/>
                  <a:pt x="48" y="61"/>
                </a:cubicBezTo>
                <a:cubicBezTo>
                  <a:pt x="46" y="61"/>
                  <a:pt x="45" y="60"/>
                  <a:pt x="43" y="58"/>
                </a:cubicBezTo>
                <a:cubicBezTo>
                  <a:pt x="32" y="47"/>
                  <a:pt x="32" y="47"/>
                  <a:pt x="32" y="47"/>
                </a:cubicBezTo>
                <a:cubicBezTo>
                  <a:pt x="22" y="58"/>
                  <a:pt x="22" y="58"/>
                  <a:pt x="22" y="58"/>
                </a:cubicBezTo>
                <a:cubicBezTo>
                  <a:pt x="20" y="60"/>
                  <a:pt x="18" y="61"/>
                  <a:pt x="17" y="61"/>
                </a:cubicBezTo>
                <a:cubicBezTo>
                  <a:pt x="16" y="61"/>
                  <a:pt x="14" y="60"/>
                  <a:pt x="13" y="60"/>
                </a:cubicBezTo>
                <a:cubicBezTo>
                  <a:pt x="12" y="59"/>
                  <a:pt x="12" y="59"/>
                  <a:pt x="12" y="59"/>
                </a:cubicBezTo>
                <a:cubicBezTo>
                  <a:pt x="11" y="58"/>
                  <a:pt x="10" y="57"/>
                  <a:pt x="9" y="56"/>
                </a:cubicBezTo>
                <a:cubicBezTo>
                  <a:pt x="9" y="54"/>
                  <a:pt x="9" y="52"/>
                  <a:pt x="11" y="50"/>
                </a:cubicBezTo>
                <a:cubicBezTo>
                  <a:pt x="18" y="37"/>
                  <a:pt x="18" y="37"/>
                  <a:pt x="18" y="37"/>
                </a:cubicBezTo>
                <a:cubicBezTo>
                  <a:pt x="5" y="31"/>
                  <a:pt x="5" y="31"/>
                  <a:pt x="5" y="31"/>
                </a:cubicBezTo>
                <a:cubicBezTo>
                  <a:pt x="2" y="29"/>
                  <a:pt x="1" y="28"/>
                  <a:pt x="1" y="27"/>
                </a:cubicBezTo>
                <a:cubicBezTo>
                  <a:pt x="0" y="26"/>
                  <a:pt x="0" y="24"/>
                  <a:pt x="1" y="22"/>
                </a:cubicBezTo>
                <a:cubicBezTo>
                  <a:pt x="1" y="22"/>
                  <a:pt x="1" y="22"/>
                  <a:pt x="1" y="22"/>
                </a:cubicBezTo>
                <a:cubicBezTo>
                  <a:pt x="1" y="20"/>
                  <a:pt x="2" y="18"/>
                  <a:pt x="3" y="18"/>
                </a:cubicBezTo>
                <a:cubicBezTo>
                  <a:pt x="5" y="17"/>
                  <a:pt x="6" y="17"/>
                  <a:pt x="9" y="17"/>
                </a:cubicBezTo>
                <a:cubicBezTo>
                  <a:pt x="24" y="20"/>
                  <a:pt x="24" y="20"/>
                  <a:pt x="24" y="20"/>
                </a:cubicBezTo>
                <a:lnTo>
                  <a:pt x="26" y="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6"/>
          <p:cNvSpPr>
            <a:spLocks/>
          </p:cNvSpPr>
          <p:nvPr userDrawn="1"/>
        </p:nvSpPr>
        <p:spPr bwMode="auto">
          <a:xfrm>
            <a:off x="1828056" y="5070678"/>
            <a:ext cx="509315" cy="554783"/>
          </a:xfrm>
          <a:custGeom>
            <a:avLst/>
            <a:gdLst/>
            <a:ahLst/>
            <a:cxnLst>
              <a:cxn ang="0">
                <a:pos x="306" y="419"/>
              </a:cxn>
              <a:cxn ang="0">
                <a:pos x="363" y="378"/>
              </a:cxn>
              <a:cxn ang="0">
                <a:pos x="314" y="231"/>
              </a:cxn>
              <a:cxn ang="0">
                <a:pos x="294" y="233"/>
              </a:cxn>
              <a:cxn ang="0">
                <a:pos x="273" y="235"/>
              </a:cxn>
              <a:cxn ang="0">
                <a:pos x="261" y="241"/>
              </a:cxn>
              <a:cxn ang="0">
                <a:pos x="242" y="245"/>
              </a:cxn>
              <a:cxn ang="0">
                <a:pos x="227" y="250"/>
              </a:cxn>
              <a:cxn ang="0">
                <a:pos x="202" y="254"/>
              </a:cxn>
              <a:cxn ang="0">
                <a:pos x="168" y="199"/>
              </a:cxn>
              <a:cxn ang="0">
                <a:pos x="216" y="320"/>
              </a:cxn>
              <a:cxn ang="0">
                <a:pos x="199" y="338"/>
              </a:cxn>
              <a:cxn ang="0">
                <a:pos x="154" y="331"/>
              </a:cxn>
              <a:cxn ang="0">
                <a:pos x="158" y="337"/>
              </a:cxn>
              <a:cxn ang="0">
                <a:pos x="148" y="362"/>
              </a:cxn>
              <a:cxn ang="0">
                <a:pos x="178" y="3"/>
              </a:cxn>
              <a:cxn ang="0">
                <a:pos x="368" y="176"/>
              </a:cxn>
              <a:cxn ang="0">
                <a:pos x="353" y="190"/>
              </a:cxn>
              <a:cxn ang="0">
                <a:pos x="273" y="173"/>
              </a:cxn>
              <a:cxn ang="0">
                <a:pos x="161" y="102"/>
              </a:cxn>
              <a:cxn ang="0">
                <a:pos x="134" y="252"/>
              </a:cxn>
              <a:cxn ang="0">
                <a:pos x="118" y="273"/>
              </a:cxn>
              <a:cxn ang="0">
                <a:pos x="153" y="77"/>
              </a:cxn>
              <a:cxn ang="0">
                <a:pos x="298" y="159"/>
              </a:cxn>
              <a:cxn ang="0">
                <a:pos x="291" y="70"/>
              </a:cxn>
              <a:cxn ang="0">
                <a:pos x="31" y="191"/>
              </a:cxn>
              <a:cxn ang="0">
                <a:pos x="131" y="318"/>
              </a:cxn>
              <a:cxn ang="0">
                <a:pos x="180" y="304"/>
              </a:cxn>
              <a:cxn ang="0">
                <a:pos x="136" y="204"/>
              </a:cxn>
              <a:cxn ang="0">
                <a:pos x="193" y="177"/>
              </a:cxn>
              <a:cxn ang="0">
                <a:pos x="215" y="219"/>
              </a:cxn>
              <a:cxn ang="0">
                <a:pos x="246" y="217"/>
              </a:cxn>
              <a:cxn ang="0">
                <a:pos x="281" y="208"/>
              </a:cxn>
              <a:cxn ang="0">
                <a:pos x="333" y="213"/>
              </a:cxn>
              <a:cxn ang="0">
                <a:pos x="391" y="385"/>
              </a:cxn>
              <a:cxn ang="0">
                <a:pos x="324" y="425"/>
              </a:cxn>
            </a:cxnLst>
            <a:rect l="0" t="0" r="r" b="b"/>
            <a:pathLst>
              <a:path w="392" h="427">
                <a:moveTo>
                  <a:pt x="318" y="427"/>
                </a:moveTo>
                <a:cubicBezTo>
                  <a:pt x="313" y="427"/>
                  <a:pt x="308" y="424"/>
                  <a:pt x="306" y="419"/>
                </a:cubicBezTo>
                <a:cubicBezTo>
                  <a:pt x="303" y="412"/>
                  <a:pt x="306" y="404"/>
                  <a:pt x="313" y="401"/>
                </a:cubicBezTo>
                <a:cubicBezTo>
                  <a:pt x="363" y="378"/>
                  <a:pt x="363" y="378"/>
                  <a:pt x="363" y="378"/>
                </a:cubicBezTo>
                <a:cubicBezTo>
                  <a:pt x="351" y="267"/>
                  <a:pt x="339" y="255"/>
                  <a:pt x="323" y="239"/>
                </a:cubicBezTo>
                <a:cubicBezTo>
                  <a:pt x="320" y="237"/>
                  <a:pt x="317" y="234"/>
                  <a:pt x="314" y="231"/>
                </a:cubicBezTo>
                <a:cubicBezTo>
                  <a:pt x="311" y="228"/>
                  <a:pt x="308" y="225"/>
                  <a:pt x="304" y="225"/>
                </a:cubicBezTo>
                <a:cubicBezTo>
                  <a:pt x="300" y="225"/>
                  <a:pt x="296" y="230"/>
                  <a:pt x="294" y="233"/>
                </a:cubicBezTo>
                <a:cubicBezTo>
                  <a:pt x="292" y="236"/>
                  <a:pt x="288" y="238"/>
                  <a:pt x="284" y="239"/>
                </a:cubicBezTo>
                <a:cubicBezTo>
                  <a:pt x="280" y="239"/>
                  <a:pt x="276" y="238"/>
                  <a:pt x="273" y="235"/>
                </a:cubicBezTo>
                <a:cubicBezTo>
                  <a:pt x="272" y="233"/>
                  <a:pt x="270" y="232"/>
                  <a:pt x="270" y="232"/>
                </a:cubicBezTo>
                <a:cubicBezTo>
                  <a:pt x="267" y="233"/>
                  <a:pt x="263" y="238"/>
                  <a:pt x="261" y="241"/>
                </a:cubicBezTo>
                <a:cubicBezTo>
                  <a:pt x="259" y="244"/>
                  <a:pt x="256" y="246"/>
                  <a:pt x="252" y="247"/>
                </a:cubicBezTo>
                <a:cubicBezTo>
                  <a:pt x="248" y="248"/>
                  <a:pt x="245" y="247"/>
                  <a:pt x="242" y="245"/>
                </a:cubicBezTo>
                <a:cubicBezTo>
                  <a:pt x="234" y="240"/>
                  <a:pt x="231" y="240"/>
                  <a:pt x="231" y="240"/>
                </a:cubicBezTo>
                <a:cubicBezTo>
                  <a:pt x="229" y="241"/>
                  <a:pt x="228" y="247"/>
                  <a:pt x="227" y="250"/>
                </a:cubicBezTo>
                <a:cubicBezTo>
                  <a:pt x="227" y="256"/>
                  <a:pt x="222" y="261"/>
                  <a:pt x="216" y="262"/>
                </a:cubicBezTo>
                <a:cubicBezTo>
                  <a:pt x="210" y="263"/>
                  <a:pt x="204" y="260"/>
                  <a:pt x="202" y="254"/>
                </a:cubicBezTo>
                <a:cubicBezTo>
                  <a:pt x="177" y="199"/>
                  <a:pt x="177" y="199"/>
                  <a:pt x="177" y="199"/>
                </a:cubicBezTo>
                <a:cubicBezTo>
                  <a:pt x="174" y="198"/>
                  <a:pt x="171" y="198"/>
                  <a:pt x="168" y="199"/>
                </a:cubicBezTo>
                <a:cubicBezTo>
                  <a:pt x="166" y="200"/>
                  <a:pt x="164" y="203"/>
                  <a:pt x="163" y="205"/>
                </a:cubicBezTo>
                <a:cubicBezTo>
                  <a:pt x="216" y="320"/>
                  <a:pt x="216" y="320"/>
                  <a:pt x="216" y="320"/>
                </a:cubicBezTo>
                <a:cubicBezTo>
                  <a:pt x="219" y="325"/>
                  <a:pt x="218" y="331"/>
                  <a:pt x="214" y="335"/>
                </a:cubicBezTo>
                <a:cubicBezTo>
                  <a:pt x="210" y="339"/>
                  <a:pt x="204" y="340"/>
                  <a:pt x="199" y="338"/>
                </a:cubicBezTo>
                <a:cubicBezTo>
                  <a:pt x="199" y="338"/>
                  <a:pt x="191" y="335"/>
                  <a:pt x="167" y="329"/>
                </a:cubicBezTo>
                <a:cubicBezTo>
                  <a:pt x="160" y="327"/>
                  <a:pt x="155" y="329"/>
                  <a:pt x="154" y="331"/>
                </a:cubicBezTo>
                <a:cubicBezTo>
                  <a:pt x="153" y="333"/>
                  <a:pt x="153" y="334"/>
                  <a:pt x="154" y="335"/>
                </a:cubicBezTo>
                <a:cubicBezTo>
                  <a:pt x="158" y="337"/>
                  <a:pt x="158" y="337"/>
                  <a:pt x="158" y="337"/>
                </a:cubicBezTo>
                <a:cubicBezTo>
                  <a:pt x="163" y="341"/>
                  <a:pt x="165" y="347"/>
                  <a:pt x="163" y="353"/>
                </a:cubicBezTo>
                <a:cubicBezTo>
                  <a:pt x="161" y="359"/>
                  <a:pt x="154" y="363"/>
                  <a:pt x="148" y="362"/>
                </a:cubicBezTo>
                <a:cubicBezTo>
                  <a:pt x="67" y="344"/>
                  <a:pt x="8" y="274"/>
                  <a:pt x="5" y="192"/>
                </a:cubicBezTo>
                <a:cubicBezTo>
                  <a:pt x="0" y="92"/>
                  <a:pt x="78" y="7"/>
                  <a:pt x="178" y="3"/>
                </a:cubicBezTo>
                <a:cubicBezTo>
                  <a:pt x="227" y="0"/>
                  <a:pt x="273" y="17"/>
                  <a:pt x="309" y="50"/>
                </a:cubicBezTo>
                <a:cubicBezTo>
                  <a:pt x="345" y="83"/>
                  <a:pt x="366" y="128"/>
                  <a:pt x="368" y="176"/>
                </a:cubicBezTo>
                <a:cubicBezTo>
                  <a:pt x="368" y="180"/>
                  <a:pt x="366" y="183"/>
                  <a:pt x="364" y="186"/>
                </a:cubicBezTo>
                <a:cubicBezTo>
                  <a:pt x="361" y="189"/>
                  <a:pt x="357" y="190"/>
                  <a:pt x="353" y="190"/>
                </a:cubicBezTo>
                <a:cubicBezTo>
                  <a:pt x="285" y="185"/>
                  <a:pt x="285" y="185"/>
                  <a:pt x="285" y="185"/>
                </a:cubicBezTo>
                <a:cubicBezTo>
                  <a:pt x="279" y="184"/>
                  <a:pt x="274" y="179"/>
                  <a:pt x="273" y="173"/>
                </a:cubicBezTo>
                <a:cubicBezTo>
                  <a:pt x="270" y="145"/>
                  <a:pt x="252" y="120"/>
                  <a:pt x="227" y="107"/>
                </a:cubicBezTo>
                <a:cubicBezTo>
                  <a:pt x="206" y="97"/>
                  <a:pt x="183" y="95"/>
                  <a:pt x="161" y="102"/>
                </a:cubicBezTo>
                <a:cubicBezTo>
                  <a:pt x="139" y="109"/>
                  <a:pt x="121" y="124"/>
                  <a:pt x="111" y="145"/>
                </a:cubicBezTo>
                <a:cubicBezTo>
                  <a:pt x="92" y="181"/>
                  <a:pt x="102" y="226"/>
                  <a:pt x="134" y="252"/>
                </a:cubicBezTo>
                <a:cubicBezTo>
                  <a:pt x="140" y="256"/>
                  <a:pt x="141" y="265"/>
                  <a:pt x="137" y="270"/>
                </a:cubicBezTo>
                <a:cubicBezTo>
                  <a:pt x="132" y="276"/>
                  <a:pt x="124" y="277"/>
                  <a:pt x="118" y="273"/>
                </a:cubicBezTo>
                <a:cubicBezTo>
                  <a:pt x="76" y="239"/>
                  <a:pt x="63" y="181"/>
                  <a:pt x="87" y="133"/>
                </a:cubicBezTo>
                <a:cubicBezTo>
                  <a:pt x="101" y="106"/>
                  <a:pt x="124" y="86"/>
                  <a:pt x="153" y="77"/>
                </a:cubicBezTo>
                <a:cubicBezTo>
                  <a:pt x="182" y="67"/>
                  <a:pt x="212" y="70"/>
                  <a:pt x="239" y="83"/>
                </a:cubicBezTo>
                <a:cubicBezTo>
                  <a:pt x="269" y="99"/>
                  <a:pt x="290" y="126"/>
                  <a:pt x="298" y="159"/>
                </a:cubicBezTo>
                <a:cubicBezTo>
                  <a:pt x="340" y="162"/>
                  <a:pt x="340" y="162"/>
                  <a:pt x="340" y="162"/>
                </a:cubicBezTo>
                <a:cubicBezTo>
                  <a:pt x="335" y="127"/>
                  <a:pt x="318" y="94"/>
                  <a:pt x="291" y="70"/>
                </a:cubicBezTo>
                <a:cubicBezTo>
                  <a:pt x="260" y="42"/>
                  <a:pt x="221" y="27"/>
                  <a:pt x="179" y="29"/>
                </a:cubicBezTo>
                <a:cubicBezTo>
                  <a:pt x="94" y="33"/>
                  <a:pt x="28" y="105"/>
                  <a:pt x="31" y="191"/>
                </a:cubicBezTo>
                <a:cubicBezTo>
                  <a:pt x="34" y="252"/>
                  <a:pt x="72" y="305"/>
                  <a:pt x="127" y="327"/>
                </a:cubicBezTo>
                <a:cubicBezTo>
                  <a:pt x="128" y="324"/>
                  <a:pt x="129" y="321"/>
                  <a:pt x="131" y="318"/>
                </a:cubicBezTo>
                <a:cubicBezTo>
                  <a:pt x="139" y="304"/>
                  <a:pt x="155" y="298"/>
                  <a:pt x="174" y="303"/>
                </a:cubicBezTo>
                <a:cubicBezTo>
                  <a:pt x="176" y="303"/>
                  <a:pt x="178" y="304"/>
                  <a:pt x="180" y="304"/>
                </a:cubicBezTo>
                <a:cubicBezTo>
                  <a:pt x="137" y="212"/>
                  <a:pt x="137" y="212"/>
                  <a:pt x="137" y="212"/>
                </a:cubicBezTo>
                <a:cubicBezTo>
                  <a:pt x="136" y="210"/>
                  <a:pt x="136" y="207"/>
                  <a:pt x="136" y="204"/>
                </a:cubicBezTo>
                <a:cubicBezTo>
                  <a:pt x="136" y="202"/>
                  <a:pt x="140" y="183"/>
                  <a:pt x="156" y="175"/>
                </a:cubicBezTo>
                <a:cubicBezTo>
                  <a:pt x="163" y="172"/>
                  <a:pt x="176" y="169"/>
                  <a:pt x="193" y="177"/>
                </a:cubicBezTo>
                <a:cubicBezTo>
                  <a:pt x="195" y="179"/>
                  <a:pt x="198" y="181"/>
                  <a:pt x="199" y="184"/>
                </a:cubicBezTo>
                <a:cubicBezTo>
                  <a:pt x="215" y="219"/>
                  <a:pt x="215" y="219"/>
                  <a:pt x="215" y="219"/>
                </a:cubicBezTo>
                <a:cubicBezTo>
                  <a:pt x="216" y="218"/>
                  <a:pt x="218" y="217"/>
                  <a:pt x="219" y="216"/>
                </a:cubicBezTo>
                <a:cubicBezTo>
                  <a:pt x="227" y="213"/>
                  <a:pt x="236" y="213"/>
                  <a:pt x="246" y="217"/>
                </a:cubicBezTo>
                <a:cubicBezTo>
                  <a:pt x="251" y="212"/>
                  <a:pt x="258" y="207"/>
                  <a:pt x="267" y="206"/>
                </a:cubicBezTo>
                <a:cubicBezTo>
                  <a:pt x="270" y="205"/>
                  <a:pt x="275" y="206"/>
                  <a:pt x="281" y="208"/>
                </a:cubicBezTo>
                <a:cubicBezTo>
                  <a:pt x="286" y="203"/>
                  <a:pt x="293" y="199"/>
                  <a:pt x="302" y="198"/>
                </a:cubicBezTo>
                <a:cubicBezTo>
                  <a:pt x="310" y="198"/>
                  <a:pt x="322" y="200"/>
                  <a:pt x="333" y="213"/>
                </a:cubicBezTo>
                <a:cubicBezTo>
                  <a:pt x="336" y="215"/>
                  <a:pt x="339" y="218"/>
                  <a:pt x="341" y="220"/>
                </a:cubicBezTo>
                <a:cubicBezTo>
                  <a:pt x="362" y="240"/>
                  <a:pt x="378" y="256"/>
                  <a:pt x="391" y="385"/>
                </a:cubicBezTo>
                <a:cubicBezTo>
                  <a:pt x="392" y="390"/>
                  <a:pt x="388" y="396"/>
                  <a:pt x="383" y="398"/>
                </a:cubicBezTo>
                <a:cubicBezTo>
                  <a:pt x="324" y="425"/>
                  <a:pt x="324" y="425"/>
                  <a:pt x="324" y="425"/>
                </a:cubicBezTo>
                <a:cubicBezTo>
                  <a:pt x="322" y="426"/>
                  <a:pt x="320" y="427"/>
                  <a:pt x="318" y="4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6"/>
          <p:cNvSpPr>
            <a:spLocks/>
          </p:cNvSpPr>
          <p:nvPr userDrawn="1"/>
        </p:nvSpPr>
        <p:spPr bwMode="auto">
          <a:xfrm>
            <a:off x="6935213" y="3718379"/>
            <a:ext cx="544462" cy="353600"/>
          </a:xfrm>
          <a:custGeom>
            <a:avLst/>
            <a:gdLst/>
            <a:ahLst/>
            <a:cxnLst>
              <a:cxn ang="0">
                <a:pos x="175" y="236"/>
              </a:cxn>
              <a:cxn ang="0">
                <a:pos x="157" y="291"/>
              </a:cxn>
              <a:cxn ang="0">
                <a:pos x="0" y="278"/>
              </a:cxn>
              <a:cxn ang="0">
                <a:pos x="36" y="141"/>
              </a:cxn>
              <a:cxn ang="0">
                <a:pos x="27" y="80"/>
              </a:cxn>
              <a:cxn ang="0">
                <a:pos x="103" y="1"/>
              </a:cxn>
              <a:cxn ang="0">
                <a:pos x="182" y="77"/>
              </a:cxn>
              <a:cxn ang="0">
                <a:pos x="182" y="167"/>
              </a:cxn>
              <a:cxn ang="0">
                <a:pos x="219" y="182"/>
              </a:cxn>
              <a:cxn ang="0">
                <a:pos x="180" y="194"/>
              </a:cxn>
              <a:cxn ang="0">
                <a:pos x="119" y="141"/>
              </a:cxn>
              <a:cxn ang="0">
                <a:pos x="155" y="77"/>
              </a:cxn>
              <a:cxn ang="0">
                <a:pos x="104" y="27"/>
              </a:cxn>
              <a:cxn ang="0">
                <a:pos x="54" y="79"/>
              </a:cxn>
              <a:cxn ang="0">
                <a:pos x="86" y="125"/>
              </a:cxn>
              <a:cxn ang="0">
                <a:pos x="81" y="151"/>
              </a:cxn>
              <a:cxn ang="0">
                <a:pos x="55" y="160"/>
              </a:cxn>
              <a:cxn ang="0">
                <a:pos x="147" y="264"/>
              </a:cxn>
              <a:cxn ang="0">
                <a:pos x="146" y="216"/>
              </a:cxn>
              <a:cxn ang="0">
                <a:pos x="221" y="210"/>
              </a:cxn>
              <a:cxn ang="0">
                <a:pos x="291" y="210"/>
              </a:cxn>
              <a:cxn ang="0">
                <a:pos x="303" y="229"/>
              </a:cxn>
              <a:cxn ang="0">
                <a:pos x="421" y="264"/>
              </a:cxn>
              <a:cxn ang="0">
                <a:pos x="373" y="151"/>
              </a:cxn>
              <a:cxn ang="0">
                <a:pos x="354" y="140"/>
              </a:cxn>
              <a:cxn ang="0">
                <a:pos x="366" y="124"/>
              </a:cxn>
              <a:cxn ang="0">
                <a:pos x="380" y="43"/>
              </a:cxn>
              <a:cxn ang="0">
                <a:pos x="308" y="42"/>
              </a:cxn>
              <a:cxn ang="0">
                <a:pos x="322" y="124"/>
              </a:cxn>
              <a:cxn ang="0">
                <a:pos x="327" y="145"/>
              </a:cxn>
              <a:cxn ang="0">
                <a:pos x="243" y="195"/>
              </a:cxn>
              <a:cxn ang="0">
                <a:pos x="242" y="169"/>
              </a:cxn>
              <a:cxn ang="0">
                <a:pos x="300" y="143"/>
              </a:cxn>
              <a:cxn ang="0">
                <a:pos x="289" y="22"/>
              </a:cxn>
              <a:cxn ang="0">
                <a:pos x="399" y="24"/>
              </a:cxn>
              <a:cxn ang="0">
                <a:pos x="399" y="131"/>
              </a:cxn>
              <a:cxn ang="0">
                <a:pos x="444" y="225"/>
              </a:cxn>
              <a:cxn ang="0">
                <a:pos x="434" y="291"/>
              </a:cxn>
              <a:cxn ang="0">
                <a:pos x="278" y="283"/>
              </a:cxn>
              <a:cxn ang="0">
                <a:pos x="227" y="236"/>
              </a:cxn>
            </a:cxnLst>
            <a:rect l="0" t="0" r="r" b="b"/>
            <a:pathLst>
              <a:path w="448" h="291">
                <a:moveTo>
                  <a:pt x="221" y="236"/>
                </a:moveTo>
                <a:cubicBezTo>
                  <a:pt x="175" y="236"/>
                  <a:pt x="175" y="236"/>
                  <a:pt x="175" y="236"/>
                </a:cubicBezTo>
                <a:cubicBezTo>
                  <a:pt x="178" y="260"/>
                  <a:pt x="170" y="281"/>
                  <a:pt x="169" y="283"/>
                </a:cubicBezTo>
                <a:cubicBezTo>
                  <a:pt x="167" y="288"/>
                  <a:pt x="163" y="291"/>
                  <a:pt x="157" y="291"/>
                </a:cubicBezTo>
                <a:cubicBezTo>
                  <a:pt x="14" y="291"/>
                  <a:pt x="14" y="291"/>
                  <a:pt x="14" y="291"/>
                </a:cubicBezTo>
                <a:cubicBezTo>
                  <a:pt x="6" y="291"/>
                  <a:pt x="0" y="285"/>
                  <a:pt x="0" y="278"/>
                </a:cubicBezTo>
                <a:cubicBezTo>
                  <a:pt x="0" y="277"/>
                  <a:pt x="0" y="253"/>
                  <a:pt x="4" y="225"/>
                </a:cubicBezTo>
                <a:cubicBezTo>
                  <a:pt x="9" y="185"/>
                  <a:pt x="20" y="157"/>
                  <a:pt x="36" y="141"/>
                </a:cubicBezTo>
                <a:cubicBezTo>
                  <a:pt x="40" y="137"/>
                  <a:pt x="44" y="134"/>
                  <a:pt x="48" y="131"/>
                </a:cubicBezTo>
                <a:cubicBezTo>
                  <a:pt x="35" y="118"/>
                  <a:pt x="27" y="99"/>
                  <a:pt x="27" y="80"/>
                </a:cubicBezTo>
                <a:cubicBezTo>
                  <a:pt x="27" y="59"/>
                  <a:pt x="34" y="39"/>
                  <a:pt x="49" y="24"/>
                </a:cubicBezTo>
                <a:cubicBezTo>
                  <a:pt x="63" y="9"/>
                  <a:pt x="82" y="1"/>
                  <a:pt x="103" y="1"/>
                </a:cubicBezTo>
                <a:cubicBezTo>
                  <a:pt x="124" y="0"/>
                  <a:pt x="143" y="8"/>
                  <a:pt x="158" y="22"/>
                </a:cubicBezTo>
                <a:cubicBezTo>
                  <a:pt x="173" y="37"/>
                  <a:pt x="182" y="56"/>
                  <a:pt x="182" y="77"/>
                </a:cubicBezTo>
                <a:cubicBezTo>
                  <a:pt x="183" y="103"/>
                  <a:pt x="169" y="128"/>
                  <a:pt x="148" y="142"/>
                </a:cubicBezTo>
                <a:cubicBezTo>
                  <a:pt x="151" y="150"/>
                  <a:pt x="161" y="166"/>
                  <a:pt x="182" y="167"/>
                </a:cubicBezTo>
                <a:cubicBezTo>
                  <a:pt x="196" y="168"/>
                  <a:pt x="206" y="168"/>
                  <a:pt x="206" y="168"/>
                </a:cubicBezTo>
                <a:cubicBezTo>
                  <a:pt x="213" y="169"/>
                  <a:pt x="219" y="175"/>
                  <a:pt x="219" y="182"/>
                </a:cubicBezTo>
                <a:cubicBezTo>
                  <a:pt x="218" y="190"/>
                  <a:pt x="212" y="195"/>
                  <a:pt x="205" y="195"/>
                </a:cubicBezTo>
                <a:cubicBezTo>
                  <a:pt x="205" y="195"/>
                  <a:pt x="195" y="195"/>
                  <a:pt x="180" y="194"/>
                </a:cubicBezTo>
                <a:cubicBezTo>
                  <a:pt x="143" y="191"/>
                  <a:pt x="125" y="161"/>
                  <a:pt x="121" y="145"/>
                </a:cubicBezTo>
                <a:cubicBezTo>
                  <a:pt x="119" y="141"/>
                  <a:pt x="119" y="141"/>
                  <a:pt x="119" y="141"/>
                </a:cubicBezTo>
                <a:cubicBezTo>
                  <a:pt x="117" y="134"/>
                  <a:pt x="120" y="127"/>
                  <a:pt x="126" y="124"/>
                </a:cubicBezTo>
                <a:cubicBezTo>
                  <a:pt x="144" y="116"/>
                  <a:pt x="156" y="97"/>
                  <a:pt x="155" y="77"/>
                </a:cubicBezTo>
                <a:cubicBezTo>
                  <a:pt x="155" y="64"/>
                  <a:pt x="150" y="51"/>
                  <a:pt x="140" y="42"/>
                </a:cubicBezTo>
                <a:cubicBezTo>
                  <a:pt x="130" y="32"/>
                  <a:pt x="117" y="27"/>
                  <a:pt x="104" y="27"/>
                </a:cubicBezTo>
                <a:cubicBezTo>
                  <a:pt x="90" y="28"/>
                  <a:pt x="77" y="33"/>
                  <a:pt x="68" y="43"/>
                </a:cubicBezTo>
                <a:cubicBezTo>
                  <a:pt x="59" y="53"/>
                  <a:pt x="53" y="66"/>
                  <a:pt x="54" y="79"/>
                </a:cubicBezTo>
                <a:cubicBezTo>
                  <a:pt x="54" y="98"/>
                  <a:pt x="65" y="115"/>
                  <a:pt x="82" y="124"/>
                </a:cubicBezTo>
                <a:cubicBezTo>
                  <a:pt x="86" y="125"/>
                  <a:pt x="86" y="125"/>
                  <a:pt x="86" y="125"/>
                </a:cubicBezTo>
                <a:cubicBezTo>
                  <a:pt x="92" y="128"/>
                  <a:pt x="95" y="134"/>
                  <a:pt x="94" y="140"/>
                </a:cubicBezTo>
                <a:cubicBezTo>
                  <a:pt x="93" y="147"/>
                  <a:pt x="87" y="151"/>
                  <a:pt x="81" y="151"/>
                </a:cubicBezTo>
                <a:cubicBezTo>
                  <a:pt x="74" y="151"/>
                  <a:pt x="74" y="151"/>
                  <a:pt x="74" y="151"/>
                </a:cubicBezTo>
                <a:cubicBezTo>
                  <a:pt x="67" y="151"/>
                  <a:pt x="61" y="154"/>
                  <a:pt x="55" y="160"/>
                </a:cubicBezTo>
                <a:cubicBezTo>
                  <a:pt x="34" y="181"/>
                  <a:pt x="28" y="234"/>
                  <a:pt x="27" y="264"/>
                </a:cubicBezTo>
                <a:cubicBezTo>
                  <a:pt x="147" y="264"/>
                  <a:pt x="147" y="264"/>
                  <a:pt x="147" y="264"/>
                </a:cubicBezTo>
                <a:cubicBezTo>
                  <a:pt x="149" y="255"/>
                  <a:pt x="151" y="241"/>
                  <a:pt x="145" y="229"/>
                </a:cubicBezTo>
                <a:cubicBezTo>
                  <a:pt x="143" y="225"/>
                  <a:pt x="143" y="220"/>
                  <a:pt x="146" y="216"/>
                </a:cubicBezTo>
                <a:cubicBezTo>
                  <a:pt x="148" y="212"/>
                  <a:pt x="152" y="210"/>
                  <a:pt x="157" y="210"/>
                </a:cubicBezTo>
                <a:cubicBezTo>
                  <a:pt x="221" y="210"/>
                  <a:pt x="221" y="210"/>
                  <a:pt x="221" y="210"/>
                </a:cubicBezTo>
                <a:cubicBezTo>
                  <a:pt x="227" y="210"/>
                  <a:pt x="227" y="210"/>
                  <a:pt x="227" y="210"/>
                </a:cubicBezTo>
                <a:cubicBezTo>
                  <a:pt x="291" y="210"/>
                  <a:pt x="291" y="210"/>
                  <a:pt x="291" y="210"/>
                </a:cubicBezTo>
                <a:cubicBezTo>
                  <a:pt x="295" y="210"/>
                  <a:pt x="299" y="212"/>
                  <a:pt x="302" y="216"/>
                </a:cubicBezTo>
                <a:cubicBezTo>
                  <a:pt x="304" y="220"/>
                  <a:pt x="305" y="225"/>
                  <a:pt x="303" y="229"/>
                </a:cubicBezTo>
                <a:cubicBezTo>
                  <a:pt x="297" y="241"/>
                  <a:pt x="299" y="256"/>
                  <a:pt x="301" y="264"/>
                </a:cubicBezTo>
                <a:cubicBezTo>
                  <a:pt x="421" y="264"/>
                  <a:pt x="421" y="264"/>
                  <a:pt x="421" y="264"/>
                </a:cubicBezTo>
                <a:cubicBezTo>
                  <a:pt x="419" y="234"/>
                  <a:pt x="413" y="181"/>
                  <a:pt x="392" y="160"/>
                </a:cubicBezTo>
                <a:cubicBezTo>
                  <a:pt x="387" y="154"/>
                  <a:pt x="381" y="151"/>
                  <a:pt x="373" y="151"/>
                </a:cubicBezTo>
                <a:cubicBezTo>
                  <a:pt x="367" y="151"/>
                  <a:pt x="367" y="151"/>
                  <a:pt x="367" y="151"/>
                </a:cubicBezTo>
                <a:cubicBezTo>
                  <a:pt x="360" y="151"/>
                  <a:pt x="355" y="147"/>
                  <a:pt x="354" y="140"/>
                </a:cubicBezTo>
                <a:cubicBezTo>
                  <a:pt x="353" y="134"/>
                  <a:pt x="356" y="128"/>
                  <a:pt x="362" y="126"/>
                </a:cubicBezTo>
                <a:cubicBezTo>
                  <a:pt x="366" y="124"/>
                  <a:pt x="366" y="124"/>
                  <a:pt x="366" y="124"/>
                </a:cubicBezTo>
                <a:cubicBezTo>
                  <a:pt x="383" y="115"/>
                  <a:pt x="394" y="98"/>
                  <a:pt x="394" y="79"/>
                </a:cubicBezTo>
                <a:cubicBezTo>
                  <a:pt x="394" y="66"/>
                  <a:pt x="389" y="53"/>
                  <a:pt x="380" y="43"/>
                </a:cubicBezTo>
                <a:cubicBezTo>
                  <a:pt x="370" y="33"/>
                  <a:pt x="358" y="28"/>
                  <a:pt x="344" y="27"/>
                </a:cubicBezTo>
                <a:cubicBezTo>
                  <a:pt x="330" y="27"/>
                  <a:pt x="318" y="32"/>
                  <a:pt x="308" y="42"/>
                </a:cubicBezTo>
                <a:cubicBezTo>
                  <a:pt x="298" y="51"/>
                  <a:pt x="292" y="64"/>
                  <a:pt x="292" y="77"/>
                </a:cubicBezTo>
                <a:cubicBezTo>
                  <a:pt x="292" y="97"/>
                  <a:pt x="303" y="116"/>
                  <a:pt x="322" y="124"/>
                </a:cubicBezTo>
                <a:cubicBezTo>
                  <a:pt x="328" y="127"/>
                  <a:pt x="331" y="134"/>
                  <a:pt x="328" y="141"/>
                </a:cubicBezTo>
                <a:cubicBezTo>
                  <a:pt x="327" y="145"/>
                  <a:pt x="327" y="145"/>
                  <a:pt x="327" y="145"/>
                </a:cubicBezTo>
                <a:cubicBezTo>
                  <a:pt x="323" y="162"/>
                  <a:pt x="305" y="192"/>
                  <a:pt x="267" y="194"/>
                </a:cubicBezTo>
                <a:cubicBezTo>
                  <a:pt x="253" y="195"/>
                  <a:pt x="243" y="195"/>
                  <a:pt x="243" y="195"/>
                </a:cubicBezTo>
                <a:cubicBezTo>
                  <a:pt x="235" y="196"/>
                  <a:pt x="229" y="190"/>
                  <a:pt x="229" y="183"/>
                </a:cubicBezTo>
                <a:cubicBezTo>
                  <a:pt x="229" y="175"/>
                  <a:pt x="234" y="169"/>
                  <a:pt x="242" y="169"/>
                </a:cubicBezTo>
                <a:cubicBezTo>
                  <a:pt x="242" y="169"/>
                  <a:pt x="251" y="168"/>
                  <a:pt x="266" y="167"/>
                </a:cubicBezTo>
                <a:cubicBezTo>
                  <a:pt x="287" y="166"/>
                  <a:pt x="296" y="150"/>
                  <a:pt x="300" y="143"/>
                </a:cubicBezTo>
                <a:cubicBezTo>
                  <a:pt x="278" y="128"/>
                  <a:pt x="265" y="103"/>
                  <a:pt x="266" y="77"/>
                </a:cubicBezTo>
                <a:cubicBezTo>
                  <a:pt x="266" y="56"/>
                  <a:pt x="274" y="37"/>
                  <a:pt x="289" y="22"/>
                </a:cubicBezTo>
                <a:cubicBezTo>
                  <a:pt x="304" y="8"/>
                  <a:pt x="324" y="0"/>
                  <a:pt x="344" y="1"/>
                </a:cubicBezTo>
                <a:cubicBezTo>
                  <a:pt x="365" y="1"/>
                  <a:pt x="384" y="10"/>
                  <a:pt x="399" y="24"/>
                </a:cubicBezTo>
                <a:cubicBezTo>
                  <a:pt x="413" y="39"/>
                  <a:pt x="421" y="59"/>
                  <a:pt x="421" y="80"/>
                </a:cubicBezTo>
                <a:cubicBezTo>
                  <a:pt x="420" y="99"/>
                  <a:pt x="412" y="118"/>
                  <a:pt x="399" y="131"/>
                </a:cubicBezTo>
                <a:cubicBezTo>
                  <a:pt x="404" y="134"/>
                  <a:pt x="408" y="137"/>
                  <a:pt x="411" y="141"/>
                </a:cubicBezTo>
                <a:cubicBezTo>
                  <a:pt x="428" y="157"/>
                  <a:pt x="438" y="186"/>
                  <a:pt x="444" y="225"/>
                </a:cubicBezTo>
                <a:cubicBezTo>
                  <a:pt x="448" y="253"/>
                  <a:pt x="447" y="277"/>
                  <a:pt x="447" y="278"/>
                </a:cubicBezTo>
                <a:cubicBezTo>
                  <a:pt x="447" y="285"/>
                  <a:pt x="441" y="291"/>
                  <a:pt x="434" y="291"/>
                </a:cubicBezTo>
                <a:cubicBezTo>
                  <a:pt x="291" y="291"/>
                  <a:pt x="291" y="291"/>
                  <a:pt x="291" y="291"/>
                </a:cubicBezTo>
                <a:cubicBezTo>
                  <a:pt x="285" y="291"/>
                  <a:pt x="280" y="288"/>
                  <a:pt x="278" y="283"/>
                </a:cubicBezTo>
                <a:cubicBezTo>
                  <a:pt x="278" y="282"/>
                  <a:pt x="269" y="260"/>
                  <a:pt x="273" y="236"/>
                </a:cubicBezTo>
                <a:cubicBezTo>
                  <a:pt x="227" y="236"/>
                  <a:pt x="227" y="236"/>
                  <a:pt x="227" y="236"/>
                </a:cubicBezTo>
                <a:lnTo>
                  <a:pt x="221" y="23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009530"/>
              </a:solidFill>
            </a:endParaRPr>
          </a:p>
        </p:txBody>
      </p:sp>
      <p:sp>
        <p:nvSpPr>
          <p:cNvPr id="197" name="Freeform 9"/>
          <p:cNvSpPr>
            <a:spLocks/>
          </p:cNvSpPr>
          <p:nvPr userDrawn="1"/>
        </p:nvSpPr>
        <p:spPr bwMode="auto">
          <a:xfrm>
            <a:off x="447676" y="5857905"/>
            <a:ext cx="69731" cy="331422"/>
          </a:xfrm>
          <a:custGeom>
            <a:avLst/>
            <a:gdLst/>
            <a:ahLst/>
            <a:cxnLst>
              <a:cxn ang="0">
                <a:pos x="59" y="400"/>
              </a:cxn>
              <a:cxn ang="0">
                <a:pos x="50" y="380"/>
              </a:cxn>
              <a:cxn ang="0">
                <a:pos x="50" y="247"/>
              </a:cxn>
              <a:cxn ang="0">
                <a:pos x="34" y="213"/>
              </a:cxn>
              <a:cxn ang="0">
                <a:pos x="50" y="180"/>
              </a:cxn>
              <a:cxn ang="0">
                <a:pos x="50" y="46"/>
              </a:cxn>
              <a:cxn ang="0">
                <a:pos x="59" y="26"/>
              </a:cxn>
              <a:cxn ang="0">
                <a:pos x="72" y="13"/>
              </a:cxn>
              <a:cxn ang="0">
                <a:pos x="59" y="0"/>
              </a:cxn>
              <a:cxn ang="0">
                <a:pos x="23" y="46"/>
              </a:cxn>
              <a:cxn ang="0">
                <a:pos x="23" y="180"/>
              </a:cxn>
              <a:cxn ang="0">
                <a:pos x="6" y="202"/>
              </a:cxn>
              <a:cxn ang="0">
                <a:pos x="0" y="213"/>
              </a:cxn>
              <a:cxn ang="0">
                <a:pos x="6" y="224"/>
              </a:cxn>
              <a:cxn ang="0">
                <a:pos x="23" y="247"/>
              </a:cxn>
              <a:cxn ang="0">
                <a:pos x="23" y="380"/>
              </a:cxn>
              <a:cxn ang="0">
                <a:pos x="59" y="427"/>
              </a:cxn>
              <a:cxn ang="0">
                <a:pos x="72" y="414"/>
              </a:cxn>
              <a:cxn ang="0">
                <a:pos x="59" y="400"/>
              </a:cxn>
            </a:cxnLst>
            <a:rect l="0" t="0" r="r" b="b"/>
            <a:pathLst>
              <a:path w="72" h="427">
                <a:moveTo>
                  <a:pt x="59" y="400"/>
                </a:moveTo>
                <a:cubicBezTo>
                  <a:pt x="56" y="400"/>
                  <a:pt x="50" y="393"/>
                  <a:pt x="50" y="380"/>
                </a:cubicBezTo>
                <a:cubicBezTo>
                  <a:pt x="50" y="247"/>
                  <a:pt x="50" y="247"/>
                  <a:pt x="50" y="247"/>
                </a:cubicBezTo>
                <a:cubicBezTo>
                  <a:pt x="50" y="233"/>
                  <a:pt x="42" y="221"/>
                  <a:pt x="34" y="213"/>
                </a:cubicBezTo>
                <a:cubicBezTo>
                  <a:pt x="42" y="205"/>
                  <a:pt x="50" y="194"/>
                  <a:pt x="50" y="180"/>
                </a:cubicBezTo>
                <a:cubicBezTo>
                  <a:pt x="50" y="46"/>
                  <a:pt x="50" y="46"/>
                  <a:pt x="50" y="46"/>
                </a:cubicBezTo>
                <a:cubicBezTo>
                  <a:pt x="50" y="34"/>
                  <a:pt x="56" y="26"/>
                  <a:pt x="59" y="26"/>
                </a:cubicBezTo>
                <a:cubicBezTo>
                  <a:pt x="66" y="26"/>
                  <a:pt x="72" y="20"/>
                  <a:pt x="72" y="13"/>
                </a:cubicBezTo>
                <a:cubicBezTo>
                  <a:pt x="72" y="6"/>
                  <a:pt x="66" y="0"/>
                  <a:pt x="59" y="0"/>
                </a:cubicBezTo>
                <a:cubicBezTo>
                  <a:pt x="39" y="0"/>
                  <a:pt x="23" y="20"/>
                  <a:pt x="23" y="46"/>
                </a:cubicBezTo>
                <a:cubicBezTo>
                  <a:pt x="23" y="180"/>
                  <a:pt x="23" y="180"/>
                  <a:pt x="23" y="180"/>
                </a:cubicBezTo>
                <a:cubicBezTo>
                  <a:pt x="23" y="188"/>
                  <a:pt x="12" y="199"/>
                  <a:pt x="6" y="202"/>
                </a:cubicBezTo>
                <a:cubicBezTo>
                  <a:pt x="3" y="205"/>
                  <a:pt x="0" y="209"/>
                  <a:pt x="0" y="213"/>
                </a:cubicBezTo>
                <a:cubicBezTo>
                  <a:pt x="0" y="218"/>
                  <a:pt x="3" y="222"/>
                  <a:pt x="6" y="224"/>
                </a:cubicBezTo>
                <a:cubicBezTo>
                  <a:pt x="12" y="228"/>
                  <a:pt x="23" y="238"/>
                  <a:pt x="23" y="247"/>
                </a:cubicBezTo>
                <a:cubicBezTo>
                  <a:pt x="23" y="380"/>
                  <a:pt x="23" y="380"/>
                  <a:pt x="23" y="380"/>
                </a:cubicBezTo>
                <a:cubicBezTo>
                  <a:pt x="23" y="407"/>
                  <a:pt x="39" y="427"/>
                  <a:pt x="59" y="427"/>
                </a:cubicBezTo>
                <a:cubicBezTo>
                  <a:pt x="66" y="427"/>
                  <a:pt x="72" y="421"/>
                  <a:pt x="72" y="414"/>
                </a:cubicBezTo>
                <a:cubicBezTo>
                  <a:pt x="72" y="406"/>
                  <a:pt x="66" y="400"/>
                  <a:pt x="59" y="40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13"/>
          <p:cNvSpPr>
            <a:spLocks/>
          </p:cNvSpPr>
          <p:nvPr userDrawn="1"/>
        </p:nvSpPr>
        <p:spPr bwMode="auto">
          <a:xfrm>
            <a:off x="611747" y="5857905"/>
            <a:ext cx="72465" cy="331422"/>
          </a:xfrm>
          <a:custGeom>
            <a:avLst/>
            <a:gdLst/>
            <a:ahLst/>
            <a:cxnLst>
              <a:cxn ang="0">
                <a:pos x="72" y="214"/>
              </a:cxn>
              <a:cxn ang="0">
                <a:pos x="66" y="202"/>
              </a:cxn>
              <a:cxn ang="0">
                <a:pos x="50" y="180"/>
              </a:cxn>
              <a:cxn ang="0">
                <a:pos x="50" y="46"/>
              </a:cxn>
              <a:cxn ang="0">
                <a:pos x="14" y="0"/>
              </a:cxn>
              <a:cxn ang="0">
                <a:pos x="0" y="13"/>
              </a:cxn>
              <a:cxn ang="0">
                <a:pos x="14" y="26"/>
              </a:cxn>
              <a:cxn ang="0">
                <a:pos x="23" y="46"/>
              </a:cxn>
              <a:cxn ang="0">
                <a:pos x="23" y="180"/>
              </a:cxn>
              <a:cxn ang="0">
                <a:pos x="39" y="213"/>
              </a:cxn>
              <a:cxn ang="0">
                <a:pos x="23" y="247"/>
              </a:cxn>
              <a:cxn ang="0">
                <a:pos x="23" y="380"/>
              </a:cxn>
              <a:cxn ang="0">
                <a:pos x="14" y="400"/>
              </a:cxn>
              <a:cxn ang="0">
                <a:pos x="0" y="414"/>
              </a:cxn>
              <a:cxn ang="0">
                <a:pos x="14" y="427"/>
              </a:cxn>
              <a:cxn ang="0">
                <a:pos x="50" y="380"/>
              </a:cxn>
              <a:cxn ang="0">
                <a:pos x="50" y="247"/>
              </a:cxn>
              <a:cxn ang="0">
                <a:pos x="66" y="224"/>
              </a:cxn>
              <a:cxn ang="0">
                <a:pos x="65" y="225"/>
              </a:cxn>
              <a:cxn ang="0">
                <a:pos x="72" y="214"/>
              </a:cxn>
            </a:cxnLst>
            <a:rect l="0" t="0" r="r" b="b"/>
            <a:pathLst>
              <a:path w="73" h="427">
                <a:moveTo>
                  <a:pt x="72" y="214"/>
                </a:moveTo>
                <a:cubicBezTo>
                  <a:pt x="73" y="209"/>
                  <a:pt x="70" y="205"/>
                  <a:pt x="66" y="202"/>
                </a:cubicBezTo>
                <a:cubicBezTo>
                  <a:pt x="61" y="199"/>
                  <a:pt x="50" y="188"/>
                  <a:pt x="50" y="180"/>
                </a:cubicBezTo>
                <a:cubicBezTo>
                  <a:pt x="50" y="46"/>
                  <a:pt x="50" y="46"/>
                  <a:pt x="50" y="46"/>
                </a:cubicBezTo>
                <a:cubicBezTo>
                  <a:pt x="50" y="20"/>
                  <a:pt x="34" y="0"/>
                  <a:pt x="14" y="0"/>
                </a:cubicBezTo>
                <a:cubicBezTo>
                  <a:pt x="6" y="0"/>
                  <a:pt x="0" y="6"/>
                  <a:pt x="0" y="13"/>
                </a:cubicBezTo>
                <a:cubicBezTo>
                  <a:pt x="0" y="20"/>
                  <a:pt x="6" y="26"/>
                  <a:pt x="14" y="26"/>
                </a:cubicBezTo>
                <a:cubicBezTo>
                  <a:pt x="17" y="26"/>
                  <a:pt x="23" y="34"/>
                  <a:pt x="23" y="46"/>
                </a:cubicBezTo>
                <a:cubicBezTo>
                  <a:pt x="23" y="180"/>
                  <a:pt x="23" y="180"/>
                  <a:pt x="23" y="180"/>
                </a:cubicBezTo>
                <a:cubicBezTo>
                  <a:pt x="23" y="194"/>
                  <a:pt x="31" y="205"/>
                  <a:pt x="39" y="213"/>
                </a:cubicBezTo>
                <a:cubicBezTo>
                  <a:pt x="31" y="221"/>
                  <a:pt x="23" y="233"/>
                  <a:pt x="23" y="247"/>
                </a:cubicBezTo>
                <a:cubicBezTo>
                  <a:pt x="23" y="380"/>
                  <a:pt x="23" y="380"/>
                  <a:pt x="23" y="380"/>
                </a:cubicBezTo>
                <a:cubicBezTo>
                  <a:pt x="23" y="393"/>
                  <a:pt x="17" y="400"/>
                  <a:pt x="14" y="400"/>
                </a:cubicBezTo>
                <a:cubicBezTo>
                  <a:pt x="6" y="400"/>
                  <a:pt x="0" y="406"/>
                  <a:pt x="0" y="414"/>
                </a:cubicBezTo>
                <a:cubicBezTo>
                  <a:pt x="0" y="421"/>
                  <a:pt x="6" y="427"/>
                  <a:pt x="14" y="427"/>
                </a:cubicBezTo>
                <a:cubicBezTo>
                  <a:pt x="34" y="427"/>
                  <a:pt x="50" y="407"/>
                  <a:pt x="50" y="380"/>
                </a:cubicBezTo>
                <a:cubicBezTo>
                  <a:pt x="50" y="247"/>
                  <a:pt x="50" y="247"/>
                  <a:pt x="50" y="247"/>
                </a:cubicBezTo>
                <a:cubicBezTo>
                  <a:pt x="50" y="238"/>
                  <a:pt x="61" y="228"/>
                  <a:pt x="66" y="224"/>
                </a:cubicBezTo>
                <a:cubicBezTo>
                  <a:pt x="66" y="225"/>
                  <a:pt x="65" y="225"/>
                  <a:pt x="65" y="225"/>
                </a:cubicBezTo>
                <a:cubicBezTo>
                  <a:pt x="69" y="223"/>
                  <a:pt x="72" y="219"/>
                  <a:pt x="72" y="21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TextBox 198"/>
          <p:cNvSpPr txBox="1"/>
          <p:nvPr userDrawn="1"/>
        </p:nvSpPr>
        <p:spPr>
          <a:xfrm>
            <a:off x="608013" y="6345952"/>
            <a:ext cx="2839902" cy="123111"/>
          </a:xfrm>
          <a:prstGeom prst="rect">
            <a:avLst/>
          </a:prstGeom>
          <a:noFill/>
        </p:spPr>
        <p:txBody>
          <a:bodyPr wrap="square" lIns="0" tIns="0" rIns="0" bIns="0" rtlCol="0" anchor="b" anchorCtr="0">
            <a:spAutoFit/>
          </a:bodyPr>
          <a:lstStyle/>
          <a:p>
            <a:r>
              <a:rPr lang="en-US" sz="800" dirty="0" smtClean="0">
                <a:solidFill>
                  <a:schemeClr val="bg1"/>
                </a:solidFill>
                <a:latin typeface="Arial" pitchFamily="34" charset="0"/>
                <a:cs typeface="Arial" pitchFamily="34" charset="0"/>
              </a:rPr>
              <a:t>Confidential Property of Schneider Electric</a:t>
            </a:r>
          </a:p>
        </p:txBody>
      </p:sp>
      <p:sp>
        <p:nvSpPr>
          <p:cNvPr id="200" name="Slide Number Placeholder 3"/>
          <p:cNvSpPr txBox="1">
            <a:spLocks/>
          </p:cNvSpPr>
          <p:nvPr userDrawn="1"/>
        </p:nvSpPr>
        <p:spPr>
          <a:xfrm>
            <a:off x="11182350" y="6278563"/>
            <a:ext cx="396875" cy="190500"/>
          </a:xfrm>
          <a:prstGeom prst="rect">
            <a:avLst/>
          </a:prstGeom>
        </p:spPr>
        <p:txBody>
          <a:bodyPr vert="horz" wrap="square" lIns="0" tIns="0" rIns="0" bIns="0" numCol="1" anchor="b" anchorCtr="0" compatLnSpc="1">
            <a:prstTxWarp prst="textNoShape">
              <a:avLst/>
            </a:prstTxWarp>
            <a:spAutoFit/>
          </a:bodyPr>
          <a:lstStyle/>
          <a:p>
            <a:pPr algn="r" fontAlgn="base">
              <a:spcBef>
                <a:spcPct val="0"/>
              </a:spcBef>
              <a:spcAft>
                <a:spcPct val="0"/>
              </a:spcAft>
              <a:defRPr/>
            </a:pPr>
            <a:fld id="{B71EA597-8D80-41E5-B030-69B08F708DA5}" type="slidenum">
              <a:rPr lang="en-US" sz="1200">
                <a:solidFill>
                  <a:srgbClr val="FFFFFF"/>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FFFFFF"/>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4063633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75583" y="1773238"/>
            <a:ext cx="5417256"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773238"/>
            <a:ext cx="5417256"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1536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5584" y="77789"/>
            <a:ext cx="11037658" cy="115093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75583" y="1773238"/>
            <a:ext cx="5417256" cy="4525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773238"/>
            <a:ext cx="5417256" cy="4525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0817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65113"/>
            <a:ext cx="10969943" cy="1096962"/>
          </a:xfrm>
          <a:prstGeom prst="rect">
            <a:avLst/>
          </a:prstGeom>
        </p:spPr>
        <p:txBody>
          <a:bodyPr vert="horz" lIns="0" tIns="0" rIns="0" bIns="0" rtlCol="0" anchor="t" anchorCtr="0">
            <a:noAutofit/>
          </a:bodyPr>
          <a:lstStyle/>
          <a:p>
            <a:r>
              <a:rPr lang="en-US" noProof="0" dirty="0" smtClean="0"/>
              <a:t>Headline</a:t>
            </a:r>
            <a:br>
              <a:rPr lang="en-US" noProof="0" dirty="0" smtClean="0"/>
            </a:br>
            <a:endParaRPr lang="en-US" noProof="0" dirty="0"/>
          </a:p>
        </p:txBody>
      </p:sp>
      <p:sp>
        <p:nvSpPr>
          <p:cNvPr id="3" name="Text Placeholder 2"/>
          <p:cNvSpPr>
            <a:spLocks noGrp="1"/>
          </p:cNvSpPr>
          <p:nvPr>
            <p:ph type="body" idx="1"/>
          </p:nvPr>
        </p:nvSpPr>
        <p:spPr>
          <a:xfrm>
            <a:off x="609441" y="1509713"/>
            <a:ext cx="10969943" cy="4649553"/>
          </a:xfrm>
          <a:prstGeom prst="rect">
            <a:avLst/>
          </a:prstGeom>
        </p:spPr>
        <p:txBody>
          <a:bodyPr vert="horz" lIns="0" tIns="45720" rIns="91440" bIns="45720" rtlCol="0">
            <a:noAutofit/>
          </a:bodyPr>
          <a:lstStyle/>
          <a:p>
            <a:pPr lvl="0"/>
            <a:r>
              <a:rPr lang="en-US" noProof="0" dirty="0" smtClean="0"/>
              <a:t>Sub Headline</a:t>
            </a:r>
          </a:p>
          <a:p>
            <a:pPr lvl="1"/>
            <a:r>
              <a:rPr lang="en-US" noProof="0" dirty="0" smtClean="0"/>
              <a:t>Paragraph or Body Copy</a:t>
            </a:r>
          </a:p>
          <a:p>
            <a:pPr lvl="2"/>
            <a:r>
              <a:rPr lang="en-US" noProof="0" dirty="0" smtClean="0"/>
              <a:t>First Level Bullet</a:t>
            </a:r>
          </a:p>
          <a:p>
            <a:pPr lvl="3"/>
            <a:r>
              <a:rPr lang="en-US" noProof="0" dirty="0" smtClean="0"/>
              <a:t>Second Level Bullet</a:t>
            </a:r>
          </a:p>
          <a:p>
            <a:pPr lvl="4"/>
            <a:r>
              <a:rPr lang="en-US" noProof="0" dirty="0" smtClean="0"/>
              <a:t>Third Level Bullet</a:t>
            </a:r>
          </a:p>
          <a:p>
            <a:pPr lvl="5"/>
            <a:r>
              <a:rPr lang="en-US" noProof="0" dirty="0" smtClean="0"/>
              <a:t>Fourth Level Bullet</a:t>
            </a:r>
            <a:endParaRPr lang="en-US" noProof="0" dirty="0"/>
          </a:p>
        </p:txBody>
      </p:sp>
      <p:sp>
        <p:nvSpPr>
          <p:cNvPr id="10" name="Slide Number Placeholder 3"/>
          <p:cNvSpPr txBox="1">
            <a:spLocks/>
          </p:cNvSpPr>
          <p:nvPr/>
        </p:nvSpPr>
        <p:spPr>
          <a:xfrm>
            <a:off x="11182350" y="6278563"/>
            <a:ext cx="396875" cy="190500"/>
          </a:xfrm>
          <a:prstGeom prst="rect">
            <a:avLst/>
          </a:prstGeom>
        </p:spPr>
        <p:txBody>
          <a:bodyPr vert="horz" wrap="square" lIns="0" tIns="0" rIns="0" bIns="0" numCol="1" anchor="b" anchorCtr="0" compatLnSpc="1">
            <a:prstTxWarp prst="textNoShape">
              <a:avLst/>
            </a:prstTxWarp>
          </a:bodyPr>
          <a:lstStyle/>
          <a:p>
            <a:pPr algn="r" fontAlgn="base">
              <a:spcBef>
                <a:spcPct val="0"/>
              </a:spcBef>
              <a:spcAft>
                <a:spcPct val="0"/>
              </a:spcAft>
              <a:defRPr/>
            </a:pPr>
            <a:fld id="{B71EA597-8D80-41E5-B030-69B08F708DA5}" type="slidenum">
              <a:rPr lang="en-US" sz="1200">
                <a:solidFill>
                  <a:srgbClr val="626469"/>
                </a:solidFill>
                <a:latin typeface="Arial" pitchFamily="34" charset="0"/>
                <a:ea typeface="ＭＳ Ｐゴシック" pitchFamily="34" charset="-128"/>
                <a:cs typeface="Arial" pitchFamily="34" charset="0"/>
              </a:rPr>
              <a:pPr algn="r" fontAlgn="base">
                <a:spcBef>
                  <a:spcPct val="0"/>
                </a:spcBef>
                <a:spcAft>
                  <a:spcPct val="0"/>
                </a:spcAft>
                <a:defRPr/>
              </a:pPr>
              <a:t>‹Nº›</a:t>
            </a:fld>
            <a:endParaRPr lang="en-US" sz="1200" dirty="0">
              <a:solidFill>
                <a:srgbClr val="626469"/>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17507434"/>
      </p:ext>
    </p:extLst>
  </p:cSld>
  <p:clrMap bg1="lt1" tx1="dk1" bg2="lt2" tx2="dk2" accent1="accent1" accent2="accent2" accent3="accent3" accent4="accent4" accent5="accent5" accent6="accent6" hlink="hlink" folHlink="folHlink"/>
  <p:sldLayoutIdLst>
    <p:sldLayoutId id="2147483649" r:id="rId1"/>
    <p:sldLayoutId id="2147483692" r:id="rId2"/>
    <p:sldLayoutId id="2147483706" r:id="rId3"/>
    <p:sldLayoutId id="2147483707" r:id="rId4"/>
    <p:sldLayoutId id="2147483708" r:id="rId5"/>
    <p:sldLayoutId id="2147483650" r:id="rId6"/>
    <p:sldLayoutId id="2147483688" r:id="rId7"/>
    <p:sldLayoutId id="2147483657" r:id="rId8"/>
    <p:sldLayoutId id="2147483652" r:id="rId9"/>
    <p:sldLayoutId id="2147483663" r:id="rId10"/>
    <p:sldLayoutId id="2147483691" r:id="rId11"/>
    <p:sldLayoutId id="2147483709" r:id="rId12"/>
    <p:sldLayoutId id="2147483711" r:id="rId13"/>
    <p:sldLayoutId id="2147483702" r:id="rId14"/>
    <p:sldLayoutId id="2147483703" r:id="rId15"/>
    <p:sldLayoutId id="2147483656" r:id="rId16"/>
    <p:sldLayoutId id="2147483658" r:id="rId17"/>
    <p:sldLayoutId id="2147483679" r:id="rId18"/>
    <p:sldLayoutId id="2147483693" r:id="rId19"/>
    <p:sldLayoutId id="2147483662" r:id="rId20"/>
    <p:sldLayoutId id="2147483654" r:id="rId21"/>
    <p:sldLayoutId id="2147483671" r:id="rId22"/>
    <p:sldLayoutId id="2147483672" r:id="rId23"/>
    <p:sldLayoutId id="2147483704" r:id="rId24"/>
    <p:sldLayoutId id="2147483705" r:id="rId25"/>
    <p:sldLayoutId id="2147483687" r:id="rId26"/>
    <p:sldLayoutId id="2147483695" r:id="rId27"/>
    <p:sldLayoutId id="2147483676" r:id="rId28"/>
    <p:sldLayoutId id="2147483677" r:id="rId29"/>
    <p:sldLayoutId id="2147483696" r:id="rId30"/>
    <p:sldLayoutId id="2147483701" r:id="rId31"/>
    <p:sldLayoutId id="2147483697" r:id="rId32"/>
    <p:sldLayoutId id="2147483699" r:id="rId33"/>
    <p:sldLayoutId id="2147483714" r:id="rId34"/>
    <p:sldLayoutId id="2147483718" r:id="rId35"/>
    <p:sldLayoutId id="2147483719" r:id="rId36"/>
  </p:sldLayoutIdLst>
  <p:timing>
    <p:tnLst>
      <p:par>
        <p:cTn id="1" dur="indefinite" restart="never" nodeType="tmRoot"/>
      </p:par>
    </p:tnLst>
  </p:timing>
  <p:txStyles>
    <p:titleStyle>
      <a:lvl1pPr algn="l" defTabSz="914400" rtl="0" eaLnBrk="1" latinLnBrk="0" hangingPunct="1">
        <a:spcBef>
          <a:spcPct val="0"/>
        </a:spcBef>
        <a:buNone/>
        <a:defRPr sz="3600" b="1" kern="1200">
          <a:solidFill>
            <a:srgbClr val="009530"/>
          </a:solidFill>
          <a:latin typeface="Arial" pitchFamily="34" charset="0"/>
          <a:ea typeface="+mj-ea"/>
          <a:cs typeface="Arial" pitchFamily="34" charset="0"/>
        </a:defRPr>
      </a:lvl1pPr>
    </p:titleStyle>
    <p:bodyStyle>
      <a:lvl1pPr marL="225425" indent="-225425" algn="l" defTabSz="914400" rtl="0" eaLnBrk="1" latinLnBrk="0" hangingPunct="1">
        <a:spcBef>
          <a:spcPct val="20000"/>
        </a:spcBef>
        <a:buClr>
          <a:srgbClr val="009530"/>
        </a:buClr>
        <a:buFont typeface="Arial" pitchFamily="34" charset="0"/>
        <a:buChar char="&gt;"/>
        <a:defRPr sz="2200" kern="1200">
          <a:solidFill>
            <a:srgbClr val="009530"/>
          </a:solidFill>
          <a:latin typeface="Arial" pitchFamily="34" charset="0"/>
          <a:ea typeface="+mn-ea"/>
          <a:cs typeface="Arial" pitchFamily="34" charset="0"/>
        </a:defRPr>
      </a:lvl1pPr>
      <a:lvl2pPr marL="457200" indent="-228600" algn="l" defTabSz="914400" rtl="0" eaLnBrk="1" latinLnBrk="0" hangingPunct="1">
        <a:spcBef>
          <a:spcPct val="20000"/>
        </a:spcBef>
        <a:buClr>
          <a:srgbClr val="626469"/>
        </a:buClr>
        <a:buFont typeface="Arial" pitchFamily="34" charset="0"/>
        <a:buChar char="&gt;"/>
        <a:defRPr sz="2000" kern="1200">
          <a:solidFill>
            <a:srgbClr val="626469"/>
          </a:solidFill>
          <a:latin typeface="Arial" pitchFamily="34" charset="0"/>
          <a:ea typeface="+mn-ea"/>
          <a:cs typeface="Arial" pitchFamily="34" charset="0"/>
        </a:defRPr>
      </a:lvl2pPr>
      <a:lvl3pPr marL="685800" indent="-228600" algn="l" defTabSz="914400" rtl="0" eaLnBrk="1" latinLnBrk="0" hangingPunct="1">
        <a:spcBef>
          <a:spcPct val="20000"/>
        </a:spcBef>
        <a:buClr>
          <a:srgbClr val="626469"/>
        </a:buClr>
        <a:buFont typeface="Arial" pitchFamily="34" charset="0"/>
        <a:buChar char="-"/>
        <a:defRPr sz="1800" kern="1200">
          <a:solidFill>
            <a:srgbClr val="626469"/>
          </a:solidFill>
          <a:latin typeface="Arial" pitchFamily="34" charset="0"/>
          <a:ea typeface="+mn-ea"/>
          <a:cs typeface="Arial" pitchFamily="34" charset="0"/>
        </a:defRPr>
      </a:lvl3pPr>
      <a:lvl4pPr marL="914400" indent="-228600" algn="l" defTabSz="914400" rtl="0" eaLnBrk="1" latinLnBrk="0" hangingPunct="1">
        <a:spcBef>
          <a:spcPct val="20000"/>
        </a:spcBef>
        <a:buClr>
          <a:srgbClr val="626469"/>
        </a:buClr>
        <a:buFont typeface="Arial" pitchFamily="34" charset="0"/>
        <a:buChar char="-"/>
        <a:defRPr sz="1600" kern="1200">
          <a:solidFill>
            <a:srgbClr val="626469"/>
          </a:solidFill>
          <a:latin typeface="Arial" pitchFamily="34" charset="0"/>
          <a:ea typeface="+mn-ea"/>
          <a:cs typeface="Arial" pitchFamily="34" charset="0"/>
        </a:defRPr>
      </a:lvl4pPr>
      <a:lvl5pPr marL="1143000" indent="-228600" algn="l" defTabSz="914400" rtl="0" eaLnBrk="1" latinLnBrk="0" hangingPunct="1">
        <a:spcBef>
          <a:spcPct val="20000"/>
        </a:spcBef>
        <a:buClr>
          <a:srgbClr val="626469"/>
        </a:buClr>
        <a:buFont typeface="Arial" pitchFamily="34" charset="0"/>
        <a:buChar char="-"/>
        <a:defRPr sz="1400" kern="1200" baseline="0">
          <a:solidFill>
            <a:srgbClr val="626469"/>
          </a:solidFill>
          <a:latin typeface="Arial" pitchFamily="34" charset="0"/>
          <a:ea typeface="+mn-ea"/>
          <a:cs typeface="Arial" pitchFamily="34" charset="0"/>
        </a:defRPr>
      </a:lvl5pPr>
      <a:lvl6pPr marL="1371600" indent="-228600" algn="l" defTabSz="914400" rtl="0" eaLnBrk="1" latinLnBrk="0" hangingPunct="1">
        <a:spcBef>
          <a:spcPct val="20000"/>
        </a:spcBef>
        <a:buFont typeface="Arial" pitchFamily="34" charset="0"/>
        <a:buChar char="-"/>
        <a:defRPr sz="1200" kern="1200">
          <a:solidFill>
            <a:srgbClr val="626469"/>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23.wmf"/></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r>
              <a:rPr lang="en-US" dirty="0" err="1" smtClean="0"/>
              <a:t>Coordinación</a:t>
            </a:r>
            <a:r>
              <a:rPr lang="en-US" dirty="0" smtClean="0"/>
              <a:t> de </a:t>
            </a:r>
            <a:r>
              <a:rPr lang="en-US" dirty="0" err="1" smtClean="0"/>
              <a:t>protecciones</a:t>
            </a:r>
            <a:endParaRPr lang="en-US" dirty="0" smtClean="0"/>
          </a:p>
        </p:txBody>
      </p:sp>
      <p:sp>
        <p:nvSpPr>
          <p:cNvPr id="7" name="Text Placeholder 6"/>
          <p:cNvSpPr>
            <a:spLocks noGrp="1"/>
          </p:cNvSpPr>
          <p:nvPr>
            <p:ph type="body" sz="quarter" idx="10"/>
          </p:nvPr>
        </p:nvSpPr>
        <p:spPr/>
        <p:txBody>
          <a:bodyPr/>
          <a:lstStyle/>
          <a:p>
            <a:r>
              <a:rPr lang="en-US" dirty="0" smtClean="0"/>
              <a:t>Mayo 2016</a:t>
            </a:r>
          </a:p>
          <a:p>
            <a:r>
              <a:rPr lang="en-US" dirty="0" smtClean="0"/>
              <a:t>Manuel Antonio Arroyo</a:t>
            </a:r>
            <a:endParaRPr lang="en-US" dirty="0"/>
          </a:p>
        </p:txBody>
      </p:sp>
      <p:sp>
        <p:nvSpPr>
          <p:cNvPr id="8" name="Subtitle 7"/>
          <p:cNvSpPr>
            <a:spLocks noGrp="1"/>
          </p:cNvSpPr>
          <p:nvPr>
            <p:ph type="subTitle" idx="1"/>
          </p:nvPr>
        </p:nvSpPr>
        <p:spPr/>
        <p:txBody>
          <a:bodyPr/>
          <a:lstStyle/>
          <a:p>
            <a:r>
              <a:rPr lang="en-US" dirty="0" smtClean="0"/>
              <a:t>Baja </a:t>
            </a:r>
            <a:r>
              <a:rPr lang="en-US" dirty="0" err="1" smtClean="0"/>
              <a:t>Tensión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MX" altLang="en-US" smtClean="0"/>
              <a:t>Objetivo</a:t>
            </a:r>
          </a:p>
        </p:txBody>
      </p:sp>
      <p:sp>
        <p:nvSpPr>
          <p:cNvPr id="7171" name="Rectangle 3"/>
          <p:cNvSpPr>
            <a:spLocks noGrp="1" noChangeArrowheads="1"/>
          </p:cNvSpPr>
          <p:nvPr>
            <p:ph idx="1"/>
          </p:nvPr>
        </p:nvSpPr>
        <p:spPr/>
        <p:txBody>
          <a:bodyPr/>
          <a:lstStyle/>
          <a:p>
            <a:pPr eaLnBrk="1" hangingPunct="1"/>
            <a:r>
              <a:rPr lang="es-MX" altLang="en-US" dirty="0" smtClean="0"/>
              <a:t>Explicar de manera breve la metodología para realizar una coordinación de las protecciones en dispositivos de BT</a:t>
            </a: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9363" y="3187700"/>
            <a:ext cx="4392613" cy="367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6440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s-MX" altLang="en-US" smtClean="0"/>
              <a:t>Coordinación de las protecciones</a:t>
            </a:r>
            <a:endParaRPr lang="en-US" altLang="en-US" smtClean="0"/>
          </a:p>
        </p:txBody>
      </p:sp>
      <p:sp>
        <p:nvSpPr>
          <p:cNvPr id="8195" name="Rectangle 3"/>
          <p:cNvSpPr>
            <a:spLocks noGrp="1" noChangeArrowheads="1"/>
          </p:cNvSpPr>
          <p:nvPr>
            <p:ph idx="1"/>
          </p:nvPr>
        </p:nvSpPr>
        <p:spPr>
          <a:xfrm>
            <a:off x="609441" y="2476500"/>
            <a:ext cx="5538142" cy="3682766"/>
          </a:xfrm>
        </p:spPr>
        <p:txBody>
          <a:bodyPr/>
          <a:lstStyle/>
          <a:p>
            <a:pPr eaLnBrk="1" hangingPunct="1"/>
            <a:r>
              <a:rPr lang="es-MX" altLang="en-US" dirty="0" smtClean="0"/>
              <a:t>Es la aplicación sistemática de dispositivos de protección en un sistema de distribución, los cuales en respuesta a una falla, retirarán solamente una mínima cantidad de equipo del sistema, logrando con ello la continuidad de servicio</a:t>
            </a:r>
            <a:endParaRPr lang="en-US" altLang="en-US" dirty="0" smtClean="0"/>
          </a:p>
        </p:txBody>
      </p:sp>
      <p:pic>
        <p:nvPicPr>
          <p:cNvPr id="8196" name="Picture 4" descr="Coordin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236" y="2261822"/>
            <a:ext cx="3468688"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133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s-MX" altLang="en-US" smtClean="0"/>
              <a:t>Coordinación de las protecciones</a:t>
            </a:r>
            <a:endParaRPr lang="en-US" altLang="en-US" smtClean="0"/>
          </a:p>
        </p:txBody>
      </p:sp>
      <p:sp>
        <p:nvSpPr>
          <p:cNvPr id="66563" name="Rectangle 3"/>
          <p:cNvSpPr>
            <a:spLocks noGrp="1" noChangeArrowheads="1"/>
          </p:cNvSpPr>
          <p:nvPr>
            <p:ph idx="1"/>
          </p:nvPr>
        </p:nvSpPr>
        <p:spPr>
          <a:xfrm>
            <a:off x="609440" y="2476500"/>
            <a:ext cx="5819495" cy="3682766"/>
          </a:xfrm>
        </p:spPr>
        <p:txBody>
          <a:bodyPr/>
          <a:lstStyle/>
          <a:p>
            <a:pPr lvl="1" eaLnBrk="1" hangingPunct="1">
              <a:lnSpc>
                <a:spcPct val="90000"/>
              </a:lnSpc>
              <a:defRPr/>
            </a:pPr>
            <a:r>
              <a:rPr lang="es-MX" altLang="en-US" b="1" dirty="0" smtClean="0">
                <a:solidFill>
                  <a:schemeClr val="accent2"/>
                </a:solidFill>
                <a:effectLst>
                  <a:outerShdw blurRad="38100" dist="38100" dir="2700000" algn="tl">
                    <a:srgbClr val="C0C0C0"/>
                  </a:outerShdw>
                </a:effectLst>
              </a:rPr>
              <a:t>Curvas Tiempo vs Corriente</a:t>
            </a:r>
            <a:endParaRPr lang="es-MX" altLang="en-US" dirty="0" smtClean="0">
              <a:solidFill>
                <a:schemeClr val="accent2"/>
              </a:solidFill>
            </a:endParaRPr>
          </a:p>
          <a:p>
            <a:pPr lvl="1" eaLnBrk="1" hangingPunct="1">
              <a:lnSpc>
                <a:spcPct val="90000"/>
              </a:lnSpc>
              <a:defRPr/>
            </a:pPr>
            <a:endParaRPr lang="es-MX" altLang="en-US" dirty="0" smtClean="0">
              <a:solidFill>
                <a:srgbClr val="000000"/>
              </a:solidFill>
            </a:endParaRPr>
          </a:p>
          <a:p>
            <a:pPr lvl="1" eaLnBrk="1" hangingPunct="1">
              <a:lnSpc>
                <a:spcPct val="90000"/>
              </a:lnSpc>
              <a:defRPr/>
            </a:pPr>
            <a:r>
              <a:rPr lang="es-MX" altLang="en-US" dirty="0" smtClean="0"/>
              <a:t>Para cada uno de los </a:t>
            </a:r>
            <a:r>
              <a:rPr lang="es-MX" altLang="en-US" b="1" dirty="0" smtClean="0">
                <a:effectLst>
                  <a:outerShdw blurRad="38100" dist="38100" dir="2700000" algn="tl">
                    <a:srgbClr val="C0C0C0"/>
                  </a:outerShdw>
                </a:effectLst>
              </a:rPr>
              <a:t>dispositivos de protección</a:t>
            </a:r>
            <a:r>
              <a:rPr lang="es-MX" altLang="en-US" dirty="0" smtClean="0"/>
              <a:t> se deben tener previamente las características tiempo vs corriente suministradas por los fabricantes del equipo.</a:t>
            </a:r>
          </a:p>
          <a:p>
            <a:pPr lvl="1" eaLnBrk="1" hangingPunct="1">
              <a:lnSpc>
                <a:spcPct val="90000"/>
              </a:lnSpc>
              <a:defRPr/>
            </a:pPr>
            <a:r>
              <a:rPr lang="es-MX" altLang="en-US" dirty="0" err="1" smtClean="0"/>
              <a:t>Asi</a:t>
            </a:r>
            <a:r>
              <a:rPr lang="es-MX" altLang="en-US" dirty="0" smtClean="0"/>
              <a:t> mismo se deben calcular las </a:t>
            </a:r>
            <a:r>
              <a:rPr lang="es-MX" altLang="en-US" b="1" dirty="0" smtClean="0">
                <a:effectLst>
                  <a:outerShdw blurRad="38100" dist="38100" dir="2700000" algn="tl">
                    <a:srgbClr val="C0C0C0"/>
                  </a:outerShdw>
                </a:effectLst>
              </a:rPr>
              <a:t>curvas de daño</a:t>
            </a:r>
            <a:r>
              <a:rPr lang="es-MX" altLang="en-US" dirty="0" smtClean="0"/>
              <a:t> de los transformadores y cables del sistema, de acuerdo a sus características y considerando las respectivas ecuaciones.</a:t>
            </a:r>
          </a:p>
          <a:p>
            <a:pPr lvl="1" eaLnBrk="1" hangingPunct="1">
              <a:lnSpc>
                <a:spcPct val="90000"/>
              </a:lnSpc>
              <a:defRPr/>
            </a:pPr>
            <a:r>
              <a:rPr lang="es-MX" altLang="en-US" dirty="0" smtClean="0"/>
              <a:t>No se debe olvidar las </a:t>
            </a:r>
            <a:r>
              <a:rPr lang="es-MX" altLang="en-US" b="1" dirty="0" smtClean="0">
                <a:effectLst>
                  <a:outerShdw blurRad="38100" dist="38100" dir="2700000" algn="tl">
                    <a:srgbClr val="C0C0C0"/>
                  </a:outerShdw>
                </a:effectLst>
              </a:rPr>
              <a:t>curvas de arranque</a:t>
            </a:r>
            <a:r>
              <a:rPr lang="es-MX" altLang="en-US" dirty="0" smtClean="0"/>
              <a:t> de los motores del sistema.</a:t>
            </a:r>
          </a:p>
          <a:p>
            <a:pPr eaLnBrk="1" hangingPunct="1">
              <a:lnSpc>
                <a:spcPct val="90000"/>
              </a:lnSpc>
              <a:defRPr/>
            </a:pPr>
            <a:endParaRPr lang="en-US" altLang="en-US" dirty="0" smtClean="0">
              <a:solidFill>
                <a:schemeClr val="bg2"/>
              </a:solidFill>
            </a:endParaRPr>
          </a:p>
        </p:txBody>
      </p:sp>
      <p:pic>
        <p:nvPicPr>
          <p:cNvPr id="1024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178" b="9529"/>
          <a:stretch/>
        </p:blipFill>
        <p:spPr bwMode="auto">
          <a:xfrm>
            <a:off x="7127217" y="2405572"/>
            <a:ext cx="4246563" cy="423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0775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s-MX" altLang="en-US" smtClean="0"/>
              <a:t>Coordinación de las protecciones</a:t>
            </a:r>
            <a:endParaRPr lang="en-US" altLang="en-US" smtClean="0"/>
          </a:p>
        </p:txBody>
      </p:sp>
      <p:sp>
        <p:nvSpPr>
          <p:cNvPr id="67587" name="Rectangle 3"/>
          <p:cNvSpPr>
            <a:spLocks noGrp="1" noChangeArrowheads="1"/>
          </p:cNvSpPr>
          <p:nvPr>
            <p:ph idx="1"/>
          </p:nvPr>
        </p:nvSpPr>
        <p:spPr>
          <a:xfrm>
            <a:off x="609441" y="2476499"/>
            <a:ext cx="6346986" cy="3952875"/>
          </a:xfrm>
          <a:solidFill>
            <a:schemeClr val="bg1"/>
          </a:solidFill>
        </p:spPr>
        <p:txBody>
          <a:bodyPr/>
          <a:lstStyle/>
          <a:p>
            <a:pPr lvl="1" eaLnBrk="1" hangingPunct="1">
              <a:defRPr/>
            </a:pPr>
            <a:r>
              <a:rPr lang="es-MX" altLang="en-US" b="1" dirty="0" smtClean="0">
                <a:solidFill>
                  <a:srgbClr val="000000"/>
                </a:solidFill>
                <a:effectLst>
                  <a:outerShdw blurRad="38100" dist="38100" dir="2700000" algn="tl">
                    <a:srgbClr val="C0C0C0"/>
                  </a:outerShdw>
                </a:effectLst>
              </a:rPr>
              <a:t>Análisis Gráfico</a:t>
            </a:r>
            <a:endParaRPr lang="es-MX" altLang="en-US" dirty="0" smtClean="0">
              <a:solidFill>
                <a:srgbClr val="000000"/>
              </a:solidFill>
            </a:endParaRPr>
          </a:p>
          <a:p>
            <a:pPr lvl="1" eaLnBrk="1" hangingPunct="1">
              <a:defRPr/>
            </a:pPr>
            <a:endParaRPr lang="es-MX" altLang="en-US" dirty="0" smtClean="0">
              <a:solidFill>
                <a:srgbClr val="000000"/>
              </a:solidFill>
            </a:endParaRPr>
          </a:p>
          <a:p>
            <a:pPr lvl="1" eaLnBrk="1" hangingPunct="1">
              <a:defRPr/>
            </a:pPr>
            <a:r>
              <a:rPr lang="es-MX" altLang="en-US" dirty="0" smtClean="0">
                <a:solidFill>
                  <a:srgbClr val="000000"/>
                </a:solidFill>
              </a:rPr>
              <a:t>El proceso de coordinación de protecciones es el mismo ya sea en alta, media o baja tensión y consiste en el </a:t>
            </a:r>
            <a:r>
              <a:rPr lang="es-MX" altLang="en-US" b="1" dirty="0" smtClean="0">
                <a:solidFill>
                  <a:srgbClr val="000000"/>
                </a:solidFill>
                <a:effectLst>
                  <a:outerShdw blurRad="38100" dist="38100" dir="2700000" algn="tl">
                    <a:srgbClr val="C0C0C0"/>
                  </a:outerShdw>
                </a:effectLst>
              </a:rPr>
              <a:t>“análisis gráfico” </a:t>
            </a:r>
            <a:r>
              <a:rPr lang="es-MX" altLang="en-US" dirty="0" smtClean="0">
                <a:solidFill>
                  <a:srgbClr val="000000"/>
                </a:solidFill>
              </a:rPr>
              <a:t>para probar selectividad.</a:t>
            </a:r>
          </a:p>
          <a:p>
            <a:pPr lvl="1" eaLnBrk="1" hangingPunct="1">
              <a:defRPr/>
            </a:pPr>
            <a:r>
              <a:rPr lang="es-MX" altLang="en-US" dirty="0" smtClean="0">
                <a:solidFill>
                  <a:srgbClr val="000000"/>
                </a:solidFill>
              </a:rPr>
              <a:t>El método consiste en </a:t>
            </a:r>
            <a:r>
              <a:rPr lang="es-MX" altLang="en-US" b="1" dirty="0" smtClean="0">
                <a:solidFill>
                  <a:srgbClr val="000000"/>
                </a:solidFill>
                <a:effectLst>
                  <a:outerShdw blurRad="38100" dist="38100" dir="2700000" algn="tl">
                    <a:srgbClr val="C0C0C0"/>
                  </a:outerShdw>
                </a:effectLst>
              </a:rPr>
              <a:t>graficar</a:t>
            </a:r>
            <a:r>
              <a:rPr lang="es-MX" altLang="en-US" dirty="0" smtClean="0">
                <a:solidFill>
                  <a:srgbClr val="000000"/>
                </a:solidFill>
              </a:rPr>
              <a:t> las </a:t>
            </a:r>
            <a:r>
              <a:rPr lang="es-MX" altLang="en-US" b="1" dirty="0" smtClean="0">
                <a:solidFill>
                  <a:srgbClr val="000000"/>
                </a:solidFill>
                <a:effectLst>
                  <a:outerShdw blurRad="38100" dist="38100" dir="2700000" algn="tl">
                    <a:srgbClr val="C0C0C0"/>
                  </a:outerShdw>
                </a:effectLst>
              </a:rPr>
              <a:t>curvas</a:t>
            </a:r>
            <a:r>
              <a:rPr lang="es-MX" altLang="en-US" dirty="0" smtClean="0">
                <a:solidFill>
                  <a:srgbClr val="000000"/>
                </a:solidFill>
              </a:rPr>
              <a:t> </a:t>
            </a:r>
            <a:r>
              <a:rPr lang="es-MX" altLang="en-US" b="1" dirty="0" smtClean="0">
                <a:solidFill>
                  <a:srgbClr val="000000"/>
                </a:solidFill>
                <a:effectLst>
                  <a:outerShdw blurRad="38100" dist="38100" dir="2700000" algn="tl">
                    <a:srgbClr val="C0C0C0"/>
                  </a:outerShdw>
                </a:effectLst>
              </a:rPr>
              <a:t>características</a:t>
            </a:r>
            <a:r>
              <a:rPr lang="es-MX" altLang="en-US" dirty="0" smtClean="0">
                <a:solidFill>
                  <a:srgbClr val="000000"/>
                </a:solidFill>
              </a:rPr>
              <a:t> de los dispositivos de </a:t>
            </a:r>
            <a:r>
              <a:rPr lang="es-MX" altLang="en-US" dirty="0" err="1" smtClean="0">
                <a:solidFill>
                  <a:srgbClr val="000000"/>
                </a:solidFill>
              </a:rPr>
              <a:t>sobrecorriente</a:t>
            </a:r>
            <a:r>
              <a:rPr lang="es-MX" altLang="en-US" dirty="0" smtClean="0">
                <a:solidFill>
                  <a:srgbClr val="000000"/>
                </a:solidFill>
              </a:rPr>
              <a:t> que se encuentran instalados en serie, cuidando de que no se traslapen entre si, al igual que las curvas de daño de los equipos a proteger.</a:t>
            </a:r>
          </a:p>
          <a:p>
            <a:pPr eaLnBrk="1" hangingPunct="1">
              <a:defRPr/>
            </a:pPr>
            <a:endParaRPr lang="en-US" altLang="en-US" dirty="0" smtClean="0"/>
          </a:p>
        </p:txBody>
      </p:sp>
      <p:grpSp>
        <p:nvGrpSpPr>
          <p:cNvPr id="11268" name="Group 4"/>
          <p:cNvGrpSpPr>
            <a:grpSpLocks/>
          </p:cNvGrpSpPr>
          <p:nvPr/>
        </p:nvGrpSpPr>
        <p:grpSpPr bwMode="auto">
          <a:xfrm>
            <a:off x="7472362" y="2390775"/>
            <a:ext cx="3352800" cy="4038600"/>
            <a:chOff x="3552" y="816"/>
            <a:chExt cx="2112" cy="2544"/>
          </a:xfrm>
        </p:grpSpPr>
        <p:sp>
          <p:nvSpPr>
            <p:cNvPr id="11269" name="Text Box 5"/>
            <p:cNvSpPr txBox="1">
              <a:spLocks noChangeArrowheads="1"/>
            </p:cNvSpPr>
            <p:nvPr/>
          </p:nvSpPr>
          <p:spPr bwMode="auto">
            <a:xfrm>
              <a:off x="3552" y="816"/>
              <a:ext cx="96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lgn="ctr">
                <a:spcBef>
                  <a:spcPct val="50000"/>
                </a:spcBef>
              </a:pPr>
              <a:r>
                <a:rPr lang="en-US" altLang="en-US" sz="2000">
                  <a:solidFill>
                    <a:srgbClr val="000000"/>
                  </a:solidFill>
                </a:rPr>
                <a:t>Tiempo</a:t>
              </a:r>
            </a:p>
          </p:txBody>
        </p:sp>
        <p:grpSp>
          <p:nvGrpSpPr>
            <p:cNvPr id="11270" name="Group 6"/>
            <p:cNvGrpSpPr>
              <a:grpSpLocks/>
            </p:cNvGrpSpPr>
            <p:nvPr/>
          </p:nvGrpSpPr>
          <p:grpSpPr bwMode="auto">
            <a:xfrm>
              <a:off x="3936" y="1104"/>
              <a:ext cx="1728" cy="2256"/>
              <a:chOff x="3936" y="1104"/>
              <a:chExt cx="1728" cy="2256"/>
            </a:xfrm>
          </p:grpSpPr>
          <p:sp>
            <p:nvSpPr>
              <p:cNvPr id="11271" name="Line 7"/>
              <p:cNvSpPr>
                <a:spLocks noChangeShapeType="1"/>
              </p:cNvSpPr>
              <p:nvPr/>
            </p:nvSpPr>
            <p:spPr bwMode="auto">
              <a:xfrm>
                <a:off x="4032" y="1104"/>
                <a:ext cx="0" cy="2112"/>
              </a:xfrm>
              <a:prstGeom prst="line">
                <a:avLst/>
              </a:prstGeom>
              <a:noFill/>
              <a:ln w="12700">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72" name="Line 8"/>
              <p:cNvSpPr>
                <a:spLocks noChangeShapeType="1"/>
              </p:cNvSpPr>
              <p:nvPr/>
            </p:nvSpPr>
            <p:spPr bwMode="auto">
              <a:xfrm>
                <a:off x="3936" y="3095"/>
                <a:ext cx="1680" cy="0"/>
              </a:xfrm>
              <a:prstGeom prst="line">
                <a:avLst/>
              </a:prstGeom>
              <a:noFill/>
              <a:ln w="12700">
                <a:solidFill>
                  <a:srgbClr val="00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11273" name="Group 9"/>
              <p:cNvGrpSpPr>
                <a:grpSpLocks/>
              </p:cNvGrpSpPr>
              <p:nvPr/>
            </p:nvGrpSpPr>
            <p:grpSpPr bwMode="auto">
              <a:xfrm>
                <a:off x="4235" y="1190"/>
                <a:ext cx="528" cy="1920"/>
                <a:chOff x="4272" y="1190"/>
                <a:chExt cx="528" cy="1920"/>
              </a:xfrm>
            </p:grpSpPr>
            <p:grpSp>
              <p:nvGrpSpPr>
                <p:cNvPr id="11336" name="Group 10"/>
                <p:cNvGrpSpPr>
                  <a:grpSpLocks/>
                </p:cNvGrpSpPr>
                <p:nvPr/>
              </p:nvGrpSpPr>
              <p:grpSpPr bwMode="auto">
                <a:xfrm>
                  <a:off x="4272" y="1190"/>
                  <a:ext cx="96" cy="720"/>
                  <a:chOff x="4320" y="960"/>
                  <a:chExt cx="96" cy="720"/>
                </a:xfrm>
              </p:grpSpPr>
              <p:sp>
                <p:nvSpPr>
                  <p:cNvPr id="11358" name="Line 11"/>
                  <p:cNvSpPr>
                    <a:spLocks noChangeShapeType="1"/>
                  </p:cNvSpPr>
                  <p:nvPr/>
                </p:nvSpPr>
                <p:spPr bwMode="auto">
                  <a:xfrm>
                    <a:off x="4320" y="96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9" name="Line 12"/>
                  <p:cNvSpPr>
                    <a:spLocks noChangeShapeType="1"/>
                  </p:cNvSpPr>
                  <p:nvPr/>
                </p:nvSpPr>
                <p:spPr bwMode="auto">
                  <a:xfrm>
                    <a:off x="4416" y="96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0" name="Line 13"/>
                  <p:cNvSpPr>
                    <a:spLocks noChangeShapeType="1"/>
                  </p:cNvSpPr>
                  <p:nvPr/>
                </p:nvSpPr>
                <p:spPr bwMode="auto">
                  <a:xfrm>
                    <a:off x="4320" y="960"/>
                    <a:ext cx="96"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1" name="Line 14"/>
                  <p:cNvSpPr>
                    <a:spLocks noChangeShapeType="1"/>
                  </p:cNvSpPr>
                  <p:nvPr/>
                </p:nvSpPr>
                <p:spPr bwMode="auto">
                  <a:xfrm flipH="1">
                    <a:off x="4320" y="105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2" name="Line 15"/>
                  <p:cNvSpPr>
                    <a:spLocks noChangeShapeType="1"/>
                  </p:cNvSpPr>
                  <p:nvPr/>
                </p:nvSpPr>
                <p:spPr bwMode="auto">
                  <a:xfrm flipH="1">
                    <a:off x="4320" y="1152"/>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3" name="Line 16"/>
                  <p:cNvSpPr>
                    <a:spLocks noChangeShapeType="1"/>
                  </p:cNvSpPr>
                  <p:nvPr/>
                </p:nvSpPr>
                <p:spPr bwMode="auto">
                  <a:xfrm flipH="1">
                    <a:off x="4320" y="1248"/>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4" name="Line 17"/>
                  <p:cNvSpPr>
                    <a:spLocks noChangeShapeType="1"/>
                  </p:cNvSpPr>
                  <p:nvPr/>
                </p:nvSpPr>
                <p:spPr bwMode="auto">
                  <a:xfrm flipH="1">
                    <a:off x="4320" y="1344"/>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5" name="Line 18"/>
                  <p:cNvSpPr>
                    <a:spLocks noChangeShapeType="1"/>
                  </p:cNvSpPr>
                  <p:nvPr/>
                </p:nvSpPr>
                <p:spPr bwMode="auto">
                  <a:xfrm flipH="1">
                    <a:off x="4320" y="144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6" name="Line 19"/>
                  <p:cNvSpPr>
                    <a:spLocks noChangeShapeType="1"/>
                  </p:cNvSpPr>
                  <p:nvPr/>
                </p:nvSpPr>
                <p:spPr bwMode="auto">
                  <a:xfrm flipH="1">
                    <a:off x="4320" y="153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67" name="Line 20"/>
                  <p:cNvSpPr>
                    <a:spLocks noChangeShapeType="1"/>
                  </p:cNvSpPr>
                  <p:nvPr/>
                </p:nvSpPr>
                <p:spPr bwMode="auto">
                  <a:xfrm flipH="1">
                    <a:off x="4320" y="96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337" name="Group 21"/>
                <p:cNvGrpSpPr>
                  <a:grpSpLocks/>
                </p:cNvGrpSpPr>
                <p:nvPr/>
              </p:nvGrpSpPr>
              <p:grpSpPr bwMode="auto">
                <a:xfrm rot="-2321882">
                  <a:off x="4501" y="1814"/>
                  <a:ext cx="96" cy="720"/>
                  <a:chOff x="4320" y="960"/>
                  <a:chExt cx="96" cy="720"/>
                </a:xfrm>
              </p:grpSpPr>
              <p:sp>
                <p:nvSpPr>
                  <p:cNvPr id="11348" name="Line 22"/>
                  <p:cNvSpPr>
                    <a:spLocks noChangeShapeType="1"/>
                  </p:cNvSpPr>
                  <p:nvPr/>
                </p:nvSpPr>
                <p:spPr bwMode="auto">
                  <a:xfrm>
                    <a:off x="4320" y="96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9" name="Line 23"/>
                  <p:cNvSpPr>
                    <a:spLocks noChangeShapeType="1"/>
                  </p:cNvSpPr>
                  <p:nvPr/>
                </p:nvSpPr>
                <p:spPr bwMode="auto">
                  <a:xfrm>
                    <a:off x="4416" y="96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0" name="Line 24"/>
                  <p:cNvSpPr>
                    <a:spLocks noChangeShapeType="1"/>
                  </p:cNvSpPr>
                  <p:nvPr/>
                </p:nvSpPr>
                <p:spPr bwMode="auto">
                  <a:xfrm>
                    <a:off x="4320" y="960"/>
                    <a:ext cx="96"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1" name="Line 25"/>
                  <p:cNvSpPr>
                    <a:spLocks noChangeShapeType="1"/>
                  </p:cNvSpPr>
                  <p:nvPr/>
                </p:nvSpPr>
                <p:spPr bwMode="auto">
                  <a:xfrm flipH="1">
                    <a:off x="4320" y="105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2" name="Line 26"/>
                  <p:cNvSpPr>
                    <a:spLocks noChangeShapeType="1"/>
                  </p:cNvSpPr>
                  <p:nvPr/>
                </p:nvSpPr>
                <p:spPr bwMode="auto">
                  <a:xfrm flipH="1">
                    <a:off x="4320" y="1152"/>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3" name="Line 27"/>
                  <p:cNvSpPr>
                    <a:spLocks noChangeShapeType="1"/>
                  </p:cNvSpPr>
                  <p:nvPr/>
                </p:nvSpPr>
                <p:spPr bwMode="auto">
                  <a:xfrm flipH="1">
                    <a:off x="4320" y="1248"/>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4" name="Line 28"/>
                  <p:cNvSpPr>
                    <a:spLocks noChangeShapeType="1"/>
                  </p:cNvSpPr>
                  <p:nvPr/>
                </p:nvSpPr>
                <p:spPr bwMode="auto">
                  <a:xfrm flipH="1">
                    <a:off x="4320" y="1344"/>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5" name="Line 29"/>
                  <p:cNvSpPr>
                    <a:spLocks noChangeShapeType="1"/>
                  </p:cNvSpPr>
                  <p:nvPr/>
                </p:nvSpPr>
                <p:spPr bwMode="auto">
                  <a:xfrm flipH="1">
                    <a:off x="4320" y="144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6" name="Line 30"/>
                  <p:cNvSpPr>
                    <a:spLocks noChangeShapeType="1"/>
                  </p:cNvSpPr>
                  <p:nvPr/>
                </p:nvSpPr>
                <p:spPr bwMode="auto">
                  <a:xfrm flipH="1">
                    <a:off x="4320" y="153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57" name="Line 31"/>
                  <p:cNvSpPr>
                    <a:spLocks noChangeShapeType="1"/>
                  </p:cNvSpPr>
                  <p:nvPr/>
                </p:nvSpPr>
                <p:spPr bwMode="auto">
                  <a:xfrm flipH="1">
                    <a:off x="4320" y="96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338" name="Group 32"/>
                <p:cNvGrpSpPr>
                  <a:grpSpLocks/>
                </p:cNvGrpSpPr>
                <p:nvPr/>
              </p:nvGrpSpPr>
              <p:grpSpPr bwMode="auto">
                <a:xfrm>
                  <a:off x="4704" y="2390"/>
                  <a:ext cx="96" cy="720"/>
                  <a:chOff x="4704" y="2390"/>
                  <a:chExt cx="96" cy="720"/>
                </a:xfrm>
              </p:grpSpPr>
              <p:sp>
                <p:nvSpPr>
                  <p:cNvPr id="11339" name="Line 33"/>
                  <p:cNvSpPr>
                    <a:spLocks noChangeShapeType="1"/>
                  </p:cNvSpPr>
                  <p:nvPr/>
                </p:nvSpPr>
                <p:spPr bwMode="auto">
                  <a:xfrm>
                    <a:off x="4704" y="239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0" name="Line 34"/>
                  <p:cNvSpPr>
                    <a:spLocks noChangeShapeType="1"/>
                  </p:cNvSpPr>
                  <p:nvPr/>
                </p:nvSpPr>
                <p:spPr bwMode="auto">
                  <a:xfrm>
                    <a:off x="4800" y="2390"/>
                    <a:ext cx="0" cy="72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1" name="Line 35"/>
                  <p:cNvSpPr>
                    <a:spLocks noChangeShapeType="1"/>
                  </p:cNvSpPr>
                  <p:nvPr/>
                </p:nvSpPr>
                <p:spPr bwMode="auto">
                  <a:xfrm flipH="1">
                    <a:off x="4704" y="248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2" name="Line 36"/>
                  <p:cNvSpPr>
                    <a:spLocks noChangeShapeType="1"/>
                  </p:cNvSpPr>
                  <p:nvPr/>
                </p:nvSpPr>
                <p:spPr bwMode="auto">
                  <a:xfrm flipH="1">
                    <a:off x="4704" y="2582"/>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3" name="Line 37"/>
                  <p:cNvSpPr>
                    <a:spLocks noChangeShapeType="1"/>
                  </p:cNvSpPr>
                  <p:nvPr/>
                </p:nvSpPr>
                <p:spPr bwMode="auto">
                  <a:xfrm flipH="1">
                    <a:off x="4704" y="2678"/>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4" name="Line 38"/>
                  <p:cNvSpPr>
                    <a:spLocks noChangeShapeType="1"/>
                  </p:cNvSpPr>
                  <p:nvPr/>
                </p:nvSpPr>
                <p:spPr bwMode="auto">
                  <a:xfrm flipH="1">
                    <a:off x="4704" y="2774"/>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5" name="Line 39"/>
                  <p:cNvSpPr>
                    <a:spLocks noChangeShapeType="1"/>
                  </p:cNvSpPr>
                  <p:nvPr/>
                </p:nvSpPr>
                <p:spPr bwMode="auto">
                  <a:xfrm flipH="1">
                    <a:off x="4704" y="287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6" name="Line 40"/>
                  <p:cNvSpPr>
                    <a:spLocks noChangeShapeType="1"/>
                  </p:cNvSpPr>
                  <p:nvPr/>
                </p:nvSpPr>
                <p:spPr bwMode="auto">
                  <a:xfrm flipH="1">
                    <a:off x="4704" y="2966"/>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47" name="Line 41"/>
                  <p:cNvSpPr>
                    <a:spLocks noChangeShapeType="1"/>
                  </p:cNvSpPr>
                  <p:nvPr/>
                </p:nvSpPr>
                <p:spPr bwMode="auto">
                  <a:xfrm flipH="1">
                    <a:off x="4704" y="2390"/>
                    <a:ext cx="96" cy="144"/>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sp>
            <p:nvSpPr>
              <p:cNvPr id="11274" name="Text Box 42"/>
              <p:cNvSpPr txBox="1">
                <a:spLocks noChangeArrowheads="1"/>
              </p:cNvSpPr>
              <p:nvPr/>
            </p:nvSpPr>
            <p:spPr bwMode="auto">
              <a:xfrm>
                <a:off x="4704" y="3110"/>
                <a:ext cx="96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lgn="ctr">
                  <a:spcBef>
                    <a:spcPct val="50000"/>
                  </a:spcBef>
                </a:pPr>
                <a:r>
                  <a:rPr lang="en-US" altLang="en-US" sz="2000">
                    <a:solidFill>
                      <a:srgbClr val="000000"/>
                    </a:solidFill>
                  </a:rPr>
                  <a:t>Corriente</a:t>
                </a:r>
              </a:p>
            </p:txBody>
          </p:sp>
          <p:grpSp>
            <p:nvGrpSpPr>
              <p:cNvPr id="11275" name="Group 43"/>
              <p:cNvGrpSpPr>
                <a:grpSpLocks/>
              </p:cNvGrpSpPr>
              <p:nvPr/>
            </p:nvGrpSpPr>
            <p:grpSpPr bwMode="auto">
              <a:xfrm>
                <a:off x="4512" y="1200"/>
                <a:ext cx="952" cy="1875"/>
                <a:chOff x="4512" y="1200"/>
                <a:chExt cx="952" cy="1875"/>
              </a:xfrm>
            </p:grpSpPr>
            <p:grpSp>
              <p:nvGrpSpPr>
                <p:cNvPr id="11286" name="Group 44"/>
                <p:cNvGrpSpPr>
                  <a:grpSpLocks/>
                </p:cNvGrpSpPr>
                <p:nvPr/>
              </p:nvGrpSpPr>
              <p:grpSpPr bwMode="auto">
                <a:xfrm>
                  <a:off x="4512" y="1200"/>
                  <a:ext cx="79" cy="594"/>
                  <a:chOff x="4320" y="960"/>
                  <a:chExt cx="96" cy="720"/>
                </a:xfrm>
              </p:grpSpPr>
              <p:sp>
                <p:nvSpPr>
                  <p:cNvPr id="11326" name="Line 45"/>
                  <p:cNvSpPr>
                    <a:spLocks noChangeShapeType="1"/>
                  </p:cNvSpPr>
                  <p:nvPr/>
                </p:nvSpPr>
                <p:spPr bwMode="auto">
                  <a:xfrm>
                    <a:off x="4320"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7" name="Line 46"/>
                  <p:cNvSpPr>
                    <a:spLocks noChangeShapeType="1"/>
                  </p:cNvSpPr>
                  <p:nvPr/>
                </p:nvSpPr>
                <p:spPr bwMode="auto">
                  <a:xfrm>
                    <a:off x="4416"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8" name="Line 47"/>
                  <p:cNvSpPr>
                    <a:spLocks noChangeShapeType="1"/>
                  </p:cNvSpPr>
                  <p:nvPr/>
                </p:nvSpPr>
                <p:spPr bwMode="auto">
                  <a:xfrm>
                    <a:off x="4320" y="960"/>
                    <a:ext cx="96" cy="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9" name="Line 48"/>
                  <p:cNvSpPr>
                    <a:spLocks noChangeShapeType="1"/>
                  </p:cNvSpPr>
                  <p:nvPr/>
                </p:nvSpPr>
                <p:spPr bwMode="auto">
                  <a:xfrm flipH="1">
                    <a:off x="4320" y="105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0" name="Line 49"/>
                  <p:cNvSpPr>
                    <a:spLocks noChangeShapeType="1"/>
                  </p:cNvSpPr>
                  <p:nvPr/>
                </p:nvSpPr>
                <p:spPr bwMode="auto">
                  <a:xfrm flipH="1">
                    <a:off x="4320" y="1152"/>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1" name="Line 50"/>
                  <p:cNvSpPr>
                    <a:spLocks noChangeShapeType="1"/>
                  </p:cNvSpPr>
                  <p:nvPr/>
                </p:nvSpPr>
                <p:spPr bwMode="auto">
                  <a:xfrm flipH="1">
                    <a:off x="4320" y="1248"/>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2" name="Line 51"/>
                  <p:cNvSpPr>
                    <a:spLocks noChangeShapeType="1"/>
                  </p:cNvSpPr>
                  <p:nvPr/>
                </p:nvSpPr>
                <p:spPr bwMode="auto">
                  <a:xfrm flipH="1">
                    <a:off x="4320" y="1344"/>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3" name="Line 52"/>
                  <p:cNvSpPr>
                    <a:spLocks noChangeShapeType="1"/>
                  </p:cNvSpPr>
                  <p:nvPr/>
                </p:nvSpPr>
                <p:spPr bwMode="auto">
                  <a:xfrm flipH="1">
                    <a:off x="4320" y="144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4" name="Line 53"/>
                  <p:cNvSpPr>
                    <a:spLocks noChangeShapeType="1"/>
                  </p:cNvSpPr>
                  <p:nvPr/>
                </p:nvSpPr>
                <p:spPr bwMode="auto">
                  <a:xfrm flipH="1">
                    <a:off x="4320" y="153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35" name="Line 54"/>
                  <p:cNvSpPr>
                    <a:spLocks noChangeShapeType="1"/>
                  </p:cNvSpPr>
                  <p:nvPr/>
                </p:nvSpPr>
                <p:spPr bwMode="auto">
                  <a:xfrm flipH="1">
                    <a:off x="4320" y="96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287" name="Group 55"/>
                <p:cNvGrpSpPr>
                  <a:grpSpLocks/>
                </p:cNvGrpSpPr>
                <p:nvPr/>
              </p:nvGrpSpPr>
              <p:grpSpPr bwMode="auto">
                <a:xfrm rot="-2321882">
                  <a:off x="4699" y="1715"/>
                  <a:ext cx="79" cy="594"/>
                  <a:chOff x="4320" y="960"/>
                  <a:chExt cx="96" cy="720"/>
                </a:xfrm>
              </p:grpSpPr>
              <p:sp>
                <p:nvSpPr>
                  <p:cNvPr id="11316" name="Line 56"/>
                  <p:cNvSpPr>
                    <a:spLocks noChangeShapeType="1"/>
                  </p:cNvSpPr>
                  <p:nvPr/>
                </p:nvSpPr>
                <p:spPr bwMode="auto">
                  <a:xfrm>
                    <a:off x="4320"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7" name="Line 57"/>
                  <p:cNvSpPr>
                    <a:spLocks noChangeShapeType="1"/>
                  </p:cNvSpPr>
                  <p:nvPr/>
                </p:nvSpPr>
                <p:spPr bwMode="auto">
                  <a:xfrm>
                    <a:off x="4416"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8" name="Line 58"/>
                  <p:cNvSpPr>
                    <a:spLocks noChangeShapeType="1"/>
                  </p:cNvSpPr>
                  <p:nvPr/>
                </p:nvSpPr>
                <p:spPr bwMode="auto">
                  <a:xfrm>
                    <a:off x="4320" y="960"/>
                    <a:ext cx="96" cy="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9" name="Line 59"/>
                  <p:cNvSpPr>
                    <a:spLocks noChangeShapeType="1"/>
                  </p:cNvSpPr>
                  <p:nvPr/>
                </p:nvSpPr>
                <p:spPr bwMode="auto">
                  <a:xfrm flipH="1">
                    <a:off x="4320" y="105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0" name="Line 60"/>
                  <p:cNvSpPr>
                    <a:spLocks noChangeShapeType="1"/>
                  </p:cNvSpPr>
                  <p:nvPr/>
                </p:nvSpPr>
                <p:spPr bwMode="auto">
                  <a:xfrm flipH="1">
                    <a:off x="4320" y="1152"/>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1" name="Line 61"/>
                  <p:cNvSpPr>
                    <a:spLocks noChangeShapeType="1"/>
                  </p:cNvSpPr>
                  <p:nvPr/>
                </p:nvSpPr>
                <p:spPr bwMode="auto">
                  <a:xfrm flipH="1">
                    <a:off x="4320" y="1248"/>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2" name="Line 62"/>
                  <p:cNvSpPr>
                    <a:spLocks noChangeShapeType="1"/>
                  </p:cNvSpPr>
                  <p:nvPr/>
                </p:nvSpPr>
                <p:spPr bwMode="auto">
                  <a:xfrm flipH="1">
                    <a:off x="4320" y="1344"/>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3" name="Line 63"/>
                  <p:cNvSpPr>
                    <a:spLocks noChangeShapeType="1"/>
                  </p:cNvSpPr>
                  <p:nvPr/>
                </p:nvSpPr>
                <p:spPr bwMode="auto">
                  <a:xfrm flipH="1">
                    <a:off x="4320" y="144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4" name="Line 64"/>
                  <p:cNvSpPr>
                    <a:spLocks noChangeShapeType="1"/>
                  </p:cNvSpPr>
                  <p:nvPr/>
                </p:nvSpPr>
                <p:spPr bwMode="auto">
                  <a:xfrm flipH="1">
                    <a:off x="4320" y="153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25" name="Line 65"/>
                  <p:cNvSpPr>
                    <a:spLocks noChangeShapeType="1"/>
                  </p:cNvSpPr>
                  <p:nvPr/>
                </p:nvSpPr>
                <p:spPr bwMode="auto">
                  <a:xfrm flipH="1">
                    <a:off x="4320" y="96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288" name="Group 66"/>
                <p:cNvGrpSpPr>
                  <a:grpSpLocks/>
                </p:cNvGrpSpPr>
                <p:nvPr/>
              </p:nvGrpSpPr>
              <p:grpSpPr bwMode="auto">
                <a:xfrm>
                  <a:off x="4865" y="2190"/>
                  <a:ext cx="79" cy="594"/>
                  <a:chOff x="4704" y="2390"/>
                  <a:chExt cx="96" cy="720"/>
                </a:xfrm>
              </p:grpSpPr>
              <p:sp>
                <p:nvSpPr>
                  <p:cNvPr id="11307" name="Line 67"/>
                  <p:cNvSpPr>
                    <a:spLocks noChangeShapeType="1"/>
                  </p:cNvSpPr>
                  <p:nvPr/>
                </p:nvSpPr>
                <p:spPr bwMode="auto">
                  <a:xfrm>
                    <a:off x="4704" y="239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8" name="Line 68"/>
                  <p:cNvSpPr>
                    <a:spLocks noChangeShapeType="1"/>
                  </p:cNvSpPr>
                  <p:nvPr/>
                </p:nvSpPr>
                <p:spPr bwMode="auto">
                  <a:xfrm>
                    <a:off x="4800" y="239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9" name="Line 69"/>
                  <p:cNvSpPr>
                    <a:spLocks noChangeShapeType="1"/>
                  </p:cNvSpPr>
                  <p:nvPr/>
                </p:nvSpPr>
                <p:spPr bwMode="auto">
                  <a:xfrm flipH="1">
                    <a:off x="4704" y="248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0" name="Line 70"/>
                  <p:cNvSpPr>
                    <a:spLocks noChangeShapeType="1"/>
                  </p:cNvSpPr>
                  <p:nvPr/>
                </p:nvSpPr>
                <p:spPr bwMode="auto">
                  <a:xfrm flipH="1">
                    <a:off x="4704" y="2582"/>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1" name="Line 71"/>
                  <p:cNvSpPr>
                    <a:spLocks noChangeShapeType="1"/>
                  </p:cNvSpPr>
                  <p:nvPr/>
                </p:nvSpPr>
                <p:spPr bwMode="auto">
                  <a:xfrm flipH="1">
                    <a:off x="4704" y="2678"/>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2" name="Line 72"/>
                  <p:cNvSpPr>
                    <a:spLocks noChangeShapeType="1"/>
                  </p:cNvSpPr>
                  <p:nvPr/>
                </p:nvSpPr>
                <p:spPr bwMode="auto">
                  <a:xfrm flipH="1">
                    <a:off x="4704" y="2774"/>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3" name="Line 73"/>
                  <p:cNvSpPr>
                    <a:spLocks noChangeShapeType="1"/>
                  </p:cNvSpPr>
                  <p:nvPr/>
                </p:nvSpPr>
                <p:spPr bwMode="auto">
                  <a:xfrm flipH="1">
                    <a:off x="4704" y="287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4" name="Line 74"/>
                  <p:cNvSpPr>
                    <a:spLocks noChangeShapeType="1"/>
                  </p:cNvSpPr>
                  <p:nvPr/>
                </p:nvSpPr>
                <p:spPr bwMode="auto">
                  <a:xfrm flipH="1">
                    <a:off x="4704" y="296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15" name="Line 75"/>
                  <p:cNvSpPr>
                    <a:spLocks noChangeShapeType="1"/>
                  </p:cNvSpPr>
                  <p:nvPr/>
                </p:nvSpPr>
                <p:spPr bwMode="auto">
                  <a:xfrm flipH="1">
                    <a:off x="4704" y="239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289" name="Group 76"/>
                <p:cNvGrpSpPr>
                  <a:grpSpLocks/>
                </p:cNvGrpSpPr>
                <p:nvPr/>
              </p:nvGrpSpPr>
              <p:grpSpPr bwMode="auto">
                <a:xfrm rot="-5400000">
                  <a:off x="5127" y="2442"/>
                  <a:ext cx="79" cy="594"/>
                  <a:chOff x="4320" y="960"/>
                  <a:chExt cx="96" cy="720"/>
                </a:xfrm>
              </p:grpSpPr>
              <p:sp>
                <p:nvSpPr>
                  <p:cNvPr id="11297" name="Line 77"/>
                  <p:cNvSpPr>
                    <a:spLocks noChangeShapeType="1"/>
                  </p:cNvSpPr>
                  <p:nvPr/>
                </p:nvSpPr>
                <p:spPr bwMode="auto">
                  <a:xfrm>
                    <a:off x="4320"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8" name="Line 78"/>
                  <p:cNvSpPr>
                    <a:spLocks noChangeShapeType="1"/>
                  </p:cNvSpPr>
                  <p:nvPr/>
                </p:nvSpPr>
                <p:spPr bwMode="auto">
                  <a:xfrm>
                    <a:off x="4416" y="960"/>
                    <a:ext cx="0" cy="72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9" name="Line 79"/>
                  <p:cNvSpPr>
                    <a:spLocks noChangeShapeType="1"/>
                  </p:cNvSpPr>
                  <p:nvPr/>
                </p:nvSpPr>
                <p:spPr bwMode="auto">
                  <a:xfrm>
                    <a:off x="4320" y="960"/>
                    <a:ext cx="96" cy="0"/>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0" name="Line 80"/>
                  <p:cNvSpPr>
                    <a:spLocks noChangeShapeType="1"/>
                  </p:cNvSpPr>
                  <p:nvPr/>
                </p:nvSpPr>
                <p:spPr bwMode="auto">
                  <a:xfrm flipH="1">
                    <a:off x="4320" y="105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1" name="Line 81"/>
                  <p:cNvSpPr>
                    <a:spLocks noChangeShapeType="1"/>
                  </p:cNvSpPr>
                  <p:nvPr/>
                </p:nvSpPr>
                <p:spPr bwMode="auto">
                  <a:xfrm flipH="1">
                    <a:off x="4320" y="1152"/>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2" name="Line 82"/>
                  <p:cNvSpPr>
                    <a:spLocks noChangeShapeType="1"/>
                  </p:cNvSpPr>
                  <p:nvPr/>
                </p:nvSpPr>
                <p:spPr bwMode="auto">
                  <a:xfrm flipH="1">
                    <a:off x="4320" y="1248"/>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3" name="Line 83"/>
                  <p:cNvSpPr>
                    <a:spLocks noChangeShapeType="1"/>
                  </p:cNvSpPr>
                  <p:nvPr/>
                </p:nvSpPr>
                <p:spPr bwMode="auto">
                  <a:xfrm flipH="1">
                    <a:off x="4320" y="1344"/>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4" name="Line 84"/>
                  <p:cNvSpPr>
                    <a:spLocks noChangeShapeType="1"/>
                  </p:cNvSpPr>
                  <p:nvPr/>
                </p:nvSpPr>
                <p:spPr bwMode="auto">
                  <a:xfrm flipH="1">
                    <a:off x="4320" y="144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5" name="Line 85"/>
                  <p:cNvSpPr>
                    <a:spLocks noChangeShapeType="1"/>
                  </p:cNvSpPr>
                  <p:nvPr/>
                </p:nvSpPr>
                <p:spPr bwMode="auto">
                  <a:xfrm flipH="1">
                    <a:off x="4320" y="1536"/>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306" name="Line 86"/>
                  <p:cNvSpPr>
                    <a:spLocks noChangeShapeType="1"/>
                  </p:cNvSpPr>
                  <p:nvPr/>
                </p:nvSpPr>
                <p:spPr bwMode="auto">
                  <a:xfrm flipH="1">
                    <a:off x="4320" y="960"/>
                    <a:ext cx="96" cy="144"/>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290" name="Group 87"/>
                <p:cNvGrpSpPr>
                  <a:grpSpLocks/>
                </p:cNvGrpSpPr>
                <p:nvPr/>
              </p:nvGrpSpPr>
              <p:grpSpPr bwMode="auto">
                <a:xfrm>
                  <a:off x="5376" y="2699"/>
                  <a:ext cx="85" cy="376"/>
                  <a:chOff x="5051" y="2736"/>
                  <a:chExt cx="85" cy="376"/>
                </a:xfrm>
              </p:grpSpPr>
              <p:sp>
                <p:nvSpPr>
                  <p:cNvPr id="11291" name="Line 88"/>
                  <p:cNvSpPr>
                    <a:spLocks noChangeShapeType="1"/>
                  </p:cNvSpPr>
                  <p:nvPr/>
                </p:nvSpPr>
                <p:spPr bwMode="auto">
                  <a:xfrm>
                    <a:off x="5136" y="2736"/>
                    <a:ext cx="0" cy="376"/>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2" name="Line 89"/>
                  <p:cNvSpPr>
                    <a:spLocks noChangeShapeType="1"/>
                  </p:cNvSpPr>
                  <p:nvPr/>
                </p:nvSpPr>
                <p:spPr bwMode="auto">
                  <a:xfrm flipH="1">
                    <a:off x="5057" y="2756"/>
                    <a:ext cx="79" cy="118"/>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3" name="Line 90"/>
                  <p:cNvSpPr>
                    <a:spLocks noChangeShapeType="1"/>
                  </p:cNvSpPr>
                  <p:nvPr/>
                </p:nvSpPr>
                <p:spPr bwMode="auto">
                  <a:xfrm flipH="1">
                    <a:off x="5057" y="2835"/>
                    <a:ext cx="79" cy="119"/>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4" name="Line 91"/>
                  <p:cNvSpPr>
                    <a:spLocks noChangeShapeType="1"/>
                  </p:cNvSpPr>
                  <p:nvPr/>
                </p:nvSpPr>
                <p:spPr bwMode="auto">
                  <a:xfrm flipH="1">
                    <a:off x="5057" y="2914"/>
                    <a:ext cx="79" cy="119"/>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5" name="Line 92"/>
                  <p:cNvSpPr>
                    <a:spLocks noChangeShapeType="1"/>
                  </p:cNvSpPr>
                  <p:nvPr/>
                </p:nvSpPr>
                <p:spPr bwMode="auto">
                  <a:xfrm flipH="1">
                    <a:off x="5057" y="2993"/>
                    <a:ext cx="79" cy="119"/>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96" name="Line 93"/>
                  <p:cNvSpPr>
                    <a:spLocks noChangeShapeType="1"/>
                  </p:cNvSpPr>
                  <p:nvPr/>
                </p:nvSpPr>
                <p:spPr bwMode="auto">
                  <a:xfrm>
                    <a:off x="5051" y="2736"/>
                    <a:ext cx="0" cy="376"/>
                  </a:xfrm>
                  <a:prstGeom prst="line">
                    <a:avLst/>
                  </a:prstGeom>
                  <a:noFill/>
                  <a:ln w="12700">
                    <a:solidFill>
                      <a:srgbClr val="99003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nvGrpSpPr>
              <p:cNvPr id="11276" name="Group 94"/>
              <p:cNvGrpSpPr>
                <a:grpSpLocks/>
              </p:cNvGrpSpPr>
              <p:nvPr/>
            </p:nvGrpSpPr>
            <p:grpSpPr bwMode="auto">
              <a:xfrm>
                <a:off x="4896" y="1248"/>
                <a:ext cx="288" cy="1200"/>
                <a:chOff x="4944" y="1200"/>
                <a:chExt cx="288" cy="1200"/>
              </a:xfrm>
            </p:grpSpPr>
            <p:sp>
              <p:nvSpPr>
                <p:cNvPr id="11283" name="Line 95"/>
                <p:cNvSpPr>
                  <a:spLocks noChangeShapeType="1"/>
                </p:cNvSpPr>
                <p:nvPr/>
              </p:nvSpPr>
              <p:spPr bwMode="auto">
                <a:xfrm>
                  <a:off x="4944" y="1200"/>
                  <a:ext cx="0" cy="432"/>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84" name="Line 96"/>
                <p:cNvSpPr>
                  <a:spLocks noChangeShapeType="1"/>
                </p:cNvSpPr>
                <p:nvPr/>
              </p:nvSpPr>
              <p:spPr bwMode="auto">
                <a:xfrm>
                  <a:off x="4944" y="1632"/>
                  <a:ext cx="288" cy="384"/>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85" name="Line 97"/>
                <p:cNvSpPr>
                  <a:spLocks noChangeShapeType="1"/>
                </p:cNvSpPr>
                <p:nvPr/>
              </p:nvSpPr>
              <p:spPr bwMode="auto">
                <a:xfrm>
                  <a:off x="5232" y="2016"/>
                  <a:ext cx="0" cy="384"/>
                </a:xfrm>
                <a:prstGeom prst="line">
                  <a:avLst/>
                </a:prstGeom>
                <a:noFill/>
                <a:ln w="28575">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11277" name="Group 98"/>
              <p:cNvGrpSpPr>
                <a:grpSpLocks/>
              </p:cNvGrpSpPr>
              <p:nvPr/>
            </p:nvGrpSpPr>
            <p:grpSpPr bwMode="auto">
              <a:xfrm>
                <a:off x="4128" y="1248"/>
                <a:ext cx="384" cy="1872"/>
                <a:chOff x="4128" y="1248"/>
                <a:chExt cx="384" cy="1872"/>
              </a:xfrm>
            </p:grpSpPr>
            <p:sp>
              <p:nvSpPr>
                <p:cNvPr id="11278" name="Line 99"/>
                <p:cNvSpPr>
                  <a:spLocks noChangeShapeType="1"/>
                </p:cNvSpPr>
                <p:nvPr/>
              </p:nvSpPr>
              <p:spPr bwMode="auto">
                <a:xfrm>
                  <a:off x="4128" y="1248"/>
                  <a:ext cx="0" cy="1200"/>
                </a:xfrm>
                <a:prstGeom prst="line">
                  <a:avLst/>
                </a:prstGeom>
                <a:noFill/>
                <a:ln w="28575">
                  <a:solidFill>
                    <a:srgbClr val="33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79" name="Line 100"/>
                <p:cNvSpPr>
                  <a:spLocks noChangeShapeType="1"/>
                </p:cNvSpPr>
                <p:nvPr/>
              </p:nvSpPr>
              <p:spPr bwMode="auto">
                <a:xfrm>
                  <a:off x="4128" y="2448"/>
                  <a:ext cx="240" cy="0"/>
                </a:xfrm>
                <a:prstGeom prst="line">
                  <a:avLst/>
                </a:prstGeom>
                <a:noFill/>
                <a:ln w="28575">
                  <a:solidFill>
                    <a:srgbClr val="33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80" name="Line 101"/>
                <p:cNvSpPr>
                  <a:spLocks noChangeShapeType="1"/>
                </p:cNvSpPr>
                <p:nvPr/>
              </p:nvSpPr>
              <p:spPr bwMode="auto">
                <a:xfrm>
                  <a:off x="4368" y="2448"/>
                  <a:ext cx="0" cy="528"/>
                </a:xfrm>
                <a:prstGeom prst="line">
                  <a:avLst/>
                </a:prstGeom>
                <a:noFill/>
                <a:ln w="28575">
                  <a:solidFill>
                    <a:srgbClr val="33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81" name="Line 102"/>
                <p:cNvSpPr>
                  <a:spLocks noChangeShapeType="1"/>
                </p:cNvSpPr>
                <p:nvPr/>
              </p:nvSpPr>
              <p:spPr bwMode="auto">
                <a:xfrm>
                  <a:off x="4368" y="2976"/>
                  <a:ext cx="144" cy="0"/>
                </a:xfrm>
                <a:prstGeom prst="line">
                  <a:avLst/>
                </a:prstGeom>
                <a:noFill/>
                <a:ln w="28575">
                  <a:solidFill>
                    <a:srgbClr val="33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1282" name="Line 103"/>
                <p:cNvSpPr>
                  <a:spLocks noChangeShapeType="1"/>
                </p:cNvSpPr>
                <p:nvPr/>
              </p:nvSpPr>
              <p:spPr bwMode="auto">
                <a:xfrm>
                  <a:off x="4512" y="2976"/>
                  <a:ext cx="0" cy="144"/>
                </a:xfrm>
                <a:prstGeom prst="line">
                  <a:avLst/>
                </a:prstGeom>
                <a:noFill/>
                <a:ln w="28575">
                  <a:solidFill>
                    <a:srgbClr val="33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grpSp>
    </p:spTree>
    <p:extLst>
      <p:ext uri="{BB962C8B-B14F-4D97-AF65-F5344CB8AC3E}">
        <p14:creationId xmlns:p14="http://schemas.microsoft.com/office/powerpoint/2010/main" val="608746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s-MX" altLang="en-US" smtClean="0"/>
              <a:t>Criterios de ajuste de protecciones</a:t>
            </a:r>
            <a:endParaRPr lang="en-US" altLang="en-US" smtClean="0"/>
          </a:p>
        </p:txBody>
      </p:sp>
      <p:sp>
        <p:nvSpPr>
          <p:cNvPr id="62467" name="Rectangle 3"/>
          <p:cNvSpPr>
            <a:spLocks noGrp="1" noChangeArrowheads="1"/>
          </p:cNvSpPr>
          <p:nvPr>
            <p:ph idx="1"/>
          </p:nvPr>
        </p:nvSpPr>
        <p:spPr>
          <a:xfrm>
            <a:off x="609440" y="2476500"/>
            <a:ext cx="5514269" cy="4381500"/>
          </a:xfrm>
          <a:solidFill>
            <a:schemeClr val="bg1"/>
          </a:solidFill>
        </p:spPr>
        <p:txBody>
          <a:bodyPr/>
          <a:lstStyle/>
          <a:p>
            <a:pPr algn="just" eaLnBrk="1" hangingPunct="1">
              <a:buClr>
                <a:srgbClr val="333399"/>
              </a:buClr>
              <a:buFont typeface="Monotype Sorts" pitchFamily="2" charset="2"/>
              <a:buChar char="o"/>
              <a:defRPr/>
            </a:pPr>
            <a:r>
              <a:rPr lang="es-MX" altLang="en-US" sz="1800" b="1" dirty="0">
                <a:solidFill>
                  <a:schemeClr val="accent2"/>
                </a:solidFill>
                <a:effectLst>
                  <a:outerShdw blurRad="38100" dist="38100" dir="2700000" algn="tl">
                    <a:srgbClr val="C0C0C0"/>
                  </a:outerShdw>
                </a:effectLst>
              </a:rPr>
              <a:t>Interruptores con unidad electrónica</a:t>
            </a:r>
            <a:endParaRPr lang="es-MX" altLang="en-US" sz="1800" dirty="0">
              <a:solidFill>
                <a:schemeClr val="accent2"/>
              </a:solidFill>
            </a:endParaRPr>
          </a:p>
          <a:p>
            <a:pPr algn="just" eaLnBrk="1" hangingPunct="1">
              <a:buFont typeface="Arial" panose="020B0604020202020204" pitchFamily="34" charset="0"/>
              <a:buNone/>
              <a:defRPr/>
            </a:pPr>
            <a:r>
              <a:rPr lang="es-MX" altLang="en-US" sz="1800" dirty="0"/>
              <a:t>	Para ajustar estas unidades se debe considerar lo siguiente:</a:t>
            </a:r>
          </a:p>
          <a:p>
            <a:pPr algn="just" eaLnBrk="1" hangingPunct="1">
              <a:buFont typeface="Arial" panose="020B0604020202020204" pitchFamily="34" charset="0"/>
              <a:buNone/>
              <a:defRPr/>
            </a:pPr>
            <a:r>
              <a:rPr lang="es-MX" altLang="en-US" sz="1800" dirty="0"/>
              <a:t>- 	La unidad de retardo largo </a:t>
            </a:r>
            <a:r>
              <a:rPr lang="es-MX" altLang="en-US" sz="1800" dirty="0">
                <a:solidFill>
                  <a:schemeClr val="accent2"/>
                </a:solidFill>
                <a:effectLst>
                  <a:outerShdw blurRad="38100" dist="38100" dir="2700000" algn="tl">
                    <a:srgbClr val="C0C0C0"/>
                  </a:outerShdw>
                </a:effectLst>
              </a:rPr>
              <a:t>(L)</a:t>
            </a:r>
            <a:r>
              <a:rPr lang="es-MX" altLang="en-US" sz="1800" dirty="0"/>
              <a:t> protegerá contra sobrecargas</a:t>
            </a:r>
          </a:p>
          <a:p>
            <a:pPr algn="just" eaLnBrk="1" hangingPunct="1">
              <a:buFont typeface="Arial" panose="020B0604020202020204" pitchFamily="34" charset="0"/>
              <a:buNone/>
              <a:defRPr/>
            </a:pPr>
            <a:r>
              <a:rPr lang="es-MX" altLang="en-US" sz="1800" dirty="0"/>
              <a:t>- 	La unidad de retardo corto </a:t>
            </a:r>
            <a:r>
              <a:rPr lang="es-MX" altLang="en-US" sz="1800" dirty="0">
                <a:solidFill>
                  <a:schemeClr val="accent2"/>
                </a:solidFill>
                <a:effectLst>
                  <a:outerShdw blurRad="38100" dist="38100" dir="2700000" algn="tl">
                    <a:srgbClr val="C0C0C0"/>
                  </a:outerShdw>
                </a:effectLst>
              </a:rPr>
              <a:t>(S)</a:t>
            </a:r>
            <a:r>
              <a:rPr lang="es-MX" altLang="en-US" sz="1800" dirty="0"/>
              <a:t> protege contra cortocircuito y ayuda a garantizar la selectividad con las protecciones aguas abajo.</a:t>
            </a:r>
          </a:p>
          <a:p>
            <a:pPr algn="just" eaLnBrk="1" hangingPunct="1">
              <a:buFont typeface="Arial" panose="020B0604020202020204" pitchFamily="34" charset="0"/>
              <a:buNone/>
              <a:defRPr/>
            </a:pPr>
            <a:r>
              <a:rPr lang="es-MX" altLang="en-US" sz="1800" dirty="0"/>
              <a:t>-	La unidad instantánea </a:t>
            </a:r>
            <a:r>
              <a:rPr lang="es-MX" altLang="en-US" sz="1800" dirty="0">
                <a:solidFill>
                  <a:schemeClr val="accent2"/>
                </a:solidFill>
                <a:effectLst>
                  <a:outerShdw blurRad="38100" dist="38100" dir="2700000" algn="tl">
                    <a:srgbClr val="C0C0C0"/>
                  </a:outerShdw>
                </a:effectLst>
              </a:rPr>
              <a:t>(I)</a:t>
            </a:r>
            <a:r>
              <a:rPr lang="es-MX" altLang="en-US" sz="1800" dirty="0"/>
              <a:t> protege contra cortocircuitos francos. Su ajuste debe permitir el arranque de los motores y transformadores derivados, sin desproteger el equipo.</a:t>
            </a:r>
          </a:p>
          <a:p>
            <a:pPr algn="just" eaLnBrk="1" hangingPunct="1">
              <a:buFont typeface="Arial" panose="020B0604020202020204" pitchFamily="34" charset="0"/>
              <a:buNone/>
              <a:defRPr/>
            </a:pPr>
            <a:r>
              <a:rPr lang="es-MX" altLang="en-US" sz="1800" dirty="0"/>
              <a:t>- 	La unidad de tierra </a:t>
            </a:r>
            <a:r>
              <a:rPr lang="es-MX" altLang="en-US" sz="1800" dirty="0">
                <a:solidFill>
                  <a:schemeClr val="accent2"/>
                </a:solidFill>
                <a:effectLst>
                  <a:outerShdw blurRad="38100" dist="38100" dir="2700000" algn="tl">
                    <a:srgbClr val="C0C0C0"/>
                  </a:outerShdw>
                </a:effectLst>
              </a:rPr>
              <a:t>(G)</a:t>
            </a:r>
            <a:r>
              <a:rPr lang="es-MX" altLang="en-US" sz="1800" dirty="0"/>
              <a:t> protege contra fallas a tierra del sistema</a:t>
            </a:r>
            <a:r>
              <a:rPr lang="es-MX" altLang="en-US" sz="1800" dirty="0" smtClean="0"/>
              <a:t>.</a:t>
            </a:r>
            <a:endParaRPr lang="es-MX" altLang="en-US" sz="1800" dirty="0"/>
          </a:p>
        </p:txBody>
      </p:sp>
      <p:pic>
        <p:nvPicPr>
          <p:cNvPr id="15364" name="Picture 6" descr="Ahus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457" y="2834120"/>
            <a:ext cx="42481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85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MX" altLang="en-US" smtClean="0"/>
              <a:t>Protección contra sobrecargas</a:t>
            </a:r>
            <a:endParaRPr lang="en-US" altLang="en-US" smtClean="0"/>
          </a:p>
        </p:txBody>
      </p:sp>
      <p:sp>
        <p:nvSpPr>
          <p:cNvPr id="16387" name="Text Box 4"/>
          <p:cNvSpPr txBox="1">
            <a:spLocks noChangeArrowheads="1"/>
          </p:cNvSpPr>
          <p:nvPr/>
        </p:nvSpPr>
        <p:spPr bwMode="auto">
          <a:xfrm>
            <a:off x="1674813" y="6234572"/>
            <a:ext cx="5524500" cy="338554"/>
          </a:xfrm>
          <a:prstGeom prst="rect">
            <a:avLst/>
          </a:prstGeom>
          <a:solidFill>
            <a:schemeClr val="bg1"/>
          </a:solidFill>
          <a:ln>
            <a:noFill/>
          </a:ln>
          <a:effectLst/>
        </p:spPr>
        <p:txBody>
          <a:bodyPr lIns="0" tIns="0" rIns="0" bIns="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sz="2200" b="1" i="1" dirty="0">
                <a:solidFill>
                  <a:schemeClr val="hlink"/>
                </a:solidFill>
              </a:rPr>
              <a:t>Protección contra riesgo de incendio</a:t>
            </a:r>
          </a:p>
        </p:txBody>
      </p:sp>
      <p:pic>
        <p:nvPicPr>
          <p:cNvPr id="1638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7683" y="4698967"/>
            <a:ext cx="4206875" cy="158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9" name="Rectangle 6"/>
          <p:cNvSpPr>
            <a:spLocks noChangeArrowheads="1"/>
          </p:cNvSpPr>
          <p:nvPr/>
        </p:nvSpPr>
        <p:spPr bwMode="auto">
          <a:xfrm>
            <a:off x="6103208" y="2397093"/>
            <a:ext cx="5148263" cy="224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bg2"/>
                </a:solidFill>
                <a:latin typeface="Arial" panose="020B0604020202020204" pitchFamily="34" charset="0"/>
              </a:defRPr>
            </a:lvl1pPr>
            <a:lvl2pPr marL="19050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r>
              <a:rPr lang="es-MX" altLang="en-US" sz="2400" b="1" dirty="0">
                <a:solidFill>
                  <a:srgbClr val="FF9900"/>
                </a:solidFill>
              </a:rPr>
              <a:t>Protección tiempo largo de fases :</a:t>
            </a:r>
            <a:r>
              <a:rPr lang="es-MX" altLang="en-US" sz="2400" b="1" dirty="0">
                <a:solidFill>
                  <a:srgbClr val="0000CC"/>
                </a:solidFill>
              </a:rPr>
              <a:t> </a:t>
            </a:r>
          </a:p>
          <a:p>
            <a:endParaRPr lang="es-MX" altLang="en-US" sz="2000" b="1" dirty="0">
              <a:solidFill>
                <a:schemeClr val="tx1"/>
              </a:solidFill>
            </a:endParaRPr>
          </a:p>
          <a:p>
            <a:r>
              <a:rPr lang="es-MX" altLang="en-US" sz="2000" b="1" dirty="0" err="1">
                <a:solidFill>
                  <a:srgbClr val="0000CC"/>
                </a:solidFill>
              </a:rPr>
              <a:t>Micrologic</a:t>
            </a:r>
            <a:r>
              <a:rPr lang="es-MX" altLang="en-US" sz="2000" b="1" dirty="0">
                <a:solidFill>
                  <a:srgbClr val="0000CC"/>
                </a:solidFill>
              </a:rPr>
              <a:t> 2.0, 5.0, 6.0 y 7.0</a:t>
            </a:r>
            <a:endParaRPr lang="es-MX" altLang="en-US" sz="2000" b="1" dirty="0">
              <a:solidFill>
                <a:schemeClr val="tx1"/>
              </a:solidFill>
            </a:endParaRPr>
          </a:p>
          <a:p>
            <a:pPr lvl="1"/>
            <a:r>
              <a:rPr lang="es-MX" altLang="en-US" b="1" dirty="0">
                <a:solidFill>
                  <a:schemeClr val="tx1"/>
                </a:solidFill>
              </a:rPr>
              <a:t>Protege contra el envejecimiento prematuro de los cables y equipos.</a:t>
            </a:r>
          </a:p>
          <a:p>
            <a:pPr lvl="1"/>
            <a:r>
              <a:rPr lang="es-MX" altLang="en-US" b="1" dirty="0">
                <a:solidFill>
                  <a:schemeClr val="tx1"/>
                </a:solidFill>
              </a:rPr>
              <a:t>9 rangos de regulación del  Ir </a:t>
            </a:r>
          </a:p>
          <a:p>
            <a:pPr lvl="1"/>
            <a:r>
              <a:rPr lang="es-MX" altLang="en-US" b="1" dirty="0">
                <a:solidFill>
                  <a:schemeClr val="tx1"/>
                </a:solidFill>
              </a:rPr>
              <a:t>Siempre es ajustable el </a:t>
            </a:r>
            <a:r>
              <a:rPr lang="es-MX" altLang="en-US" b="1" dirty="0" err="1">
                <a:solidFill>
                  <a:schemeClr val="tx1"/>
                </a:solidFill>
              </a:rPr>
              <a:t>tr</a:t>
            </a:r>
            <a:endParaRPr lang="es-MX" altLang="en-US" b="1" dirty="0">
              <a:solidFill>
                <a:schemeClr val="tx1"/>
              </a:solidFill>
            </a:endParaRPr>
          </a:p>
        </p:txBody>
      </p:sp>
      <p:grpSp>
        <p:nvGrpSpPr>
          <p:cNvPr id="16390" name="Group 8"/>
          <p:cNvGrpSpPr>
            <a:grpSpLocks/>
          </p:cNvGrpSpPr>
          <p:nvPr/>
        </p:nvGrpSpPr>
        <p:grpSpPr bwMode="auto">
          <a:xfrm>
            <a:off x="1674813" y="2486025"/>
            <a:ext cx="2519363" cy="3498850"/>
            <a:chOff x="356" y="1808"/>
            <a:chExt cx="1259" cy="1652"/>
          </a:xfrm>
        </p:grpSpPr>
        <p:sp>
          <p:nvSpPr>
            <p:cNvPr id="16391" name="Rectangle 9"/>
            <p:cNvSpPr>
              <a:spLocks noChangeArrowheads="1"/>
            </p:cNvSpPr>
            <p:nvPr/>
          </p:nvSpPr>
          <p:spPr bwMode="auto">
            <a:xfrm>
              <a:off x="499" y="1871"/>
              <a:ext cx="8" cy="15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2" name="Rectangle 10"/>
            <p:cNvSpPr>
              <a:spLocks noChangeArrowheads="1"/>
            </p:cNvSpPr>
            <p:nvPr/>
          </p:nvSpPr>
          <p:spPr bwMode="auto">
            <a:xfrm>
              <a:off x="1605" y="3324"/>
              <a:ext cx="10" cy="7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3" name="Rectangle 11"/>
            <p:cNvSpPr>
              <a:spLocks noChangeArrowheads="1"/>
            </p:cNvSpPr>
            <p:nvPr/>
          </p:nvSpPr>
          <p:spPr bwMode="auto">
            <a:xfrm>
              <a:off x="695" y="1869"/>
              <a:ext cx="16" cy="537"/>
            </a:xfrm>
            <a:prstGeom prst="rect">
              <a:avLst/>
            </a:prstGeom>
            <a:solidFill>
              <a:srgbClr val="0083D7"/>
            </a:solidFill>
            <a:ln w="38100">
              <a:solidFill>
                <a:srgbClr val="3399FF"/>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4" name="Rectangle 12"/>
            <p:cNvSpPr>
              <a:spLocks noChangeArrowheads="1"/>
            </p:cNvSpPr>
            <p:nvPr/>
          </p:nvSpPr>
          <p:spPr bwMode="auto">
            <a:xfrm>
              <a:off x="1073" y="2967"/>
              <a:ext cx="17" cy="261"/>
            </a:xfrm>
            <a:prstGeom prst="rect">
              <a:avLst/>
            </a:prstGeom>
            <a:solidFill>
              <a:srgbClr val="0083D7"/>
            </a:solidFill>
            <a:ln w="50800">
              <a:solidFill>
                <a:srgbClr val="3399FF"/>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5" name="Oval 13"/>
            <p:cNvSpPr>
              <a:spLocks noChangeArrowheads="1"/>
            </p:cNvSpPr>
            <p:nvPr/>
          </p:nvSpPr>
          <p:spPr bwMode="auto">
            <a:xfrm>
              <a:off x="1095" y="2947"/>
              <a:ext cx="17" cy="17"/>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6" name="Rectangle 14"/>
            <p:cNvSpPr>
              <a:spLocks noChangeArrowheads="1"/>
            </p:cNvSpPr>
            <p:nvPr/>
          </p:nvSpPr>
          <p:spPr bwMode="auto">
            <a:xfrm>
              <a:off x="1071" y="3253"/>
              <a:ext cx="358" cy="17"/>
            </a:xfrm>
            <a:prstGeom prst="rect">
              <a:avLst/>
            </a:prstGeom>
            <a:solidFill>
              <a:srgbClr val="0083D7"/>
            </a:solidFill>
            <a:ln w="47625">
              <a:solidFill>
                <a:srgbClr val="3399FF"/>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7" name="Oval 15"/>
            <p:cNvSpPr>
              <a:spLocks noChangeArrowheads="1"/>
            </p:cNvSpPr>
            <p:nvPr/>
          </p:nvSpPr>
          <p:spPr bwMode="auto">
            <a:xfrm>
              <a:off x="1095" y="3253"/>
              <a:ext cx="17" cy="17"/>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8" name="Oval 16"/>
            <p:cNvSpPr>
              <a:spLocks noChangeArrowheads="1"/>
            </p:cNvSpPr>
            <p:nvPr/>
          </p:nvSpPr>
          <p:spPr bwMode="auto">
            <a:xfrm>
              <a:off x="1454" y="3253"/>
              <a:ext cx="17" cy="17"/>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6399" name="Freeform 17"/>
            <p:cNvSpPr>
              <a:spLocks/>
            </p:cNvSpPr>
            <p:nvPr/>
          </p:nvSpPr>
          <p:spPr bwMode="auto">
            <a:xfrm>
              <a:off x="634" y="2027"/>
              <a:ext cx="181" cy="71"/>
            </a:xfrm>
            <a:custGeom>
              <a:avLst/>
              <a:gdLst>
                <a:gd name="T0" fmla="*/ 126 w 181"/>
                <a:gd name="T1" fmla="*/ 52 h 71"/>
                <a:gd name="T2" fmla="*/ 126 w 181"/>
                <a:gd name="T3" fmla="*/ 71 h 71"/>
                <a:gd name="T4" fmla="*/ 181 w 181"/>
                <a:gd name="T5" fmla="*/ 36 h 71"/>
                <a:gd name="T6" fmla="*/ 126 w 181"/>
                <a:gd name="T7" fmla="*/ 0 h 71"/>
                <a:gd name="T8" fmla="*/ 126 w 181"/>
                <a:gd name="T9" fmla="*/ 20 h 71"/>
                <a:gd name="T10" fmla="*/ 55 w 181"/>
                <a:gd name="T11" fmla="*/ 20 h 71"/>
                <a:gd name="T12" fmla="*/ 55 w 181"/>
                <a:gd name="T13" fmla="*/ 0 h 71"/>
                <a:gd name="T14" fmla="*/ 0 w 181"/>
                <a:gd name="T15" fmla="*/ 36 h 71"/>
                <a:gd name="T16" fmla="*/ 55 w 181"/>
                <a:gd name="T17" fmla="*/ 71 h 71"/>
                <a:gd name="T18" fmla="*/ 55 w 181"/>
                <a:gd name="T19" fmla="*/ 52 h 71"/>
                <a:gd name="T20" fmla="*/ 126 w 181"/>
                <a:gd name="T21" fmla="*/ 52 h 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1" h="71">
                  <a:moveTo>
                    <a:pt x="126" y="52"/>
                  </a:moveTo>
                  <a:lnTo>
                    <a:pt x="126" y="71"/>
                  </a:lnTo>
                  <a:lnTo>
                    <a:pt x="181" y="36"/>
                  </a:lnTo>
                  <a:lnTo>
                    <a:pt x="126" y="0"/>
                  </a:lnTo>
                  <a:lnTo>
                    <a:pt x="126" y="20"/>
                  </a:lnTo>
                  <a:lnTo>
                    <a:pt x="55" y="20"/>
                  </a:lnTo>
                  <a:lnTo>
                    <a:pt x="55" y="0"/>
                  </a:lnTo>
                  <a:lnTo>
                    <a:pt x="0" y="36"/>
                  </a:lnTo>
                  <a:lnTo>
                    <a:pt x="55" y="71"/>
                  </a:lnTo>
                  <a:lnTo>
                    <a:pt x="55" y="52"/>
                  </a:lnTo>
                  <a:lnTo>
                    <a:pt x="126" y="52"/>
                  </a:lnTo>
                  <a:close/>
                </a:path>
              </a:pathLst>
            </a:custGeom>
            <a:solidFill>
              <a:srgbClr val="FFF100"/>
            </a:solidFill>
            <a:ln w="9525">
              <a:solidFill>
                <a:schemeClr val="tx1"/>
              </a:solidFill>
              <a:round/>
              <a:headEnd/>
              <a:tailEnd/>
            </a:ln>
          </p:spPr>
          <p:txBody>
            <a:bodyPr/>
            <a:lstStyle/>
            <a:p>
              <a:endParaRPr lang="es-MX"/>
            </a:p>
          </p:txBody>
        </p:sp>
        <p:sp>
          <p:nvSpPr>
            <p:cNvPr id="16400" name="Freeform 18"/>
            <p:cNvSpPr>
              <a:spLocks/>
            </p:cNvSpPr>
            <p:nvPr/>
          </p:nvSpPr>
          <p:spPr bwMode="auto">
            <a:xfrm>
              <a:off x="758" y="2061"/>
              <a:ext cx="59" cy="39"/>
            </a:xfrm>
            <a:custGeom>
              <a:avLst/>
              <a:gdLst>
                <a:gd name="T0" fmla="*/ 0 w 59"/>
                <a:gd name="T1" fmla="*/ 35 h 39"/>
                <a:gd name="T2" fmla="*/ 3 w 59"/>
                <a:gd name="T3" fmla="*/ 39 h 39"/>
                <a:gd name="T4" fmla="*/ 59 w 59"/>
                <a:gd name="T5" fmla="*/ 4 h 39"/>
                <a:gd name="T6" fmla="*/ 55 w 59"/>
                <a:gd name="T7" fmla="*/ 0 h 39"/>
                <a:gd name="T8" fmla="*/ 0 w 59"/>
                <a:gd name="T9" fmla="*/ 3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39">
                  <a:moveTo>
                    <a:pt x="0" y="35"/>
                  </a:moveTo>
                  <a:lnTo>
                    <a:pt x="3" y="39"/>
                  </a:lnTo>
                  <a:lnTo>
                    <a:pt x="59" y="4"/>
                  </a:lnTo>
                  <a:lnTo>
                    <a:pt x="55" y="0"/>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1" name="Freeform 19"/>
            <p:cNvSpPr>
              <a:spLocks/>
            </p:cNvSpPr>
            <p:nvPr/>
          </p:nvSpPr>
          <p:spPr bwMode="auto">
            <a:xfrm>
              <a:off x="758" y="2096"/>
              <a:ext cx="5" cy="6"/>
            </a:xfrm>
            <a:custGeom>
              <a:avLst/>
              <a:gdLst>
                <a:gd name="T0" fmla="*/ 0 w 5"/>
                <a:gd name="T1" fmla="*/ 2 h 6"/>
                <a:gd name="T2" fmla="*/ 0 w 5"/>
                <a:gd name="T3" fmla="*/ 6 h 6"/>
                <a:gd name="T4" fmla="*/ 3 w 5"/>
                <a:gd name="T5" fmla="*/ 4 h 6"/>
                <a:gd name="T6" fmla="*/ 0 w 5"/>
                <a:gd name="T7" fmla="*/ 0 h 6"/>
                <a:gd name="T8" fmla="*/ 5 w 5"/>
                <a:gd name="T9" fmla="*/ 2 h 6"/>
                <a:gd name="T10" fmla="*/ 0 w 5"/>
                <a:gd name="T11" fmla="*/ 2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6">
                  <a:moveTo>
                    <a:pt x="0" y="2"/>
                  </a:moveTo>
                  <a:lnTo>
                    <a:pt x="0" y="6"/>
                  </a:lnTo>
                  <a:lnTo>
                    <a:pt x="3" y="4"/>
                  </a:lnTo>
                  <a:lnTo>
                    <a:pt x="0" y="0"/>
                  </a:lnTo>
                  <a:lnTo>
                    <a:pt x="5"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2" name="Freeform 20"/>
            <p:cNvSpPr>
              <a:spLocks/>
            </p:cNvSpPr>
            <p:nvPr/>
          </p:nvSpPr>
          <p:spPr bwMode="auto">
            <a:xfrm>
              <a:off x="758" y="2025"/>
              <a:ext cx="59" cy="40"/>
            </a:xfrm>
            <a:custGeom>
              <a:avLst/>
              <a:gdLst>
                <a:gd name="T0" fmla="*/ 55 w 59"/>
                <a:gd name="T1" fmla="*/ 40 h 40"/>
                <a:gd name="T2" fmla="*/ 59 w 59"/>
                <a:gd name="T3" fmla="*/ 36 h 40"/>
                <a:gd name="T4" fmla="*/ 3 w 59"/>
                <a:gd name="T5" fmla="*/ 0 h 40"/>
                <a:gd name="T6" fmla="*/ 0 w 59"/>
                <a:gd name="T7" fmla="*/ 4 h 40"/>
                <a:gd name="T8" fmla="*/ 55 w 59"/>
                <a:gd name="T9" fmla="*/ 4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40">
                  <a:moveTo>
                    <a:pt x="55" y="40"/>
                  </a:moveTo>
                  <a:lnTo>
                    <a:pt x="59" y="36"/>
                  </a:lnTo>
                  <a:lnTo>
                    <a:pt x="3" y="0"/>
                  </a:lnTo>
                  <a:lnTo>
                    <a:pt x="0" y="4"/>
                  </a:lnTo>
                  <a:lnTo>
                    <a:pt x="55"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3" name="Freeform 21"/>
            <p:cNvSpPr>
              <a:spLocks/>
            </p:cNvSpPr>
            <p:nvPr/>
          </p:nvSpPr>
          <p:spPr bwMode="auto">
            <a:xfrm>
              <a:off x="813" y="2061"/>
              <a:ext cx="7" cy="4"/>
            </a:xfrm>
            <a:custGeom>
              <a:avLst/>
              <a:gdLst>
                <a:gd name="T0" fmla="*/ 4 w 7"/>
                <a:gd name="T1" fmla="*/ 4 h 4"/>
                <a:gd name="T2" fmla="*/ 7 w 7"/>
                <a:gd name="T3" fmla="*/ 2 h 4"/>
                <a:gd name="T4" fmla="*/ 4 w 7"/>
                <a:gd name="T5" fmla="*/ 0 h 4"/>
                <a:gd name="T6" fmla="*/ 0 w 7"/>
                <a:gd name="T7" fmla="*/ 4 h 4"/>
                <a:gd name="T8" fmla="*/ 0 w 7"/>
                <a:gd name="T9" fmla="*/ 0 h 4"/>
                <a:gd name="T10" fmla="*/ 4 w 7"/>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4">
                  <a:moveTo>
                    <a:pt x="4" y="4"/>
                  </a:moveTo>
                  <a:lnTo>
                    <a:pt x="7" y="2"/>
                  </a:lnTo>
                  <a:lnTo>
                    <a:pt x="4" y="0"/>
                  </a:lnTo>
                  <a:lnTo>
                    <a:pt x="0" y="4"/>
                  </a:lnTo>
                  <a:lnTo>
                    <a:pt x="0" y="0"/>
                  </a:lnTo>
                  <a:lnTo>
                    <a:pt x="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4" name="Freeform 22"/>
            <p:cNvSpPr>
              <a:spLocks/>
            </p:cNvSpPr>
            <p:nvPr/>
          </p:nvSpPr>
          <p:spPr bwMode="auto">
            <a:xfrm>
              <a:off x="758" y="2024"/>
              <a:ext cx="5" cy="5"/>
            </a:xfrm>
            <a:custGeom>
              <a:avLst/>
              <a:gdLst>
                <a:gd name="T0" fmla="*/ 3 w 5"/>
                <a:gd name="T1" fmla="*/ 1 h 5"/>
                <a:gd name="T2" fmla="*/ 0 w 5"/>
                <a:gd name="T3" fmla="*/ 0 h 5"/>
                <a:gd name="T4" fmla="*/ 0 w 5"/>
                <a:gd name="T5" fmla="*/ 3 h 5"/>
                <a:gd name="T6" fmla="*/ 5 w 5"/>
                <a:gd name="T7" fmla="*/ 3 h 5"/>
                <a:gd name="T8" fmla="*/ 0 w 5"/>
                <a:gd name="T9" fmla="*/ 5 h 5"/>
                <a:gd name="T10" fmla="*/ 3 w 5"/>
                <a:gd name="T11" fmla="*/ 1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5">
                  <a:moveTo>
                    <a:pt x="3" y="1"/>
                  </a:moveTo>
                  <a:lnTo>
                    <a:pt x="0" y="0"/>
                  </a:lnTo>
                  <a:lnTo>
                    <a:pt x="0" y="3"/>
                  </a:lnTo>
                  <a:lnTo>
                    <a:pt x="5" y="3"/>
                  </a:lnTo>
                  <a:lnTo>
                    <a:pt x="0" y="5"/>
                  </a:lnTo>
                  <a:lnTo>
                    <a:pt x="3"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5" name="Freeform 23"/>
            <p:cNvSpPr>
              <a:spLocks/>
            </p:cNvSpPr>
            <p:nvPr/>
          </p:nvSpPr>
          <p:spPr bwMode="auto">
            <a:xfrm>
              <a:off x="758" y="2045"/>
              <a:ext cx="5" cy="6"/>
            </a:xfrm>
            <a:custGeom>
              <a:avLst/>
              <a:gdLst>
                <a:gd name="T0" fmla="*/ 5 w 5"/>
                <a:gd name="T1" fmla="*/ 2 h 6"/>
                <a:gd name="T2" fmla="*/ 5 w 5"/>
                <a:gd name="T3" fmla="*/ 6 h 6"/>
                <a:gd name="T4" fmla="*/ 2 w 5"/>
                <a:gd name="T5" fmla="*/ 6 h 6"/>
                <a:gd name="T6" fmla="*/ 2 w 5"/>
                <a:gd name="T7" fmla="*/ 0 h 6"/>
                <a:gd name="T8" fmla="*/ 0 w 5"/>
                <a:gd name="T9" fmla="*/ 2 h 6"/>
                <a:gd name="T10" fmla="*/ 5 w 5"/>
                <a:gd name="T11" fmla="*/ 2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6">
                  <a:moveTo>
                    <a:pt x="5" y="2"/>
                  </a:moveTo>
                  <a:lnTo>
                    <a:pt x="5" y="6"/>
                  </a:lnTo>
                  <a:lnTo>
                    <a:pt x="2" y="6"/>
                  </a:lnTo>
                  <a:lnTo>
                    <a:pt x="2" y="0"/>
                  </a:lnTo>
                  <a:lnTo>
                    <a:pt x="0" y="2"/>
                  </a:lnTo>
                  <a:lnTo>
                    <a:pt x="5"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6" name="Freeform 24"/>
            <p:cNvSpPr>
              <a:spLocks/>
            </p:cNvSpPr>
            <p:nvPr/>
          </p:nvSpPr>
          <p:spPr bwMode="auto">
            <a:xfrm>
              <a:off x="687" y="2045"/>
              <a:ext cx="5" cy="6"/>
            </a:xfrm>
            <a:custGeom>
              <a:avLst/>
              <a:gdLst>
                <a:gd name="T0" fmla="*/ 2 w 5"/>
                <a:gd name="T1" fmla="*/ 6 h 6"/>
                <a:gd name="T2" fmla="*/ 0 w 5"/>
                <a:gd name="T3" fmla="*/ 6 h 6"/>
                <a:gd name="T4" fmla="*/ 0 w 5"/>
                <a:gd name="T5" fmla="*/ 2 h 6"/>
                <a:gd name="T6" fmla="*/ 5 w 5"/>
                <a:gd name="T7" fmla="*/ 2 h 6"/>
                <a:gd name="T8" fmla="*/ 2 w 5"/>
                <a:gd name="T9" fmla="*/ 0 h 6"/>
                <a:gd name="T10" fmla="*/ 2 w 5"/>
                <a:gd name="T11" fmla="*/ 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6">
                  <a:moveTo>
                    <a:pt x="2" y="6"/>
                  </a:moveTo>
                  <a:lnTo>
                    <a:pt x="0" y="6"/>
                  </a:lnTo>
                  <a:lnTo>
                    <a:pt x="0" y="2"/>
                  </a:lnTo>
                  <a:lnTo>
                    <a:pt x="5" y="2"/>
                  </a:lnTo>
                  <a:lnTo>
                    <a:pt x="2" y="0"/>
                  </a:lnTo>
                  <a:lnTo>
                    <a:pt x="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7" name="Freeform 25"/>
            <p:cNvSpPr>
              <a:spLocks/>
            </p:cNvSpPr>
            <p:nvPr/>
          </p:nvSpPr>
          <p:spPr bwMode="auto">
            <a:xfrm>
              <a:off x="631" y="2025"/>
              <a:ext cx="59" cy="40"/>
            </a:xfrm>
            <a:custGeom>
              <a:avLst/>
              <a:gdLst>
                <a:gd name="T0" fmla="*/ 59 w 59"/>
                <a:gd name="T1" fmla="*/ 4 h 40"/>
                <a:gd name="T2" fmla="*/ 56 w 59"/>
                <a:gd name="T3" fmla="*/ 0 h 40"/>
                <a:gd name="T4" fmla="*/ 0 w 59"/>
                <a:gd name="T5" fmla="*/ 36 h 40"/>
                <a:gd name="T6" fmla="*/ 4 w 59"/>
                <a:gd name="T7" fmla="*/ 40 h 40"/>
                <a:gd name="T8" fmla="*/ 59 w 59"/>
                <a:gd name="T9" fmla="*/ 4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40">
                  <a:moveTo>
                    <a:pt x="59" y="4"/>
                  </a:moveTo>
                  <a:lnTo>
                    <a:pt x="56" y="0"/>
                  </a:lnTo>
                  <a:lnTo>
                    <a:pt x="0" y="36"/>
                  </a:lnTo>
                  <a:lnTo>
                    <a:pt x="4" y="4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8" name="Freeform 26"/>
            <p:cNvSpPr>
              <a:spLocks/>
            </p:cNvSpPr>
            <p:nvPr/>
          </p:nvSpPr>
          <p:spPr bwMode="auto">
            <a:xfrm>
              <a:off x="687" y="2022"/>
              <a:ext cx="5" cy="7"/>
            </a:xfrm>
            <a:custGeom>
              <a:avLst/>
              <a:gdLst>
                <a:gd name="T0" fmla="*/ 5 w 5"/>
                <a:gd name="T1" fmla="*/ 5 h 7"/>
                <a:gd name="T2" fmla="*/ 5 w 5"/>
                <a:gd name="T3" fmla="*/ 0 h 7"/>
                <a:gd name="T4" fmla="*/ 0 w 5"/>
                <a:gd name="T5" fmla="*/ 3 h 7"/>
                <a:gd name="T6" fmla="*/ 3 w 5"/>
                <a:gd name="T7" fmla="*/ 7 h 7"/>
                <a:gd name="T8" fmla="*/ 0 w 5"/>
                <a:gd name="T9" fmla="*/ 5 h 7"/>
                <a:gd name="T10" fmla="*/ 5 w 5"/>
                <a:gd name="T11" fmla="*/ 5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7">
                  <a:moveTo>
                    <a:pt x="5" y="5"/>
                  </a:moveTo>
                  <a:lnTo>
                    <a:pt x="5" y="0"/>
                  </a:lnTo>
                  <a:lnTo>
                    <a:pt x="0" y="3"/>
                  </a:lnTo>
                  <a:lnTo>
                    <a:pt x="3" y="7"/>
                  </a:lnTo>
                  <a:lnTo>
                    <a:pt x="0" y="5"/>
                  </a:lnTo>
                  <a:lnTo>
                    <a:pt x="5"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9" name="Freeform 27"/>
            <p:cNvSpPr>
              <a:spLocks/>
            </p:cNvSpPr>
            <p:nvPr/>
          </p:nvSpPr>
          <p:spPr bwMode="auto">
            <a:xfrm>
              <a:off x="631" y="2061"/>
              <a:ext cx="59" cy="39"/>
            </a:xfrm>
            <a:custGeom>
              <a:avLst/>
              <a:gdLst>
                <a:gd name="T0" fmla="*/ 4 w 59"/>
                <a:gd name="T1" fmla="*/ 0 h 39"/>
                <a:gd name="T2" fmla="*/ 0 w 59"/>
                <a:gd name="T3" fmla="*/ 4 h 39"/>
                <a:gd name="T4" fmla="*/ 56 w 59"/>
                <a:gd name="T5" fmla="*/ 39 h 39"/>
                <a:gd name="T6" fmla="*/ 59 w 59"/>
                <a:gd name="T7" fmla="*/ 35 h 39"/>
                <a:gd name="T8" fmla="*/ 4 w 59"/>
                <a:gd name="T9" fmla="*/ 0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39">
                  <a:moveTo>
                    <a:pt x="4" y="0"/>
                  </a:moveTo>
                  <a:lnTo>
                    <a:pt x="0" y="4"/>
                  </a:lnTo>
                  <a:lnTo>
                    <a:pt x="56" y="39"/>
                  </a:lnTo>
                  <a:lnTo>
                    <a:pt x="59" y="35"/>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0" name="Freeform 28"/>
            <p:cNvSpPr>
              <a:spLocks/>
            </p:cNvSpPr>
            <p:nvPr/>
          </p:nvSpPr>
          <p:spPr bwMode="auto">
            <a:xfrm>
              <a:off x="628" y="2061"/>
              <a:ext cx="7" cy="4"/>
            </a:xfrm>
            <a:custGeom>
              <a:avLst/>
              <a:gdLst>
                <a:gd name="T0" fmla="*/ 3 w 7"/>
                <a:gd name="T1" fmla="*/ 0 h 4"/>
                <a:gd name="T2" fmla="*/ 0 w 7"/>
                <a:gd name="T3" fmla="*/ 2 h 4"/>
                <a:gd name="T4" fmla="*/ 3 w 7"/>
                <a:gd name="T5" fmla="*/ 4 h 4"/>
                <a:gd name="T6" fmla="*/ 7 w 7"/>
                <a:gd name="T7" fmla="*/ 0 h 4"/>
                <a:gd name="T8" fmla="*/ 7 w 7"/>
                <a:gd name="T9" fmla="*/ 4 h 4"/>
                <a:gd name="T10" fmla="*/ 3 w 7"/>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4">
                  <a:moveTo>
                    <a:pt x="3" y="0"/>
                  </a:moveTo>
                  <a:lnTo>
                    <a:pt x="0" y="2"/>
                  </a:lnTo>
                  <a:lnTo>
                    <a:pt x="3" y="4"/>
                  </a:lnTo>
                  <a:lnTo>
                    <a:pt x="7" y="0"/>
                  </a:lnTo>
                  <a:lnTo>
                    <a:pt x="7" y="4"/>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1" name="Freeform 29"/>
            <p:cNvSpPr>
              <a:spLocks/>
            </p:cNvSpPr>
            <p:nvPr/>
          </p:nvSpPr>
          <p:spPr bwMode="auto">
            <a:xfrm>
              <a:off x="687" y="2096"/>
              <a:ext cx="5" cy="7"/>
            </a:xfrm>
            <a:custGeom>
              <a:avLst/>
              <a:gdLst>
                <a:gd name="T0" fmla="*/ 0 w 5"/>
                <a:gd name="T1" fmla="*/ 4 h 7"/>
                <a:gd name="T2" fmla="*/ 5 w 5"/>
                <a:gd name="T3" fmla="*/ 7 h 7"/>
                <a:gd name="T4" fmla="*/ 5 w 5"/>
                <a:gd name="T5" fmla="*/ 2 h 7"/>
                <a:gd name="T6" fmla="*/ 0 w 5"/>
                <a:gd name="T7" fmla="*/ 2 h 7"/>
                <a:gd name="T8" fmla="*/ 3 w 5"/>
                <a:gd name="T9" fmla="*/ 0 h 7"/>
                <a:gd name="T10" fmla="*/ 0 w 5"/>
                <a:gd name="T11" fmla="*/ 4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7">
                  <a:moveTo>
                    <a:pt x="0" y="4"/>
                  </a:moveTo>
                  <a:lnTo>
                    <a:pt x="5" y="7"/>
                  </a:lnTo>
                  <a:lnTo>
                    <a:pt x="5" y="2"/>
                  </a:lnTo>
                  <a:lnTo>
                    <a:pt x="0" y="2"/>
                  </a:lnTo>
                  <a:lnTo>
                    <a:pt x="3" y="0"/>
                  </a:ln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2" name="Freeform 30"/>
            <p:cNvSpPr>
              <a:spLocks/>
            </p:cNvSpPr>
            <p:nvPr/>
          </p:nvSpPr>
          <p:spPr bwMode="auto">
            <a:xfrm>
              <a:off x="687" y="2077"/>
              <a:ext cx="5" cy="5"/>
            </a:xfrm>
            <a:custGeom>
              <a:avLst/>
              <a:gdLst>
                <a:gd name="T0" fmla="*/ 0 w 5"/>
                <a:gd name="T1" fmla="*/ 2 h 5"/>
                <a:gd name="T2" fmla="*/ 0 w 5"/>
                <a:gd name="T3" fmla="*/ 0 h 5"/>
                <a:gd name="T4" fmla="*/ 2 w 5"/>
                <a:gd name="T5" fmla="*/ 0 h 5"/>
                <a:gd name="T6" fmla="*/ 2 w 5"/>
                <a:gd name="T7" fmla="*/ 5 h 5"/>
                <a:gd name="T8" fmla="*/ 5 w 5"/>
                <a:gd name="T9" fmla="*/ 2 h 5"/>
                <a:gd name="T10" fmla="*/ 0 w 5"/>
                <a:gd name="T11" fmla="*/ 2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5">
                  <a:moveTo>
                    <a:pt x="0" y="2"/>
                  </a:moveTo>
                  <a:lnTo>
                    <a:pt x="0" y="0"/>
                  </a:lnTo>
                  <a:lnTo>
                    <a:pt x="2" y="0"/>
                  </a:lnTo>
                  <a:lnTo>
                    <a:pt x="2" y="5"/>
                  </a:lnTo>
                  <a:lnTo>
                    <a:pt x="5"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3" name="Freeform 31"/>
            <p:cNvSpPr>
              <a:spLocks/>
            </p:cNvSpPr>
            <p:nvPr/>
          </p:nvSpPr>
          <p:spPr bwMode="auto">
            <a:xfrm>
              <a:off x="758" y="2077"/>
              <a:ext cx="5" cy="5"/>
            </a:xfrm>
            <a:custGeom>
              <a:avLst/>
              <a:gdLst>
                <a:gd name="T0" fmla="*/ 2 w 5"/>
                <a:gd name="T1" fmla="*/ 0 h 5"/>
                <a:gd name="T2" fmla="*/ 5 w 5"/>
                <a:gd name="T3" fmla="*/ 0 h 5"/>
                <a:gd name="T4" fmla="*/ 5 w 5"/>
                <a:gd name="T5" fmla="*/ 2 h 5"/>
                <a:gd name="T6" fmla="*/ 0 w 5"/>
                <a:gd name="T7" fmla="*/ 2 h 5"/>
                <a:gd name="T8" fmla="*/ 2 w 5"/>
                <a:gd name="T9" fmla="*/ 5 h 5"/>
                <a:gd name="T10" fmla="*/ 2 w 5"/>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5">
                  <a:moveTo>
                    <a:pt x="2" y="0"/>
                  </a:moveTo>
                  <a:lnTo>
                    <a:pt x="5" y="0"/>
                  </a:lnTo>
                  <a:lnTo>
                    <a:pt x="5" y="2"/>
                  </a:lnTo>
                  <a:lnTo>
                    <a:pt x="0" y="2"/>
                  </a:lnTo>
                  <a:lnTo>
                    <a:pt x="2" y="5"/>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4" name="Freeform 32"/>
            <p:cNvSpPr>
              <a:spLocks/>
            </p:cNvSpPr>
            <p:nvPr/>
          </p:nvSpPr>
          <p:spPr bwMode="auto">
            <a:xfrm>
              <a:off x="474" y="1808"/>
              <a:ext cx="56" cy="99"/>
            </a:xfrm>
            <a:custGeom>
              <a:avLst/>
              <a:gdLst>
                <a:gd name="T0" fmla="*/ 28 w 56"/>
                <a:gd name="T1" fmla="*/ 0 h 99"/>
                <a:gd name="T2" fmla="*/ 56 w 56"/>
                <a:gd name="T3" fmla="*/ 99 h 99"/>
                <a:gd name="T4" fmla="*/ 28 w 56"/>
                <a:gd name="T5" fmla="*/ 88 h 99"/>
                <a:gd name="T6" fmla="*/ 0 w 56"/>
                <a:gd name="T7" fmla="*/ 99 h 99"/>
                <a:gd name="T8" fmla="*/ 28 w 56"/>
                <a:gd name="T9" fmla="*/ 0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99">
                  <a:moveTo>
                    <a:pt x="28" y="0"/>
                  </a:moveTo>
                  <a:lnTo>
                    <a:pt x="56" y="99"/>
                  </a:lnTo>
                  <a:lnTo>
                    <a:pt x="28" y="88"/>
                  </a:lnTo>
                  <a:lnTo>
                    <a:pt x="0" y="99"/>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5" name="Line 33"/>
            <p:cNvSpPr>
              <a:spLocks noChangeShapeType="1"/>
            </p:cNvSpPr>
            <p:nvPr/>
          </p:nvSpPr>
          <p:spPr bwMode="auto">
            <a:xfrm>
              <a:off x="468" y="3391"/>
              <a:ext cx="106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6416" name="Text Box 34"/>
            <p:cNvSpPr txBox="1">
              <a:spLocks noChangeArrowheads="1"/>
            </p:cNvSpPr>
            <p:nvPr/>
          </p:nvSpPr>
          <p:spPr bwMode="auto">
            <a:xfrm>
              <a:off x="779" y="1816"/>
              <a:ext cx="145" cy="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700" b="1" i="1">
                  <a:solidFill>
                    <a:srgbClr val="000000"/>
                  </a:solidFill>
                </a:rPr>
                <a:t>LR</a:t>
              </a:r>
            </a:p>
          </p:txBody>
        </p:sp>
        <p:sp>
          <p:nvSpPr>
            <p:cNvPr id="16417" name="Freeform 35"/>
            <p:cNvSpPr>
              <a:spLocks/>
            </p:cNvSpPr>
            <p:nvPr/>
          </p:nvSpPr>
          <p:spPr bwMode="auto">
            <a:xfrm rot="-1848636">
              <a:off x="763" y="2596"/>
              <a:ext cx="181" cy="71"/>
            </a:xfrm>
            <a:custGeom>
              <a:avLst/>
              <a:gdLst>
                <a:gd name="T0" fmla="*/ 126 w 181"/>
                <a:gd name="T1" fmla="*/ 52 h 71"/>
                <a:gd name="T2" fmla="*/ 126 w 181"/>
                <a:gd name="T3" fmla="*/ 71 h 71"/>
                <a:gd name="T4" fmla="*/ 181 w 181"/>
                <a:gd name="T5" fmla="*/ 36 h 71"/>
                <a:gd name="T6" fmla="*/ 126 w 181"/>
                <a:gd name="T7" fmla="*/ 0 h 71"/>
                <a:gd name="T8" fmla="*/ 126 w 181"/>
                <a:gd name="T9" fmla="*/ 20 h 71"/>
                <a:gd name="T10" fmla="*/ 55 w 181"/>
                <a:gd name="T11" fmla="*/ 20 h 71"/>
                <a:gd name="T12" fmla="*/ 55 w 181"/>
                <a:gd name="T13" fmla="*/ 0 h 71"/>
                <a:gd name="T14" fmla="*/ 0 w 181"/>
                <a:gd name="T15" fmla="*/ 36 h 71"/>
                <a:gd name="T16" fmla="*/ 55 w 181"/>
                <a:gd name="T17" fmla="*/ 71 h 71"/>
                <a:gd name="T18" fmla="*/ 55 w 181"/>
                <a:gd name="T19" fmla="*/ 52 h 71"/>
                <a:gd name="T20" fmla="*/ 126 w 181"/>
                <a:gd name="T21" fmla="*/ 52 h 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1" h="71">
                  <a:moveTo>
                    <a:pt x="126" y="52"/>
                  </a:moveTo>
                  <a:lnTo>
                    <a:pt x="126" y="71"/>
                  </a:lnTo>
                  <a:lnTo>
                    <a:pt x="181" y="36"/>
                  </a:lnTo>
                  <a:lnTo>
                    <a:pt x="126" y="0"/>
                  </a:lnTo>
                  <a:lnTo>
                    <a:pt x="126" y="20"/>
                  </a:lnTo>
                  <a:lnTo>
                    <a:pt x="55" y="20"/>
                  </a:lnTo>
                  <a:lnTo>
                    <a:pt x="55" y="0"/>
                  </a:lnTo>
                  <a:lnTo>
                    <a:pt x="0" y="36"/>
                  </a:lnTo>
                  <a:lnTo>
                    <a:pt x="55" y="71"/>
                  </a:lnTo>
                  <a:lnTo>
                    <a:pt x="55" y="52"/>
                  </a:lnTo>
                  <a:lnTo>
                    <a:pt x="126" y="52"/>
                  </a:lnTo>
                  <a:close/>
                </a:path>
              </a:pathLst>
            </a:custGeom>
            <a:solidFill>
              <a:srgbClr val="FFF100"/>
            </a:solidFill>
            <a:ln w="9525">
              <a:solidFill>
                <a:schemeClr val="tx1"/>
              </a:solidFill>
              <a:round/>
              <a:headEnd/>
              <a:tailEnd/>
            </a:ln>
          </p:spPr>
          <p:txBody>
            <a:bodyPr/>
            <a:lstStyle/>
            <a:p>
              <a:endParaRPr lang="es-MX"/>
            </a:p>
          </p:txBody>
        </p:sp>
        <p:sp>
          <p:nvSpPr>
            <p:cNvPr id="16418" name="Text Box 36"/>
            <p:cNvSpPr txBox="1">
              <a:spLocks noChangeArrowheads="1"/>
            </p:cNvSpPr>
            <p:nvPr/>
          </p:nvSpPr>
          <p:spPr bwMode="auto">
            <a:xfrm>
              <a:off x="990" y="2438"/>
              <a:ext cx="78"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700" b="1" i="1">
                  <a:solidFill>
                    <a:srgbClr val="000000"/>
                  </a:solidFill>
                </a:rPr>
                <a:t>tr</a:t>
              </a:r>
            </a:p>
          </p:txBody>
        </p:sp>
        <p:sp>
          <p:nvSpPr>
            <p:cNvPr id="16419" name="Line 37"/>
            <p:cNvSpPr>
              <a:spLocks noChangeShapeType="1"/>
            </p:cNvSpPr>
            <p:nvPr/>
          </p:nvSpPr>
          <p:spPr bwMode="auto">
            <a:xfrm>
              <a:off x="701" y="2404"/>
              <a:ext cx="389" cy="555"/>
            </a:xfrm>
            <a:prstGeom prst="line">
              <a:avLst/>
            </a:prstGeom>
            <a:noFill/>
            <a:ln w="6350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6420" name="Text Box 38"/>
            <p:cNvSpPr txBox="1">
              <a:spLocks noChangeArrowheads="1"/>
            </p:cNvSpPr>
            <p:nvPr/>
          </p:nvSpPr>
          <p:spPr bwMode="auto">
            <a:xfrm>
              <a:off x="356" y="1828"/>
              <a:ext cx="36" cy="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700" b="1" i="1">
                  <a:solidFill>
                    <a:srgbClr val="000000"/>
                  </a:solidFill>
                </a:rPr>
                <a:t>t</a:t>
              </a:r>
            </a:p>
          </p:txBody>
        </p:sp>
        <p:sp>
          <p:nvSpPr>
            <p:cNvPr id="16421" name="Text Box 39"/>
            <p:cNvSpPr txBox="1">
              <a:spLocks noChangeArrowheads="1"/>
            </p:cNvSpPr>
            <p:nvPr/>
          </p:nvSpPr>
          <p:spPr bwMode="auto">
            <a:xfrm>
              <a:off x="912" y="1991"/>
              <a:ext cx="73" cy="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700" b="1" i="1">
                  <a:solidFill>
                    <a:srgbClr val="000000"/>
                  </a:solidFill>
                </a:rPr>
                <a:t>Ir</a:t>
              </a:r>
            </a:p>
          </p:txBody>
        </p:sp>
      </p:grpSp>
    </p:spTree>
    <p:extLst>
      <p:ext uri="{BB962C8B-B14F-4D97-AF65-F5344CB8AC3E}">
        <p14:creationId xmlns:p14="http://schemas.microsoft.com/office/powerpoint/2010/main" val="3291991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s-MX" altLang="en-US" dirty="0" smtClean="0"/>
              <a:t>Protección IDMTL en interruptores de disparo </a:t>
            </a:r>
            <a:r>
              <a:rPr lang="es-MX" altLang="en-US" dirty="0" err="1" smtClean="0"/>
              <a:t>eléctronico</a:t>
            </a:r>
            <a:endParaRPr lang="en-US" altLang="en-US" dirty="0" smtClean="0"/>
          </a:p>
        </p:txBody>
      </p:sp>
      <p:sp>
        <p:nvSpPr>
          <p:cNvPr id="17412" name="Rectangle 5"/>
          <p:cNvSpPr>
            <a:spLocks noGrp="1" noChangeArrowheads="1"/>
          </p:cNvSpPr>
          <p:nvPr>
            <p:ph idx="1"/>
          </p:nvPr>
        </p:nvSpPr>
        <p:spPr>
          <a:xfrm>
            <a:off x="609440" y="2476499"/>
            <a:ext cx="5043215" cy="4104409"/>
          </a:xfrm>
          <a:solidFill>
            <a:schemeClr val="bg1"/>
          </a:solidFill>
        </p:spPr>
        <p:txBody>
          <a:bodyPr vert="horz" lIns="0" tIns="45720" rIns="0" bIns="0" rtlCol="0">
            <a:noAutofit/>
          </a:bodyPr>
          <a:lstStyle/>
          <a:p>
            <a:pPr eaLnBrk="1" hangingPunct="1"/>
            <a:r>
              <a:rPr lang="es-MX" altLang="en-US" dirty="0" smtClean="0"/>
              <a:t>En las unidades electrónicas es posible seleccionar el tipo de pendiente para la protección de Tiempo Largo.</a:t>
            </a:r>
          </a:p>
          <a:p>
            <a:pPr eaLnBrk="1" hangingPunct="1"/>
            <a:r>
              <a:rPr lang="es-MX" altLang="en-US" dirty="0" smtClean="0"/>
              <a:t>Protección tiempo largo de las fases de tipo IDMTL  (</a:t>
            </a:r>
            <a:r>
              <a:rPr lang="es-MX" altLang="en-US" dirty="0" err="1" smtClean="0"/>
              <a:t>Inverse</a:t>
            </a:r>
            <a:r>
              <a:rPr lang="es-MX" altLang="en-US" dirty="0" smtClean="0"/>
              <a:t> </a:t>
            </a:r>
            <a:r>
              <a:rPr lang="es-MX" altLang="en-US" dirty="0" err="1" smtClean="0"/>
              <a:t>definite</a:t>
            </a:r>
            <a:r>
              <a:rPr lang="es-MX" altLang="en-US" dirty="0" smtClean="0"/>
              <a:t> </a:t>
            </a:r>
            <a:r>
              <a:rPr lang="es-MX" altLang="en-US" dirty="0" err="1" smtClean="0"/>
              <a:t>minimum</a:t>
            </a:r>
            <a:r>
              <a:rPr lang="es-MX" altLang="en-US" dirty="0" smtClean="0"/>
              <a:t> time lag)</a:t>
            </a:r>
          </a:p>
          <a:p>
            <a:pPr lvl="1" eaLnBrk="1" hangingPunct="1"/>
            <a:r>
              <a:rPr lang="es-MX" altLang="en-US" b="1" dirty="0" smtClean="0"/>
              <a:t>Tiempo definido </a:t>
            </a:r>
          </a:p>
          <a:p>
            <a:pPr lvl="1" eaLnBrk="1" hangingPunct="1"/>
            <a:r>
              <a:rPr lang="es-MX" altLang="en-US" b="1" dirty="0" smtClean="0"/>
              <a:t>Tiempo inverso normal</a:t>
            </a:r>
          </a:p>
          <a:p>
            <a:pPr lvl="1" eaLnBrk="1" hangingPunct="1"/>
            <a:r>
              <a:rPr lang="es-MX" altLang="en-US" b="1" dirty="0" smtClean="0"/>
              <a:t>Tiempo muy inverso</a:t>
            </a:r>
          </a:p>
          <a:p>
            <a:pPr lvl="1" eaLnBrk="1" hangingPunct="1"/>
            <a:r>
              <a:rPr lang="es-MX" altLang="en-US" b="1" dirty="0" smtClean="0"/>
              <a:t>Tiempo extremadamente  inverso</a:t>
            </a:r>
          </a:p>
          <a:p>
            <a:pPr lvl="1" eaLnBrk="1" hangingPunct="1"/>
            <a:r>
              <a:rPr lang="es-MX" altLang="en-US" b="1" dirty="0" smtClean="0"/>
              <a:t>Fusibles para alta tensión</a:t>
            </a:r>
          </a:p>
        </p:txBody>
      </p:sp>
      <p:pic>
        <p:nvPicPr>
          <p:cNvPr id="17411" name="Picture 4"/>
          <p:cNvPicPr>
            <a:picLocks noChangeAspect="1" noChangeArrowheads="1"/>
          </p:cNvPicPr>
          <p:nvPr/>
        </p:nvPicPr>
        <p:blipFill>
          <a:blip r:embed="rId2">
            <a:lum bright="-48000" contrast="100000"/>
            <a:extLst>
              <a:ext uri="{28A0092B-C50C-407E-A947-70E740481C1C}">
                <a14:useLocalDpi xmlns:a14="http://schemas.microsoft.com/office/drawing/2010/main" val="0"/>
              </a:ext>
            </a:extLst>
          </a:blip>
          <a:srcRect/>
          <a:stretch>
            <a:fillRect/>
          </a:stretch>
        </p:blipFill>
        <p:spPr bwMode="auto">
          <a:xfrm>
            <a:off x="6905915" y="2462214"/>
            <a:ext cx="4537075" cy="3532187"/>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Text Box 6"/>
          <p:cNvSpPr txBox="1">
            <a:spLocks noChangeArrowheads="1"/>
          </p:cNvSpPr>
          <p:nvPr/>
        </p:nvSpPr>
        <p:spPr bwMode="auto">
          <a:xfrm>
            <a:off x="6997989" y="6104367"/>
            <a:ext cx="4445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b="1" i="1" dirty="0">
                <a:solidFill>
                  <a:schemeClr val="hlink"/>
                </a:solidFill>
              </a:rPr>
              <a:t>Mejora la selectividad con los fusibles u otros relevadores de media tensión</a:t>
            </a:r>
          </a:p>
        </p:txBody>
      </p:sp>
    </p:spTree>
    <p:extLst>
      <p:ext uri="{BB962C8B-B14F-4D97-AF65-F5344CB8AC3E}">
        <p14:creationId xmlns:p14="http://schemas.microsoft.com/office/powerpoint/2010/main" val="1470335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s-MX" altLang="en-US" smtClean="0"/>
              <a:t>Protección contra cortocircuitos</a:t>
            </a:r>
            <a:endParaRPr lang="en-US" altLang="en-US" smtClean="0"/>
          </a:p>
        </p:txBody>
      </p:sp>
      <p:sp>
        <p:nvSpPr>
          <p:cNvPr id="18437" name="Rectangle 6"/>
          <p:cNvSpPr>
            <a:spLocks noGrp="1" noChangeArrowheads="1"/>
          </p:cNvSpPr>
          <p:nvPr>
            <p:ph idx="1"/>
          </p:nvPr>
        </p:nvSpPr>
        <p:spPr>
          <a:xfrm>
            <a:off x="609439" y="2476500"/>
            <a:ext cx="4257179" cy="4381500"/>
          </a:xfrm>
          <a:solidFill>
            <a:schemeClr val="bg1"/>
          </a:solidFill>
        </p:spPr>
        <p:txBody>
          <a:bodyPr vert="horz" lIns="0" tIns="45720" rIns="0" bIns="0" rtlCol="0">
            <a:noAutofit/>
          </a:bodyPr>
          <a:lstStyle/>
          <a:p>
            <a:pPr eaLnBrk="1" hangingPunct="1">
              <a:lnSpc>
                <a:spcPct val="90000"/>
              </a:lnSpc>
            </a:pPr>
            <a:r>
              <a:rPr lang="es-MX" altLang="en-US" sz="2400" dirty="0"/>
              <a:t>Protección tiempo corto</a:t>
            </a:r>
          </a:p>
          <a:p>
            <a:pPr eaLnBrk="1" hangingPunct="1">
              <a:lnSpc>
                <a:spcPct val="90000"/>
              </a:lnSpc>
            </a:pPr>
            <a:r>
              <a:rPr lang="es-MX" altLang="en-US" sz="2400" dirty="0"/>
              <a:t> </a:t>
            </a:r>
            <a:r>
              <a:rPr lang="es-MX" altLang="en-US" sz="2400" dirty="0" err="1"/>
              <a:t>Micrologic</a:t>
            </a:r>
            <a:r>
              <a:rPr lang="es-MX" altLang="en-US" sz="2400" dirty="0"/>
              <a:t> 2.0, 5.0, 6.0 y 7.0</a:t>
            </a:r>
          </a:p>
          <a:p>
            <a:pPr lvl="1" eaLnBrk="1" hangingPunct="1">
              <a:lnSpc>
                <a:spcPct val="90000"/>
              </a:lnSpc>
            </a:pPr>
            <a:r>
              <a:rPr lang="es-MX" altLang="en-US" dirty="0"/>
              <a:t>Para cortocircuitos </a:t>
            </a:r>
            <a:r>
              <a:rPr lang="es-MX" altLang="en-US" dirty="0" err="1"/>
              <a:t>impedantes</a:t>
            </a:r>
            <a:r>
              <a:rPr lang="es-MX" altLang="en-US" dirty="0"/>
              <a:t> (80% de las fallas)</a:t>
            </a:r>
          </a:p>
          <a:p>
            <a:pPr lvl="1" eaLnBrk="1" hangingPunct="1">
              <a:lnSpc>
                <a:spcPct val="90000"/>
              </a:lnSpc>
            </a:pPr>
            <a:r>
              <a:rPr lang="es-MX" altLang="en-US" dirty="0" smtClean="0"/>
              <a:t>I²t ON para mejorar la discriminación con protecciones aguas abajo, protección de tiempo inverso de hasta 10Ir</a:t>
            </a:r>
          </a:p>
          <a:p>
            <a:pPr eaLnBrk="1" hangingPunct="1">
              <a:lnSpc>
                <a:spcPct val="90000"/>
              </a:lnSpc>
            </a:pPr>
            <a:r>
              <a:rPr lang="es-MX" altLang="en-US" sz="2400" dirty="0" smtClean="0"/>
              <a:t>Protección </a:t>
            </a:r>
            <a:r>
              <a:rPr lang="es-MX" altLang="en-US" sz="2400" dirty="0"/>
              <a:t>instantánea</a:t>
            </a:r>
          </a:p>
          <a:p>
            <a:pPr eaLnBrk="1" hangingPunct="1">
              <a:lnSpc>
                <a:spcPct val="90000"/>
              </a:lnSpc>
            </a:pPr>
            <a:r>
              <a:rPr lang="es-MX" altLang="en-US" sz="2400" dirty="0" err="1"/>
              <a:t>Micrologic</a:t>
            </a:r>
            <a:r>
              <a:rPr lang="es-MX" altLang="en-US" sz="2400" dirty="0"/>
              <a:t> 5.0, 6.0 y 7.0 </a:t>
            </a:r>
          </a:p>
          <a:p>
            <a:pPr lvl="1" eaLnBrk="1" hangingPunct="1">
              <a:lnSpc>
                <a:spcPct val="90000"/>
              </a:lnSpc>
            </a:pPr>
            <a:r>
              <a:rPr lang="es-MX" altLang="en-US" dirty="0"/>
              <a:t>Para cortocircuitos francos</a:t>
            </a:r>
          </a:p>
        </p:txBody>
      </p:sp>
      <p:pic>
        <p:nvPicPr>
          <p:cNvPr id="1843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5166" y="3878153"/>
            <a:ext cx="4110428" cy="1869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6" name="Text Box 5"/>
          <p:cNvSpPr txBox="1">
            <a:spLocks noChangeArrowheads="1"/>
          </p:cNvSpPr>
          <p:nvPr/>
        </p:nvSpPr>
        <p:spPr bwMode="auto">
          <a:xfrm>
            <a:off x="8002543" y="5809800"/>
            <a:ext cx="396777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sz="1600" b="1" i="1" dirty="0">
                <a:solidFill>
                  <a:schemeClr val="hlink"/>
                </a:solidFill>
              </a:rPr>
              <a:t>Protección contra riesgos destructivos</a:t>
            </a:r>
          </a:p>
        </p:txBody>
      </p:sp>
      <p:grpSp>
        <p:nvGrpSpPr>
          <p:cNvPr id="18438" name="Group 7"/>
          <p:cNvGrpSpPr>
            <a:grpSpLocks/>
          </p:cNvGrpSpPr>
          <p:nvPr/>
        </p:nvGrpSpPr>
        <p:grpSpPr bwMode="auto">
          <a:xfrm>
            <a:off x="5247585" y="2701622"/>
            <a:ext cx="2398214" cy="3091656"/>
            <a:chOff x="456" y="1116"/>
            <a:chExt cx="1705" cy="2198"/>
          </a:xfrm>
        </p:grpSpPr>
        <p:sp>
          <p:nvSpPr>
            <p:cNvPr id="18439" name="Rectangle 8"/>
            <p:cNvSpPr>
              <a:spLocks noChangeArrowheads="1"/>
            </p:cNvSpPr>
            <p:nvPr/>
          </p:nvSpPr>
          <p:spPr bwMode="auto">
            <a:xfrm>
              <a:off x="2147" y="3211"/>
              <a:ext cx="14" cy="10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8440" name="Freeform 9"/>
            <p:cNvSpPr>
              <a:spLocks/>
            </p:cNvSpPr>
            <p:nvPr/>
          </p:nvSpPr>
          <p:spPr bwMode="auto">
            <a:xfrm>
              <a:off x="456" y="1156"/>
              <a:ext cx="39" cy="99"/>
            </a:xfrm>
            <a:custGeom>
              <a:avLst/>
              <a:gdLst>
                <a:gd name="T0" fmla="*/ 36 w 27"/>
                <a:gd name="T1" fmla="*/ 88 h 74"/>
                <a:gd name="T2" fmla="*/ 39 w 27"/>
                <a:gd name="T3" fmla="*/ 99 h 74"/>
                <a:gd name="T4" fmla="*/ 27 w 27"/>
                <a:gd name="T5" fmla="*/ 99 h 74"/>
                <a:gd name="T6" fmla="*/ 22 w 27"/>
                <a:gd name="T7" fmla="*/ 99 h 74"/>
                <a:gd name="T8" fmla="*/ 17 w 27"/>
                <a:gd name="T9" fmla="*/ 98 h 74"/>
                <a:gd name="T10" fmla="*/ 13 w 27"/>
                <a:gd name="T11" fmla="*/ 95 h 74"/>
                <a:gd name="T12" fmla="*/ 12 w 27"/>
                <a:gd name="T13" fmla="*/ 92 h 74"/>
                <a:gd name="T14" fmla="*/ 10 w 27"/>
                <a:gd name="T15" fmla="*/ 86 h 74"/>
                <a:gd name="T16" fmla="*/ 10 w 27"/>
                <a:gd name="T17" fmla="*/ 78 h 74"/>
                <a:gd name="T18" fmla="*/ 10 w 27"/>
                <a:gd name="T19" fmla="*/ 35 h 74"/>
                <a:gd name="T20" fmla="*/ 0 w 27"/>
                <a:gd name="T21" fmla="*/ 35 h 74"/>
                <a:gd name="T22" fmla="*/ 0 w 27"/>
                <a:gd name="T23" fmla="*/ 24 h 74"/>
                <a:gd name="T24" fmla="*/ 10 w 27"/>
                <a:gd name="T25" fmla="*/ 24 h 74"/>
                <a:gd name="T26" fmla="*/ 10 w 27"/>
                <a:gd name="T27" fmla="*/ 7 h 74"/>
                <a:gd name="T28" fmla="*/ 23 w 27"/>
                <a:gd name="T29" fmla="*/ 0 h 74"/>
                <a:gd name="T30" fmla="*/ 23 w 27"/>
                <a:gd name="T31" fmla="*/ 24 h 74"/>
                <a:gd name="T32" fmla="*/ 36 w 27"/>
                <a:gd name="T33" fmla="*/ 24 h 74"/>
                <a:gd name="T34" fmla="*/ 36 w 27"/>
                <a:gd name="T35" fmla="*/ 35 h 74"/>
                <a:gd name="T36" fmla="*/ 23 w 27"/>
                <a:gd name="T37" fmla="*/ 35 h 74"/>
                <a:gd name="T38" fmla="*/ 23 w 27"/>
                <a:gd name="T39" fmla="*/ 78 h 74"/>
                <a:gd name="T40" fmla="*/ 25 w 27"/>
                <a:gd name="T41" fmla="*/ 84 h 74"/>
                <a:gd name="T42" fmla="*/ 25 w 27"/>
                <a:gd name="T43" fmla="*/ 86 h 74"/>
                <a:gd name="T44" fmla="*/ 26 w 27"/>
                <a:gd name="T45" fmla="*/ 88 h 74"/>
                <a:gd name="T46" fmla="*/ 27 w 27"/>
                <a:gd name="T47" fmla="*/ 88 h 74"/>
                <a:gd name="T48" fmla="*/ 32 w 27"/>
                <a:gd name="T49" fmla="*/ 88 h 74"/>
                <a:gd name="T50" fmla="*/ 36 w 27"/>
                <a:gd name="T51" fmla="*/ 88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7" h="74">
                  <a:moveTo>
                    <a:pt x="25" y="66"/>
                  </a:moveTo>
                  <a:lnTo>
                    <a:pt x="27" y="74"/>
                  </a:lnTo>
                  <a:lnTo>
                    <a:pt x="19" y="74"/>
                  </a:lnTo>
                  <a:lnTo>
                    <a:pt x="15" y="74"/>
                  </a:lnTo>
                  <a:lnTo>
                    <a:pt x="12" y="73"/>
                  </a:lnTo>
                  <a:lnTo>
                    <a:pt x="9" y="71"/>
                  </a:lnTo>
                  <a:lnTo>
                    <a:pt x="8" y="69"/>
                  </a:lnTo>
                  <a:lnTo>
                    <a:pt x="7" y="64"/>
                  </a:lnTo>
                  <a:lnTo>
                    <a:pt x="7" y="58"/>
                  </a:lnTo>
                  <a:lnTo>
                    <a:pt x="7" y="26"/>
                  </a:lnTo>
                  <a:lnTo>
                    <a:pt x="0" y="26"/>
                  </a:lnTo>
                  <a:lnTo>
                    <a:pt x="0" y="18"/>
                  </a:lnTo>
                  <a:lnTo>
                    <a:pt x="7" y="18"/>
                  </a:lnTo>
                  <a:lnTo>
                    <a:pt x="7" y="5"/>
                  </a:lnTo>
                  <a:lnTo>
                    <a:pt x="16" y="0"/>
                  </a:lnTo>
                  <a:lnTo>
                    <a:pt x="16" y="18"/>
                  </a:lnTo>
                  <a:lnTo>
                    <a:pt x="25" y="18"/>
                  </a:lnTo>
                  <a:lnTo>
                    <a:pt x="25" y="26"/>
                  </a:lnTo>
                  <a:lnTo>
                    <a:pt x="16" y="26"/>
                  </a:lnTo>
                  <a:lnTo>
                    <a:pt x="16" y="58"/>
                  </a:lnTo>
                  <a:lnTo>
                    <a:pt x="17" y="63"/>
                  </a:lnTo>
                  <a:lnTo>
                    <a:pt x="17" y="64"/>
                  </a:lnTo>
                  <a:lnTo>
                    <a:pt x="18" y="66"/>
                  </a:lnTo>
                  <a:lnTo>
                    <a:pt x="19" y="66"/>
                  </a:lnTo>
                  <a:lnTo>
                    <a:pt x="22" y="66"/>
                  </a:lnTo>
                  <a:lnTo>
                    <a:pt x="25"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41" name="Rectangle 10"/>
            <p:cNvSpPr>
              <a:spLocks noChangeArrowheads="1"/>
            </p:cNvSpPr>
            <p:nvPr/>
          </p:nvSpPr>
          <p:spPr bwMode="auto">
            <a:xfrm>
              <a:off x="1307" y="2498"/>
              <a:ext cx="19" cy="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8442" name="Rectangle 11"/>
            <p:cNvSpPr>
              <a:spLocks noChangeArrowheads="1"/>
            </p:cNvSpPr>
            <p:nvPr/>
          </p:nvSpPr>
          <p:spPr bwMode="auto">
            <a:xfrm>
              <a:off x="1307" y="2561"/>
              <a:ext cx="19" cy="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8443" name="Rectangle 12"/>
            <p:cNvSpPr>
              <a:spLocks noChangeArrowheads="1"/>
            </p:cNvSpPr>
            <p:nvPr/>
          </p:nvSpPr>
          <p:spPr bwMode="auto">
            <a:xfrm>
              <a:off x="1328" y="2609"/>
              <a:ext cx="54"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8444" name="Rectangle 13"/>
            <p:cNvSpPr>
              <a:spLocks noChangeArrowheads="1"/>
            </p:cNvSpPr>
            <p:nvPr/>
          </p:nvSpPr>
          <p:spPr bwMode="auto">
            <a:xfrm>
              <a:off x="1396" y="2609"/>
              <a:ext cx="4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8445" name="Freeform 14"/>
            <p:cNvSpPr>
              <a:spLocks/>
            </p:cNvSpPr>
            <p:nvPr/>
          </p:nvSpPr>
          <p:spPr bwMode="auto">
            <a:xfrm>
              <a:off x="1451" y="2611"/>
              <a:ext cx="17" cy="23"/>
            </a:xfrm>
            <a:custGeom>
              <a:avLst/>
              <a:gdLst>
                <a:gd name="T0" fmla="*/ 0 w 12"/>
                <a:gd name="T1" fmla="*/ 20 h 17"/>
                <a:gd name="T2" fmla="*/ 3 w 12"/>
                <a:gd name="T3" fmla="*/ 23 h 17"/>
                <a:gd name="T4" fmla="*/ 9 w 12"/>
                <a:gd name="T5" fmla="*/ 23 h 17"/>
                <a:gd name="T6" fmla="*/ 9 w 12"/>
                <a:gd name="T7" fmla="*/ 0 h 17"/>
                <a:gd name="T8" fmla="*/ 17 w 12"/>
                <a:gd name="T9" fmla="*/ 3 h 17"/>
                <a:gd name="T10" fmla="*/ 0 w 12"/>
                <a:gd name="T11" fmla="*/ 2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7">
                  <a:moveTo>
                    <a:pt x="0" y="15"/>
                  </a:moveTo>
                  <a:lnTo>
                    <a:pt x="2" y="17"/>
                  </a:lnTo>
                  <a:lnTo>
                    <a:pt x="6" y="17"/>
                  </a:lnTo>
                  <a:lnTo>
                    <a:pt x="6" y="0"/>
                  </a:lnTo>
                  <a:lnTo>
                    <a:pt x="12" y="2"/>
                  </a:lnTo>
                  <a:lnTo>
                    <a:pt x="0" y="15"/>
                  </a:lnTo>
                  <a:close/>
                </a:path>
              </a:pathLst>
            </a:cu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46" name="Freeform 15"/>
            <p:cNvSpPr>
              <a:spLocks/>
            </p:cNvSpPr>
            <p:nvPr/>
          </p:nvSpPr>
          <p:spPr bwMode="auto">
            <a:xfrm>
              <a:off x="1539" y="2617"/>
              <a:ext cx="27" cy="23"/>
            </a:xfrm>
            <a:custGeom>
              <a:avLst/>
              <a:gdLst>
                <a:gd name="T0" fmla="*/ 14 w 18"/>
                <a:gd name="T1" fmla="*/ 0 h 17"/>
                <a:gd name="T2" fmla="*/ 27 w 18"/>
                <a:gd name="T3" fmla="*/ 0 h 17"/>
                <a:gd name="T4" fmla="*/ 27 w 18"/>
                <a:gd name="T5" fmla="*/ 12 h 17"/>
                <a:gd name="T6" fmla="*/ 0 w 18"/>
                <a:gd name="T7" fmla="*/ 12 h 17"/>
                <a:gd name="T8" fmla="*/ 14 w 18"/>
                <a:gd name="T9" fmla="*/ 23 h 17"/>
                <a:gd name="T10" fmla="*/ 14 w 18"/>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7">
                  <a:moveTo>
                    <a:pt x="9" y="0"/>
                  </a:moveTo>
                  <a:lnTo>
                    <a:pt x="18" y="0"/>
                  </a:lnTo>
                  <a:lnTo>
                    <a:pt x="18" y="9"/>
                  </a:lnTo>
                  <a:lnTo>
                    <a:pt x="0" y="9"/>
                  </a:lnTo>
                  <a:lnTo>
                    <a:pt x="9" y="17"/>
                  </a:lnTo>
                  <a:lnTo>
                    <a:pt x="9" y="0"/>
                  </a:lnTo>
                  <a:close/>
                </a:path>
              </a:pathLst>
            </a:cu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47" name="Freeform 16"/>
            <p:cNvSpPr>
              <a:spLocks/>
            </p:cNvSpPr>
            <p:nvPr/>
          </p:nvSpPr>
          <p:spPr bwMode="auto">
            <a:xfrm>
              <a:off x="1176" y="2134"/>
              <a:ext cx="275" cy="100"/>
            </a:xfrm>
            <a:custGeom>
              <a:avLst/>
              <a:gdLst>
                <a:gd name="T0" fmla="*/ 192 w 189"/>
                <a:gd name="T1" fmla="*/ 73 h 74"/>
                <a:gd name="T2" fmla="*/ 192 w 189"/>
                <a:gd name="T3" fmla="*/ 100 h 74"/>
                <a:gd name="T4" fmla="*/ 275 w 189"/>
                <a:gd name="T5" fmla="*/ 51 h 74"/>
                <a:gd name="T6" fmla="*/ 192 w 189"/>
                <a:gd name="T7" fmla="*/ 0 h 74"/>
                <a:gd name="T8" fmla="*/ 192 w 189"/>
                <a:gd name="T9" fmla="*/ 30 h 74"/>
                <a:gd name="T10" fmla="*/ 84 w 189"/>
                <a:gd name="T11" fmla="*/ 30 h 74"/>
                <a:gd name="T12" fmla="*/ 84 w 189"/>
                <a:gd name="T13" fmla="*/ 0 h 74"/>
                <a:gd name="T14" fmla="*/ 0 w 189"/>
                <a:gd name="T15" fmla="*/ 51 h 74"/>
                <a:gd name="T16" fmla="*/ 84 w 189"/>
                <a:gd name="T17" fmla="*/ 100 h 74"/>
                <a:gd name="T18" fmla="*/ 84 w 189"/>
                <a:gd name="T19" fmla="*/ 73 h 74"/>
                <a:gd name="T20" fmla="*/ 192 w 189"/>
                <a:gd name="T21" fmla="*/ 73 h 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9" h="74">
                  <a:moveTo>
                    <a:pt x="132" y="54"/>
                  </a:moveTo>
                  <a:lnTo>
                    <a:pt x="132" y="74"/>
                  </a:lnTo>
                  <a:lnTo>
                    <a:pt x="189" y="38"/>
                  </a:lnTo>
                  <a:lnTo>
                    <a:pt x="132" y="0"/>
                  </a:lnTo>
                  <a:lnTo>
                    <a:pt x="132" y="22"/>
                  </a:lnTo>
                  <a:lnTo>
                    <a:pt x="58" y="22"/>
                  </a:lnTo>
                  <a:lnTo>
                    <a:pt x="58" y="0"/>
                  </a:lnTo>
                  <a:lnTo>
                    <a:pt x="0" y="38"/>
                  </a:lnTo>
                  <a:lnTo>
                    <a:pt x="58" y="74"/>
                  </a:lnTo>
                  <a:lnTo>
                    <a:pt x="58" y="54"/>
                  </a:lnTo>
                  <a:lnTo>
                    <a:pt x="132" y="54"/>
                  </a:lnTo>
                  <a:close/>
                </a:path>
              </a:pathLst>
            </a:custGeom>
            <a:solidFill>
              <a:srgbClr val="FFF100"/>
            </a:solidFill>
            <a:ln w="9525">
              <a:solidFill>
                <a:schemeClr val="tx1"/>
              </a:solidFill>
              <a:round/>
              <a:headEnd/>
              <a:tailEnd/>
            </a:ln>
          </p:spPr>
          <p:txBody>
            <a:bodyPr/>
            <a:lstStyle/>
            <a:p>
              <a:endParaRPr lang="es-MX"/>
            </a:p>
          </p:txBody>
        </p:sp>
        <p:sp>
          <p:nvSpPr>
            <p:cNvPr id="18448" name="Freeform 17"/>
            <p:cNvSpPr>
              <a:spLocks/>
            </p:cNvSpPr>
            <p:nvPr/>
          </p:nvSpPr>
          <p:spPr bwMode="auto">
            <a:xfrm>
              <a:off x="1485" y="2487"/>
              <a:ext cx="109" cy="254"/>
            </a:xfrm>
            <a:custGeom>
              <a:avLst/>
              <a:gdLst>
                <a:gd name="T0" fmla="*/ 78 w 75"/>
                <a:gd name="T1" fmla="*/ 77 h 188"/>
                <a:gd name="T2" fmla="*/ 109 w 75"/>
                <a:gd name="T3" fmla="*/ 77 h 188"/>
                <a:gd name="T4" fmla="*/ 54 w 75"/>
                <a:gd name="T5" fmla="*/ 0 h 188"/>
                <a:gd name="T6" fmla="*/ 0 w 75"/>
                <a:gd name="T7" fmla="*/ 77 h 188"/>
                <a:gd name="T8" fmla="*/ 32 w 75"/>
                <a:gd name="T9" fmla="*/ 77 h 188"/>
                <a:gd name="T10" fmla="*/ 32 w 75"/>
                <a:gd name="T11" fmla="*/ 177 h 188"/>
                <a:gd name="T12" fmla="*/ 0 w 75"/>
                <a:gd name="T13" fmla="*/ 177 h 188"/>
                <a:gd name="T14" fmla="*/ 54 w 75"/>
                <a:gd name="T15" fmla="*/ 254 h 188"/>
                <a:gd name="T16" fmla="*/ 109 w 75"/>
                <a:gd name="T17" fmla="*/ 177 h 188"/>
                <a:gd name="T18" fmla="*/ 78 w 75"/>
                <a:gd name="T19" fmla="*/ 177 h 188"/>
                <a:gd name="T20" fmla="*/ 78 w 75"/>
                <a:gd name="T21" fmla="*/ 77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 h="188">
                  <a:moveTo>
                    <a:pt x="54" y="57"/>
                  </a:moveTo>
                  <a:lnTo>
                    <a:pt x="75" y="57"/>
                  </a:lnTo>
                  <a:lnTo>
                    <a:pt x="37" y="0"/>
                  </a:lnTo>
                  <a:lnTo>
                    <a:pt x="0" y="57"/>
                  </a:lnTo>
                  <a:lnTo>
                    <a:pt x="22" y="57"/>
                  </a:lnTo>
                  <a:lnTo>
                    <a:pt x="22" y="131"/>
                  </a:lnTo>
                  <a:lnTo>
                    <a:pt x="0" y="131"/>
                  </a:lnTo>
                  <a:lnTo>
                    <a:pt x="37" y="188"/>
                  </a:lnTo>
                  <a:lnTo>
                    <a:pt x="75" y="131"/>
                  </a:lnTo>
                  <a:lnTo>
                    <a:pt x="54" y="131"/>
                  </a:lnTo>
                  <a:lnTo>
                    <a:pt x="54" y="57"/>
                  </a:lnTo>
                  <a:close/>
                </a:path>
              </a:pathLst>
            </a:custGeom>
            <a:solidFill>
              <a:srgbClr val="FFF100"/>
            </a:solidFill>
            <a:ln w="9525">
              <a:solidFill>
                <a:schemeClr val="tx1"/>
              </a:solidFill>
              <a:round/>
              <a:headEnd/>
              <a:tailEnd/>
            </a:ln>
          </p:spPr>
          <p:txBody>
            <a:bodyPr/>
            <a:lstStyle/>
            <a:p>
              <a:endParaRPr lang="es-MX"/>
            </a:p>
          </p:txBody>
        </p:sp>
        <p:sp>
          <p:nvSpPr>
            <p:cNvPr id="18449" name="Freeform 18"/>
            <p:cNvSpPr>
              <a:spLocks/>
            </p:cNvSpPr>
            <p:nvPr/>
          </p:nvSpPr>
          <p:spPr bwMode="auto">
            <a:xfrm>
              <a:off x="1465" y="2572"/>
              <a:ext cx="10" cy="8"/>
            </a:xfrm>
            <a:custGeom>
              <a:avLst/>
              <a:gdLst>
                <a:gd name="T0" fmla="*/ 3 w 7"/>
                <a:gd name="T1" fmla="*/ 8 h 6"/>
                <a:gd name="T2" fmla="*/ 10 w 7"/>
                <a:gd name="T3" fmla="*/ 8 h 6"/>
                <a:gd name="T4" fmla="*/ 6 w 7"/>
                <a:gd name="T5" fmla="*/ 3 h 6"/>
                <a:gd name="T6" fmla="*/ 0 w 7"/>
                <a:gd name="T7" fmla="*/ 7 h 6"/>
                <a:gd name="T8" fmla="*/ 3 w 7"/>
                <a:gd name="T9" fmla="*/ 0 h 6"/>
                <a:gd name="T10" fmla="*/ 3 w 7"/>
                <a:gd name="T11" fmla="*/ 8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6">
                  <a:moveTo>
                    <a:pt x="2" y="6"/>
                  </a:moveTo>
                  <a:lnTo>
                    <a:pt x="7" y="6"/>
                  </a:lnTo>
                  <a:lnTo>
                    <a:pt x="4" y="2"/>
                  </a:lnTo>
                  <a:lnTo>
                    <a:pt x="0" y="5"/>
                  </a:lnTo>
                  <a:lnTo>
                    <a:pt x="2" y="0"/>
                  </a:lnTo>
                  <a:lnTo>
                    <a:pt x="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50" name="Freeform 19"/>
            <p:cNvSpPr>
              <a:spLocks/>
            </p:cNvSpPr>
            <p:nvPr/>
          </p:nvSpPr>
          <p:spPr bwMode="auto">
            <a:xfrm>
              <a:off x="1353" y="2572"/>
              <a:ext cx="9" cy="8"/>
            </a:xfrm>
            <a:custGeom>
              <a:avLst/>
              <a:gdLst>
                <a:gd name="T0" fmla="*/ 3 w 6"/>
                <a:gd name="T1" fmla="*/ 3 h 6"/>
                <a:gd name="T2" fmla="*/ 0 w 6"/>
                <a:gd name="T3" fmla="*/ 8 h 6"/>
                <a:gd name="T4" fmla="*/ 6 w 6"/>
                <a:gd name="T5" fmla="*/ 8 h 6"/>
                <a:gd name="T6" fmla="*/ 6 w 6"/>
                <a:gd name="T7" fmla="*/ 0 h 6"/>
                <a:gd name="T8" fmla="*/ 9 w 6"/>
                <a:gd name="T9" fmla="*/ 7 h 6"/>
                <a:gd name="T10" fmla="*/ 3 w 6"/>
                <a:gd name="T11" fmla="*/ 3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2" y="2"/>
                  </a:moveTo>
                  <a:lnTo>
                    <a:pt x="0" y="6"/>
                  </a:lnTo>
                  <a:lnTo>
                    <a:pt x="4" y="6"/>
                  </a:lnTo>
                  <a:lnTo>
                    <a:pt x="4" y="0"/>
                  </a:lnTo>
                  <a:lnTo>
                    <a:pt x="6" y="5"/>
                  </a:ln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51" name="Freeform 20"/>
            <p:cNvSpPr>
              <a:spLocks/>
            </p:cNvSpPr>
            <p:nvPr/>
          </p:nvSpPr>
          <p:spPr bwMode="auto">
            <a:xfrm>
              <a:off x="1388" y="2572"/>
              <a:ext cx="7" cy="8"/>
            </a:xfrm>
            <a:custGeom>
              <a:avLst/>
              <a:gdLst>
                <a:gd name="T0" fmla="*/ 3 w 5"/>
                <a:gd name="T1" fmla="*/ 0 h 6"/>
                <a:gd name="T2" fmla="*/ 7 w 5"/>
                <a:gd name="T3" fmla="*/ 0 h 6"/>
                <a:gd name="T4" fmla="*/ 7 w 5"/>
                <a:gd name="T5" fmla="*/ 4 h 6"/>
                <a:gd name="T6" fmla="*/ 0 w 5"/>
                <a:gd name="T7" fmla="*/ 4 h 6"/>
                <a:gd name="T8" fmla="*/ 3 w 5"/>
                <a:gd name="T9" fmla="*/ 8 h 6"/>
                <a:gd name="T10" fmla="*/ 3 w 5"/>
                <a:gd name="T11" fmla="*/ 0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6">
                  <a:moveTo>
                    <a:pt x="2" y="0"/>
                  </a:moveTo>
                  <a:lnTo>
                    <a:pt x="5" y="0"/>
                  </a:lnTo>
                  <a:lnTo>
                    <a:pt x="5" y="3"/>
                  </a:lnTo>
                  <a:lnTo>
                    <a:pt x="0" y="3"/>
                  </a:lnTo>
                  <a:lnTo>
                    <a:pt x="2" y="6"/>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52" name="Freeform 21"/>
            <p:cNvSpPr>
              <a:spLocks/>
            </p:cNvSpPr>
            <p:nvPr/>
          </p:nvSpPr>
          <p:spPr bwMode="auto">
            <a:xfrm>
              <a:off x="1435" y="2572"/>
              <a:ext cx="7" cy="8"/>
            </a:xfrm>
            <a:custGeom>
              <a:avLst/>
              <a:gdLst>
                <a:gd name="T0" fmla="*/ 0 w 5"/>
                <a:gd name="T1" fmla="*/ 4 h 6"/>
                <a:gd name="T2" fmla="*/ 0 w 5"/>
                <a:gd name="T3" fmla="*/ 0 h 6"/>
                <a:gd name="T4" fmla="*/ 3 w 5"/>
                <a:gd name="T5" fmla="*/ 0 h 6"/>
                <a:gd name="T6" fmla="*/ 3 w 5"/>
                <a:gd name="T7" fmla="*/ 8 h 6"/>
                <a:gd name="T8" fmla="*/ 7 w 5"/>
                <a:gd name="T9" fmla="*/ 4 h 6"/>
                <a:gd name="T10" fmla="*/ 0 w 5"/>
                <a:gd name="T11" fmla="*/ 4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6">
                  <a:moveTo>
                    <a:pt x="0" y="3"/>
                  </a:moveTo>
                  <a:lnTo>
                    <a:pt x="0" y="0"/>
                  </a:lnTo>
                  <a:lnTo>
                    <a:pt x="2" y="0"/>
                  </a:lnTo>
                  <a:lnTo>
                    <a:pt x="2" y="6"/>
                  </a:lnTo>
                  <a:lnTo>
                    <a:pt x="5" y="3"/>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453" name="Freeform 22"/>
            <p:cNvSpPr>
              <a:spLocks/>
            </p:cNvSpPr>
            <p:nvPr/>
          </p:nvSpPr>
          <p:spPr bwMode="auto">
            <a:xfrm>
              <a:off x="1521" y="2823"/>
              <a:ext cx="277" cy="99"/>
            </a:xfrm>
            <a:custGeom>
              <a:avLst/>
              <a:gdLst>
                <a:gd name="T0" fmla="*/ 192 w 190"/>
                <a:gd name="T1" fmla="*/ 73 h 73"/>
                <a:gd name="T2" fmla="*/ 192 w 190"/>
                <a:gd name="T3" fmla="*/ 99 h 73"/>
                <a:gd name="T4" fmla="*/ 277 w 190"/>
                <a:gd name="T5" fmla="*/ 50 h 73"/>
                <a:gd name="T6" fmla="*/ 192 w 190"/>
                <a:gd name="T7" fmla="*/ 0 h 73"/>
                <a:gd name="T8" fmla="*/ 192 w 190"/>
                <a:gd name="T9" fmla="*/ 30 h 73"/>
                <a:gd name="T10" fmla="*/ 85 w 190"/>
                <a:gd name="T11" fmla="*/ 30 h 73"/>
                <a:gd name="T12" fmla="*/ 85 w 190"/>
                <a:gd name="T13" fmla="*/ 0 h 73"/>
                <a:gd name="T14" fmla="*/ 0 w 190"/>
                <a:gd name="T15" fmla="*/ 50 h 73"/>
                <a:gd name="T16" fmla="*/ 85 w 190"/>
                <a:gd name="T17" fmla="*/ 99 h 73"/>
                <a:gd name="T18" fmla="*/ 85 w 190"/>
                <a:gd name="T19" fmla="*/ 73 h 73"/>
                <a:gd name="T20" fmla="*/ 192 w 190"/>
                <a:gd name="T21" fmla="*/ 73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0" h="73">
                  <a:moveTo>
                    <a:pt x="132" y="54"/>
                  </a:moveTo>
                  <a:lnTo>
                    <a:pt x="132" y="73"/>
                  </a:lnTo>
                  <a:lnTo>
                    <a:pt x="190" y="37"/>
                  </a:lnTo>
                  <a:lnTo>
                    <a:pt x="132" y="0"/>
                  </a:lnTo>
                  <a:lnTo>
                    <a:pt x="132" y="22"/>
                  </a:lnTo>
                  <a:lnTo>
                    <a:pt x="58" y="22"/>
                  </a:lnTo>
                  <a:lnTo>
                    <a:pt x="58" y="0"/>
                  </a:lnTo>
                  <a:lnTo>
                    <a:pt x="0" y="37"/>
                  </a:lnTo>
                  <a:lnTo>
                    <a:pt x="58" y="73"/>
                  </a:lnTo>
                  <a:lnTo>
                    <a:pt x="58" y="54"/>
                  </a:lnTo>
                  <a:lnTo>
                    <a:pt x="132" y="54"/>
                  </a:lnTo>
                  <a:close/>
                </a:path>
              </a:pathLst>
            </a:custGeom>
            <a:solidFill>
              <a:srgbClr val="FFF100"/>
            </a:solidFill>
            <a:ln w="9525">
              <a:solidFill>
                <a:schemeClr val="tx1"/>
              </a:solidFill>
              <a:round/>
              <a:headEnd/>
              <a:tailEnd/>
            </a:ln>
          </p:spPr>
          <p:txBody>
            <a:bodyPr/>
            <a:lstStyle/>
            <a:p>
              <a:endParaRPr lang="es-MX"/>
            </a:p>
          </p:txBody>
        </p:sp>
        <p:sp>
          <p:nvSpPr>
            <p:cNvPr id="18454" name="Text Box 23"/>
            <p:cNvSpPr txBox="1">
              <a:spLocks noChangeArrowheads="1"/>
            </p:cNvSpPr>
            <p:nvPr/>
          </p:nvSpPr>
          <p:spPr bwMode="auto">
            <a:xfrm>
              <a:off x="870" y="2097"/>
              <a:ext cx="237"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400" b="1" i="1">
                  <a:solidFill>
                    <a:srgbClr val="000000"/>
                  </a:solidFill>
                </a:rPr>
                <a:t>(Isd)</a:t>
              </a:r>
            </a:p>
          </p:txBody>
        </p:sp>
        <p:sp>
          <p:nvSpPr>
            <p:cNvPr id="18455" name="Line 24"/>
            <p:cNvSpPr>
              <a:spLocks noChangeShapeType="1"/>
            </p:cNvSpPr>
            <p:nvPr/>
          </p:nvSpPr>
          <p:spPr bwMode="auto">
            <a:xfrm>
              <a:off x="606" y="3250"/>
              <a:ext cx="146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56" name="Line 25"/>
            <p:cNvSpPr>
              <a:spLocks noChangeShapeType="1"/>
            </p:cNvSpPr>
            <p:nvPr/>
          </p:nvSpPr>
          <p:spPr bwMode="auto">
            <a:xfrm flipV="1">
              <a:off x="612" y="1116"/>
              <a:ext cx="0" cy="21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57" name="Line 26"/>
            <p:cNvSpPr>
              <a:spLocks noChangeShapeType="1"/>
            </p:cNvSpPr>
            <p:nvPr/>
          </p:nvSpPr>
          <p:spPr bwMode="auto">
            <a:xfrm>
              <a:off x="744" y="1146"/>
              <a:ext cx="0" cy="302"/>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58" name="Line 27"/>
            <p:cNvSpPr>
              <a:spLocks noChangeShapeType="1"/>
            </p:cNvSpPr>
            <p:nvPr/>
          </p:nvSpPr>
          <p:spPr bwMode="auto">
            <a:xfrm>
              <a:off x="744" y="1428"/>
              <a:ext cx="582" cy="654"/>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59" name="Line 28"/>
            <p:cNvSpPr>
              <a:spLocks noChangeShapeType="1"/>
            </p:cNvSpPr>
            <p:nvPr/>
          </p:nvSpPr>
          <p:spPr bwMode="auto">
            <a:xfrm>
              <a:off x="1320" y="2076"/>
              <a:ext cx="0" cy="432"/>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60" name="Line 29"/>
            <p:cNvSpPr>
              <a:spLocks noChangeShapeType="1"/>
            </p:cNvSpPr>
            <p:nvPr/>
          </p:nvSpPr>
          <p:spPr bwMode="auto">
            <a:xfrm>
              <a:off x="1314" y="2496"/>
              <a:ext cx="114" cy="114"/>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61" name="Line 30"/>
            <p:cNvSpPr>
              <a:spLocks noChangeShapeType="1"/>
            </p:cNvSpPr>
            <p:nvPr/>
          </p:nvSpPr>
          <p:spPr bwMode="auto">
            <a:xfrm>
              <a:off x="1422" y="2610"/>
              <a:ext cx="258" cy="0"/>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62" name="Line 31"/>
            <p:cNvSpPr>
              <a:spLocks noChangeShapeType="1"/>
            </p:cNvSpPr>
            <p:nvPr/>
          </p:nvSpPr>
          <p:spPr bwMode="auto">
            <a:xfrm>
              <a:off x="1662" y="2610"/>
              <a:ext cx="0" cy="546"/>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63" name="Line 32"/>
            <p:cNvSpPr>
              <a:spLocks noChangeShapeType="1"/>
            </p:cNvSpPr>
            <p:nvPr/>
          </p:nvSpPr>
          <p:spPr bwMode="auto">
            <a:xfrm>
              <a:off x="1644" y="3150"/>
              <a:ext cx="288" cy="0"/>
            </a:xfrm>
            <a:prstGeom prst="line">
              <a:avLst/>
            </a:prstGeom>
            <a:noFill/>
            <a:ln w="571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s-MX"/>
            </a:p>
          </p:txBody>
        </p:sp>
        <p:sp>
          <p:nvSpPr>
            <p:cNvPr id="18464" name="Text Box 33"/>
            <p:cNvSpPr txBox="1">
              <a:spLocks noChangeArrowheads="1"/>
            </p:cNvSpPr>
            <p:nvPr/>
          </p:nvSpPr>
          <p:spPr bwMode="auto">
            <a:xfrm>
              <a:off x="1482" y="2298"/>
              <a:ext cx="243" cy="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400" b="1" i="1" dirty="0">
                  <a:solidFill>
                    <a:srgbClr val="000000"/>
                  </a:solidFill>
                </a:rPr>
                <a:t>(</a:t>
              </a:r>
              <a:r>
                <a:rPr lang="es-ES_tradnl" altLang="en-US" sz="1400" b="1" i="1" dirty="0" err="1">
                  <a:solidFill>
                    <a:srgbClr val="000000"/>
                  </a:solidFill>
                </a:rPr>
                <a:t>tds</a:t>
              </a:r>
              <a:r>
                <a:rPr lang="es-ES_tradnl" altLang="en-US" sz="1400" b="1" i="1" dirty="0">
                  <a:solidFill>
                    <a:srgbClr val="000000"/>
                  </a:solidFill>
                </a:rPr>
                <a:t>)</a:t>
              </a:r>
            </a:p>
          </p:txBody>
        </p:sp>
        <p:sp>
          <p:nvSpPr>
            <p:cNvPr id="18465" name="Text Box 34"/>
            <p:cNvSpPr txBox="1">
              <a:spLocks noChangeArrowheads="1"/>
            </p:cNvSpPr>
            <p:nvPr/>
          </p:nvSpPr>
          <p:spPr bwMode="auto">
            <a:xfrm>
              <a:off x="1890" y="2790"/>
              <a:ext cx="137"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292100" indent="-292100" defTabSz="892175">
                <a:defRPr>
                  <a:solidFill>
                    <a:schemeClr val="bg2"/>
                  </a:solidFill>
                  <a:latin typeface="Arial" panose="020B0604020202020204" pitchFamily="34" charset="0"/>
                </a:defRPr>
              </a:lvl1pPr>
              <a:lvl2pPr marL="742950" indent="-285750" defTabSz="892175">
                <a:defRPr>
                  <a:solidFill>
                    <a:schemeClr val="bg2"/>
                  </a:solidFill>
                  <a:latin typeface="Arial" panose="020B0604020202020204" pitchFamily="34" charset="0"/>
                </a:defRPr>
              </a:lvl2pPr>
              <a:lvl3pPr marL="1143000" indent="-228600" defTabSz="892175">
                <a:defRPr>
                  <a:solidFill>
                    <a:schemeClr val="bg2"/>
                  </a:solidFill>
                  <a:latin typeface="Arial" panose="020B0604020202020204" pitchFamily="34" charset="0"/>
                </a:defRPr>
              </a:lvl3pPr>
              <a:lvl4pPr marL="1600200" indent="-228600" defTabSz="892175">
                <a:defRPr>
                  <a:solidFill>
                    <a:schemeClr val="bg2"/>
                  </a:solidFill>
                  <a:latin typeface="Arial" panose="020B0604020202020204" pitchFamily="34" charset="0"/>
                </a:defRPr>
              </a:lvl4pPr>
              <a:lvl5pPr marL="2057400" indent="-228600" defTabSz="892175">
                <a:defRPr>
                  <a:solidFill>
                    <a:schemeClr val="bg2"/>
                  </a:solidFill>
                  <a:latin typeface="Arial" panose="020B0604020202020204" pitchFamily="34" charset="0"/>
                </a:defRPr>
              </a:lvl5pPr>
              <a:lvl6pPr marL="2514600" indent="-228600" defTabSz="892175" eaLnBrk="0" fontAlgn="base" hangingPunct="0">
                <a:spcBef>
                  <a:spcPct val="0"/>
                </a:spcBef>
                <a:spcAft>
                  <a:spcPct val="0"/>
                </a:spcAft>
                <a:defRPr>
                  <a:solidFill>
                    <a:schemeClr val="bg2"/>
                  </a:solidFill>
                  <a:latin typeface="Arial" panose="020B0604020202020204" pitchFamily="34" charset="0"/>
                </a:defRPr>
              </a:lvl6pPr>
              <a:lvl7pPr marL="2971800" indent="-228600" defTabSz="892175" eaLnBrk="0" fontAlgn="base" hangingPunct="0">
                <a:spcBef>
                  <a:spcPct val="0"/>
                </a:spcBef>
                <a:spcAft>
                  <a:spcPct val="0"/>
                </a:spcAft>
                <a:defRPr>
                  <a:solidFill>
                    <a:schemeClr val="bg2"/>
                  </a:solidFill>
                  <a:latin typeface="Arial" panose="020B0604020202020204" pitchFamily="34" charset="0"/>
                </a:defRPr>
              </a:lvl7pPr>
              <a:lvl8pPr marL="3429000" indent="-228600" defTabSz="892175" eaLnBrk="0" fontAlgn="base" hangingPunct="0">
                <a:spcBef>
                  <a:spcPct val="0"/>
                </a:spcBef>
                <a:spcAft>
                  <a:spcPct val="0"/>
                </a:spcAft>
                <a:defRPr>
                  <a:solidFill>
                    <a:schemeClr val="bg2"/>
                  </a:solidFill>
                  <a:latin typeface="Arial" panose="020B0604020202020204" pitchFamily="34" charset="0"/>
                </a:defRPr>
              </a:lvl8pPr>
              <a:lvl9pPr marL="3886200" indent="-228600" defTabSz="892175"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Clr>
                  <a:srgbClr val="00A076"/>
                </a:buClr>
              </a:pPr>
              <a:r>
                <a:rPr lang="es-ES_tradnl" altLang="en-US" sz="1400" b="1" i="1">
                  <a:solidFill>
                    <a:srgbClr val="000000"/>
                  </a:solidFill>
                </a:rPr>
                <a:t>(li)</a:t>
              </a:r>
            </a:p>
          </p:txBody>
        </p:sp>
      </p:grpSp>
    </p:spTree>
    <p:extLst>
      <p:ext uri="{BB962C8B-B14F-4D97-AF65-F5344CB8AC3E}">
        <p14:creationId xmlns:p14="http://schemas.microsoft.com/office/powerpoint/2010/main" val="1568863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s-MX" altLang="en-US" smtClean="0"/>
              <a:t>Protección contra Fallas a Tierra</a:t>
            </a:r>
            <a:endParaRPr lang="en-US" altLang="en-US" smtClean="0"/>
          </a:p>
        </p:txBody>
      </p:sp>
      <p:sp>
        <p:nvSpPr>
          <p:cNvPr id="19459" name="Rectangle 62"/>
          <p:cNvSpPr>
            <a:spLocks noGrp="1" noChangeArrowheads="1"/>
          </p:cNvSpPr>
          <p:nvPr>
            <p:ph idx="1"/>
          </p:nvPr>
        </p:nvSpPr>
        <p:spPr>
          <a:xfrm>
            <a:off x="5093180" y="2476500"/>
            <a:ext cx="6849437" cy="3682766"/>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txBody>
          <a:bodyPr vert="horz" lIns="0" tIns="45720" rIns="0" bIns="0" rtlCol="0">
            <a:noAutofit/>
          </a:bodyPr>
          <a:lstStyle/>
          <a:p>
            <a:pPr marL="254000" indent="-254000" defTabSz="774700"/>
            <a:r>
              <a:rPr lang="es-MX" altLang="en-US" b="1" dirty="0" smtClean="0"/>
              <a:t>Protección falla a tierra</a:t>
            </a:r>
            <a:endParaRPr lang="es-MX" altLang="en-US" dirty="0" smtClean="0"/>
          </a:p>
          <a:p>
            <a:pPr marL="534988" lvl="1" indent="-166688" defTabSz="774700"/>
            <a:r>
              <a:rPr lang="es-MX" altLang="en-US" dirty="0" smtClean="0"/>
              <a:t>Obligatoria por la NOM-001-SEDE-2012</a:t>
            </a:r>
          </a:p>
          <a:p>
            <a:pPr marL="254000" indent="-254000" defTabSz="774700"/>
            <a:r>
              <a:rPr lang="es-MX" altLang="en-US" b="1" dirty="0" smtClean="0"/>
              <a:t>Tipo Residual 	 		Tipo regreso a la 						fuente (SGR)				</a:t>
            </a:r>
          </a:p>
          <a:p>
            <a:pPr marL="534988" lvl="1" indent="-166688" defTabSz="774700"/>
            <a:endParaRPr lang="es-MX" altLang="en-US" dirty="0" smtClean="0"/>
          </a:p>
          <a:p>
            <a:pPr marL="534988" lvl="1" indent="-166688" defTabSz="774700"/>
            <a:endParaRPr lang="es-MX" altLang="en-US" dirty="0" smtClean="0"/>
          </a:p>
          <a:p>
            <a:pPr marL="534988" lvl="1" indent="-166688" defTabSz="774700"/>
            <a:endParaRPr lang="es-MX" altLang="en-US" dirty="0" smtClean="0"/>
          </a:p>
          <a:p>
            <a:pPr marL="534988" lvl="1" indent="-166688" defTabSz="774700">
              <a:buClr>
                <a:srgbClr val="00FF59"/>
              </a:buClr>
              <a:buFont typeface="Wingdings" panose="05000000000000000000" pitchFamily="2" charset="2"/>
              <a:buChar char=""/>
            </a:pPr>
            <a:endParaRPr lang="es-MX" altLang="en-US" sz="1000" dirty="0">
              <a:solidFill>
                <a:srgbClr val="000000"/>
              </a:solidFill>
            </a:endParaRPr>
          </a:p>
        </p:txBody>
      </p:sp>
      <p:sp>
        <p:nvSpPr>
          <p:cNvPr id="19460" name="Text Box 63"/>
          <p:cNvSpPr txBox="1">
            <a:spLocks noChangeArrowheads="1"/>
          </p:cNvSpPr>
          <p:nvPr/>
        </p:nvSpPr>
        <p:spPr bwMode="auto">
          <a:xfrm>
            <a:off x="2968347" y="5826126"/>
            <a:ext cx="29718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661988">
              <a:defRPr>
                <a:solidFill>
                  <a:schemeClr val="bg2"/>
                </a:solidFill>
                <a:latin typeface="Arial" panose="020B0604020202020204" pitchFamily="34" charset="0"/>
              </a:defRPr>
            </a:lvl1pPr>
            <a:lvl2pPr marL="742950" indent="-285750" defTabSz="661988">
              <a:defRPr>
                <a:solidFill>
                  <a:schemeClr val="bg2"/>
                </a:solidFill>
                <a:latin typeface="Arial" panose="020B0604020202020204" pitchFamily="34" charset="0"/>
              </a:defRPr>
            </a:lvl2pPr>
            <a:lvl3pPr marL="1143000" indent="-228600" defTabSz="661988">
              <a:defRPr>
                <a:solidFill>
                  <a:schemeClr val="bg2"/>
                </a:solidFill>
                <a:latin typeface="Arial" panose="020B0604020202020204" pitchFamily="34" charset="0"/>
              </a:defRPr>
            </a:lvl3pPr>
            <a:lvl4pPr marL="1600200" indent="-228600" defTabSz="661988">
              <a:defRPr>
                <a:solidFill>
                  <a:schemeClr val="bg2"/>
                </a:solidFill>
                <a:latin typeface="Arial" panose="020B0604020202020204" pitchFamily="34" charset="0"/>
              </a:defRPr>
            </a:lvl4pPr>
            <a:lvl5pPr marL="2057400" indent="-228600" defTabSz="661988">
              <a:defRPr>
                <a:solidFill>
                  <a:schemeClr val="bg2"/>
                </a:solidFill>
                <a:latin typeface="Arial" panose="020B0604020202020204" pitchFamily="34" charset="0"/>
              </a:defRPr>
            </a:lvl5pPr>
            <a:lvl6pPr marL="2514600" indent="-228600" defTabSz="661988" eaLnBrk="0" fontAlgn="base" hangingPunct="0">
              <a:spcBef>
                <a:spcPct val="0"/>
              </a:spcBef>
              <a:spcAft>
                <a:spcPct val="0"/>
              </a:spcAft>
              <a:defRPr>
                <a:solidFill>
                  <a:schemeClr val="bg2"/>
                </a:solidFill>
                <a:latin typeface="Arial" panose="020B0604020202020204" pitchFamily="34" charset="0"/>
              </a:defRPr>
            </a:lvl6pPr>
            <a:lvl7pPr marL="2971800" indent="-228600" defTabSz="661988" eaLnBrk="0" fontAlgn="base" hangingPunct="0">
              <a:spcBef>
                <a:spcPct val="0"/>
              </a:spcBef>
              <a:spcAft>
                <a:spcPct val="0"/>
              </a:spcAft>
              <a:defRPr>
                <a:solidFill>
                  <a:schemeClr val="bg2"/>
                </a:solidFill>
                <a:latin typeface="Arial" panose="020B0604020202020204" pitchFamily="34" charset="0"/>
              </a:defRPr>
            </a:lvl7pPr>
            <a:lvl8pPr marL="3429000" indent="-228600" defTabSz="661988" eaLnBrk="0" fontAlgn="base" hangingPunct="0">
              <a:spcBef>
                <a:spcPct val="0"/>
              </a:spcBef>
              <a:spcAft>
                <a:spcPct val="0"/>
              </a:spcAft>
              <a:defRPr>
                <a:solidFill>
                  <a:schemeClr val="bg2"/>
                </a:solidFill>
                <a:latin typeface="Arial" panose="020B0604020202020204" pitchFamily="34" charset="0"/>
              </a:defRPr>
            </a:lvl8pPr>
            <a:lvl9pPr marL="3886200" indent="-228600" defTabSz="661988" eaLnBrk="0" fontAlgn="base" hangingPunct="0">
              <a:spcBef>
                <a:spcPct val="0"/>
              </a:spcBef>
              <a:spcAft>
                <a:spcPct val="0"/>
              </a:spcAft>
              <a:defRPr>
                <a:solidFill>
                  <a:schemeClr val="bg2"/>
                </a:solidFill>
                <a:latin typeface="Arial" panose="020B0604020202020204" pitchFamily="34" charset="0"/>
              </a:defRPr>
            </a:lvl9pPr>
          </a:lstStyle>
          <a:p>
            <a:r>
              <a:rPr lang="es-MX" altLang="en-US" b="1" i="1" dirty="0">
                <a:solidFill>
                  <a:srgbClr val="697273"/>
                </a:solidFill>
              </a:rPr>
              <a:t>Evita riesgos de fuego </a:t>
            </a:r>
          </a:p>
        </p:txBody>
      </p:sp>
      <p:pic>
        <p:nvPicPr>
          <p:cNvPr id="19461" name="Picture 65" descr="70T"/>
          <p:cNvPicPr>
            <a:picLocks noChangeAspect="1" noChangeArrowheads="1"/>
          </p:cNvPicPr>
          <p:nvPr/>
        </p:nvPicPr>
        <p:blipFill>
          <a:blip r:embed="rId2">
            <a:extLst>
              <a:ext uri="{28A0092B-C50C-407E-A947-70E740481C1C}">
                <a14:useLocalDpi xmlns:a14="http://schemas.microsoft.com/office/drawing/2010/main" val="0"/>
              </a:ext>
            </a:extLst>
          </a:blip>
          <a:srcRect t="84354" r="19121"/>
          <a:stretch>
            <a:fillRect/>
          </a:stretch>
        </p:blipFill>
        <p:spPr bwMode="auto">
          <a:xfrm>
            <a:off x="856005" y="4819570"/>
            <a:ext cx="2016125"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Freeform 66"/>
          <p:cNvSpPr>
            <a:spLocks/>
          </p:cNvSpPr>
          <p:nvPr/>
        </p:nvSpPr>
        <p:spPr bwMode="auto">
          <a:xfrm>
            <a:off x="4514851" y="4127501"/>
            <a:ext cx="1587" cy="15875"/>
          </a:xfrm>
          <a:custGeom>
            <a:avLst/>
            <a:gdLst>
              <a:gd name="T0" fmla="*/ 0 w 2"/>
              <a:gd name="T1" fmla="*/ 0 h 12"/>
              <a:gd name="T2" fmla="*/ 0 w 2"/>
              <a:gd name="T3" fmla="*/ 15875 h 12"/>
              <a:gd name="T4" fmla="*/ 1587 w 2"/>
              <a:gd name="T5" fmla="*/ 15875 h 12"/>
              <a:gd name="T6" fmla="*/ 0 w 2"/>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2">
                <a:moveTo>
                  <a:pt x="0" y="0"/>
                </a:moveTo>
                <a:lnTo>
                  <a:pt x="0" y="12"/>
                </a:lnTo>
                <a:lnTo>
                  <a:pt x="2"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63" name="Freeform 67"/>
          <p:cNvSpPr>
            <a:spLocks/>
          </p:cNvSpPr>
          <p:nvPr/>
        </p:nvSpPr>
        <p:spPr bwMode="auto">
          <a:xfrm>
            <a:off x="4514851" y="3735388"/>
            <a:ext cx="1587" cy="17462"/>
          </a:xfrm>
          <a:custGeom>
            <a:avLst/>
            <a:gdLst>
              <a:gd name="T0" fmla="*/ 0 w 2"/>
              <a:gd name="T1" fmla="*/ 0 h 13"/>
              <a:gd name="T2" fmla="*/ 0 w 2"/>
              <a:gd name="T3" fmla="*/ 17462 h 13"/>
              <a:gd name="T4" fmla="*/ 1587 w 2"/>
              <a:gd name="T5" fmla="*/ 17462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64" name="Freeform 68"/>
          <p:cNvSpPr>
            <a:spLocks/>
          </p:cNvSpPr>
          <p:nvPr/>
        </p:nvSpPr>
        <p:spPr bwMode="auto">
          <a:xfrm>
            <a:off x="4514851" y="3343276"/>
            <a:ext cx="1587" cy="17463"/>
          </a:xfrm>
          <a:custGeom>
            <a:avLst/>
            <a:gdLst>
              <a:gd name="T0" fmla="*/ 0 w 2"/>
              <a:gd name="T1" fmla="*/ 0 h 13"/>
              <a:gd name="T2" fmla="*/ 0 w 2"/>
              <a:gd name="T3" fmla="*/ 17463 h 13"/>
              <a:gd name="T4" fmla="*/ 1587 w 2"/>
              <a:gd name="T5" fmla="*/ 1746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65" name="Rectangle 69"/>
          <p:cNvSpPr>
            <a:spLocks noChangeArrowheads="1"/>
          </p:cNvSpPr>
          <p:nvPr/>
        </p:nvSpPr>
        <p:spPr bwMode="auto">
          <a:xfrm>
            <a:off x="4894263" y="2967039"/>
            <a:ext cx="15875"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grpSp>
        <p:nvGrpSpPr>
          <p:cNvPr id="19466" name="Group 70"/>
          <p:cNvGrpSpPr>
            <a:grpSpLocks/>
          </p:cNvGrpSpPr>
          <p:nvPr/>
        </p:nvGrpSpPr>
        <p:grpSpPr bwMode="auto">
          <a:xfrm>
            <a:off x="5383835" y="4274442"/>
            <a:ext cx="2450894" cy="1518920"/>
            <a:chOff x="1379" y="1883"/>
            <a:chExt cx="2293" cy="1341"/>
          </a:xfrm>
        </p:grpSpPr>
        <p:sp>
          <p:nvSpPr>
            <p:cNvPr id="19896" name="Rectangle 71"/>
            <p:cNvSpPr>
              <a:spLocks noChangeArrowheads="1"/>
            </p:cNvSpPr>
            <p:nvPr/>
          </p:nvSpPr>
          <p:spPr bwMode="auto">
            <a:xfrm>
              <a:off x="1379" y="2601"/>
              <a:ext cx="11" cy="87"/>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97" name="Rectangle 72"/>
            <p:cNvSpPr>
              <a:spLocks noChangeArrowheads="1"/>
            </p:cNvSpPr>
            <p:nvPr/>
          </p:nvSpPr>
          <p:spPr bwMode="auto">
            <a:xfrm>
              <a:off x="1623" y="3118"/>
              <a:ext cx="1905" cy="13"/>
            </a:xfrm>
            <a:prstGeom prst="rect">
              <a:avLst/>
            </a:prstGeom>
            <a:solidFill>
              <a:srgbClr val="716F6E"/>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98" name="Rectangle 73"/>
            <p:cNvSpPr>
              <a:spLocks noChangeArrowheads="1"/>
            </p:cNvSpPr>
            <p:nvPr/>
          </p:nvSpPr>
          <p:spPr bwMode="auto">
            <a:xfrm>
              <a:off x="1623" y="2831"/>
              <a:ext cx="470" cy="12"/>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99" name="Freeform 74"/>
            <p:cNvSpPr>
              <a:spLocks/>
            </p:cNvSpPr>
            <p:nvPr/>
          </p:nvSpPr>
          <p:spPr bwMode="auto">
            <a:xfrm>
              <a:off x="2087" y="2831"/>
              <a:ext cx="326" cy="130"/>
            </a:xfrm>
            <a:custGeom>
              <a:avLst/>
              <a:gdLst>
                <a:gd name="T0" fmla="*/ 0 w 326"/>
                <a:gd name="T1" fmla="*/ 117 h 130"/>
                <a:gd name="T2" fmla="*/ 2 w 326"/>
                <a:gd name="T3" fmla="*/ 130 h 130"/>
                <a:gd name="T4" fmla="*/ 326 w 326"/>
                <a:gd name="T5" fmla="*/ 12 h 130"/>
                <a:gd name="T6" fmla="*/ 324 w 326"/>
                <a:gd name="T7" fmla="*/ 0 h 130"/>
                <a:gd name="T8" fmla="*/ 0 w 326"/>
                <a:gd name="T9" fmla="*/ 117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6" h="130">
                  <a:moveTo>
                    <a:pt x="0" y="117"/>
                  </a:moveTo>
                  <a:lnTo>
                    <a:pt x="2" y="130"/>
                  </a:lnTo>
                  <a:lnTo>
                    <a:pt x="326" y="12"/>
                  </a:lnTo>
                  <a:lnTo>
                    <a:pt x="324" y="0"/>
                  </a:lnTo>
                  <a:lnTo>
                    <a:pt x="0" y="117"/>
                  </a:lnTo>
                  <a:close/>
                </a:path>
              </a:pathLst>
            </a:custGeom>
            <a:solidFill>
              <a:srgbClr val="000000"/>
            </a:solidFill>
            <a:ln w="9525">
              <a:solidFill>
                <a:schemeClr val="accent1"/>
              </a:solidFill>
              <a:round/>
              <a:headEnd/>
              <a:tailEnd/>
            </a:ln>
          </p:spPr>
          <p:txBody>
            <a:bodyPr/>
            <a:lstStyle/>
            <a:p>
              <a:endParaRPr lang="es-MX"/>
            </a:p>
          </p:txBody>
        </p:sp>
        <p:sp>
          <p:nvSpPr>
            <p:cNvPr id="19900" name="Rectangle 75"/>
            <p:cNvSpPr>
              <a:spLocks noChangeArrowheads="1"/>
            </p:cNvSpPr>
            <p:nvPr/>
          </p:nvSpPr>
          <p:spPr bwMode="auto">
            <a:xfrm>
              <a:off x="2411" y="2831"/>
              <a:ext cx="1108" cy="12"/>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01" name="Rectangle 76"/>
            <p:cNvSpPr>
              <a:spLocks noChangeArrowheads="1"/>
            </p:cNvSpPr>
            <p:nvPr/>
          </p:nvSpPr>
          <p:spPr bwMode="auto">
            <a:xfrm>
              <a:off x="2087" y="2789"/>
              <a:ext cx="13" cy="96"/>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02" name="Freeform 77"/>
            <p:cNvSpPr>
              <a:spLocks/>
            </p:cNvSpPr>
            <p:nvPr/>
          </p:nvSpPr>
          <p:spPr bwMode="auto">
            <a:xfrm>
              <a:off x="1948" y="2784"/>
              <a:ext cx="99" cy="103"/>
            </a:xfrm>
            <a:custGeom>
              <a:avLst/>
              <a:gdLst>
                <a:gd name="T0" fmla="*/ 92 w 99"/>
                <a:gd name="T1" fmla="*/ 103 h 103"/>
                <a:gd name="T2" fmla="*/ 99 w 99"/>
                <a:gd name="T3" fmla="*/ 94 h 103"/>
                <a:gd name="T4" fmla="*/ 7 w 99"/>
                <a:gd name="T5" fmla="*/ 0 h 103"/>
                <a:gd name="T6" fmla="*/ 0 w 99"/>
                <a:gd name="T7" fmla="*/ 9 h 103"/>
                <a:gd name="T8" fmla="*/ 92 w 99"/>
                <a:gd name="T9" fmla="*/ 103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103">
                  <a:moveTo>
                    <a:pt x="92" y="103"/>
                  </a:moveTo>
                  <a:lnTo>
                    <a:pt x="99" y="94"/>
                  </a:lnTo>
                  <a:lnTo>
                    <a:pt x="7" y="0"/>
                  </a:lnTo>
                  <a:lnTo>
                    <a:pt x="0" y="9"/>
                  </a:lnTo>
                  <a:lnTo>
                    <a:pt x="92" y="103"/>
                  </a:lnTo>
                  <a:close/>
                </a:path>
              </a:pathLst>
            </a:custGeom>
            <a:solidFill>
              <a:srgbClr val="000000"/>
            </a:solidFill>
            <a:ln w="9525">
              <a:solidFill>
                <a:schemeClr val="accent1"/>
              </a:solidFill>
              <a:round/>
              <a:headEnd/>
              <a:tailEnd/>
            </a:ln>
          </p:spPr>
          <p:txBody>
            <a:bodyPr/>
            <a:lstStyle/>
            <a:p>
              <a:endParaRPr lang="es-MX"/>
            </a:p>
          </p:txBody>
        </p:sp>
        <p:sp>
          <p:nvSpPr>
            <p:cNvPr id="19903" name="Freeform 78"/>
            <p:cNvSpPr>
              <a:spLocks/>
            </p:cNvSpPr>
            <p:nvPr/>
          </p:nvSpPr>
          <p:spPr bwMode="auto">
            <a:xfrm>
              <a:off x="1946" y="2784"/>
              <a:ext cx="101" cy="103"/>
            </a:xfrm>
            <a:custGeom>
              <a:avLst/>
              <a:gdLst>
                <a:gd name="T0" fmla="*/ 101 w 101"/>
                <a:gd name="T1" fmla="*/ 9 h 103"/>
                <a:gd name="T2" fmla="*/ 92 w 101"/>
                <a:gd name="T3" fmla="*/ 0 h 103"/>
                <a:gd name="T4" fmla="*/ 0 w 101"/>
                <a:gd name="T5" fmla="*/ 94 h 103"/>
                <a:gd name="T6" fmla="*/ 9 w 101"/>
                <a:gd name="T7" fmla="*/ 103 h 103"/>
                <a:gd name="T8" fmla="*/ 101 w 101"/>
                <a:gd name="T9" fmla="*/ 9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03">
                  <a:moveTo>
                    <a:pt x="101" y="9"/>
                  </a:moveTo>
                  <a:lnTo>
                    <a:pt x="92" y="0"/>
                  </a:lnTo>
                  <a:lnTo>
                    <a:pt x="0" y="94"/>
                  </a:lnTo>
                  <a:lnTo>
                    <a:pt x="9" y="103"/>
                  </a:lnTo>
                  <a:lnTo>
                    <a:pt x="101" y="9"/>
                  </a:lnTo>
                  <a:close/>
                </a:path>
              </a:pathLst>
            </a:custGeom>
            <a:solidFill>
              <a:srgbClr val="000000"/>
            </a:solidFill>
            <a:ln w="9525">
              <a:solidFill>
                <a:schemeClr val="accent1"/>
              </a:solidFill>
              <a:round/>
              <a:headEnd/>
              <a:tailEnd/>
            </a:ln>
          </p:spPr>
          <p:txBody>
            <a:bodyPr/>
            <a:lstStyle/>
            <a:p>
              <a:endParaRPr lang="es-MX"/>
            </a:p>
          </p:txBody>
        </p:sp>
        <p:sp>
          <p:nvSpPr>
            <p:cNvPr id="19904" name="Rectangle 79"/>
            <p:cNvSpPr>
              <a:spLocks noChangeArrowheads="1"/>
            </p:cNvSpPr>
            <p:nvPr/>
          </p:nvSpPr>
          <p:spPr bwMode="auto">
            <a:xfrm>
              <a:off x="1623" y="2543"/>
              <a:ext cx="470"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05" name="Freeform 80"/>
            <p:cNvSpPr>
              <a:spLocks/>
            </p:cNvSpPr>
            <p:nvPr/>
          </p:nvSpPr>
          <p:spPr bwMode="auto">
            <a:xfrm>
              <a:off x="2087" y="2543"/>
              <a:ext cx="326" cy="132"/>
            </a:xfrm>
            <a:custGeom>
              <a:avLst/>
              <a:gdLst>
                <a:gd name="T0" fmla="*/ 0 w 326"/>
                <a:gd name="T1" fmla="*/ 119 h 132"/>
                <a:gd name="T2" fmla="*/ 2 w 326"/>
                <a:gd name="T3" fmla="*/ 132 h 132"/>
                <a:gd name="T4" fmla="*/ 326 w 326"/>
                <a:gd name="T5" fmla="*/ 13 h 132"/>
                <a:gd name="T6" fmla="*/ 324 w 326"/>
                <a:gd name="T7" fmla="*/ 0 h 132"/>
                <a:gd name="T8" fmla="*/ 0 w 326"/>
                <a:gd name="T9" fmla="*/ 119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6" h="132">
                  <a:moveTo>
                    <a:pt x="0" y="119"/>
                  </a:moveTo>
                  <a:lnTo>
                    <a:pt x="2" y="132"/>
                  </a:lnTo>
                  <a:lnTo>
                    <a:pt x="326" y="13"/>
                  </a:lnTo>
                  <a:lnTo>
                    <a:pt x="324" y="0"/>
                  </a:lnTo>
                  <a:lnTo>
                    <a:pt x="0" y="119"/>
                  </a:lnTo>
                  <a:close/>
                </a:path>
              </a:pathLst>
            </a:custGeom>
            <a:solidFill>
              <a:srgbClr val="000000"/>
            </a:solidFill>
            <a:ln w="9525">
              <a:solidFill>
                <a:schemeClr val="accent1"/>
              </a:solidFill>
              <a:round/>
              <a:headEnd/>
              <a:tailEnd/>
            </a:ln>
          </p:spPr>
          <p:txBody>
            <a:bodyPr/>
            <a:lstStyle/>
            <a:p>
              <a:endParaRPr lang="es-MX"/>
            </a:p>
          </p:txBody>
        </p:sp>
        <p:sp>
          <p:nvSpPr>
            <p:cNvPr id="19906" name="Rectangle 81"/>
            <p:cNvSpPr>
              <a:spLocks noChangeArrowheads="1"/>
            </p:cNvSpPr>
            <p:nvPr/>
          </p:nvSpPr>
          <p:spPr bwMode="auto">
            <a:xfrm>
              <a:off x="2411" y="2543"/>
              <a:ext cx="110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07" name="Rectangle 82"/>
            <p:cNvSpPr>
              <a:spLocks noChangeArrowheads="1"/>
            </p:cNvSpPr>
            <p:nvPr/>
          </p:nvSpPr>
          <p:spPr bwMode="auto">
            <a:xfrm>
              <a:off x="2087" y="2503"/>
              <a:ext cx="13" cy="94"/>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08" name="Freeform 83"/>
            <p:cNvSpPr>
              <a:spLocks/>
            </p:cNvSpPr>
            <p:nvPr/>
          </p:nvSpPr>
          <p:spPr bwMode="auto">
            <a:xfrm>
              <a:off x="1948" y="2498"/>
              <a:ext cx="99" cy="103"/>
            </a:xfrm>
            <a:custGeom>
              <a:avLst/>
              <a:gdLst>
                <a:gd name="T0" fmla="*/ 92 w 99"/>
                <a:gd name="T1" fmla="*/ 103 h 103"/>
                <a:gd name="T2" fmla="*/ 99 w 99"/>
                <a:gd name="T3" fmla="*/ 94 h 103"/>
                <a:gd name="T4" fmla="*/ 7 w 99"/>
                <a:gd name="T5" fmla="*/ 0 h 103"/>
                <a:gd name="T6" fmla="*/ 0 w 99"/>
                <a:gd name="T7" fmla="*/ 9 h 103"/>
                <a:gd name="T8" fmla="*/ 92 w 99"/>
                <a:gd name="T9" fmla="*/ 103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103">
                  <a:moveTo>
                    <a:pt x="92" y="103"/>
                  </a:moveTo>
                  <a:lnTo>
                    <a:pt x="99" y="94"/>
                  </a:lnTo>
                  <a:lnTo>
                    <a:pt x="7" y="0"/>
                  </a:lnTo>
                  <a:lnTo>
                    <a:pt x="0" y="9"/>
                  </a:lnTo>
                  <a:lnTo>
                    <a:pt x="92" y="103"/>
                  </a:lnTo>
                  <a:close/>
                </a:path>
              </a:pathLst>
            </a:custGeom>
            <a:solidFill>
              <a:srgbClr val="000000"/>
            </a:solidFill>
            <a:ln w="9525">
              <a:solidFill>
                <a:schemeClr val="accent1"/>
              </a:solidFill>
              <a:round/>
              <a:headEnd/>
              <a:tailEnd/>
            </a:ln>
          </p:spPr>
          <p:txBody>
            <a:bodyPr/>
            <a:lstStyle/>
            <a:p>
              <a:endParaRPr lang="es-MX"/>
            </a:p>
          </p:txBody>
        </p:sp>
        <p:sp>
          <p:nvSpPr>
            <p:cNvPr id="19909" name="Freeform 84"/>
            <p:cNvSpPr>
              <a:spLocks/>
            </p:cNvSpPr>
            <p:nvPr/>
          </p:nvSpPr>
          <p:spPr bwMode="auto">
            <a:xfrm>
              <a:off x="1946" y="2498"/>
              <a:ext cx="101" cy="103"/>
            </a:xfrm>
            <a:custGeom>
              <a:avLst/>
              <a:gdLst>
                <a:gd name="T0" fmla="*/ 101 w 101"/>
                <a:gd name="T1" fmla="*/ 9 h 103"/>
                <a:gd name="T2" fmla="*/ 92 w 101"/>
                <a:gd name="T3" fmla="*/ 0 h 103"/>
                <a:gd name="T4" fmla="*/ 0 w 101"/>
                <a:gd name="T5" fmla="*/ 94 h 103"/>
                <a:gd name="T6" fmla="*/ 9 w 101"/>
                <a:gd name="T7" fmla="*/ 103 h 103"/>
                <a:gd name="T8" fmla="*/ 101 w 101"/>
                <a:gd name="T9" fmla="*/ 9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03">
                  <a:moveTo>
                    <a:pt x="101" y="9"/>
                  </a:moveTo>
                  <a:lnTo>
                    <a:pt x="92" y="0"/>
                  </a:lnTo>
                  <a:lnTo>
                    <a:pt x="0" y="94"/>
                  </a:lnTo>
                  <a:lnTo>
                    <a:pt x="9" y="103"/>
                  </a:lnTo>
                  <a:lnTo>
                    <a:pt x="101" y="9"/>
                  </a:lnTo>
                  <a:close/>
                </a:path>
              </a:pathLst>
            </a:custGeom>
            <a:solidFill>
              <a:srgbClr val="000000"/>
            </a:solidFill>
            <a:ln w="9525">
              <a:solidFill>
                <a:schemeClr val="accent1"/>
              </a:solidFill>
              <a:round/>
              <a:headEnd/>
              <a:tailEnd/>
            </a:ln>
          </p:spPr>
          <p:txBody>
            <a:bodyPr/>
            <a:lstStyle/>
            <a:p>
              <a:endParaRPr lang="es-MX"/>
            </a:p>
          </p:txBody>
        </p:sp>
        <p:sp>
          <p:nvSpPr>
            <p:cNvPr id="19910" name="Rectangle 85"/>
            <p:cNvSpPr>
              <a:spLocks noChangeArrowheads="1"/>
            </p:cNvSpPr>
            <p:nvPr/>
          </p:nvSpPr>
          <p:spPr bwMode="auto">
            <a:xfrm>
              <a:off x="1623" y="2255"/>
              <a:ext cx="470"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1" name="Freeform 86"/>
            <p:cNvSpPr>
              <a:spLocks/>
            </p:cNvSpPr>
            <p:nvPr/>
          </p:nvSpPr>
          <p:spPr bwMode="auto">
            <a:xfrm>
              <a:off x="2087" y="2255"/>
              <a:ext cx="326" cy="132"/>
            </a:xfrm>
            <a:custGeom>
              <a:avLst/>
              <a:gdLst>
                <a:gd name="T0" fmla="*/ 0 w 326"/>
                <a:gd name="T1" fmla="*/ 120 h 132"/>
                <a:gd name="T2" fmla="*/ 2 w 326"/>
                <a:gd name="T3" fmla="*/ 132 h 132"/>
                <a:gd name="T4" fmla="*/ 326 w 326"/>
                <a:gd name="T5" fmla="*/ 13 h 132"/>
                <a:gd name="T6" fmla="*/ 324 w 326"/>
                <a:gd name="T7" fmla="*/ 0 h 132"/>
                <a:gd name="T8" fmla="*/ 0 w 326"/>
                <a:gd name="T9" fmla="*/ 12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6" h="132">
                  <a:moveTo>
                    <a:pt x="0" y="120"/>
                  </a:moveTo>
                  <a:lnTo>
                    <a:pt x="2" y="132"/>
                  </a:lnTo>
                  <a:lnTo>
                    <a:pt x="326" y="13"/>
                  </a:lnTo>
                  <a:lnTo>
                    <a:pt x="324" y="0"/>
                  </a:lnTo>
                  <a:lnTo>
                    <a:pt x="0" y="120"/>
                  </a:lnTo>
                  <a:close/>
                </a:path>
              </a:pathLst>
            </a:custGeom>
            <a:solidFill>
              <a:srgbClr val="000000"/>
            </a:solidFill>
            <a:ln w="9525">
              <a:solidFill>
                <a:schemeClr val="accent1"/>
              </a:solidFill>
              <a:round/>
              <a:headEnd/>
              <a:tailEnd/>
            </a:ln>
          </p:spPr>
          <p:txBody>
            <a:bodyPr/>
            <a:lstStyle/>
            <a:p>
              <a:endParaRPr lang="es-MX"/>
            </a:p>
          </p:txBody>
        </p:sp>
        <p:sp>
          <p:nvSpPr>
            <p:cNvPr id="19912" name="Rectangle 87"/>
            <p:cNvSpPr>
              <a:spLocks noChangeArrowheads="1"/>
            </p:cNvSpPr>
            <p:nvPr/>
          </p:nvSpPr>
          <p:spPr bwMode="auto">
            <a:xfrm>
              <a:off x="2411" y="2255"/>
              <a:ext cx="110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3" name="Rectangle 88"/>
            <p:cNvSpPr>
              <a:spLocks noChangeArrowheads="1"/>
            </p:cNvSpPr>
            <p:nvPr/>
          </p:nvSpPr>
          <p:spPr bwMode="auto">
            <a:xfrm>
              <a:off x="2087" y="2216"/>
              <a:ext cx="13" cy="94"/>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4" name="Freeform 89"/>
            <p:cNvSpPr>
              <a:spLocks/>
            </p:cNvSpPr>
            <p:nvPr/>
          </p:nvSpPr>
          <p:spPr bwMode="auto">
            <a:xfrm>
              <a:off x="1948" y="2210"/>
              <a:ext cx="99" cy="103"/>
            </a:xfrm>
            <a:custGeom>
              <a:avLst/>
              <a:gdLst>
                <a:gd name="T0" fmla="*/ 92 w 99"/>
                <a:gd name="T1" fmla="*/ 103 h 103"/>
                <a:gd name="T2" fmla="*/ 99 w 99"/>
                <a:gd name="T3" fmla="*/ 94 h 103"/>
                <a:gd name="T4" fmla="*/ 7 w 99"/>
                <a:gd name="T5" fmla="*/ 0 h 103"/>
                <a:gd name="T6" fmla="*/ 0 w 99"/>
                <a:gd name="T7" fmla="*/ 9 h 103"/>
                <a:gd name="T8" fmla="*/ 92 w 99"/>
                <a:gd name="T9" fmla="*/ 103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103">
                  <a:moveTo>
                    <a:pt x="92" y="103"/>
                  </a:moveTo>
                  <a:lnTo>
                    <a:pt x="99" y="94"/>
                  </a:lnTo>
                  <a:lnTo>
                    <a:pt x="7" y="0"/>
                  </a:lnTo>
                  <a:lnTo>
                    <a:pt x="0" y="9"/>
                  </a:lnTo>
                  <a:lnTo>
                    <a:pt x="92" y="103"/>
                  </a:lnTo>
                  <a:close/>
                </a:path>
              </a:pathLst>
            </a:custGeom>
            <a:solidFill>
              <a:srgbClr val="000000"/>
            </a:solidFill>
            <a:ln w="9525">
              <a:solidFill>
                <a:schemeClr val="accent1"/>
              </a:solidFill>
              <a:round/>
              <a:headEnd/>
              <a:tailEnd/>
            </a:ln>
          </p:spPr>
          <p:txBody>
            <a:bodyPr/>
            <a:lstStyle/>
            <a:p>
              <a:endParaRPr lang="es-MX"/>
            </a:p>
          </p:txBody>
        </p:sp>
        <p:sp>
          <p:nvSpPr>
            <p:cNvPr id="19915" name="Freeform 90"/>
            <p:cNvSpPr>
              <a:spLocks/>
            </p:cNvSpPr>
            <p:nvPr/>
          </p:nvSpPr>
          <p:spPr bwMode="auto">
            <a:xfrm>
              <a:off x="1946" y="2210"/>
              <a:ext cx="101" cy="103"/>
            </a:xfrm>
            <a:custGeom>
              <a:avLst/>
              <a:gdLst>
                <a:gd name="T0" fmla="*/ 101 w 101"/>
                <a:gd name="T1" fmla="*/ 9 h 103"/>
                <a:gd name="T2" fmla="*/ 92 w 101"/>
                <a:gd name="T3" fmla="*/ 0 h 103"/>
                <a:gd name="T4" fmla="*/ 0 w 101"/>
                <a:gd name="T5" fmla="*/ 94 h 103"/>
                <a:gd name="T6" fmla="*/ 9 w 101"/>
                <a:gd name="T7" fmla="*/ 103 h 103"/>
                <a:gd name="T8" fmla="*/ 101 w 101"/>
                <a:gd name="T9" fmla="*/ 9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03">
                  <a:moveTo>
                    <a:pt x="101" y="9"/>
                  </a:moveTo>
                  <a:lnTo>
                    <a:pt x="92" y="0"/>
                  </a:lnTo>
                  <a:lnTo>
                    <a:pt x="0" y="94"/>
                  </a:lnTo>
                  <a:lnTo>
                    <a:pt x="9" y="103"/>
                  </a:lnTo>
                  <a:lnTo>
                    <a:pt x="101" y="9"/>
                  </a:lnTo>
                  <a:close/>
                </a:path>
              </a:pathLst>
            </a:custGeom>
            <a:solidFill>
              <a:srgbClr val="000000"/>
            </a:solidFill>
            <a:ln w="9525">
              <a:solidFill>
                <a:schemeClr val="accent1"/>
              </a:solidFill>
              <a:round/>
              <a:headEnd/>
              <a:tailEnd/>
            </a:ln>
          </p:spPr>
          <p:txBody>
            <a:bodyPr/>
            <a:lstStyle/>
            <a:p>
              <a:endParaRPr lang="es-MX"/>
            </a:p>
          </p:txBody>
        </p:sp>
        <p:sp>
          <p:nvSpPr>
            <p:cNvPr id="19916" name="Oval 91"/>
            <p:cNvSpPr>
              <a:spLocks noChangeArrowheads="1"/>
            </p:cNvSpPr>
            <p:nvPr/>
          </p:nvSpPr>
          <p:spPr bwMode="auto">
            <a:xfrm>
              <a:off x="2794" y="2444"/>
              <a:ext cx="91" cy="209"/>
            </a:xfrm>
            <a:prstGeom prst="ellipse">
              <a:avLst/>
            </a:prstGeom>
            <a:noFill/>
            <a:ln w="20638">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7" name="Oval 92"/>
            <p:cNvSpPr>
              <a:spLocks noChangeArrowheads="1"/>
            </p:cNvSpPr>
            <p:nvPr/>
          </p:nvSpPr>
          <p:spPr bwMode="auto">
            <a:xfrm>
              <a:off x="2794" y="3016"/>
              <a:ext cx="91" cy="208"/>
            </a:xfrm>
            <a:prstGeom prst="ellipse">
              <a:avLst/>
            </a:prstGeom>
            <a:noFill/>
            <a:ln w="20638">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8" name="Oval 93"/>
            <p:cNvSpPr>
              <a:spLocks noChangeArrowheads="1"/>
            </p:cNvSpPr>
            <p:nvPr/>
          </p:nvSpPr>
          <p:spPr bwMode="auto">
            <a:xfrm>
              <a:off x="2794" y="2158"/>
              <a:ext cx="91" cy="207"/>
            </a:xfrm>
            <a:prstGeom prst="ellipse">
              <a:avLst/>
            </a:prstGeom>
            <a:noFill/>
            <a:ln w="20638">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19" name="Freeform 94"/>
            <p:cNvSpPr>
              <a:spLocks/>
            </p:cNvSpPr>
            <p:nvPr/>
          </p:nvSpPr>
          <p:spPr bwMode="auto">
            <a:xfrm>
              <a:off x="2752" y="2216"/>
              <a:ext cx="49" cy="50"/>
            </a:xfrm>
            <a:custGeom>
              <a:avLst/>
              <a:gdLst>
                <a:gd name="T0" fmla="*/ 40 w 49"/>
                <a:gd name="T1" fmla="*/ 50 h 50"/>
                <a:gd name="T2" fmla="*/ 49 w 49"/>
                <a:gd name="T3" fmla="*/ 41 h 50"/>
                <a:gd name="T4" fmla="*/ 9 w 49"/>
                <a:gd name="T5" fmla="*/ 0 h 50"/>
                <a:gd name="T6" fmla="*/ 0 w 49"/>
                <a:gd name="T7" fmla="*/ 9 h 50"/>
                <a:gd name="T8" fmla="*/ 40 w 49"/>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50">
                  <a:moveTo>
                    <a:pt x="40" y="50"/>
                  </a:moveTo>
                  <a:lnTo>
                    <a:pt x="49" y="41"/>
                  </a:lnTo>
                  <a:lnTo>
                    <a:pt x="9" y="0"/>
                  </a:lnTo>
                  <a:lnTo>
                    <a:pt x="0" y="9"/>
                  </a:lnTo>
                  <a:lnTo>
                    <a:pt x="40" y="50"/>
                  </a:lnTo>
                  <a:close/>
                </a:path>
              </a:pathLst>
            </a:custGeom>
            <a:solidFill>
              <a:srgbClr val="000000"/>
            </a:solidFill>
            <a:ln w="9525">
              <a:solidFill>
                <a:schemeClr val="accent1"/>
              </a:solidFill>
              <a:round/>
              <a:headEnd/>
              <a:tailEnd/>
            </a:ln>
          </p:spPr>
          <p:txBody>
            <a:bodyPr/>
            <a:lstStyle/>
            <a:p>
              <a:endParaRPr lang="es-MX"/>
            </a:p>
          </p:txBody>
        </p:sp>
        <p:sp>
          <p:nvSpPr>
            <p:cNvPr id="19920" name="Freeform 95"/>
            <p:cNvSpPr>
              <a:spLocks/>
            </p:cNvSpPr>
            <p:nvPr/>
          </p:nvSpPr>
          <p:spPr bwMode="auto">
            <a:xfrm>
              <a:off x="2713" y="2174"/>
              <a:ext cx="34" cy="36"/>
            </a:xfrm>
            <a:custGeom>
              <a:avLst/>
              <a:gdLst>
                <a:gd name="T0" fmla="*/ 25 w 34"/>
                <a:gd name="T1" fmla="*/ 36 h 36"/>
                <a:gd name="T2" fmla="*/ 34 w 34"/>
                <a:gd name="T3" fmla="*/ 27 h 36"/>
                <a:gd name="T4" fmla="*/ 9 w 34"/>
                <a:gd name="T5" fmla="*/ 0 h 36"/>
                <a:gd name="T6" fmla="*/ 0 w 34"/>
                <a:gd name="T7" fmla="*/ 9 h 36"/>
                <a:gd name="T8" fmla="*/ 25 w 34"/>
                <a:gd name="T9" fmla="*/ 36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6">
                  <a:moveTo>
                    <a:pt x="25" y="36"/>
                  </a:moveTo>
                  <a:lnTo>
                    <a:pt x="34" y="27"/>
                  </a:lnTo>
                  <a:lnTo>
                    <a:pt x="9" y="0"/>
                  </a:lnTo>
                  <a:lnTo>
                    <a:pt x="0" y="9"/>
                  </a:lnTo>
                  <a:lnTo>
                    <a:pt x="25" y="36"/>
                  </a:lnTo>
                  <a:close/>
                </a:path>
              </a:pathLst>
            </a:custGeom>
            <a:solidFill>
              <a:srgbClr val="000000"/>
            </a:solidFill>
            <a:ln w="9525">
              <a:solidFill>
                <a:schemeClr val="accent1"/>
              </a:solidFill>
              <a:round/>
              <a:headEnd/>
              <a:tailEnd/>
            </a:ln>
          </p:spPr>
          <p:txBody>
            <a:bodyPr/>
            <a:lstStyle/>
            <a:p>
              <a:endParaRPr lang="es-MX"/>
            </a:p>
          </p:txBody>
        </p:sp>
        <p:sp>
          <p:nvSpPr>
            <p:cNvPr id="19921" name="Oval 96"/>
            <p:cNvSpPr>
              <a:spLocks noChangeArrowheads="1"/>
            </p:cNvSpPr>
            <p:nvPr/>
          </p:nvSpPr>
          <p:spPr bwMode="auto">
            <a:xfrm>
              <a:off x="2794" y="2734"/>
              <a:ext cx="91" cy="208"/>
            </a:xfrm>
            <a:prstGeom prst="ellipse">
              <a:avLst/>
            </a:prstGeom>
            <a:noFill/>
            <a:ln w="20638">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22" name="Freeform 97"/>
            <p:cNvSpPr>
              <a:spLocks/>
            </p:cNvSpPr>
            <p:nvPr/>
          </p:nvSpPr>
          <p:spPr bwMode="auto">
            <a:xfrm>
              <a:off x="2752" y="2505"/>
              <a:ext cx="49" cy="51"/>
            </a:xfrm>
            <a:custGeom>
              <a:avLst/>
              <a:gdLst>
                <a:gd name="T0" fmla="*/ 40 w 49"/>
                <a:gd name="T1" fmla="*/ 51 h 51"/>
                <a:gd name="T2" fmla="*/ 49 w 49"/>
                <a:gd name="T3" fmla="*/ 42 h 51"/>
                <a:gd name="T4" fmla="*/ 9 w 49"/>
                <a:gd name="T5" fmla="*/ 0 h 51"/>
                <a:gd name="T6" fmla="*/ 0 w 49"/>
                <a:gd name="T7" fmla="*/ 9 h 51"/>
                <a:gd name="T8" fmla="*/ 40 w 49"/>
                <a:gd name="T9" fmla="*/ 51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51">
                  <a:moveTo>
                    <a:pt x="40" y="51"/>
                  </a:moveTo>
                  <a:lnTo>
                    <a:pt x="49" y="42"/>
                  </a:lnTo>
                  <a:lnTo>
                    <a:pt x="9" y="0"/>
                  </a:lnTo>
                  <a:lnTo>
                    <a:pt x="0" y="9"/>
                  </a:lnTo>
                  <a:lnTo>
                    <a:pt x="40" y="51"/>
                  </a:lnTo>
                  <a:close/>
                </a:path>
              </a:pathLst>
            </a:custGeom>
            <a:solidFill>
              <a:srgbClr val="000000"/>
            </a:solidFill>
            <a:ln w="9525">
              <a:solidFill>
                <a:schemeClr val="accent1"/>
              </a:solidFill>
              <a:round/>
              <a:headEnd/>
              <a:tailEnd/>
            </a:ln>
          </p:spPr>
          <p:txBody>
            <a:bodyPr/>
            <a:lstStyle/>
            <a:p>
              <a:endParaRPr lang="es-MX"/>
            </a:p>
          </p:txBody>
        </p:sp>
        <p:sp>
          <p:nvSpPr>
            <p:cNvPr id="19923" name="Freeform 98"/>
            <p:cNvSpPr>
              <a:spLocks/>
            </p:cNvSpPr>
            <p:nvPr/>
          </p:nvSpPr>
          <p:spPr bwMode="auto">
            <a:xfrm>
              <a:off x="2713" y="2463"/>
              <a:ext cx="34" cy="37"/>
            </a:xfrm>
            <a:custGeom>
              <a:avLst/>
              <a:gdLst>
                <a:gd name="T0" fmla="*/ 25 w 34"/>
                <a:gd name="T1" fmla="*/ 37 h 37"/>
                <a:gd name="T2" fmla="*/ 34 w 34"/>
                <a:gd name="T3" fmla="*/ 28 h 37"/>
                <a:gd name="T4" fmla="*/ 9 w 34"/>
                <a:gd name="T5" fmla="*/ 0 h 37"/>
                <a:gd name="T6" fmla="*/ 0 w 34"/>
                <a:gd name="T7" fmla="*/ 10 h 37"/>
                <a:gd name="T8" fmla="*/ 25 w 34"/>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7">
                  <a:moveTo>
                    <a:pt x="25" y="37"/>
                  </a:moveTo>
                  <a:lnTo>
                    <a:pt x="34" y="28"/>
                  </a:lnTo>
                  <a:lnTo>
                    <a:pt x="9" y="0"/>
                  </a:lnTo>
                  <a:lnTo>
                    <a:pt x="0" y="10"/>
                  </a:lnTo>
                  <a:lnTo>
                    <a:pt x="25" y="37"/>
                  </a:lnTo>
                  <a:close/>
                </a:path>
              </a:pathLst>
            </a:custGeom>
            <a:solidFill>
              <a:srgbClr val="000000"/>
            </a:solidFill>
            <a:ln w="9525">
              <a:solidFill>
                <a:schemeClr val="accent1"/>
              </a:solidFill>
              <a:round/>
              <a:headEnd/>
              <a:tailEnd/>
            </a:ln>
          </p:spPr>
          <p:txBody>
            <a:bodyPr/>
            <a:lstStyle/>
            <a:p>
              <a:endParaRPr lang="es-MX"/>
            </a:p>
          </p:txBody>
        </p:sp>
        <p:sp>
          <p:nvSpPr>
            <p:cNvPr id="19924" name="Freeform 99"/>
            <p:cNvSpPr>
              <a:spLocks/>
            </p:cNvSpPr>
            <p:nvPr/>
          </p:nvSpPr>
          <p:spPr bwMode="auto">
            <a:xfrm>
              <a:off x="2752" y="2794"/>
              <a:ext cx="49" cy="51"/>
            </a:xfrm>
            <a:custGeom>
              <a:avLst/>
              <a:gdLst>
                <a:gd name="T0" fmla="*/ 40 w 49"/>
                <a:gd name="T1" fmla="*/ 51 h 51"/>
                <a:gd name="T2" fmla="*/ 49 w 49"/>
                <a:gd name="T3" fmla="*/ 42 h 51"/>
                <a:gd name="T4" fmla="*/ 9 w 49"/>
                <a:gd name="T5" fmla="*/ 0 h 51"/>
                <a:gd name="T6" fmla="*/ 0 w 49"/>
                <a:gd name="T7" fmla="*/ 10 h 51"/>
                <a:gd name="T8" fmla="*/ 40 w 49"/>
                <a:gd name="T9" fmla="*/ 51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51">
                  <a:moveTo>
                    <a:pt x="40" y="51"/>
                  </a:moveTo>
                  <a:lnTo>
                    <a:pt x="49" y="42"/>
                  </a:lnTo>
                  <a:lnTo>
                    <a:pt x="9" y="0"/>
                  </a:lnTo>
                  <a:lnTo>
                    <a:pt x="0" y="10"/>
                  </a:lnTo>
                  <a:lnTo>
                    <a:pt x="40" y="51"/>
                  </a:lnTo>
                  <a:close/>
                </a:path>
              </a:pathLst>
            </a:custGeom>
            <a:solidFill>
              <a:srgbClr val="000000"/>
            </a:solidFill>
            <a:ln w="9525">
              <a:solidFill>
                <a:schemeClr val="accent1"/>
              </a:solidFill>
              <a:round/>
              <a:headEnd/>
              <a:tailEnd/>
            </a:ln>
          </p:spPr>
          <p:txBody>
            <a:bodyPr/>
            <a:lstStyle/>
            <a:p>
              <a:endParaRPr lang="es-MX"/>
            </a:p>
          </p:txBody>
        </p:sp>
        <p:sp>
          <p:nvSpPr>
            <p:cNvPr id="19925" name="Freeform 100"/>
            <p:cNvSpPr>
              <a:spLocks/>
            </p:cNvSpPr>
            <p:nvPr/>
          </p:nvSpPr>
          <p:spPr bwMode="auto">
            <a:xfrm>
              <a:off x="2713" y="2753"/>
              <a:ext cx="34" cy="36"/>
            </a:xfrm>
            <a:custGeom>
              <a:avLst/>
              <a:gdLst>
                <a:gd name="T0" fmla="*/ 25 w 34"/>
                <a:gd name="T1" fmla="*/ 36 h 36"/>
                <a:gd name="T2" fmla="*/ 34 w 34"/>
                <a:gd name="T3" fmla="*/ 27 h 36"/>
                <a:gd name="T4" fmla="*/ 9 w 34"/>
                <a:gd name="T5" fmla="*/ 0 h 36"/>
                <a:gd name="T6" fmla="*/ 0 w 34"/>
                <a:gd name="T7" fmla="*/ 9 h 36"/>
                <a:gd name="T8" fmla="*/ 25 w 34"/>
                <a:gd name="T9" fmla="*/ 36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6">
                  <a:moveTo>
                    <a:pt x="25" y="36"/>
                  </a:moveTo>
                  <a:lnTo>
                    <a:pt x="34" y="27"/>
                  </a:lnTo>
                  <a:lnTo>
                    <a:pt x="9" y="0"/>
                  </a:lnTo>
                  <a:lnTo>
                    <a:pt x="0" y="9"/>
                  </a:lnTo>
                  <a:lnTo>
                    <a:pt x="25" y="36"/>
                  </a:lnTo>
                  <a:close/>
                </a:path>
              </a:pathLst>
            </a:custGeom>
            <a:solidFill>
              <a:srgbClr val="000000"/>
            </a:solidFill>
            <a:ln w="9525">
              <a:solidFill>
                <a:schemeClr val="accent1"/>
              </a:solidFill>
              <a:round/>
              <a:headEnd/>
              <a:tailEnd/>
            </a:ln>
          </p:spPr>
          <p:txBody>
            <a:bodyPr/>
            <a:lstStyle/>
            <a:p>
              <a:endParaRPr lang="es-MX"/>
            </a:p>
          </p:txBody>
        </p:sp>
        <p:sp>
          <p:nvSpPr>
            <p:cNvPr id="19926" name="Freeform 101"/>
            <p:cNvSpPr>
              <a:spLocks/>
            </p:cNvSpPr>
            <p:nvPr/>
          </p:nvSpPr>
          <p:spPr bwMode="auto">
            <a:xfrm>
              <a:off x="2752" y="3077"/>
              <a:ext cx="49" cy="50"/>
            </a:xfrm>
            <a:custGeom>
              <a:avLst/>
              <a:gdLst>
                <a:gd name="T0" fmla="*/ 40 w 49"/>
                <a:gd name="T1" fmla="*/ 50 h 50"/>
                <a:gd name="T2" fmla="*/ 49 w 49"/>
                <a:gd name="T3" fmla="*/ 41 h 50"/>
                <a:gd name="T4" fmla="*/ 9 w 49"/>
                <a:gd name="T5" fmla="*/ 0 h 50"/>
                <a:gd name="T6" fmla="*/ 0 w 49"/>
                <a:gd name="T7" fmla="*/ 9 h 50"/>
                <a:gd name="T8" fmla="*/ 40 w 49"/>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50">
                  <a:moveTo>
                    <a:pt x="40" y="50"/>
                  </a:moveTo>
                  <a:lnTo>
                    <a:pt x="49" y="41"/>
                  </a:lnTo>
                  <a:lnTo>
                    <a:pt x="9" y="0"/>
                  </a:lnTo>
                  <a:lnTo>
                    <a:pt x="0" y="9"/>
                  </a:lnTo>
                  <a:lnTo>
                    <a:pt x="40" y="50"/>
                  </a:lnTo>
                  <a:close/>
                </a:path>
              </a:pathLst>
            </a:custGeom>
            <a:solidFill>
              <a:srgbClr val="000000"/>
            </a:solidFill>
            <a:ln w="9525">
              <a:solidFill>
                <a:schemeClr val="accent1"/>
              </a:solidFill>
              <a:round/>
              <a:headEnd/>
              <a:tailEnd/>
            </a:ln>
          </p:spPr>
          <p:txBody>
            <a:bodyPr/>
            <a:lstStyle/>
            <a:p>
              <a:endParaRPr lang="es-MX"/>
            </a:p>
          </p:txBody>
        </p:sp>
        <p:sp>
          <p:nvSpPr>
            <p:cNvPr id="19927" name="Freeform 102"/>
            <p:cNvSpPr>
              <a:spLocks/>
            </p:cNvSpPr>
            <p:nvPr/>
          </p:nvSpPr>
          <p:spPr bwMode="auto">
            <a:xfrm>
              <a:off x="2707" y="3030"/>
              <a:ext cx="40" cy="41"/>
            </a:xfrm>
            <a:custGeom>
              <a:avLst/>
              <a:gdLst>
                <a:gd name="T0" fmla="*/ 31 w 40"/>
                <a:gd name="T1" fmla="*/ 41 h 41"/>
                <a:gd name="T2" fmla="*/ 40 w 40"/>
                <a:gd name="T3" fmla="*/ 32 h 41"/>
                <a:gd name="T4" fmla="*/ 9 w 40"/>
                <a:gd name="T5" fmla="*/ 0 h 41"/>
                <a:gd name="T6" fmla="*/ 0 w 40"/>
                <a:gd name="T7" fmla="*/ 9 h 41"/>
                <a:gd name="T8" fmla="*/ 31 w 40"/>
                <a:gd name="T9" fmla="*/ 41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41">
                  <a:moveTo>
                    <a:pt x="31" y="41"/>
                  </a:moveTo>
                  <a:lnTo>
                    <a:pt x="40" y="32"/>
                  </a:lnTo>
                  <a:lnTo>
                    <a:pt x="9" y="0"/>
                  </a:lnTo>
                  <a:lnTo>
                    <a:pt x="0" y="9"/>
                  </a:lnTo>
                  <a:lnTo>
                    <a:pt x="31" y="41"/>
                  </a:lnTo>
                  <a:close/>
                </a:path>
              </a:pathLst>
            </a:custGeom>
            <a:solidFill>
              <a:srgbClr val="000000"/>
            </a:solidFill>
            <a:ln w="9525">
              <a:solidFill>
                <a:schemeClr val="accent1"/>
              </a:solidFill>
              <a:round/>
              <a:headEnd/>
              <a:tailEnd/>
            </a:ln>
          </p:spPr>
          <p:txBody>
            <a:bodyPr/>
            <a:lstStyle/>
            <a:p>
              <a:endParaRPr lang="es-MX"/>
            </a:p>
          </p:txBody>
        </p:sp>
        <p:sp>
          <p:nvSpPr>
            <p:cNvPr id="19928" name="Rectangle 103"/>
            <p:cNvSpPr>
              <a:spLocks noChangeArrowheads="1"/>
            </p:cNvSpPr>
            <p:nvPr/>
          </p:nvSpPr>
          <p:spPr bwMode="auto">
            <a:xfrm>
              <a:off x="2707" y="3021"/>
              <a:ext cx="13" cy="12"/>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29" name="Freeform 104"/>
            <p:cNvSpPr>
              <a:spLocks/>
            </p:cNvSpPr>
            <p:nvPr/>
          </p:nvSpPr>
          <p:spPr bwMode="auto">
            <a:xfrm>
              <a:off x="2707" y="3030"/>
              <a:ext cx="13" cy="9"/>
            </a:xfrm>
            <a:custGeom>
              <a:avLst/>
              <a:gdLst>
                <a:gd name="T0" fmla="*/ 0 w 13"/>
                <a:gd name="T1" fmla="*/ 9 h 9"/>
                <a:gd name="T2" fmla="*/ 0 w 13"/>
                <a:gd name="T3" fmla="*/ 3 h 9"/>
                <a:gd name="T4" fmla="*/ 13 w 13"/>
                <a:gd name="T5" fmla="*/ 3 h 9"/>
                <a:gd name="T6" fmla="*/ 9 w 13"/>
                <a:gd name="T7" fmla="*/ 0 h 9"/>
                <a:gd name="T8" fmla="*/ 0 w 13"/>
                <a:gd name="T9" fmla="*/ 9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9">
                  <a:moveTo>
                    <a:pt x="0" y="9"/>
                  </a:moveTo>
                  <a:lnTo>
                    <a:pt x="0" y="3"/>
                  </a:lnTo>
                  <a:lnTo>
                    <a:pt x="13" y="3"/>
                  </a:lnTo>
                  <a:lnTo>
                    <a:pt x="9" y="0"/>
                  </a:lnTo>
                  <a:lnTo>
                    <a:pt x="0" y="9"/>
                  </a:lnTo>
                  <a:close/>
                </a:path>
              </a:pathLst>
            </a:custGeom>
            <a:solidFill>
              <a:srgbClr val="000000"/>
            </a:solidFill>
            <a:ln w="9525">
              <a:solidFill>
                <a:schemeClr val="accent1"/>
              </a:solidFill>
              <a:round/>
              <a:headEnd/>
              <a:tailEnd/>
            </a:ln>
          </p:spPr>
          <p:txBody>
            <a:bodyPr/>
            <a:lstStyle/>
            <a:p>
              <a:endParaRPr lang="es-MX"/>
            </a:p>
          </p:txBody>
        </p:sp>
        <p:sp>
          <p:nvSpPr>
            <p:cNvPr id="19930" name="Rectangle 105"/>
            <p:cNvSpPr>
              <a:spLocks noChangeArrowheads="1"/>
            </p:cNvSpPr>
            <p:nvPr/>
          </p:nvSpPr>
          <p:spPr bwMode="auto">
            <a:xfrm>
              <a:off x="2707" y="2941"/>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1" name="Rectangle 106"/>
            <p:cNvSpPr>
              <a:spLocks noChangeArrowheads="1"/>
            </p:cNvSpPr>
            <p:nvPr/>
          </p:nvSpPr>
          <p:spPr bwMode="auto">
            <a:xfrm>
              <a:off x="2707" y="2863"/>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2" name="Rectangle 107"/>
            <p:cNvSpPr>
              <a:spLocks noChangeArrowheads="1"/>
            </p:cNvSpPr>
            <p:nvPr/>
          </p:nvSpPr>
          <p:spPr bwMode="auto">
            <a:xfrm>
              <a:off x="2707" y="2785"/>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3" name="Rectangle 108"/>
            <p:cNvSpPr>
              <a:spLocks noChangeArrowheads="1"/>
            </p:cNvSpPr>
            <p:nvPr/>
          </p:nvSpPr>
          <p:spPr bwMode="auto">
            <a:xfrm>
              <a:off x="2707" y="2708"/>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4" name="Rectangle 109"/>
            <p:cNvSpPr>
              <a:spLocks noChangeArrowheads="1"/>
            </p:cNvSpPr>
            <p:nvPr/>
          </p:nvSpPr>
          <p:spPr bwMode="auto">
            <a:xfrm>
              <a:off x="2707" y="2630"/>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5" name="Rectangle 110"/>
            <p:cNvSpPr>
              <a:spLocks noChangeArrowheads="1"/>
            </p:cNvSpPr>
            <p:nvPr/>
          </p:nvSpPr>
          <p:spPr bwMode="auto">
            <a:xfrm>
              <a:off x="2707" y="2550"/>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6" name="Rectangle 111"/>
            <p:cNvSpPr>
              <a:spLocks noChangeArrowheads="1"/>
            </p:cNvSpPr>
            <p:nvPr/>
          </p:nvSpPr>
          <p:spPr bwMode="auto">
            <a:xfrm>
              <a:off x="2707" y="2473"/>
              <a:ext cx="13" cy="57"/>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7" name="Rectangle 112"/>
            <p:cNvSpPr>
              <a:spLocks noChangeArrowheads="1"/>
            </p:cNvSpPr>
            <p:nvPr/>
          </p:nvSpPr>
          <p:spPr bwMode="auto">
            <a:xfrm>
              <a:off x="2707" y="2395"/>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8" name="Rectangle 113"/>
            <p:cNvSpPr>
              <a:spLocks noChangeArrowheads="1"/>
            </p:cNvSpPr>
            <p:nvPr/>
          </p:nvSpPr>
          <p:spPr bwMode="auto">
            <a:xfrm>
              <a:off x="2707" y="2317"/>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39" name="Rectangle 114"/>
            <p:cNvSpPr>
              <a:spLocks noChangeArrowheads="1"/>
            </p:cNvSpPr>
            <p:nvPr/>
          </p:nvSpPr>
          <p:spPr bwMode="auto">
            <a:xfrm>
              <a:off x="2707" y="2239"/>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0" name="Rectangle 115"/>
            <p:cNvSpPr>
              <a:spLocks noChangeArrowheads="1"/>
            </p:cNvSpPr>
            <p:nvPr/>
          </p:nvSpPr>
          <p:spPr bwMode="auto">
            <a:xfrm>
              <a:off x="2707" y="2160"/>
              <a:ext cx="13" cy="57"/>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1" name="Rectangle 116"/>
            <p:cNvSpPr>
              <a:spLocks noChangeArrowheads="1"/>
            </p:cNvSpPr>
            <p:nvPr/>
          </p:nvSpPr>
          <p:spPr bwMode="auto">
            <a:xfrm>
              <a:off x="2707" y="2082"/>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2" name="Rectangle 117"/>
            <p:cNvSpPr>
              <a:spLocks noChangeArrowheads="1"/>
            </p:cNvSpPr>
            <p:nvPr/>
          </p:nvSpPr>
          <p:spPr bwMode="auto">
            <a:xfrm>
              <a:off x="2707" y="2004"/>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3" name="Rectangle 118"/>
            <p:cNvSpPr>
              <a:spLocks noChangeArrowheads="1"/>
            </p:cNvSpPr>
            <p:nvPr/>
          </p:nvSpPr>
          <p:spPr bwMode="auto">
            <a:xfrm>
              <a:off x="2660" y="1973"/>
              <a:ext cx="53"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4" name="Freeform 119"/>
            <p:cNvSpPr>
              <a:spLocks/>
            </p:cNvSpPr>
            <p:nvPr/>
          </p:nvSpPr>
          <p:spPr bwMode="auto">
            <a:xfrm>
              <a:off x="2707" y="1973"/>
              <a:ext cx="13" cy="13"/>
            </a:xfrm>
            <a:custGeom>
              <a:avLst/>
              <a:gdLst>
                <a:gd name="T0" fmla="*/ 13 w 13"/>
                <a:gd name="T1" fmla="*/ 6 h 13"/>
                <a:gd name="T2" fmla="*/ 13 w 13"/>
                <a:gd name="T3" fmla="*/ 0 h 13"/>
                <a:gd name="T4" fmla="*/ 6 w 13"/>
                <a:gd name="T5" fmla="*/ 0 h 13"/>
                <a:gd name="T6" fmla="*/ 6 w 13"/>
                <a:gd name="T7" fmla="*/ 13 h 13"/>
                <a:gd name="T8" fmla="*/ 0 w 13"/>
                <a:gd name="T9" fmla="*/ 6 h 13"/>
                <a:gd name="T10" fmla="*/ 13 w 13"/>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6"/>
                  </a:moveTo>
                  <a:lnTo>
                    <a:pt x="13" y="0"/>
                  </a:lnTo>
                  <a:lnTo>
                    <a:pt x="6" y="0"/>
                  </a:lnTo>
                  <a:lnTo>
                    <a:pt x="6" y="13"/>
                  </a:lnTo>
                  <a:lnTo>
                    <a:pt x="0" y="6"/>
                  </a:lnTo>
                  <a:lnTo>
                    <a:pt x="13" y="6"/>
                  </a:lnTo>
                  <a:close/>
                </a:path>
              </a:pathLst>
            </a:custGeom>
            <a:solidFill>
              <a:srgbClr val="000000"/>
            </a:solidFill>
            <a:ln w="9525">
              <a:solidFill>
                <a:schemeClr val="accent1"/>
              </a:solidFill>
              <a:round/>
              <a:headEnd/>
              <a:tailEnd/>
            </a:ln>
          </p:spPr>
          <p:txBody>
            <a:bodyPr/>
            <a:lstStyle/>
            <a:p>
              <a:endParaRPr lang="es-MX"/>
            </a:p>
          </p:txBody>
        </p:sp>
        <p:sp>
          <p:nvSpPr>
            <p:cNvPr id="19945" name="Rectangle 120"/>
            <p:cNvSpPr>
              <a:spLocks noChangeArrowheads="1"/>
            </p:cNvSpPr>
            <p:nvPr/>
          </p:nvSpPr>
          <p:spPr bwMode="auto">
            <a:xfrm>
              <a:off x="2582" y="1973"/>
              <a:ext cx="5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6" name="Rectangle 121"/>
            <p:cNvSpPr>
              <a:spLocks noChangeArrowheads="1"/>
            </p:cNvSpPr>
            <p:nvPr/>
          </p:nvSpPr>
          <p:spPr bwMode="auto">
            <a:xfrm>
              <a:off x="2503" y="1973"/>
              <a:ext cx="5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7" name="Rectangle 122"/>
            <p:cNvSpPr>
              <a:spLocks noChangeArrowheads="1"/>
            </p:cNvSpPr>
            <p:nvPr/>
          </p:nvSpPr>
          <p:spPr bwMode="auto">
            <a:xfrm>
              <a:off x="2425" y="1973"/>
              <a:ext cx="5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8" name="Rectangle 123"/>
            <p:cNvSpPr>
              <a:spLocks noChangeArrowheads="1"/>
            </p:cNvSpPr>
            <p:nvPr/>
          </p:nvSpPr>
          <p:spPr bwMode="auto">
            <a:xfrm>
              <a:off x="2347" y="1973"/>
              <a:ext cx="5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49" name="Rectangle 124"/>
            <p:cNvSpPr>
              <a:spLocks noChangeArrowheads="1"/>
            </p:cNvSpPr>
            <p:nvPr/>
          </p:nvSpPr>
          <p:spPr bwMode="auto">
            <a:xfrm>
              <a:off x="2270" y="1973"/>
              <a:ext cx="5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0" name="Rectangle 125"/>
            <p:cNvSpPr>
              <a:spLocks noChangeArrowheads="1"/>
            </p:cNvSpPr>
            <p:nvPr/>
          </p:nvSpPr>
          <p:spPr bwMode="auto">
            <a:xfrm>
              <a:off x="2243" y="1973"/>
              <a:ext cx="7"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1" name="Rectangle 126"/>
            <p:cNvSpPr>
              <a:spLocks noChangeArrowheads="1"/>
            </p:cNvSpPr>
            <p:nvPr/>
          </p:nvSpPr>
          <p:spPr bwMode="auto">
            <a:xfrm>
              <a:off x="2237" y="1979"/>
              <a:ext cx="13" cy="50"/>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2" name="Freeform 127"/>
            <p:cNvSpPr>
              <a:spLocks/>
            </p:cNvSpPr>
            <p:nvPr/>
          </p:nvSpPr>
          <p:spPr bwMode="auto">
            <a:xfrm>
              <a:off x="2237" y="1973"/>
              <a:ext cx="13" cy="13"/>
            </a:xfrm>
            <a:custGeom>
              <a:avLst/>
              <a:gdLst>
                <a:gd name="T0" fmla="*/ 6 w 13"/>
                <a:gd name="T1" fmla="*/ 0 h 13"/>
                <a:gd name="T2" fmla="*/ 0 w 13"/>
                <a:gd name="T3" fmla="*/ 0 h 13"/>
                <a:gd name="T4" fmla="*/ 0 w 13"/>
                <a:gd name="T5" fmla="*/ 6 h 13"/>
                <a:gd name="T6" fmla="*/ 13 w 13"/>
                <a:gd name="T7" fmla="*/ 6 h 13"/>
                <a:gd name="T8" fmla="*/ 6 w 13"/>
                <a:gd name="T9" fmla="*/ 13 h 13"/>
                <a:gd name="T10" fmla="*/ 6 w 13"/>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6" y="0"/>
                  </a:moveTo>
                  <a:lnTo>
                    <a:pt x="0" y="0"/>
                  </a:lnTo>
                  <a:lnTo>
                    <a:pt x="0" y="6"/>
                  </a:lnTo>
                  <a:lnTo>
                    <a:pt x="13" y="6"/>
                  </a:lnTo>
                  <a:lnTo>
                    <a:pt x="6" y="13"/>
                  </a:lnTo>
                  <a:lnTo>
                    <a:pt x="6" y="0"/>
                  </a:lnTo>
                  <a:close/>
                </a:path>
              </a:pathLst>
            </a:custGeom>
            <a:solidFill>
              <a:srgbClr val="000000"/>
            </a:solidFill>
            <a:ln w="9525">
              <a:solidFill>
                <a:schemeClr val="accent1"/>
              </a:solidFill>
              <a:round/>
              <a:headEnd/>
              <a:tailEnd/>
            </a:ln>
          </p:spPr>
          <p:txBody>
            <a:bodyPr/>
            <a:lstStyle/>
            <a:p>
              <a:endParaRPr lang="es-MX"/>
            </a:p>
          </p:txBody>
        </p:sp>
        <p:sp>
          <p:nvSpPr>
            <p:cNvPr id="19953" name="Rectangle 128"/>
            <p:cNvSpPr>
              <a:spLocks noChangeArrowheads="1"/>
            </p:cNvSpPr>
            <p:nvPr/>
          </p:nvSpPr>
          <p:spPr bwMode="auto">
            <a:xfrm>
              <a:off x="2237" y="2049"/>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4" name="Rectangle 129"/>
            <p:cNvSpPr>
              <a:spLocks noChangeArrowheads="1"/>
            </p:cNvSpPr>
            <p:nvPr/>
          </p:nvSpPr>
          <p:spPr bwMode="auto">
            <a:xfrm>
              <a:off x="2237" y="2129"/>
              <a:ext cx="13" cy="5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5" name="Rectangle 130"/>
            <p:cNvSpPr>
              <a:spLocks noChangeArrowheads="1"/>
            </p:cNvSpPr>
            <p:nvPr/>
          </p:nvSpPr>
          <p:spPr bwMode="auto">
            <a:xfrm>
              <a:off x="2237" y="2207"/>
              <a:ext cx="13" cy="25"/>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6" name="Freeform 131"/>
            <p:cNvSpPr>
              <a:spLocks/>
            </p:cNvSpPr>
            <p:nvPr/>
          </p:nvSpPr>
          <p:spPr bwMode="auto">
            <a:xfrm>
              <a:off x="2212" y="2207"/>
              <a:ext cx="61" cy="112"/>
            </a:xfrm>
            <a:custGeom>
              <a:avLst/>
              <a:gdLst>
                <a:gd name="T0" fmla="*/ 29 w 61"/>
                <a:gd name="T1" fmla="*/ 112 h 112"/>
                <a:gd name="T2" fmla="*/ 0 w 61"/>
                <a:gd name="T3" fmla="*/ 0 h 112"/>
                <a:gd name="T4" fmla="*/ 29 w 61"/>
                <a:gd name="T5" fmla="*/ 12 h 112"/>
                <a:gd name="T6" fmla="*/ 61 w 61"/>
                <a:gd name="T7" fmla="*/ 0 h 112"/>
                <a:gd name="T8" fmla="*/ 29 w 61"/>
                <a:gd name="T9" fmla="*/ 112 h 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12">
                  <a:moveTo>
                    <a:pt x="29" y="112"/>
                  </a:moveTo>
                  <a:lnTo>
                    <a:pt x="0" y="0"/>
                  </a:lnTo>
                  <a:lnTo>
                    <a:pt x="29" y="12"/>
                  </a:lnTo>
                  <a:lnTo>
                    <a:pt x="61" y="0"/>
                  </a:lnTo>
                  <a:lnTo>
                    <a:pt x="29" y="112"/>
                  </a:lnTo>
                  <a:close/>
                </a:path>
              </a:pathLst>
            </a:custGeom>
            <a:solidFill>
              <a:srgbClr val="000000"/>
            </a:solidFill>
            <a:ln w="9525">
              <a:solidFill>
                <a:schemeClr val="accent1"/>
              </a:solidFill>
              <a:round/>
              <a:headEnd/>
              <a:tailEnd/>
            </a:ln>
          </p:spPr>
          <p:txBody>
            <a:bodyPr/>
            <a:lstStyle/>
            <a:p>
              <a:endParaRPr lang="es-MX"/>
            </a:p>
          </p:txBody>
        </p:sp>
        <p:sp>
          <p:nvSpPr>
            <p:cNvPr id="19957" name="Freeform 132"/>
            <p:cNvSpPr>
              <a:spLocks/>
            </p:cNvSpPr>
            <p:nvPr/>
          </p:nvSpPr>
          <p:spPr bwMode="auto">
            <a:xfrm>
              <a:off x="2212" y="2207"/>
              <a:ext cx="61" cy="112"/>
            </a:xfrm>
            <a:custGeom>
              <a:avLst/>
              <a:gdLst>
                <a:gd name="T0" fmla="*/ 29 w 61"/>
                <a:gd name="T1" fmla="*/ 112 h 112"/>
                <a:gd name="T2" fmla="*/ 0 w 61"/>
                <a:gd name="T3" fmla="*/ 0 h 112"/>
                <a:gd name="T4" fmla="*/ 29 w 61"/>
                <a:gd name="T5" fmla="*/ 12 h 112"/>
                <a:gd name="T6" fmla="*/ 61 w 61"/>
                <a:gd name="T7" fmla="*/ 0 h 112"/>
                <a:gd name="T8" fmla="*/ 29 w 61"/>
                <a:gd name="T9" fmla="*/ 112 h 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12">
                  <a:moveTo>
                    <a:pt x="29" y="112"/>
                  </a:moveTo>
                  <a:lnTo>
                    <a:pt x="0" y="0"/>
                  </a:lnTo>
                  <a:lnTo>
                    <a:pt x="29" y="12"/>
                  </a:lnTo>
                  <a:lnTo>
                    <a:pt x="61" y="0"/>
                  </a:lnTo>
                  <a:lnTo>
                    <a:pt x="29" y="112"/>
                  </a:lnTo>
                </a:path>
              </a:pathLst>
            </a:custGeom>
            <a:noFill/>
            <a:ln w="31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19958" name="Rectangle 133"/>
            <p:cNvSpPr>
              <a:spLocks noChangeArrowheads="1"/>
            </p:cNvSpPr>
            <p:nvPr/>
          </p:nvSpPr>
          <p:spPr bwMode="auto">
            <a:xfrm>
              <a:off x="1623" y="3118"/>
              <a:ext cx="1205" cy="13"/>
            </a:xfrm>
            <a:prstGeom prst="rect">
              <a:avLst/>
            </a:prstGeom>
            <a:solidFill>
              <a:srgbClr val="716F6E"/>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59" name="Rectangle 134"/>
            <p:cNvSpPr>
              <a:spLocks noChangeArrowheads="1"/>
            </p:cNvSpPr>
            <p:nvPr/>
          </p:nvSpPr>
          <p:spPr bwMode="auto">
            <a:xfrm>
              <a:off x="2385" y="1888"/>
              <a:ext cx="178" cy="178"/>
            </a:xfrm>
            <a:prstGeom prst="rect">
              <a:avLst/>
            </a:prstGeom>
            <a:solidFill>
              <a:srgbClr val="FFFFFF"/>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60" name="Rectangle 135"/>
            <p:cNvSpPr>
              <a:spLocks noChangeArrowheads="1"/>
            </p:cNvSpPr>
            <p:nvPr/>
          </p:nvSpPr>
          <p:spPr bwMode="auto">
            <a:xfrm>
              <a:off x="2385" y="1883"/>
              <a:ext cx="17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61" name="Rectangle 136"/>
            <p:cNvSpPr>
              <a:spLocks noChangeArrowheads="1"/>
            </p:cNvSpPr>
            <p:nvPr/>
          </p:nvSpPr>
          <p:spPr bwMode="auto">
            <a:xfrm>
              <a:off x="2557" y="1888"/>
              <a:ext cx="13" cy="17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62" name="Freeform 137"/>
            <p:cNvSpPr>
              <a:spLocks/>
            </p:cNvSpPr>
            <p:nvPr/>
          </p:nvSpPr>
          <p:spPr bwMode="auto">
            <a:xfrm>
              <a:off x="2557" y="1883"/>
              <a:ext cx="13" cy="13"/>
            </a:xfrm>
            <a:custGeom>
              <a:avLst/>
              <a:gdLst>
                <a:gd name="T0" fmla="*/ 6 w 13"/>
                <a:gd name="T1" fmla="*/ 0 h 13"/>
                <a:gd name="T2" fmla="*/ 13 w 13"/>
                <a:gd name="T3" fmla="*/ 0 h 13"/>
                <a:gd name="T4" fmla="*/ 13 w 13"/>
                <a:gd name="T5" fmla="*/ 5 h 13"/>
                <a:gd name="T6" fmla="*/ 0 w 13"/>
                <a:gd name="T7" fmla="*/ 5 h 13"/>
                <a:gd name="T8" fmla="*/ 6 w 13"/>
                <a:gd name="T9" fmla="*/ 13 h 13"/>
                <a:gd name="T10" fmla="*/ 6 w 13"/>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6" y="0"/>
                  </a:moveTo>
                  <a:lnTo>
                    <a:pt x="13" y="0"/>
                  </a:lnTo>
                  <a:lnTo>
                    <a:pt x="13" y="5"/>
                  </a:lnTo>
                  <a:lnTo>
                    <a:pt x="0" y="5"/>
                  </a:lnTo>
                  <a:lnTo>
                    <a:pt x="6" y="13"/>
                  </a:lnTo>
                  <a:lnTo>
                    <a:pt x="6" y="0"/>
                  </a:lnTo>
                  <a:close/>
                </a:path>
              </a:pathLst>
            </a:custGeom>
            <a:solidFill>
              <a:srgbClr val="000000"/>
            </a:solidFill>
            <a:ln w="9525">
              <a:solidFill>
                <a:schemeClr val="accent1"/>
              </a:solidFill>
              <a:round/>
              <a:headEnd/>
              <a:tailEnd/>
            </a:ln>
          </p:spPr>
          <p:txBody>
            <a:bodyPr/>
            <a:lstStyle/>
            <a:p>
              <a:endParaRPr lang="es-MX"/>
            </a:p>
          </p:txBody>
        </p:sp>
        <p:sp>
          <p:nvSpPr>
            <p:cNvPr id="19963" name="Rectangle 138"/>
            <p:cNvSpPr>
              <a:spLocks noChangeArrowheads="1"/>
            </p:cNvSpPr>
            <p:nvPr/>
          </p:nvSpPr>
          <p:spPr bwMode="auto">
            <a:xfrm>
              <a:off x="2385" y="2060"/>
              <a:ext cx="178" cy="13"/>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64" name="Freeform 139"/>
            <p:cNvSpPr>
              <a:spLocks/>
            </p:cNvSpPr>
            <p:nvPr/>
          </p:nvSpPr>
          <p:spPr bwMode="auto">
            <a:xfrm>
              <a:off x="2557" y="2060"/>
              <a:ext cx="13" cy="13"/>
            </a:xfrm>
            <a:custGeom>
              <a:avLst/>
              <a:gdLst>
                <a:gd name="T0" fmla="*/ 13 w 13"/>
                <a:gd name="T1" fmla="*/ 6 h 13"/>
                <a:gd name="T2" fmla="*/ 13 w 13"/>
                <a:gd name="T3" fmla="*/ 13 h 13"/>
                <a:gd name="T4" fmla="*/ 6 w 13"/>
                <a:gd name="T5" fmla="*/ 13 h 13"/>
                <a:gd name="T6" fmla="*/ 6 w 13"/>
                <a:gd name="T7" fmla="*/ 0 h 13"/>
                <a:gd name="T8" fmla="*/ 0 w 13"/>
                <a:gd name="T9" fmla="*/ 6 h 13"/>
                <a:gd name="T10" fmla="*/ 13 w 13"/>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6"/>
                  </a:moveTo>
                  <a:lnTo>
                    <a:pt x="13" y="13"/>
                  </a:lnTo>
                  <a:lnTo>
                    <a:pt x="6" y="13"/>
                  </a:lnTo>
                  <a:lnTo>
                    <a:pt x="6" y="0"/>
                  </a:lnTo>
                  <a:lnTo>
                    <a:pt x="0" y="6"/>
                  </a:lnTo>
                  <a:lnTo>
                    <a:pt x="13" y="6"/>
                  </a:lnTo>
                  <a:close/>
                </a:path>
              </a:pathLst>
            </a:custGeom>
            <a:solidFill>
              <a:srgbClr val="000000"/>
            </a:solidFill>
            <a:ln w="9525">
              <a:solidFill>
                <a:schemeClr val="accent1"/>
              </a:solidFill>
              <a:round/>
              <a:headEnd/>
              <a:tailEnd/>
            </a:ln>
          </p:spPr>
          <p:txBody>
            <a:bodyPr/>
            <a:lstStyle/>
            <a:p>
              <a:endParaRPr lang="es-MX"/>
            </a:p>
          </p:txBody>
        </p:sp>
        <p:sp>
          <p:nvSpPr>
            <p:cNvPr id="19965" name="Rectangle 140"/>
            <p:cNvSpPr>
              <a:spLocks noChangeArrowheads="1"/>
            </p:cNvSpPr>
            <p:nvPr/>
          </p:nvSpPr>
          <p:spPr bwMode="auto">
            <a:xfrm>
              <a:off x="2380" y="1888"/>
              <a:ext cx="13" cy="178"/>
            </a:xfrm>
            <a:prstGeom prst="rect">
              <a:avLst/>
            </a:prstGeom>
            <a:solidFill>
              <a:srgbClr val="000000"/>
            </a:solidFill>
            <a:ln w="9525">
              <a:solidFill>
                <a:schemeClr val="accent1"/>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966" name="Freeform 141"/>
            <p:cNvSpPr>
              <a:spLocks/>
            </p:cNvSpPr>
            <p:nvPr/>
          </p:nvSpPr>
          <p:spPr bwMode="auto">
            <a:xfrm>
              <a:off x="2380" y="2060"/>
              <a:ext cx="13" cy="13"/>
            </a:xfrm>
            <a:custGeom>
              <a:avLst/>
              <a:gdLst>
                <a:gd name="T0" fmla="*/ 5 w 13"/>
                <a:gd name="T1" fmla="*/ 13 h 13"/>
                <a:gd name="T2" fmla="*/ 0 w 13"/>
                <a:gd name="T3" fmla="*/ 13 h 13"/>
                <a:gd name="T4" fmla="*/ 0 w 13"/>
                <a:gd name="T5" fmla="*/ 6 h 13"/>
                <a:gd name="T6" fmla="*/ 13 w 13"/>
                <a:gd name="T7" fmla="*/ 6 h 13"/>
                <a:gd name="T8" fmla="*/ 5 w 13"/>
                <a:gd name="T9" fmla="*/ 0 h 13"/>
                <a:gd name="T10" fmla="*/ 5 w 13"/>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5" y="13"/>
                  </a:moveTo>
                  <a:lnTo>
                    <a:pt x="0" y="13"/>
                  </a:lnTo>
                  <a:lnTo>
                    <a:pt x="0" y="6"/>
                  </a:lnTo>
                  <a:lnTo>
                    <a:pt x="13" y="6"/>
                  </a:lnTo>
                  <a:lnTo>
                    <a:pt x="5" y="0"/>
                  </a:lnTo>
                  <a:lnTo>
                    <a:pt x="5" y="13"/>
                  </a:lnTo>
                  <a:close/>
                </a:path>
              </a:pathLst>
            </a:custGeom>
            <a:solidFill>
              <a:srgbClr val="000000"/>
            </a:solidFill>
            <a:ln w="9525">
              <a:solidFill>
                <a:schemeClr val="accent1"/>
              </a:solidFill>
              <a:round/>
              <a:headEnd/>
              <a:tailEnd/>
            </a:ln>
          </p:spPr>
          <p:txBody>
            <a:bodyPr/>
            <a:lstStyle/>
            <a:p>
              <a:endParaRPr lang="es-MX"/>
            </a:p>
          </p:txBody>
        </p:sp>
        <p:sp>
          <p:nvSpPr>
            <p:cNvPr id="19967" name="Freeform 142"/>
            <p:cNvSpPr>
              <a:spLocks/>
            </p:cNvSpPr>
            <p:nvPr/>
          </p:nvSpPr>
          <p:spPr bwMode="auto">
            <a:xfrm>
              <a:off x="2380" y="1883"/>
              <a:ext cx="13" cy="13"/>
            </a:xfrm>
            <a:custGeom>
              <a:avLst/>
              <a:gdLst>
                <a:gd name="T0" fmla="*/ 0 w 13"/>
                <a:gd name="T1" fmla="*/ 5 h 13"/>
                <a:gd name="T2" fmla="*/ 0 w 13"/>
                <a:gd name="T3" fmla="*/ 0 h 13"/>
                <a:gd name="T4" fmla="*/ 5 w 13"/>
                <a:gd name="T5" fmla="*/ 0 h 13"/>
                <a:gd name="T6" fmla="*/ 5 w 13"/>
                <a:gd name="T7" fmla="*/ 13 h 13"/>
                <a:gd name="T8" fmla="*/ 13 w 13"/>
                <a:gd name="T9" fmla="*/ 5 h 13"/>
                <a:gd name="T10" fmla="*/ 0 w 13"/>
                <a:gd name="T11" fmla="*/ 5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0" y="5"/>
                  </a:moveTo>
                  <a:lnTo>
                    <a:pt x="0" y="0"/>
                  </a:lnTo>
                  <a:lnTo>
                    <a:pt x="5" y="0"/>
                  </a:lnTo>
                  <a:lnTo>
                    <a:pt x="5" y="13"/>
                  </a:lnTo>
                  <a:lnTo>
                    <a:pt x="13" y="5"/>
                  </a:lnTo>
                  <a:lnTo>
                    <a:pt x="0" y="5"/>
                  </a:lnTo>
                  <a:close/>
                </a:path>
              </a:pathLst>
            </a:custGeom>
            <a:solidFill>
              <a:srgbClr val="000000"/>
            </a:solidFill>
            <a:ln w="9525">
              <a:solidFill>
                <a:schemeClr val="accent1"/>
              </a:solidFill>
              <a:round/>
              <a:headEnd/>
              <a:tailEnd/>
            </a:ln>
          </p:spPr>
          <p:txBody>
            <a:bodyPr/>
            <a:lstStyle/>
            <a:p>
              <a:endParaRPr lang="es-MX"/>
            </a:p>
          </p:txBody>
        </p:sp>
        <p:sp>
          <p:nvSpPr>
            <p:cNvPr id="19968" name="Freeform 143"/>
            <p:cNvSpPr>
              <a:spLocks noEditPoints="1"/>
            </p:cNvSpPr>
            <p:nvPr/>
          </p:nvSpPr>
          <p:spPr bwMode="auto">
            <a:xfrm>
              <a:off x="2447" y="1941"/>
              <a:ext cx="63" cy="72"/>
            </a:xfrm>
            <a:custGeom>
              <a:avLst/>
              <a:gdLst>
                <a:gd name="T0" fmla="*/ 0 w 63"/>
                <a:gd name="T1" fmla="*/ 72 h 72"/>
                <a:gd name="T2" fmla="*/ 0 w 63"/>
                <a:gd name="T3" fmla="*/ 0 h 72"/>
                <a:gd name="T4" fmla="*/ 32 w 63"/>
                <a:gd name="T5" fmla="*/ 0 h 72"/>
                <a:gd name="T6" fmla="*/ 40 w 63"/>
                <a:gd name="T7" fmla="*/ 0 h 72"/>
                <a:gd name="T8" fmla="*/ 47 w 63"/>
                <a:gd name="T9" fmla="*/ 2 h 72"/>
                <a:gd name="T10" fmla="*/ 49 w 63"/>
                <a:gd name="T11" fmla="*/ 3 h 72"/>
                <a:gd name="T12" fmla="*/ 50 w 63"/>
                <a:gd name="T13" fmla="*/ 5 h 72"/>
                <a:gd name="T14" fmla="*/ 54 w 63"/>
                <a:gd name="T15" fmla="*/ 9 h 72"/>
                <a:gd name="T16" fmla="*/ 56 w 63"/>
                <a:gd name="T17" fmla="*/ 14 h 72"/>
                <a:gd name="T18" fmla="*/ 58 w 63"/>
                <a:gd name="T19" fmla="*/ 20 h 72"/>
                <a:gd name="T20" fmla="*/ 58 w 63"/>
                <a:gd name="T21" fmla="*/ 23 h 72"/>
                <a:gd name="T22" fmla="*/ 56 w 63"/>
                <a:gd name="T23" fmla="*/ 27 h 72"/>
                <a:gd name="T24" fmla="*/ 52 w 63"/>
                <a:gd name="T25" fmla="*/ 32 h 72"/>
                <a:gd name="T26" fmla="*/ 47 w 63"/>
                <a:gd name="T27" fmla="*/ 38 h 72"/>
                <a:gd name="T28" fmla="*/ 38 w 63"/>
                <a:gd name="T29" fmla="*/ 40 h 72"/>
                <a:gd name="T30" fmla="*/ 43 w 63"/>
                <a:gd name="T31" fmla="*/ 43 h 72"/>
                <a:gd name="T32" fmla="*/ 50 w 63"/>
                <a:gd name="T33" fmla="*/ 52 h 72"/>
                <a:gd name="T34" fmla="*/ 63 w 63"/>
                <a:gd name="T35" fmla="*/ 72 h 72"/>
                <a:gd name="T36" fmla="*/ 50 w 63"/>
                <a:gd name="T37" fmla="*/ 72 h 72"/>
                <a:gd name="T38" fmla="*/ 41 w 63"/>
                <a:gd name="T39" fmla="*/ 58 h 72"/>
                <a:gd name="T40" fmla="*/ 34 w 63"/>
                <a:gd name="T41" fmla="*/ 47 h 72"/>
                <a:gd name="T42" fmla="*/ 31 w 63"/>
                <a:gd name="T43" fmla="*/ 43 h 72"/>
                <a:gd name="T44" fmla="*/ 25 w 63"/>
                <a:gd name="T45" fmla="*/ 41 h 72"/>
                <a:gd name="T46" fmla="*/ 20 w 63"/>
                <a:gd name="T47" fmla="*/ 40 h 72"/>
                <a:gd name="T48" fmla="*/ 9 w 63"/>
                <a:gd name="T49" fmla="*/ 40 h 72"/>
                <a:gd name="T50" fmla="*/ 9 w 63"/>
                <a:gd name="T51" fmla="*/ 72 h 72"/>
                <a:gd name="T52" fmla="*/ 0 w 63"/>
                <a:gd name="T53" fmla="*/ 72 h 72"/>
                <a:gd name="T54" fmla="*/ 9 w 63"/>
                <a:gd name="T55" fmla="*/ 32 h 72"/>
                <a:gd name="T56" fmla="*/ 31 w 63"/>
                <a:gd name="T57" fmla="*/ 32 h 72"/>
                <a:gd name="T58" fmla="*/ 36 w 63"/>
                <a:gd name="T59" fmla="*/ 30 h 72"/>
                <a:gd name="T60" fmla="*/ 40 w 63"/>
                <a:gd name="T61" fmla="*/ 30 h 72"/>
                <a:gd name="T62" fmla="*/ 43 w 63"/>
                <a:gd name="T63" fmla="*/ 29 h 72"/>
                <a:gd name="T64" fmla="*/ 45 w 63"/>
                <a:gd name="T65" fmla="*/ 27 h 72"/>
                <a:gd name="T66" fmla="*/ 45 w 63"/>
                <a:gd name="T67" fmla="*/ 25 h 72"/>
                <a:gd name="T68" fmla="*/ 47 w 63"/>
                <a:gd name="T69" fmla="*/ 25 h 72"/>
                <a:gd name="T70" fmla="*/ 47 w 63"/>
                <a:gd name="T71" fmla="*/ 23 h 72"/>
                <a:gd name="T72" fmla="*/ 49 w 63"/>
                <a:gd name="T73" fmla="*/ 20 h 72"/>
                <a:gd name="T74" fmla="*/ 47 w 63"/>
                <a:gd name="T75" fmla="*/ 14 h 72"/>
                <a:gd name="T76" fmla="*/ 43 w 63"/>
                <a:gd name="T77" fmla="*/ 11 h 72"/>
                <a:gd name="T78" fmla="*/ 40 w 63"/>
                <a:gd name="T79" fmla="*/ 9 h 72"/>
                <a:gd name="T80" fmla="*/ 32 w 63"/>
                <a:gd name="T81" fmla="*/ 7 h 72"/>
                <a:gd name="T82" fmla="*/ 9 w 63"/>
                <a:gd name="T83" fmla="*/ 7 h 72"/>
                <a:gd name="T84" fmla="*/ 9 w 63"/>
                <a:gd name="T85" fmla="*/ 32 h 7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3" h="72">
                  <a:moveTo>
                    <a:pt x="0" y="72"/>
                  </a:moveTo>
                  <a:lnTo>
                    <a:pt x="0" y="0"/>
                  </a:lnTo>
                  <a:lnTo>
                    <a:pt x="32" y="0"/>
                  </a:lnTo>
                  <a:lnTo>
                    <a:pt x="40" y="0"/>
                  </a:lnTo>
                  <a:lnTo>
                    <a:pt x="47" y="2"/>
                  </a:lnTo>
                  <a:lnTo>
                    <a:pt x="49" y="3"/>
                  </a:lnTo>
                  <a:lnTo>
                    <a:pt x="50" y="5"/>
                  </a:lnTo>
                  <a:lnTo>
                    <a:pt x="54" y="9"/>
                  </a:lnTo>
                  <a:lnTo>
                    <a:pt x="56" y="14"/>
                  </a:lnTo>
                  <a:lnTo>
                    <a:pt x="58" y="20"/>
                  </a:lnTo>
                  <a:lnTo>
                    <a:pt x="58" y="23"/>
                  </a:lnTo>
                  <a:lnTo>
                    <a:pt x="56" y="27"/>
                  </a:lnTo>
                  <a:lnTo>
                    <a:pt x="52" y="32"/>
                  </a:lnTo>
                  <a:lnTo>
                    <a:pt x="47" y="38"/>
                  </a:lnTo>
                  <a:lnTo>
                    <a:pt x="38" y="40"/>
                  </a:lnTo>
                  <a:lnTo>
                    <a:pt x="43" y="43"/>
                  </a:lnTo>
                  <a:lnTo>
                    <a:pt x="50" y="52"/>
                  </a:lnTo>
                  <a:lnTo>
                    <a:pt x="63" y="72"/>
                  </a:lnTo>
                  <a:lnTo>
                    <a:pt x="50" y="72"/>
                  </a:lnTo>
                  <a:lnTo>
                    <a:pt x="41" y="58"/>
                  </a:lnTo>
                  <a:lnTo>
                    <a:pt x="34" y="47"/>
                  </a:lnTo>
                  <a:lnTo>
                    <a:pt x="31" y="43"/>
                  </a:lnTo>
                  <a:lnTo>
                    <a:pt x="25" y="41"/>
                  </a:lnTo>
                  <a:lnTo>
                    <a:pt x="20" y="40"/>
                  </a:lnTo>
                  <a:lnTo>
                    <a:pt x="9" y="40"/>
                  </a:lnTo>
                  <a:lnTo>
                    <a:pt x="9" y="72"/>
                  </a:lnTo>
                  <a:lnTo>
                    <a:pt x="0" y="72"/>
                  </a:lnTo>
                  <a:close/>
                  <a:moveTo>
                    <a:pt x="9" y="32"/>
                  </a:moveTo>
                  <a:lnTo>
                    <a:pt x="31" y="32"/>
                  </a:lnTo>
                  <a:lnTo>
                    <a:pt x="36" y="30"/>
                  </a:lnTo>
                  <a:lnTo>
                    <a:pt x="40" y="30"/>
                  </a:lnTo>
                  <a:lnTo>
                    <a:pt x="43" y="29"/>
                  </a:lnTo>
                  <a:lnTo>
                    <a:pt x="45" y="27"/>
                  </a:lnTo>
                  <a:lnTo>
                    <a:pt x="45" y="25"/>
                  </a:lnTo>
                  <a:lnTo>
                    <a:pt x="47" y="25"/>
                  </a:lnTo>
                  <a:lnTo>
                    <a:pt x="47" y="23"/>
                  </a:lnTo>
                  <a:lnTo>
                    <a:pt x="49" y="20"/>
                  </a:lnTo>
                  <a:lnTo>
                    <a:pt x="47" y="14"/>
                  </a:lnTo>
                  <a:lnTo>
                    <a:pt x="43" y="11"/>
                  </a:lnTo>
                  <a:lnTo>
                    <a:pt x="40" y="9"/>
                  </a:lnTo>
                  <a:lnTo>
                    <a:pt x="32" y="7"/>
                  </a:lnTo>
                  <a:lnTo>
                    <a:pt x="9" y="7"/>
                  </a:lnTo>
                  <a:lnTo>
                    <a:pt x="9" y="32"/>
                  </a:lnTo>
                  <a:close/>
                </a:path>
              </a:pathLst>
            </a:custGeom>
            <a:solidFill>
              <a:srgbClr val="000000"/>
            </a:solidFill>
            <a:ln w="9525">
              <a:solidFill>
                <a:schemeClr val="accent1"/>
              </a:solidFill>
              <a:round/>
              <a:headEnd/>
              <a:tailEnd/>
            </a:ln>
          </p:spPr>
          <p:txBody>
            <a:bodyPr/>
            <a:lstStyle/>
            <a:p>
              <a:endParaRPr lang="es-MX"/>
            </a:p>
          </p:txBody>
        </p:sp>
        <p:sp>
          <p:nvSpPr>
            <p:cNvPr id="19969" name="Freeform 144"/>
            <p:cNvSpPr>
              <a:spLocks/>
            </p:cNvSpPr>
            <p:nvPr/>
          </p:nvSpPr>
          <p:spPr bwMode="auto">
            <a:xfrm>
              <a:off x="3573" y="2205"/>
              <a:ext cx="45" cy="72"/>
            </a:xfrm>
            <a:custGeom>
              <a:avLst/>
              <a:gdLst>
                <a:gd name="T0" fmla="*/ 0 w 45"/>
                <a:gd name="T1" fmla="*/ 72 h 72"/>
                <a:gd name="T2" fmla="*/ 0 w 45"/>
                <a:gd name="T3" fmla="*/ 0 h 72"/>
                <a:gd name="T4" fmla="*/ 9 w 45"/>
                <a:gd name="T5" fmla="*/ 0 h 72"/>
                <a:gd name="T6" fmla="*/ 9 w 45"/>
                <a:gd name="T7" fmla="*/ 63 h 72"/>
                <a:gd name="T8" fmla="*/ 45 w 45"/>
                <a:gd name="T9" fmla="*/ 63 h 72"/>
                <a:gd name="T10" fmla="*/ 45 w 45"/>
                <a:gd name="T11" fmla="*/ 72 h 72"/>
                <a:gd name="T12" fmla="*/ 0 w 45"/>
                <a:gd name="T13" fmla="*/ 72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 h="72">
                  <a:moveTo>
                    <a:pt x="0" y="72"/>
                  </a:moveTo>
                  <a:lnTo>
                    <a:pt x="0" y="0"/>
                  </a:lnTo>
                  <a:lnTo>
                    <a:pt x="9" y="0"/>
                  </a:lnTo>
                  <a:lnTo>
                    <a:pt x="9" y="63"/>
                  </a:lnTo>
                  <a:lnTo>
                    <a:pt x="45" y="63"/>
                  </a:lnTo>
                  <a:lnTo>
                    <a:pt x="45" y="72"/>
                  </a:lnTo>
                  <a:lnTo>
                    <a:pt x="0" y="72"/>
                  </a:lnTo>
                  <a:close/>
                </a:path>
              </a:pathLst>
            </a:custGeom>
            <a:solidFill>
              <a:srgbClr val="000000"/>
            </a:solidFill>
            <a:ln w="9525">
              <a:solidFill>
                <a:schemeClr val="accent1"/>
              </a:solidFill>
              <a:round/>
              <a:headEnd/>
              <a:tailEnd/>
            </a:ln>
          </p:spPr>
          <p:txBody>
            <a:bodyPr/>
            <a:lstStyle/>
            <a:p>
              <a:endParaRPr lang="es-MX"/>
            </a:p>
          </p:txBody>
        </p:sp>
        <p:sp>
          <p:nvSpPr>
            <p:cNvPr id="19970" name="Freeform 145"/>
            <p:cNvSpPr>
              <a:spLocks/>
            </p:cNvSpPr>
            <p:nvPr/>
          </p:nvSpPr>
          <p:spPr bwMode="auto">
            <a:xfrm>
              <a:off x="3632" y="2203"/>
              <a:ext cx="26" cy="74"/>
            </a:xfrm>
            <a:custGeom>
              <a:avLst/>
              <a:gdLst>
                <a:gd name="T0" fmla="*/ 26 w 26"/>
                <a:gd name="T1" fmla="*/ 74 h 74"/>
                <a:gd name="T2" fmla="*/ 17 w 26"/>
                <a:gd name="T3" fmla="*/ 74 h 74"/>
                <a:gd name="T4" fmla="*/ 17 w 26"/>
                <a:gd name="T5" fmla="*/ 16 h 74"/>
                <a:gd name="T6" fmla="*/ 9 w 26"/>
                <a:gd name="T7" fmla="*/ 24 h 74"/>
                <a:gd name="T8" fmla="*/ 0 w 26"/>
                <a:gd name="T9" fmla="*/ 27 h 74"/>
                <a:gd name="T10" fmla="*/ 0 w 26"/>
                <a:gd name="T11" fmla="*/ 20 h 74"/>
                <a:gd name="T12" fmla="*/ 8 w 26"/>
                <a:gd name="T13" fmla="*/ 14 h 74"/>
                <a:gd name="T14" fmla="*/ 13 w 26"/>
                <a:gd name="T15" fmla="*/ 11 h 74"/>
                <a:gd name="T16" fmla="*/ 15 w 26"/>
                <a:gd name="T17" fmla="*/ 7 h 74"/>
                <a:gd name="T18" fmla="*/ 17 w 26"/>
                <a:gd name="T19" fmla="*/ 5 h 74"/>
                <a:gd name="T20" fmla="*/ 20 w 26"/>
                <a:gd name="T21" fmla="*/ 0 h 74"/>
                <a:gd name="T22" fmla="*/ 26 w 26"/>
                <a:gd name="T23" fmla="*/ 0 h 74"/>
                <a:gd name="T24" fmla="*/ 26 w 26"/>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74">
                  <a:moveTo>
                    <a:pt x="26" y="74"/>
                  </a:moveTo>
                  <a:lnTo>
                    <a:pt x="17" y="74"/>
                  </a:lnTo>
                  <a:lnTo>
                    <a:pt x="17" y="16"/>
                  </a:lnTo>
                  <a:lnTo>
                    <a:pt x="9" y="24"/>
                  </a:lnTo>
                  <a:lnTo>
                    <a:pt x="0" y="27"/>
                  </a:lnTo>
                  <a:lnTo>
                    <a:pt x="0" y="20"/>
                  </a:lnTo>
                  <a:lnTo>
                    <a:pt x="8" y="14"/>
                  </a:lnTo>
                  <a:lnTo>
                    <a:pt x="13" y="11"/>
                  </a:lnTo>
                  <a:lnTo>
                    <a:pt x="15" y="7"/>
                  </a:lnTo>
                  <a:lnTo>
                    <a:pt x="17" y="5"/>
                  </a:lnTo>
                  <a:lnTo>
                    <a:pt x="20" y="0"/>
                  </a:lnTo>
                  <a:lnTo>
                    <a:pt x="26" y="0"/>
                  </a:lnTo>
                  <a:lnTo>
                    <a:pt x="26" y="74"/>
                  </a:lnTo>
                  <a:close/>
                </a:path>
              </a:pathLst>
            </a:custGeom>
            <a:solidFill>
              <a:srgbClr val="000000"/>
            </a:solidFill>
            <a:ln w="9525">
              <a:solidFill>
                <a:schemeClr val="accent1"/>
              </a:solidFill>
              <a:round/>
              <a:headEnd/>
              <a:tailEnd/>
            </a:ln>
          </p:spPr>
          <p:txBody>
            <a:bodyPr/>
            <a:lstStyle/>
            <a:p>
              <a:endParaRPr lang="es-MX"/>
            </a:p>
          </p:txBody>
        </p:sp>
        <p:sp>
          <p:nvSpPr>
            <p:cNvPr id="19971" name="Freeform 146"/>
            <p:cNvSpPr>
              <a:spLocks/>
            </p:cNvSpPr>
            <p:nvPr/>
          </p:nvSpPr>
          <p:spPr bwMode="auto">
            <a:xfrm>
              <a:off x="3573" y="2482"/>
              <a:ext cx="45" cy="74"/>
            </a:xfrm>
            <a:custGeom>
              <a:avLst/>
              <a:gdLst>
                <a:gd name="T0" fmla="*/ 0 w 45"/>
                <a:gd name="T1" fmla="*/ 74 h 74"/>
                <a:gd name="T2" fmla="*/ 0 w 45"/>
                <a:gd name="T3" fmla="*/ 0 h 74"/>
                <a:gd name="T4" fmla="*/ 9 w 45"/>
                <a:gd name="T5" fmla="*/ 0 h 74"/>
                <a:gd name="T6" fmla="*/ 9 w 45"/>
                <a:gd name="T7" fmla="*/ 65 h 74"/>
                <a:gd name="T8" fmla="*/ 45 w 45"/>
                <a:gd name="T9" fmla="*/ 65 h 74"/>
                <a:gd name="T10" fmla="*/ 45 w 45"/>
                <a:gd name="T11" fmla="*/ 74 h 74"/>
                <a:gd name="T12" fmla="*/ 0 w 45"/>
                <a:gd name="T13" fmla="*/ 74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 h="74">
                  <a:moveTo>
                    <a:pt x="0" y="74"/>
                  </a:moveTo>
                  <a:lnTo>
                    <a:pt x="0" y="0"/>
                  </a:lnTo>
                  <a:lnTo>
                    <a:pt x="9" y="0"/>
                  </a:lnTo>
                  <a:lnTo>
                    <a:pt x="9" y="65"/>
                  </a:lnTo>
                  <a:lnTo>
                    <a:pt x="45" y="65"/>
                  </a:lnTo>
                  <a:lnTo>
                    <a:pt x="45" y="74"/>
                  </a:lnTo>
                  <a:lnTo>
                    <a:pt x="0" y="74"/>
                  </a:lnTo>
                  <a:close/>
                </a:path>
              </a:pathLst>
            </a:custGeom>
            <a:solidFill>
              <a:srgbClr val="000000"/>
            </a:solidFill>
            <a:ln w="9525">
              <a:solidFill>
                <a:schemeClr val="accent1"/>
              </a:solidFill>
              <a:round/>
              <a:headEnd/>
              <a:tailEnd/>
            </a:ln>
          </p:spPr>
          <p:txBody>
            <a:bodyPr/>
            <a:lstStyle/>
            <a:p>
              <a:endParaRPr lang="es-MX"/>
            </a:p>
          </p:txBody>
        </p:sp>
        <p:sp>
          <p:nvSpPr>
            <p:cNvPr id="19972" name="Freeform 147"/>
            <p:cNvSpPr>
              <a:spLocks/>
            </p:cNvSpPr>
            <p:nvPr/>
          </p:nvSpPr>
          <p:spPr bwMode="auto">
            <a:xfrm>
              <a:off x="3623" y="2482"/>
              <a:ext cx="47" cy="74"/>
            </a:xfrm>
            <a:custGeom>
              <a:avLst/>
              <a:gdLst>
                <a:gd name="T0" fmla="*/ 47 w 47"/>
                <a:gd name="T1" fmla="*/ 65 h 74"/>
                <a:gd name="T2" fmla="*/ 47 w 47"/>
                <a:gd name="T3" fmla="*/ 74 h 74"/>
                <a:gd name="T4" fmla="*/ 0 w 47"/>
                <a:gd name="T5" fmla="*/ 74 h 74"/>
                <a:gd name="T6" fmla="*/ 2 w 47"/>
                <a:gd name="T7" fmla="*/ 66 h 74"/>
                <a:gd name="T8" fmla="*/ 8 w 47"/>
                <a:gd name="T9" fmla="*/ 57 h 74"/>
                <a:gd name="T10" fmla="*/ 18 w 47"/>
                <a:gd name="T11" fmla="*/ 47 h 74"/>
                <a:gd name="T12" fmla="*/ 29 w 47"/>
                <a:gd name="T13" fmla="*/ 38 h 74"/>
                <a:gd name="T14" fmla="*/ 35 w 47"/>
                <a:gd name="T15" fmla="*/ 30 h 74"/>
                <a:gd name="T16" fmla="*/ 37 w 47"/>
                <a:gd name="T17" fmla="*/ 28 h 74"/>
                <a:gd name="T18" fmla="*/ 38 w 47"/>
                <a:gd name="T19" fmla="*/ 25 h 74"/>
                <a:gd name="T20" fmla="*/ 38 w 47"/>
                <a:gd name="T21" fmla="*/ 23 h 74"/>
                <a:gd name="T22" fmla="*/ 38 w 47"/>
                <a:gd name="T23" fmla="*/ 19 h 74"/>
                <a:gd name="T24" fmla="*/ 38 w 47"/>
                <a:gd name="T25" fmla="*/ 16 h 74"/>
                <a:gd name="T26" fmla="*/ 35 w 47"/>
                <a:gd name="T27" fmla="*/ 10 h 74"/>
                <a:gd name="T28" fmla="*/ 33 w 47"/>
                <a:gd name="T29" fmla="*/ 10 h 74"/>
                <a:gd name="T30" fmla="*/ 31 w 47"/>
                <a:gd name="T31" fmla="*/ 9 h 74"/>
                <a:gd name="T32" fmla="*/ 26 w 47"/>
                <a:gd name="T33" fmla="*/ 9 h 74"/>
                <a:gd name="T34" fmla="*/ 20 w 47"/>
                <a:gd name="T35" fmla="*/ 9 h 74"/>
                <a:gd name="T36" fmla="*/ 17 w 47"/>
                <a:gd name="T37" fmla="*/ 10 h 74"/>
                <a:gd name="T38" fmla="*/ 15 w 47"/>
                <a:gd name="T39" fmla="*/ 12 h 74"/>
                <a:gd name="T40" fmla="*/ 13 w 47"/>
                <a:gd name="T41" fmla="*/ 14 h 74"/>
                <a:gd name="T42" fmla="*/ 13 w 47"/>
                <a:gd name="T43" fmla="*/ 16 h 74"/>
                <a:gd name="T44" fmla="*/ 11 w 47"/>
                <a:gd name="T45" fmla="*/ 23 h 74"/>
                <a:gd name="T46" fmla="*/ 2 w 47"/>
                <a:gd name="T47" fmla="*/ 21 h 74"/>
                <a:gd name="T48" fmla="*/ 2 w 47"/>
                <a:gd name="T49" fmla="*/ 16 h 74"/>
                <a:gd name="T50" fmla="*/ 4 w 47"/>
                <a:gd name="T51" fmla="*/ 12 h 74"/>
                <a:gd name="T52" fmla="*/ 6 w 47"/>
                <a:gd name="T53" fmla="*/ 9 h 74"/>
                <a:gd name="T54" fmla="*/ 9 w 47"/>
                <a:gd name="T55" fmla="*/ 5 h 74"/>
                <a:gd name="T56" fmla="*/ 13 w 47"/>
                <a:gd name="T57" fmla="*/ 3 h 74"/>
                <a:gd name="T58" fmla="*/ 17 w 47"/>
                <a:gd name="T59" fmla="*/ 1 h 74"/>
                <a:gd name="T60" fmla="*/ 26 w 47"/>
                <a:gd name="T61" fmla="*/ 0 h 74"/>
                <a:gd name="T62" fmla="*/ 31 w 47"/>
                <a:gd name="T63" fmla="*/ 1 h 74"/>
                <a:gd name="T64" fmla="*/ 35 w 47"/>
                <a:gd name="T65" fmla="*/ 1 h 74"/>
                <a:gd name="T66" fmla="*/ 38 w 47"/>
                <a:gd name="T67" fmla="*/ 3 h 74"/>
                <a:gd name="T68" fmla="*/ 42 w 47"/>
                <a:gd name="T69" fmla="*/ 7 h 74"/>
                <a:gd name="T70" fmla="*/ 46 w 47"/>
                <a:gd name="T71" fmla="*/ 9 h 74"/>
                <a:gd name="T72" fmla="*/ 47 w 47"/>
                <a:gd name="T73" fmla="*/ 12 h 74"/>
                <a:gd name="T74" fmla="*/ 47 w 47"/>
                <a:gd name="T75" fmla="*/ 16 h 74"/>
                <a:gd name="T76" fmla="*/ 47 w 47"/>
                <a:gd name="T77" fmla="*/ 21 h 74"/>
                <a:gd name="T78" fmla="*/ 47 w 47"/>
                <a:gd name="T79" fmla="*/ 25 h 74"/>
                <a:gd name="T80" fmla="*/ 46 w 47"/>
                <a:gd name="T81" fmla="*/ 28 h 74"/>
                <a:gd name="T82" fmla="*/ 44 w 47"/>
                <a:gd name="T83" fmla="*/ 34 h 74"/>
                <a:gd name="T84" fmla="*/ 40 w 47"/>
                <a:gd name="T85" fmla="*/ 38 h 74"/>
                <a:gd name="T86" fmla="*/ 27 w 47"/>
                <a:gd name="T87" fmla="*/ 50 h 74"/>
                <a:gd name="T88" fmla="*/ 17 w 47"/>
                <a:gd name="T89" fmla="*/ 59 h 74"/>
                <a:gd name="T90" fmla="*/ 13 w 47"/>
                <a:gd name="T91" fmla="*/ 65 h 74"/>
                <a:gd name="T92" fmla="*/ 47 w 47"/>
                <a:gd name="T93" fmla="*/ 65 h 7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7" h="74">
                  <a:moveTo>
                    <a:pt x="47" y="65"/>
                  </a:moveTo>
                  <a:lnTo>
                    <a:pt x="47" y="74"/>
                  </a:lnTo>
                  <a:lnTo>
                    <a:pt x="0" y="74"/>
                  </a:lnTo>
                  <a:lnTo>
                    <a:pt x="2" y="66"/>
                  </a:lnTo>
                  <a:lnTo>
                    <a:pt x="8" y="57"/>
                  </a:lnTo>
                  <a:lnTo>
                    <a:pt x="18" y="47"/>
                  </a:lnTo>
                  <a:lnTo>
                    <a:pt x="29" y="38"/>
                  </a:lnTo>
                  <a:lnTo>
                    <a:pt x="35" y="30"/>
                  </a:lnTo>
                  <a:lnTo>
                    <a:pt x="37" y="28"/>
                  </a:lnTo>
                  <a:lnTo>
                    <a:pt x="38" y="25"/>
                  </a:lnTo>
                  <a:lnTo>
                    <a:pt x="38" y="23"/>
                  </a:lnTo>
                  <a:lnTo>
                    <a:pt x="38" y="19"/>
                  </a:lnTo>
                  <a:lnTo>
                    <a:pt x="38" y="16"/>
                  </a:lnTo>
                  <a:lnTo>
                    <a:pt x="35" y="10"/>
                  </a:lnTo>
                  <a:lnTo>
                    <a:pt x="33" y="10"/>
                  </a:lnTo>
                  <a:lnTo>
                    <a:pt x="31" y="9"/>
                  </a:lnTo>
                  <a:lnTo>
                    <a:pt x="26" y="9"/>
                  </a:lnTo>
                  <a:lnTo>
                    <a:pt x="20" y="9"/>
                  </a:lnTo>
                  <a:lnTo>
                    <a:pt x="17" y="10"/>
                  </a:lnTo>
                  <a:lnTo>
                    <a:pt x="15" y="12"/>
                  </a:lnTo>
                  <a:lnTo>
                    <a:pt x="13" y="14"/>
                  </a:lnTo>
                  <a:lnTo>
                    <a:pt x="13" y="16"/>
                  </a:lnTo>
                  <a:lnTo>
                    <a:pt x="11" y="23"/>
                  </a:lnTo>
                  <a:lnTo>
                    <a:pt x="2" y="21"/>
                  </a:lnTo>
                  <a:lnTo>
                    <a:pt x="2" y="16"/>
                  </a:lnTo>
                  <a:lnTo>
                    <a:pt x="4" y="12"/>
                  </a:lnTo>
                  <a:lnTo>
                    <a:pt x="6" y="9"/>
                  </a:lnTo>
                  <a:lnTo>
                    <a:pt x="9" y="5"/>
                  </a:lnTo>
                  <a:lnTo>
                    <a:pt x="13" y="3"/>
                  </a:lnTo>
                  <a:lnTo>
                    <a:pt x="17" y="1"/>
                  </a:lnTo>
                  <a:lnTo>
                    <a:pt x="26" y="0"/>
                  </a:lnTo>
                  <a:lnTo>
                    <a:pt x="31" y="1"/>
                  </a:lnTo>
                  <a:lnTo>
                    <a:pt x="35" y="1"/>
                  </a:lnTo>
                  <a:lnTo>
                    <a:pt x="38" y="3"/>
                  </a:lnTo>
                  <a:lnTo>
                    <a:pt x="42" y="7"/>
                  </a:lnTo>
                  <a:lnTo>
                    <a:pt x="46" y="9"/>
                  </a:lnTo>
                  <a:lnTo>
                    <a:pt x="47" y="12"/>
                  </a:lnTo>
                  <a:lnTo>
                    <a:pt x="47" y="16"/>
                  </a:lnTo>
                  <a:lnTo>
                    <a:pt x="47" y="21"/>
                  </a:lnTo>
                  <a:lnTo>
                    <a:pt x="47" y="25"/>
                  </a:lnTo>
                  <a:lnTo>
                    <a:pt x="46" y="28"/>
                  </a:lnTo>
                  <a:lnTo>
                    <a:pt x="44" y="34"/>
                  </a:lnTo>
                  <a:lnTo>
                    <a:pt x="40" y="38"/>
                  </a:lnTo>
                  <a:lnTo>
                    <a:pt x="27" y="50"/>
                  </a:lnTo>
                  <a:lnTo>
                    <a:pt x="17" y="59"/>
                  </a:lnTo>
                  <a:lnTo>
                    <a:pt x="13" y="65"/>
                  </a:lnTo>
                  <a:lnTo>
                    <a:pt x="47" y="65"/>
                  </a:lnTo>
                  <a:close/>
                </a:path>
              </a:pathLst>
            </a:custGeom>
            <a:solidFill>
              <a:srgbClr val="000000"/>
            </a:solidFill>
            <a:ln w="9525">
              <a:solidFill>
                <a:schemeClr val="accent1"/>
              </a:solidFill>
              <a:round/>
              <a:headEnd/>
              <a:tailEnd/>
            </a:ln>
          </p:spPr>
          <p:txBody>
            <a:bodyPr/>
            <a:lstStyle/>
            <a:p>
              <a:endParaRPr lang="es-MX"/>
            </a:p>
          </p:txBody>
        </p:sp>
        <p:sp>
          <p:nvSpPr>
            <p:cNvPr id="19973" name="Freeform 148"/>
            <p:cNvSpPr>
              <a:spLocks/>
            </p:cNvSpPr>
            <p:nvPr/>
          </p:nvSpPr>
          <p:spPr bwMode="auto">
            <a:xfrm>
              <a:off x="3573" y="2769"/>
              <a:ext cx="45" cy="72"/>
            </a:xfrm>
            <a:custGeom>
              <a:avLst/>
              <a:gdLst>
                <a:gd name="T0" fmla="*/ 0 w 45"/>
                <a:gd name="T1" fmla="*/ 72 h 72"/>
                <a:gd name="T2" fmla="*/ 0 w 45"/>
                <a:gd name="T3" fmla="*/ 0 h 72"/>
                <a:gd name="T4" fmla="*/ 9 w 45"/>
                <a:gd name="T5" fmla="*/ 0 h 72"/>
                <a:gd name="T6" fmla="*/ 9 w 45"/>
                <a:gd name="T7" fmla="*/ 63 h 72"/>
                <a:gd name="T8" fmla="*/ 45 w 45"/>
                <a:gd name="T9" fmla="*/ 63 h 72"/>
                <a:gd name="T10" fmla="*/ 45 w 45"/>
                <a:gd name="T11" fmla="*/ 72 h 72"/>
                <a:gd name="T12" fmla="*/ 0 w 45"/>
                <a:gd name="T13" fmla="*/ 72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 h="72">
                  <a:moveTo>
                    <a:pt x="0" y="72"/>
                  </a:moveTo>
                  <a:lnTo>
                    <a:pt x="0" y="0"/>
                  </a:lnTo>
                  <a:lnTo>
                    <a:pt x="9" y="0"/>
                  </a:lnTo>
                  <a:lnTo>
                    <a:pt x="9" y="63"/>
                  </a:lnTo>
                  <a:lnTo>
                    <a:pt x="45" y="63"/>
                  </a:lnTo>
                  <a:lnTo>
                    <a:pt x="45" y="72"/>
                  </a:lnTo>
                  <a:lnTo>
                    <a:pt x="0" y="72"/>
                  </a:lnTo>
                  <a:close/>
                </a:path>
              </a:pathLst>
            </a:custGeom>
            <a:solidFill>
              <a:srgbClr val="000000"/>
            </a:solidFill>
            <a:ln w="9525">
              <a:solidFill>
                <a:schemeClr val="accent1"/>
              </a:solidFill>
              <a:round/>
              <a:headEnd/>
              <a:tailEnd/>
            </a:ln>
          </p:spPr>
          <p:txBody>
            <a:bodyPr/>
            <a:lstStyle/>
            <a:p>
              <a:endParaRPr lang="es-MX"/>
            </a:p>
          </p:txBody>
        </p:sp>
        <p:sp>
          <p:nvSpPr>
            <p:cNvPr id="19974" name="Freeform 149"/>
            <p:cNvSpPr>
              <a:spLocks/>
            </p:cNvSpPr>
            <p:nvPr/>
          </p:nvSpPr>
          <p:spPr bwMode="auto">
            <a:xfrm>
              <a:off x="3625" y="2769"/>
              <a:ext cx="47" cy="74"/>
            </a:xfrm>
            <a:custGeom>
              <a:avLst/>
              <a:gdLst>
                <a:gd name="T0" fmla="*/ 9 w 47"/>
                <a:gd name="T1" fmla="*/ 53 h 74"/>
                <a:gd name="T2" fmla="*/ 13 w 47"/>
                <a:gd name="T3" fmla="*/ 62 h 74"/>
                <a:gd name="T4" fmla="*/ 18 w 47"/>
                <a:gd name="T5" fmla="*/ 65 h 74"/>
                <a:gd name="T6" fmla="*/ 29 w 47"/>
                <a:gd name="T7" fmla="*/ 65 h 74"/>
                <a:gd name="T8" fmla="*/ 36 w 47"/>
                <a:gd name="T9" fmla="*/ 58 h 74"/>
                <a:gd name="T10" fmla="*/ 38 w 47"/>
                <a:gd name="T11" fmla="*/ 53 h 74"/>
                <a:gd name="T12" fmla="*/ 36 w 47"/>
                <a:gd name="T13" fmla="*/ 44 h 74"/>
                <a:gd name="T14" fmla="*/ 29 w 47"/>
                <a:gd name="T15" fmla="*/ 38 h 74"/>
                <a:gd name="T16" fmla="*/ 18 w 47"/>
                <a:gd name="T17" fmla="*/ 38 h 74"/>
                <a:gd name="T18" fmla="*/ 20 w 47"/>
                <a:gd name="T19" fmla="*/ 31 h 74"/>
                <a:gd name="T20" fmla="*/ 29 w 47"/>
                <a:gd name="T21" fmla="*/ 27 h 74"/>
                <a:gd name="T22" fmla="*/ 35 w 47"/>
                <a:gd name="T23" fmla="*/ 22 h 74"/>
                <a:gd name="T24" fmla="*/ 33 w 47"/>
                <a:gd name="T25" fmla="*/ 15 h 74"/>
                <a:gd name="T26" fmla="*/ 27 w 47"/>
                <a:gd name="T27" fmla="*/ 9 h 74"/>
                <a:gd name="T28" fmla="*/ 18 w 47"/>
                <a:gd name="T29" fmla="*/ 9 h 74"/>
                <a:gd name="T30" fmla="*/ 13 w 47"/>
                <a:gd name="T31" fmla="*/ 15 h 74"/>
                <a:gd name="T32" fmla="*/ 11 w 47"/>
                <a:gd name="T33" fmla="*/ 20 h 74"/>
                <a:gd name="T34" fmla="*/ 2 w 47"/>
                <a:gd name="T35" fmla="*/ 15 h 74"/>
                <a:gd name="T36" fmla="*/ 6 w 47"/>
                <a:gd name="T37" fmla="*/ 7 h 74"/>
                <a:gd name="T38" fmla="*/ 11 w 47"/>
                <a:gd name="T39" fmla="*/ 2 h 74"/>
                <a:gd name="T40" fmla="*/ 22 w 47"/>
                <a:gd name="T41" fmla="*/ 0 h 74"/>
                <a:gd name="T42" fmla="*/ 33 w 47"/>
                <a:gd name="T43" fmla="*/ 2 h 74"/>
                <a:gd name="T44" fmla="*/ 40 w 47"/>
                <a:gd name="T45" fmla="*/ 9 h 74"/>
                <a:gd name="T46" fmla="*/ 44 w 47"/>
                <a:gd name="T47" fmla="*/ 18 h 74"/>
                <a:gd name="T48" fmla="*/ 40 w 47"/>
                <a:gd name="T49" fmla="*/ 27 h 74"/>
                <a:gd name="T50" fmla="*/ 33 w 47"/>
                <a:gd name="T51" fmla="*/ 35 h 74"/>
                <a:gd name="T52" fmla="*/ 42 w 47"/>
                <a:gd name="T53" fmla="*/ 38 h 74"/>
                <a:gd name="T54" fmla="*/ 45 w 47"/>
                <a:gd name="T55" fmla="*/ 42 h 74"/>
                <a:gd name="T56" fmla="*/ 47 w 47"/>
                <a:gd name="T57" fmla="*/ 51 h 74"/>
                <a:gd name="T58" fmla="*/ 45 w 47"/>
                <a:gd name="T59" fmla="*/ 60 h 74"/>
                <a:gd name="T60" fmla="*/ 40 w 47"/>
                <a:gd name="T61" fmla="*/ 67 h 74"/>
                <a:gd name="T62" fmla="*/ 33 w 47"/>
                <a:gd name="T63" fmla="*/ 72 h 74"/>
                <a:gd name="T64" fmla="*/ 24 w 47"/>
                <a:gd name="T65" fmla="*/ 74 h 74"/>
                <a:gd name="T66" fmla="*/ 11 w 47"/>
                <a:gd name="T67" fmla="*/ 71 h 74"/>
                <a:gd name="T68" fmla="*/ 6 w 47"/>
                <a:gd name="T69" fmla="*/ 65 h 74"/>
                <a:gd name="T70" fmla="*/ 2 w 47"/>
                <a:gd name="T71" fmla="*/ 58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 h="74">
                  <a:moveTo>
                    <a:pt x="0" y="54"/>
                  </a:moveTo>
                  <a:lnTo>
                    <a:pt x="9" y="53"/>
                  </a:lnTo>
                  <a:lnTo>
                    <a:pt x="11" y="60"/>
                  </a:lnTo>
                  <a:lnTo>
                    <a:pt x="13" y="62"/>
                  </a:lnTo>
                  <a:lnTo>
                    <a:pt x="15" y="63"/>
                  </a:lnTo>
                  <a:lnTo>
                    <a:pt x="18" y="65"/>
                  </a:lnTo>
                  <a:lnTo>
                    <a:pt x="24" y="67"/>
                  </a:lnTo>
                  <a:lnTo>
                    <a:pt x="29" y="65"/>
                  </a:lnTo>
                  <a:lnTo>
                    <a:pt x="35" y="62"/>
                  </a:lnTo>
                  <a:lnTo>
                    <a:pt x="36" y="58"/>
                  </a:lnTo>
                  <a:lnTo>
                    <a:pt x="38" y="54"/>
                  </a:lnTo>
                  <a:lnTo>
                    <a:pt x="38" y="53"/>
                  </a:lnTo>
                  <a:lnTo>
                    <a:pt x="36" y="45"/>
                  </a:lnTo>
                  <a:lnTo>
                    <a:pt x="36" y="44"/>
                  </a:lnTo>
                  <a:lnTo>
                    <a:pt x="35" y="42"/>
                  </a:lnTo>
                  <a:lnTo>
                    <a:pt x="29" y="38"/>
                  </a:lnTo>
                  <a:lnTo>
                    <a:pt x="24" y="38"/>
                  </a:lnTo>
                  <a:lnTo>
                    <a:pt x="18" y="38"/>
                  </a:lnTo>
                  <a:lnTo>
                    <a:pt x="18" y="31"/>
                  </a:lnTo>
                  <a:lnTo>
                    <a:pt x="20" y="31"/>
                  </a:lnTo>
                  <a:lnTo>
                    <a:pt x="25" y="31"/>
                  </a:lnTo>
                  <a:lnTo>
                    <a:pt x="29" y="27"/>
                  </a:lnTo>
                  <a:lnTo>
                    <a:pt x="33" y="24"/>
                  </a:lnTo>
                  <a:lnTo>
                    <a:pt x="35" y="22"/>
                  </a:lnTo>
                  <a:lnTo>
                    <a:pt x="35" y="18"/>
                  </a:lnTo>
                  <a:lnTo>
                    <a:pt x="33" y="15"/>
                  </a:lnTo>
                  <a:lnTo>
                    <a:pt x="31" y="11"/>
                  </a:lnTo>
                  <a:lnTo>
                    <a:pt x="27" y="9"/>
                  </a:lnTo>
                  <a:lnTo>
                    <a:pt x="24" y="7"/>
                  </a:lnTo>
                  <a:lnTo>
                    <a:pt x="18" y="9"/>
                  </a:lnTo>
                  <a:lnTo>
                    <a:pt x="15" y="11"/>
                  </a:lnTo>
                  <a:lnTo>
                    <a:pt x="13" y="15"/>
                  </a:lnTo>
                  <a:lnTo>
                    <a:pt x="11" y="16"/>
                  </a:lnTo>
                  <a:lnTo>
                    <a:pt x="11" y="20"/>
                  </a:lnTo>
                  <a:lnTo>
                    <a:pt x="2" y="18"/>
                  </a:lnTo>
                  <a:lnTo>
                    <a:pt x="2" y="15"/>
                  </a:lnTo>
                  <a:lnTo>
                    <a:pt x="4" y="11"/>
                  </a:lnTo>
                  <a:lnTo>
                    <a:pt x="6" y="7"/>
                  </a:lnTo>
                  <a:lnTo>
                    <a:pt x="9" y="6"/>
                  </a:lnTo>
                  <a:lnTo>
                    <a:pt x="11" y="2"/>
                  </a:lnTo>
                  <a:lnTo>
                    <a:pt x="15" y="2"/>
                  </a:lnTo>
                  <a:lnTo>
                    <a:pt x="22" y="0"/>
                  </a:lnTo>
                  <a:lnTo>
                    <a:pt x="27" y="0"/>
                  </a:lnTo>
                  <a:lnTo>
                    <a:pt x="33" y="2"/>
                  </a:lnTo>
                  <a:lnTo>
                    <a:pt x="38" y="6"/>
                  </a:lnTo>
                  <a:lnTo>
                    <a:pt x="40" y="9"/>
                  </a:lnTo>
                  <a:lnTo>
                    <a:pt x="44" y="15"/>
                  </a:lnTo>
                  <a:lnTo>
                    <a:pt x="44" y="18"/>
                  </a:lnTo>
                  <a:lnTo>
                    <a:pt x="44" y="24"/>
                  </a:lnTo>
                  <a:lnTo>
                    <a:pt x="40" y="27"/>
                  </a:lnTo>
                  <a:lnTo>
                    <a:pt x="38" y="31"/>
                  </a:lnTo>
                  <a:lnTo>
                    <a:pt x="33" y="35"/>
                  </a:lnTo>
                  <a:lnTo>
                    <a:pt x="40" y="36"/>
                  </a:lnTo>
                  <a:lnTo>
                    <a:pt x="42" y="38"/>
                  </a:lnTo>
                  <a:lnTo>
                    <a:pt x="44" y="40"/>
                  </a:lnTo>
                  <a:lnTo>
                    <a:pt x="45" y="42"/>
                  </a:lnTo>
                  <a:lnTo>
                    <a:pt x="47" y="45"/>
                  </a:lnTo>
                  <a:lnTo>
                    <a:pt x="47" y="51"/>
                  </a:lnTo>
                  <a:lnTo>
                    <a:pt x="47" y="56"/>
                  </a:lnTo>
                  <a:lnTo>
                    <a:pt x="45" y="60"/>
                  </a:lnTo>
                  <a:lnTo>
                    <a:pt x="44" y="63"/>
                  </a:lnTo>
                  <a:lnTo>
                    <a:pt x="40" y="67"/>
                  </a:lnTo>
                  <a:lnTo>
                    <a:pt x="36" y="71"/>
                  </a:lnTo>
                  <a:lnTo>
                    <a:pt x="33" y="72"/>
                  </a:lnTo>
                  <a:lnTo>
                    <a:pt x="29" y="74"/>
                  </a:lnTo>
                  <a:lnTo>
                    <a:pt x="24" y="74"/>
                  </a:lnTo>
                  <a:lnTo>
                    <a:pt x="15" y="72"/>
                  </a:lnTo>
                  <a:lnTo>
                    <a:pt x="11" y="71"/>
                  </a:lnTo>
                  <a:lnTo>
                    <a:pt x="7" y="69"/>
                  </a:lnTo>
                  <a:lnTo>
                    <a:pt x="6" y="65"/>
                  </a:lnTo>
                  <a:lnTo>
                    <a:pt x="2" y="62"/>
                  </a:lnTo>
                  <a:lnTo>
                    <a:pt x="2" y="58"/>
                  </a:lnTo>
                  <a:lnTo>
                    <a:pt x="0" y="54"/>
                  </a:lnTo>
                  <a:close/>
                </a:path>
              </a:pathLst>
            </a:custGeom>
            <a:solidFill>
              <a:srgbClr val="000000"/>
            </a:solidFill>
            <a:ln w="9525">
              <a:solidFill>
                <a:schemeClr val="accent1"/>
              </a:solidFill>
              <a:round/>
              <a:headEnd/>
              <a:tailEnd/>
            </a:ln>
          </p:spPr>
          <p:txBody>
            <a:bodyPr/>
            <a:lstStyle/>
            <a:p>
              <a:endParaRPr lang="es-MX"/>
            </a:p>
          </p:txBody>
        </p:sp>
        <p:sp>
          <p:nvSpPr>
            <p:cNvPr id="19975" name="Freeform 150"/>
            <p:cNvSpPr>
              <a:spLocks/>
            </p:cNvSpPr>
            <p:nvPr/>
          </p:nvSpPr>
          <p:spPr bwMode="auto">
            <a:xfrm>
              <a:off x="3573" y="3060"/>
              <a:ext cx="56" cy="75"/>
            </a:xfrm>
            <a:custGeom>
              <a:avLst/>
              <a:gdLst>
                <a:gd name="T0" fmla="*/ 0 w 56"/>
                <a:gd name="T1" fmla="*/ 75 h 75"/>
                <a:gd name="T2" fmla="*/ 0 w 56"/>
                <a:gd name="T3" fmla="*/ 0 h 75"/>
                <a:gd name="T4" fmla="*/ 11 w 56"/>
                <a:gd name="T5" fmla="*/ 0 h 75"/>
                <a:gd name="T6" fmla="*/ 47 w 56"/>
                <a:gd name="T7" fmla="*/ 58 h 75"/>
                <a:gd name="T8" fmla="*/ 47 w 56"/>
                <a:gd name="T9" fmla="*/ 0 h 75"/>
                <a:gd name="T10" fmla="*/ 56 w 56"/>
                <a:gd name="T11" fmla="*/ 0 h 75"/>
                <a:gd name="T12" fmla="*/ 56 w 56"/>
                <a:gd name="T13" fmla="*/ 75 h 75"/>
                <a:gd name="T14" fmla="*/ 47 w 56"/>
                <a:gd name="T15" fmla="*/ 75 h 75"/>
                <a:gd name="T16" fmla="*/ 9 w 56"/>
                <a:gd name="T17" fmla="*/ 17 h 75"/>
                <a:gd name="T18" fmla="*/ 9 w 56"/>
                <a:gd name="T19" fmla="*/ 75 h 75"/>
                <a:gd name="T20" fmla="*/ 0 w 56"/>
                <a:gd name="T21" fmla="*/ 75 h 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6" h="75">
                  <a:moveTo>
                    <a:pt x="0" y="75"/>
                  </a:moveTo>
                  <a:lnTo>
                    <a:pt x="0" y="0"/>
                  </a:lnTo>
                  <a:lnTo>
                    <a:pt x="11" y="0"/>
                  </a:lnTo>
                  <a:lnTo>
                    <a:pt x="47" y="58"/>
                  </a:lnTo>
                  <a:lnTo>
                    <a:pt x="47" y="0"/>
                  </a:lnTo>
                  <a:lnTo>
                    <a:pt x="56" y="0"/>
                  </a:lnTo>
                  <a:lnTo>
                    <a:pt x="56" y="75"/>
                  </a:lnTo>
                  <a:lnTo>
                    <a:pt x="47" y="75"/>
                  </a:lnTo>
                  <a:lnTo>
                    <a:pt x="9" y="17"/>
                  </a:lnTo>
                  <a:lnTo>
                    <a:pt x="9" y="75"/>
                  </a:lnTo>
                  <a:lnTo>
                    <a:pt x="0" y="75"/>
                  </a:lnTo>
                  <a:close/>
                </a:path>
              </a:pathLst>
            </a:custGeom>
            <a:solidFill>
              <a:srgbClr val="000000"/>
            </a:solidFill>
            <a:ln w="9525">
              <a:solidFill>
                <a:schemeClr val="accent1"/>
              </a:solidFill>
              <a:round/>
              <a:headEnd/>
              <a:tailEnd/>
            </a:ln>
          </p:spPr>
          <p:txBody>
            <a:bodyPr/>
            <a:lstStyle/>
            <a:p>
              <a:endParaRPr lang="es-MX"/>
            </a:p>
          </p:txBody>
        </p:sp>
      </p:grpSp>
      <p:grpSp>
        <p:nvGrpSpPr>
          <p:cNvPr id="19467" name="Group 151"/>
          <p:cNvGrpSpPr>
            <a:grpSpLocks/>
          </p:cNvGrpSpPr>
          <p:nvPr/>
        </p:nvGrpSpPr>
        <p:grpSpPr bwMode="auto">
          <a:xfrm>
            <a:off x="9127663" y="4572027"/>
            <a:ext cx="2683557" cy="1973671"/>
            <a:chOff x="4185" y="2135"/>
            <a:chExt cx="2512" cy="1741"/>
          </a:xfrm>
        </p:grpSpPr>
        <p:grpSp>
          <p:nvGrpSpPr>
            <p:cNvPr id="19499" name="Group 152"/>
            <p:cNvGrpSpPr>
              <a:grpSpLocks/>
            </p:cNvGrpSpPr>
            <p:nvPr/>
          </p:nvGrpSpPr>
          <p:grpSpPr bwMode="auto">
            <a:xfrm>
              <a:off x="4185" y="2135"/>
              <a:ext cx="2364" cy="1741"/>
              <a:chOff x="4185" y="2135"/>
              <a:chExt cx="2364" cy="1741"/>
            </a:xfrm>
          </p:grpSpPr>
          <p:sp>
            <p:nvSpPr>
              <p:cNvPr id="19696" name="Rectangle 153"/>
              <p:cNvSpPr>
                <a:spLocks noChangeArrowheads="1"/>
              </p:cNvSpPr>
              <p:nvPr/>
            </p:nvSpPr>
            <p:spPr bwMode="auto">
              <a:xfrm>
                <a:off x="5052" y="2959"/>
                <a:ext cx="1497" cy="12"/>
              </a:xfrm>
              <a:prstGeom prst="rect">
                <a:avLst/>
              </a:prstGeom>
              <a:solidFill>
                <a:srgbClr val="716F6E"/>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97" name="Rectangle 154"/>
              <p:cNvSpPr>
                <a:spLocks noChangeArrowheads="1"/>
              </p:cNvSpPr>
              <p:nvPr/>
            </p:nvSpPr>
            <p:spPr bwMode="auto">
              <a:xfrm>
                <a:off x="4972" y="3832"/>
                <a:ext cx="155" cy="13"/>
              </a:xfrm>
              <a:prstGeom prst="rect">
                <a:avLst/>
              </a:prstGeom>
              <a:solidFill>
                <a:srgbClr val="008A29"/>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98" name="Rectangle 155"/>
              <p:cNvSpPr>
                <a:spLocks noChangeArrowheads="1"/>
              </p:cNvSpPr>
              <p:nvPr/>
            </p:nvSpPr>
            <p:spPr bwMode="auto">
              <a:xfrm>
                <a:off x="4972" y="3863"/>
                <a:ext cx="155" cy="13"/>
              </a:xfrm>
              <a:prstGeom prst="rect">
                <a:avLst/>
              </a:prstGeom>
              <a:solidFill>
                <a:srgbClr val="008A29"/>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99" name="Rectangle 156"/>
              <p:cNvSpPr>
                <a:spLocks noChangeArrowheads="1"/>
              </p:cNvSpPr>
              <p:nvPr/>
            </p:nvSpPr>
            <p:spPr bwMode="auto">
              <a:xfrm>
                <a:off x="4972" y="3806"/>
                <a:ext cx="155" cy="13"/>
              </a:xfrm>
              <a:prstGeom prst="rect">
                <a:avLst/>
              </a:prstGeom>
              <a:solidFill>
                <a:srgbClr val="008A29"/>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00" name="Rectangle 157"/>
              <p:cNvSpPr>
                <a:spLocks noChangeArrowheads="1"/>
              </p:cNvSpPr>
              <p:nvPr/>
            </p:nvSpPr>
            <p:spPr bwMode="auto">
              <a:xfrm>
                <a:off x="4185" y="2745"/>
                <a:ext cx="343"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01" name="Freeform 158"/>
              <p:cNvSpPr>
                <a:spLocks/>
              </p:cNvSpPr>
              <p:nvPr/>
            </p:nvSpPr>
            <p:spPr bwMode="auto">
              <a:xfrm>
                <a:off x="4522" y="2703"/>
                <a:ext cx="48" cy="49"/>
              </a:xfrm>
              <a:custGeom>
                <a:avLst/>
                <a:gdLst>
                  <a:gd name="T0" fmla="*/ 0 w 48"/>
                  <a:gd name="T1" fmla="*/ 47 h 49"/>
                  <a:gd name="T2" fmla="*/ 2 w 48"/>
                  <a:gd name="T3" fmla="*/ 38 h 49"/>
                  <a:gd name="T4" fmla="*/ 4 w 48"/>
                  <a:gd name="T5" fmla="*/ 29 h 49"/>
                  <a:gd name="T6" fmla="*/ 10 w 48"/>
                  <a:gd name="T7" fmla="*/ 22 h 49"/>
                  <a:gd name="T8" fmla="*/ 15 w 48"/>
                  <a:gd name="T9" fmla="*/ 14 h 49"/>
                  <a:gd name="T10" fmla="*/ 21 w 48"/>
                  <a:gd name="T11" fmla="*/ 9 h 49"/>
                  <a:gd name="T12" fmla="*/ 30 w 48"/>
                  <a:gd name="T13" fmla="*/ 5 h 49"/>
                  <a:gd name="T14" fmla="*/ 39 w 48"/>
                  <a:gd name="T15" fmla="*/ 2 h 49"/>
                  <a:gd name="T16" fmla="*/ 48 w 48"/>
                  <a:gd name="T17" fmla="*/ 0 h 49"/>
                  <a:gd name="T18" fmla="*/ 48 w 48"/>
                  <a:gd name="T19" fmla="*/ 13 h 49"/>
                  <a:gd name="T20" fmla="*/ 41 w 48"/>
                  <a:gd name="T21" fmla="*/ 13 h 49"/>
                  <a:gd name="T22" fmla="*/ 35 w 48"/>
                  <a:gd name="T23" fmla="*/ 16 h 49"/>
                  <a:gd name="T24" fmla="*/ 28 w 48"/>
                  <a:gd name="T25" fmla="*/ 18 h 49"/>
                  <a:gd name="T26" fmla="*/ 22 w 48"/>
                  <a:gd name="T27" fmla="*/ 24 h 49"/>
                  <a:gd name="T28" fmla="*/ 19 w 48"/>
                  <a:gd name="T29" fmla="*/ 29 h 49"/>
                  <a:gd name="T30" fmla="*/ 15 w 48"/>
                  <a:gd name="T31" fmla="*/ 35 h 49"/>
                  <a:gd name="T32" fmla="*/ 13 w 48"/>
                  <a:gd name="T33" fmla="*/ 42 h 49"/>
                  <a:gd name="T34" fmla="*/ 13 w 48"/>
                  <a:gd name="T35" fmla="*/ 49 h 49"/>
                  <a:gd name="T36" fmla="*/ 0 w 48"/>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0" y="47"/>
                    </a:moveTo>
                    <a:lnTo>
                      <a:pt x="2" y="38"/>
                    </a:lnTo>
                    <a:lnTo>
                      <a:pt x="4" y="29"/>
                    </a:lnTo>
                    <a:lnTo>
                      <a:pt x="10" y="22"/>
                    </a:lnTo>
                    <a:lnTo>
                      <a:pt x="15" y="14"/>
                    </a:lnTo>
                    <a:lnTo>
                      <a:pt x="21" y="9"/>
                    </a:lnTo>
                    <a:lnTo>
                      <a:pt x="30" y="5"/>
                    </a:lnTo>
                    <a:lnTo>
                      <a:pt x="39" y="2"/>
                    </a:lnTo>
                    <a:lnTo>
                      <a:pt x="48" y="0"/>
                    </a:lnTo>
                    <a:lnTo>
                      <a:pt x="48" y="13"/>
                    </a:lnTo>
                    <a:lnTo>
                      <a:pt x="41" y="13"/>
                    </a:lnTo>
                    <a:lnTo>
                      <a:pt x="35" y="16"/>
                    </a:lnTo>
                    <a:lnTo>
                      <a:pt x="28" y="18"/>
                    </a:lnTo>
                    <a:lnTo>
                      <a:pt x="22" y="24"/>
                    </a:lnTo>
                    <a:lnTo>
                      <a:pt x="19" y="29"/>
                    </a:lnTo>
                    <a:lnTo>
                      <a:pt x="15" y="35"/>
                    </a:lnTo>
                    <a:lnTo>
                      <a:pt x="13" y="42"/>
                    </a:lnTo>
                    <a:lnTo>
                      <a:pt x="13" y="49"/>
                    </a:lnTo>
                    <a:lnTo>
                      <a:pt x="0" y="47"/>
                    </a:lnTo>
                    <a:close/>
                  </a:path>
                </a:pathLst>
              </a:custGeom>
              <a:solidFill>
                <a:srgbClr val="000000"/>
              </a:solidFill>
              <a:ln w="9525">
                <a:solidFill>
                  <a:srgbClr val="008000"/>
                </a:solidFill>
                <a:round/>
                <a:headEnd/>
                <a:tailEnd/>
              </a:ln>
            </p:spPr>
            <p:txBody>
              <a:bodyPr/>
              <a:lstStyle/>
              <a:p>
                <a:endParaRPr lang="es-MX"/>
              </a:p>
            </p:txBody>
          </p:sp>
          <p:sp>
            <p:nvSpPr>
              <p:cNvPr id="19702" name="Freeform 159"/>
              <p:cNvSpPr>
                <a:spLocks/>
              </p:cNvSpPr>
              <p:nvPr/>
            </p:nvSpPr>
            <p:spPr bwMode="auto">
              <a:xfrm>
                <a:off x="4522" y="2745"/>
                <a:ext cx="13" cy="13"/>
              </a:xfrm>
              <a:custGeom>
                <a:avLst/>
                <a:gdLst>
                  <a:gd name="T0" fmla="*/ 6 w 13"/>
                  <a:gd name="T1" fmla="*/ 13 h 13"/>
                  <a:gd name="T2" fmla="*/ 11 w 13"/>
                  <a:gd name="T3" fmla="*/ 13 h 13"/>
                  <a:gd name="T4" fmla="*/ 13 w 13"/>
                  <a:gd name="T5" fmla="*/ 7 h 13"/>
                  <a:gd name="T6" fmla="*/ 0 w 13"/>
                  <a:gd name="T7" fmla="*/ 5 h 13"/>
                  <a:gd name="T8" fmla="*/ 6 w 13"/>
                  <a:gd name="T9" fmla="*/ 0 h 13"/>
                  <a:gd name="T10" fmla="*/ 6 w 13"/>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6" y="13"/>
                    </a:moveTo>
                    <a:lnTo>
                      <a:pt x="11" y="13"/>
                    </a:lnTo>
                    <a:lnTo>
                      <a:pt x="13" y="7"/>
                    </a:lnTo>
                    <a:lnTo>
                      <a:pt x="0" y="5"/>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703" name="Freeform 160"/>
              <p:cNvSpPr>
                <a:spLocks/>
              </p:cNvSpPr>
              <p:nvPr/>
            </p:nvSpPr>
            <p:spPr bwMode="auto">
              <a:xfrm>
                <a:off x="4570" y="2703"/>
                <a:ext cx="47" cy="49"/>
              </a:xfrm>
              <a:custGeom>
                <a:avLst/>
                <a:gdLst>
                  <a:gd name="T0" fmla="*/ 0 w 47"/>
                  <a:gd name="T1" fmla="*/ 0 h 49"/>
                  <a:gd name="T2" fmla="*/ 9 w 47"/>
                  <a:gd name="T3" fmla="*/ 2 h 49"/>
                  <a:gd name="T4" fmla="*/ 18 w 47"/>
                  <a:gd name="T5" fmla="*/ 3 h 49"/>
                  <a:gd name="T6" fmla="*/ 27 w 47"/>
                  <a:gd name="T7" fmla="*/ 9 h 49"/>
                  <a:gd name="T8" fmla="*/ 33 w 47"/>
                  <a:gd name="T9" fmla="*/ 14 h 49"/>
                  <a:gd name="T10" fmla="*/ 40 w 47"/>
                  <a:gd name="T11" fmla="*/ 22 h 49"/>
                  <a:gd name="T12" fmla="*/ 44 w 47"/>
                  <a:gd name="T13" fmla="*/ 29 h 49"/>
                  <a:gd name="T14" fmla="*/ 47 w 47"/>
                  <a:gd name="T15" fmla="*/ 38 h 49"/>
                  <a:gd name="T16" fmla="*/ 47 w 47"/>
                  <a:gd name="T17" fmla="*/ 47 h 49"/>
                  <a:gd name="T18" fmla="*/ 35 w 47"/>
                  <a:gd name="T19" fmla="*/ 49 h 49"/>
                  <a:gd name="T20" fmla="*/ 35 w 47"/>
                  <a:gd name="T21" fmla="*/ 42 h 49"/>
                  <a:gd name="T22" fmla="*/ 33 w 47"/>
                  <a:gd name="T23" fmla="*/ 35 h 49"/>
                  <a:gd name="T24" fmla="*/ 29 w 47"/>
                  <a:gd name="T25" fmla="*/ 29 h 49"/>
                  <a:gd name="T26" fmla="*/ 25 w 47"/>
                  <a:gd name="T27" fmla="*/ 24 h 49"/>
                  <a:gd name="T28" fmla="*/ 20 w 47"/>
                  <a:gd name="T29" fmla="*/ 18 h 49"/>
                  <a:gd name="T30" fmla="*/ 15 w 47"/>
                  <a:gd name="T31" fmla="*/ 16 h 49"/>
                  <a:gd name="T32" fmla="*/ 7 w 47"/>
                  <a:gd name="T33" fmla="*/ 13 h 49"/>
                  <a:gd name="T34" fmla="*/ 0 w 47"/>
                  <a:gd name="T35" fmla="*/ 13 h 49"/>
                  <a:gd name="T36" fmla="*/ 0 w 47"/>
                  <a:gd name="T37" fmla="*/ 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9">
                    <a:moveTo>
                      <a:pt x="0" y="0"/>
                    </a:moveTo>
                    <a:lnTo>
                      <a:pt x="9" y="2"/>
                    </a:lnTo>
                    <a:lnTo>
                      <a:pt x="18" y="3"/>
                    </a:lnTo>
                    <a:lnTo>
                      <a:pt x="27" y="9"/>
                    </a:lnTo>
                    <a:lnTo>
                      <a:pt x="33" y="14"/>
                    </a:lnTo>
                    <a:lnTo>
                      <a:pt x="40" y="22"/>
                    </a:lnTo>
                    <a:lnTo>
                      <a:pt x="44" y="29"/>
                    </a:lnTo>
                    <a:lnTo>
                      <a:pt x="47" y="38"/>
                    </a:lnTo>
                    <a:lnTo>
                      <a:pt x="47" y="47"/>
                    </a:lnTo>
                    <a:lnTo>
                      <a:pt x="35" y="49"/>
                    </a:lnTo>
                    <a:lnTo>
                      <a:pt x="35" y="42"/>
                    </a:lnTo>
                    <a:lnTo>
                      <a:pt x="33" y="35"/>
                    </a:lnTo>
                    <a:lnTo>
                      <a:pt x="29" y="29"/>
                    </a:lnTo>
                    <a:lnTo>
                      <a:pt x="25" y="24"/>
                    </a:lnTo>
                    <a:lnTo>
                      <a:pt x="20" y="18"/>
                    </a:lnTo>
                    <a:lnTo>
                      <a:pt x="15" y="16"/>
                    </a:lnTo>
                    <a:lnTo>
                      <a:pt x="7" y="13"/>
                    </a:ln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04" name="Freeform 161"/>
              <p:cNvSpPr>
                <a:spLocks/>
              </p:cNvSpPr>
              <p:nvPr/>
            </p:nvSpPr>
            <p:spPr bwMode="auto">
              <a:xfrm>
                <a:off x="4570" y="2703"/>
                <a:ext cx="1" cy="13"/>
              </a:xfrm>
              <a:custGeom>
                <a:avLst/>
                <a:gdLst>
                  <a:gd name="T0" fmla="*/ 0 w 1"/>
                  <a:gd name="T1" fmla="*/ 0 h 13"/>
                  <a:gd name="T2" fmla="*/ 0 w 1"/>
                  <a:gd name="T3" fmla="*/ 13 h 13"/>
                  <a:gd name="T4" fmla="*/ 0 w 1"/>
                  <a:gd name="T5" fmla="*/ 0 h 13"/>
                  <a:gd name="T6" fmla="*/ 0 60000 65536"/>
                  <a:gd name="T7" fmla="*/ 0 60000 65536"/>
                  <a:gd name="T8" fmla="*/ 0 60000 65536"/>
                </a:gdLst>
                <a:ahLst/>
                <a:cxnLst>
                  <a:cxn ang="T6">
                    <a:pos x="T0" y="T1"/>
                  </a:cxn>
                  <a:cxn ang="T7">
                    <a:pos x="T2" y="T3"/>
                  </a:cxn>
                  <a:cxn ang="T8">
                    <a:pos x="T4" y="T5"/>
                  </a:cxn>
                </a:cxnLst>
                <a:rect l="0" t="0" r="r" b="b"/>
                <a:pathLst>
                  <a:path w="1" h="13">
                    <a:moveTo>
                      <a:pt x="0" y="0"/>
                    </a:move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05" name="Freeform 162"/>
              <p:cNvSpPr>
                <a:spLocks/>
              </p:cNvSpPr>
              <p:nvPr/>
            </p:nvSpPr>
            <p:spPr bwMode="auto">
              <a:xfrm>
                <a:off x="4588" y="2750"/>
                <a:ext cx="29" cy="41"/>
              </a:xfrm>
              <a:custGeom>
                <a:avLst/>
                <a:gdLst>
                  <a:gd name="T0" fmla="*/ 29 w 29"/>
                  <a:gd name="T1" fmla="*/ 2 h 41"/>
                  <a:gd name="T2" fmla="*/ 28 w 29"/>
                  <a:gd name="T3" fmla="*/ 13 h 41"/>
                  <a:gd name="T4" fmla="*/ 26 w 29"/>
                  <a:gd name="T5" fmla="*/ 19 h 41"/>
                  <a:gd name="T6" fmla="*/ 22 w 29"/>
                  <a:gd name="T7" fmla="*/ 24 h 41"/>
                  <a:gd name="T8" fmla="*/ 18 w 29"/>
                  <a:gd name="T9" fmla="*/ 30 h 41"/>
                  <a:gd name="T10" fmla="*/ 15 w 29"/>
                  <a:gd name="T11" fmla="*/ 35 h 41"/>
                  <a:gd name="T12" fmla="*/ 11 w 29"/>
                  <a:gd name="T13" fmla="*/ 39 h 41"/>
                  <a:gd name="T14" fmla="*/ 7 w 29"/>
                  <a:gd name="T15" fmla="*/ 41 h 41"/>
                  <a:gd name="T16" fmla="*/ 0 w 29"/>
                  <a:gd name="T17" fmla="*/ 31 h 41"/>
                  <a:gd name="T18" fmla="*/ 4 w 29"/>
                  <a:gd name="T19" fmla="*/ 30 h 41"/>
                  <a:gd name="T20" fmla="*/ 7 w 29"/>
                  <a:gd name="T21" fmla="*/ 26 h 41"/>
                  <a:gd name="T22" fmla="*/ 9 w 29"/>
                  <a:gd name="T23" fmla="*/ 22 h 41"/>
                  <a:gd name="T24" fmla="*/ 13 w 29"/>
                  <a:gd name="T25" fmla="*/ 19 h 41"/>
                  <a:gd name="T26" fmla="*/ 15 w 29"/>
                  <a:gd name="T27" fmla="*/ 15 h 41"/>
                  <a:gd name="T28" fmla="*/ 17 w 29"/>
                  <a:gd name="T29" fmla="*/ 11 h 41"/>
                  <a:gd name="T30" fmla="*/ 17 w 29"/>
                  <a:gd name="T31" fmla="*/ 0 h 41"/>
                  <a:gd name="T32" fmla="*/ 29 w 29"/>
                  <a:gd name="T33" fmla="*/ 2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41">
                    <a:moveTo>
                      <a:pt x="29" y="2"/>
                    </a:moveTo>
                    <a:lnTo>
                      <a:pt x="28" y="13"/>
                    </a:lnTo>
                    <a:lnTo>
                      <a:pt x="26" y="19"/>
                    </a:lnTo>
                    <a:lnTo>
                      <a:pt x="22" y="24"/>
                    </a:lnTo>
                    <a:lnTo>
                      <a:pt x="18" y="30"/>
                    </a:lnTo>
                    <a:lnTo>
                      <a:pt x="15" y="35"/>
                    </a:lnTo>
                    <a:lnTo>
                      <a:pt x="11" y="39"/>
                    </a:lnTo>
                    <a:lnTo>
                      <a:pt x="7" y="41"/>
                    </a:lnTo>
                    <a:lnTo>
                      <a:pt x="0" y="31"/>
                    </a:lnTo>
                    <a:lnTo>
                      <a:pt x="4" y="30"/>
                    </a:lnTo>
                    <a:lnTo>
                      <a:pt x="7" y="26"/>
                    </a:lnTo>
                    <a:lnTo>
                      <a:pt x="9" y="22"/>
                    </a:lnTo>
                    <a:lnTo>
                      <a:pt x="13" y="19"/>
                    </a:lnTo>
                    <a:lnTo>
                      <a:pt x="15" y="15"/>
                    </a:lnTo>
                    <a:lnTo>
                      <a:pt x="17" y="11"/>
                    </a:lnTo>
                    <a:lnTo>
                      <a:pt x="17" y="0"/>
                    </a:lnTo>
                    <a:lnTo>
                      <a:pt x="29" y="2"/>
                    </a:lnTo>
                    <a:close/>
                  </a:path>
                </a:pathLst>
              </a:custGeom>
              <a:solidFill>
                <a:srgbClr val="000000"/>
              </a:solidFill>
              <a:ln w="9525">
                <a:solidFill>
                  <a:srgbClr val="008000"/>
                </a:solidFill>
                <a:round/>
                <a:headEnd/>
                <a:tailEnd/>
              </a:ln>
            </p:spPr>
            <p:txBody>
              <a:bodyPr/>
              <a:lstStyle/>
              <a:p>
                <a:endParaRPr lang="es-MX"/>
              </a:p>
            </p:txBody>
          </p:sp>
          <p:sp>
            <p:nvSpPr>
              <p:cNvPr id="19706" name="Freeform 163"/>
              <p:cNvSpPr>
                <a:spLocks/>
              </p:cNvSpPr>
              <p:nvPr/>
            </p:nvSpPr>
            <p:spPr bwMode="auto">
              <a:xfrm>
                <a:off x="4605" y="2750"/>
                <a:ext cx="12" cy="2"/>
              </a:xfrm>
              <a:custGeom>
                <a:avLst/>
                <a:gdLst>
                  <a:gd name="T0" fmla="*/ 12 w 12"/>
                  <a:gd name="T1" fmla="*/ 0 h 2"/>
                  <a:gd name="T2" fmla="*/ 12 w 12"/>
                  <a:gd name="T3" fmla="*/ 2 h 2"/>
                  <a:gd name="T4" fmla="*/ 0 w 12"/>
                  <a:gd name="T5" fmla="*/ 0 h 2"/>
                  <a:gd name="T6" fmla="*/ 0 w 12"/>
                  <a:gd name="T7" fmla="*/ 2 h 2"/>
                  <a:gd name="T8" fmla="*/ 12 w 1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0"/>
                    </a:moveTo>
                    <a:lnTo>
                      <a:pt x="12" y="2"/>
                    </a:lnTo>
                    <a:lnTo>
                      <a:pt x="0" y="0"/>
                    </a:lnTo>
                    <a:lnTo>
                      <a:pt x="0" y="2"/>
                    </a:lnTo>
                    <a:lnTo>
                      <a:pt x="12" y="0"/>
                    </a:lnTo>
                    <a:close/>
                  </a:path>
                </a:pathLst>
              </a:custGeom>
              <a:solidFill>
                <a:srgbClr val="000000"/>
              </a:solidFill>
              <a:ln w="9525">
                <a:solidFill>
                  <a:srgbClr val="008000"/>
                </a:solidFill>
                <a:round/>
                <a:headEnd/>
                <a:tailEnd/>
              </a:ln>
            </p:spPr>
            <p:txBody>
              <a:bodyPr/>
              <a:lstStyle/>
              <a:p>
                <a:endParaRPr lang="es-MX"/>
              </a:p>
            </p:txBody>
          </p:sp>
          <p:sp>
            <p:nvSpPr>
              <p:cNvPr id="19707" name="Freeform 164"/>
              <p:cNvSpPr>
                <a:spLocks/>
              </p:cNvSpPr>
              <p:nvPr/>
            </p:nvSpPr>
            <p:spPr bwMode="auto">
              <a:xfrm>
                <a:off x="4564" y="2750"/>
                <a:ext cx="31" cy="41"/>
              </a:xfrm>
              <a:custGeom>
                <a:avLst/>
                <a:gdLst>
                  <a:gd name="T0" fmla="*/ 22 w 31"/>
                  <a:gd name="T1" fmla="*/ 41 h 41"/>
                  <a:gd name="T2" fmla="*/ 15 w 31"/>
                  <a:gd name="T3" fmla="*/ 35 h 41"/>
                  <a:gd name="T4" fmla="*/ 10 w 31"/>
                  <a:gd name="T5" fmla="*/ 30 h 41"/>
                  <a:gd name="T6" fmla="*/ 8 w 31"/>
                  <a:gd name="T7" fmla="*/ 26 h 41"/>
                  <a:gd name="T8" fmla="*/ 4 w 31"/>
                  <a:gd name="T9" fmla="*/ 20 h 41"/>
                  <a:gd name="T10" fmla="*/ 2 w 31"/>
                  <a:gd name="T11" fmla="*/ 13 h 41"/>
                  <a:gd name="T12" fmla="*/ 0 w 31"/>
                  <a:gd name="T13" fmla="*/ 8 h 41"/>
                  <a:gd name="T14" fmla="*/ 0 w 31"/>
                  <a:gd name="T15" fmla="*/ 2 h 41"/>
                  <a:gd name="T16" fmla="*/ 11 w 31"/>
                  <a:gd name="T17" fmla="*/ 0 h 41"/>
                  <a:gd name="T18" fmla="*/ 13 w 31"/>
                  <a:gd name="T19" fmla="*/ 6 h 41"/>
                  <a:gd name="T20" fmla="*/ 13 w 31"/>
                  <a:gd name="T21" fmla="*/ 9 h 41"/>
                  <a:gd name="T22" fmla="*/ 15 w 31"/>
                  <a:gd name="T23" fmla="*/ 15 h 41"/>
                  <a:gd name="T24" fmla="*/ 17 w 31"/>
                  <a:gd name="T25" fmla="*/ 19 h 41"/>
                  <a:gd name="T26" fmla="*/ 21 w 31"/>
                  <a:gd name="T27" fmla="*/ 22 h 41"/>
                  <a:gd name="T28" fmla="*/ 22 w 31"/>
                  <a:gd name="T29" fmla="*/ 26 h 41"/>
                  <a:gd name="T30" fmla="*/ 31 w 31"/>
                  <a:gd name="T31" fmla="*/ 31 h 41"/>
                  <a:gd name="T32" fmla="*/ 22 w 31"/>
                  <a:gd name="T33" fmla="*/ 41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1">
                    <a:moveTo>
                      <a:pt x="22" y="41"/>
                    </a:moveTo>
                    <a:lnTo>
                      <a:pt x="15" y="35"/>
                    </a:lnTo>
                    <a:lnTo>
                      <a:pt x="10" y="30"/>
                    </a:lnTo>
                    <a:lnTo>
                      <a:pt x="8" y="26"/>
                    </a:lnTo>
                    <a:lnTo>
                      <a:pt x="4" y="20"/>
                    </a:lnTo>
                    <a:lnTo>
                      <a:pt x="2" y="13"/>
                    </a:lnTo>
                    <a:lnTo>
                      <a:pt x="0" y="8"/>
                    </a:lnTo>
                    <a:lnTo>
                      <a:pt x="0" y="2"/>
                    </a:lnTo>
                    <a:lnTo>
                      <a:pt x="11" y="0"/>
                    </a:lnTo>
                    <a:lnTo>
                      <a:pt x="13" y="6"/>
                    </a:lnTo>
                    <a:lnTo>
                      <a:pt x="13" y="9"/>
                    </a:lnTo>
                    <a:lnTo>
                      <a:pt x="15" y="15"/>
                    </a:lnTo>
                    <a:lnTo>
                      <a:pt x="17" y="19"/>
                    </a:lnTo>
                    <a:lnTo>
                      <a:pt x="21" y="22"/>
                    </a:lnTo>
                    <a:lnTo>
                      <a:pt x="22" y="26"/>
                    </a:lnTo>
                    <a:lnTo>
                      <a:pt x="31" y="31"/>
                    </a:lnTo>
                    <a:lnTo>
                      <a:pt x="22" y="41"/>
                    </a:lnTo>
                    <a:close/>
                  </a:path>
                </a:pathLst>
              </a:custGeom>
              <a:solidFill>
                <a:srgbClr val="000000"/>
              </a:solidFill>
              <a:ln w="9525">
                <a:solidFill>
                  <a:srgbClr val="008000"/>
                </a:solidFill>
                <a:round/>
                <a:headEnd/>
                <a:tailEnd/>
              </a:ln>
            </p:spPr>
            <p:txBody>
              <a:bodyPr/>
              <a:lstStyle/>
              <a:p>
                <a:endParaRPr lang="es-MX"/>
              </a:p>
            </p:txBody>
          </p:sp>
          <p:sp>
            <p:nvSpPr>
              <p:cNvPr id="19708" name="Freeform 165"/>
              <p:cNvSpPr>
                <a:spLocks/>
              </p:cNvSpPr>
              <p:nvPr/>
            </p:nvSpPr>
            <p:spPr bwMode="auto">
              <a:xfrm>
                <a:off x="4586" y="2781"/>
                <a:ext cx="9" cy="13"/>
              </a:xfrm>
              <a:custGeom>
                <a:avLst/>
                <a:gdLst>
                  <a:gd name="T0" fmla="*/ 9 w 9"/>
                  <a:gd name="T1" fmla="*/ 10 h 13"/>
                  <a:gd name="T2" fmla="*/ 4 w 9"/>
                  <a:gd name="T3" fmla="*/ 13 h 13"/>
                  <a:gd name="T4" fmla="*/ 0 w 9"/>
                  <a:gd name="T5" fmla="*/ 10 h 13"/>
                  <a:gd name="T6" fmla="*/ 9 w 9"/>
                  <a:gd name="T7" fmla="*/ 0 h 13"/>
                  <a:gd name="T8" fmla="*/ 2 w 9"/>
                  <a:gd name="T9" fmla="*/ 0 h 13"/>
                  <a:gd name="T10" fmla="*/ 9 w 9"/>
                  <a:gd name="T11" fmla="*/ 1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9" y="10"/>
                    </a:moveTo>
                    <a:lnTo>
                      <a:pt x="4" y="13"/>
                    </a:lnTo>
                    <a:lnTo>
                      <a:pt x="0" y="10"/>
                    </a:lnTo>
                    <a:lnTo>
                      <a:pt x="9" y="0"/>
                    </a:lnTo>
                    <a:lnTo>
                      <a:pt x="2" y="0"/>
                    </a:lnTo>
                    <a:lnTo>
                      <a:pt x="9" y="10"/>
                    </a:lnTo>
                    <a:close/>
                  </a:path>
                </a:pathLst>
              </a:custGeom>
              <a:solidFill>
                <a:srgbClr val="000000"/>
              </a:solidFill>
              <a:ln w="9525">
                <a:solidFill>
                  <a:srgbClr val="008000"/>
                </a:solidFill>
                <a:round/>
                <a:headEnd/>
                <a:tailEnd/>
              </a:ln>
            </p:spPr>
            <p:txBody>
              <a:bodyPr/>
              <a:lstStyle/>
              <a:p>
                <a:endParaRPr lang="es-MX"/>
              </a:p>
            </p:txBody>
          </p:sp>
          <p:sp>
            <p:nvSpPr>
              <p:cNvPr id="19709" name="Freeform 166"/>
              <p:cNvSpPr>
                <a:spLocks/>
              </p:cNvSpPr>
              <p:nvPr/>
            </p:nvSpPr>
            <p:spPr bwMode="auto">
              <a:xfrm>
                <a:off x="4564" y="2703"/>
                <a:ext cx="48" cy="49"/>
              </a:xfrm>
              <a:custGeom>
                <a:avLst/>
                <a:gdLst>
                  <a:gd name="T0" fmla="*/ 0 w 48"/>
                  <a:gd name="T1" fmla="*/ 47 h 49"/>
                  <a:gd name="T2" fmla="*/ 0 w 48"/>
                  <a:gd name="T3" fmla="*/ 38 h 49"/>
                  <a:gd name="T4" fmla="*/ 4 w 48"/>
                  <a:gd name="T5" fmla="*/ 29 h 49"/>
                  <a:gd name="T6" fmla="*/ 8 w 48"/>
                  <a:gd name="T7" fmla="*/ 22 h 49"/>
                  <a:gd name="T8" fmla="*/ 13 w 48"/>
                  <a:gd name="T9" fmla="*/ 14 h 49"/>
                  <a:gd name="T10" fmla="*/ 21 w 48"/>
                  <a:gd name="T11" fmla="*/ 9 h 49"/>
                  <a:gd name="T12" fmla="*/ 30 w 48"/>
                  <a:gd name="T13" fmla="*/ 3 h 49"/>
                  <a:gd name="T14" fmla="*/ 37 w 48"/>
                  <a:gd name="T15" fmla="*/ 2 h 49"/>
                  <a:gd name="T16" fmla="*/ 46 w 48"/>
                  <a:gd name="T17" fmla="*/ 0 h 49"/>
                  <a:gd name="T18" fmla="*/ 48 w 48"/>
                  <a:gd name="T19" fmla="*/ 13 h 49"/>
                  <a:gd name="T20" fmla="*/ 41 w 48"/>
                  <a:gd name="T21" fmla="*/ 13 h 49"/>
                  <a:gd name="T22" fmla="*/ 33 w 48"/>
                  <a:gd name="T23" fmla="*/ 16 h 49"/>
                  <a:gd name="T24" fmla="*/ 28 w 48"/>
                  <a:gd name="T25" fmla="*/ 18 h 49"/>
                  <a:gd name="T26" fmla="*/ 22 w 48"/>
                  <a:gd name="T27" fmla="*/ 24 h 49"/>
                  <a:gd name="T28" fmla="*/ 17 w 48"/>
                  <a:gd name="T29" fmla="*/ 29 h 49"/>
                  <a:gd name="T30" fmla="*/ 15 w 48"/>
                  <a:gd name="T31" fmla="*/ 35 h 49"/>
                  <a:gd name="T32" fmla="*/ 13 w 48"/>
                  <a:gd name="T33" fmla="*/ 42 h 49"/>
                  <a:gd name="T34" fmla="*/ 11 w 48"/>
                  <a:gd name="T35" fmla="*/ 49 h 49"/>
                  <a:gd name="T36" fmla="*/ 0 w 48"/>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0" y="47"/>
                    </a:moveTo>
                    <a:lnTo>
                      <a:pt x="0" y="38"/>
                    </a:lnTo>
                    <a:lnTo>
                      <a:pt x="4" y="29"/>
                    </a:lnTo>
                    <a:lnTo>
                      <a:pt x="8" y="22"/>
                    </a:lnTo>
                    <a:lnTo>
                      <a:pt x="13" y="14"/>
                    </a:lnTo>
                    <a:lnTo>
                      <a:pt x="21" y="9"/>
                    </a:lnTo>
                    <a:lnTo>
                      <a:pt x="30" y="3"/>
                    </a:lnTo>
                    <a:lnTo>
                      <a:pt x="37" y="2"/>
                    </a:lnTo>
                    <a:lnTo>
                      <a:pt x="46" y="0"/>
                    </a:lnTo>
                    <a:lnTo>
                      <a:pt x="48" y="13"/>
                    </a:lnTo>
                    <a:lnTo>
                      <a:pt x="41" y="13"/>
                    </a:lnTo>
                    <a:lnTo>
                      <a:pt x="33" y="16"/>
                    </a:lnTo>
                    <a:lnTo>
                      <a:pt x="28" y="18"/>
                    </a:lnTo>
                    <a:lnTo>
                      <a:pt x="22" y="24"/>
                    </a:lnTo>
                    <a:lnTo>
                      <a:pt x="17" y="29"/>
                    </a:lnTo>
                    <a:lnTo>
                      <a:pt x="15" y="35"/>
                    </a:lnTo>
                    <a:lnTo>
                      <a:pt x="13" y="42"/>
                    </a:lnTo>
                    <a:lnTo>
                      <a:pt x="11" y="49"/>
                    </a:lnTo>
                    <a:lnTo>
                      <a:pt x="0" y="47"/>
                    </a:lnTo>
                    <a:close/>
                  </a:path>
                </a:pathLst>
              </a:custGeom>
              <a:solidFill>
                <a:srgbClr val="000000"/>
              </a:solidFill>
              <a:ln w="9525">
                <a:solidFill>
                  <a:srgbClr val="008000"/>
                </a:solidFill>
                <a:round/>
                <a:headEnd/>
                <a:tailEnd/>
              </a:ln>
            </p:spPr>
            <p:txBody>
              <a:bodyPr/>
              <a:lstStyle/>
              <a:p>
                <a:endParaRPr lang="es-MX"/>
              </a:p>
            </p:txBody>
          </p:sp>
          <p:sp>
            <p:nvSpPr>
              <p:cNvPr id="19710" name="Freeform 167"/>
              <p:cNvSpPr>
                <a:spLocks/>
              </p:cNvSpPr>
              <p:nvPr/>
            </p:nvSpPr>
            <p:spPr bwMode="auto">
              <a:xfrm>
                <a:off x="4564" y="2750"/>
                <a:ext cx="11" cy="2"/>
              </a:xfrm>
              <a:custGeom>
                <a:avLst/>
                <a:gdLst>
                  <a:gd name="T0" fmla="*/ 0 w 11"/>
                  <a:gd name="T1" fmla="*/ 2 h 2"/>
                  <a:gd name="T2" fmla="*/ 0 w 11"/>
                  <a:gd name="T3" fmla="*/ 0 h 2"/>
                  <a:gd name="T4" fmla="*/ 11 w 11"/>
                  <a:gd name="T5" fmla="*/ 2 h 2"/>
                  <a:gd name="T6" fmla="*/ 11 w 11"/>
                  <a:gd name="T7" fmla="*/ 0 h 2"/>
                  <a:gd name="T8" fmla="*/ 0 w 11"/>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0" y="2"/>
                    </a:moveTo>
                    <a:lnTo>
                      <a:pt x="0" y="0"/>
                    </a:lnTo>
                    <a:lnTo>
                      <a:pt x="11" y="2"/>
                    </a:lnTo>
                    <a:lnTo>
                      <a:pt x="11" y="0"/>
                    </a:lnTo>
                    <a:lnTo>
                      <a:pt x="0" y="2"/>
                    </a:lnTo>
                    <a:close/>
                  </a:path>
                </a:pathLst>
              </a:custGeom>
              <a:solidFill>
                <a:srgbClr val="000000"/>
              </a:solidFill>
              <a:ln w="9525">
                <a:solidFill>
                  <a:srgbClr val="008000"/>
                </a:solidFill>
                <a:round/>
                <a:headEnd/>
                <a:tailEnd/>
              </a:ln>
            </p:spPr>
            <p:txBody>
              <a:bodyPr/>
              <a:lstStyle/>
              <a:p>
                <a:endParaRPr lang="es-MX"/>
              </a:p>
            </p:txBody>
          </p:sp>
          <p:sp>
            <p:nvSpPr>
              <p:cNvPr id="19711" name="Freeform 168"/>
              <p:cNvSpPr>
                <a:spLocks/>
              </p:cNvSpPr>
              <p:nvPr/>
            </p:nvSpPr>
            <p:spPr bwMode="auto">
              <a:xfrm>
                <a:off x="4610" y="2703"/>
                <a:ext cx="49" cy="49"/>
              </a:xfrm>
              <a:custGeom>
                <a:avLst/>
                <a:gdLst>
                  <a:gd name="T0" fmla="*/ 2 w 49"/>
                  <a:gd name="T1" fmla="*/ 0 h 49"/>
                  <a:gd name="T2" fmla="*/ 11 w 49"/>
                  <a:gd name="T3" fmla="*/ 2 h 49"/>
                  <a:gd name="T4" fmla="*/ 20 w 49"/>
                  <a:gd name="T5" fmla="*/ 3 h 49"/>
                  <a:gd name="T6" fmla="*/ 27 w 49"/>
                  <a:gd name="T7" fmla="*/ 9 h 49"/>
                  <a:gd name="T8" fmla="*/ 35 w 49"/>
                  <a:gd name="T9" fmla="*/ 14 h 49"/>
                  <a:gd name="T10" fmla="*/ 40 w 49"/>
                  <a:gd name="T11" fmla="*/ 22 h 49"/>
                  <a:gd name="T12" fmla="*/ 46 w 49"/>
                  <a:gd name="T13" fmla="*/ 29 h 49"/>
                  <a:gd name="T14" fmla="*/ 48 w 49"/>
                  <a:gd name="T15" fmla="*/ 38 h 49"/>
                  <a:gd name="T16" fmla="*/ 49 w 49"/>
                  <a:gd name="T17" fmla="*/ 47 h 49"/>
                  <a:gd name="T18" fmla="*/ 37 w 49"/>
                  <a:gd name="T19" fmla="*/ 49 h 49"/>
                  <a:gd name="T20" fmla="*/ 37 w 49"/>
                  <a:gd name="T21" fmla="*/ 42 h 49"/>
                  <a:gd name="T22" fmla="*/ 33 w 49"/>
                  <a:gd name="T23" fmla="*/ 35 h 49"/>
                  <a:gd name="T24" fmla="*/ 31 w 49"/>
                  <a:gd name="T25" fmla="*/ 29 h 49"/>
                  <a:gd name="T26" fmla="*/ 26 w 49"/>
                  <a:gd name="T27" fmla="*/ 24 h 49"/>
                  <a:gd name="T28" fmla="*/ 20 w 49"/>
                  <a:gd name="T29" fmla="*/ 18 h 49"/>
                  <a:gd name="T30" fmla="*/ 15 w 49"/>
                  <a:gd name="T31" fmla="*/ 16 h 49"/>
                  <a:gd name="T32" fmla="*/ 9 w 49"/>
                  <a:gd name="T33" fmla="*/ 13 h 49"/>
                  <a:gd name="T34" fmla="*/ 0 w 49"/>
                  <a:gd name="T35" fmla="*/ 13 h 49"/>
                  <a:gd name="T36" fmla="*/ 2 w 49"/>
                  <a:gd name="T37" fmla="*/ 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9">
                    <a:moveTo>
                      <a:pt x="2" y="0"/>
                    </a:moveTo>
                    <a:lnTo>
                      <a:pt x="11" y="2"/>
                    </a:lnTo>
                    <a:lnTo>
                      <a:pt x="20" y="3"/>
                    </a:lnTo>
                    <a:lnTo>
                      <a:pt x="27" y="9"/>
                    </a:lnTo>
                    <a:lnTo>
                      <a:pt x="35" y="14"/>
                    </a:lnTo>
                    <a:lnTo>
                      <a:pt x="40" y="22"/>
                    </a:lnTo>
                    <a:lnTo>
                      <a:pt x="46" y="29"/>
                    </a:lnTo>
                    <a:lnTo>
                      <a:pt x="48" y="38"/>
                    </a:lnTo>
                    <a:lnTo>
                      <a:pt x="49" y="47"/>
                    </a:lnTo>
                    <a:lnTo>
                      <a:pt x="37" y="49"/>
                    </a:lnTo>
                    <a:lnTo>
                      <a:pt x="37" y="42"/>
                    </a:lnTo>
                    <a:lnTo>
                      <a:pt x="33" y="35"/>
                    </a:lnTo>
                    <a:lnTo>
                      <a:pt x="31" y="29"/>
                    </a:lnTo>
                    <a:lnTo>
                      <a:pt x="26" y="24"/>
                    </a:lnTo>
                    <a:lnTo>
                      <a:pt x="20" y="18"/>
                    </a:lnTo>
                    <a:lnTo>
                      <a:pt x="15" y="16"/>
                    </a:lnTo>
                    <a:lnTo>
                      <a:pt x="9" y="13"/>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12" name="Freeform 169"/>
              <p:cNvSpPr>
                <a:spLocks/>
              </p:cNvSpPr>
              <p:nvPr/>
            </p:nvSpPr>
            <p:spPr bwMode="auto">
              <a:xfrm>
                <a:off x="4610" y="2703"/>
                <a:ext cx="2" cy="13"/>
              </a:xfrm>
              <a:custGeom>
                <a:avLst/>
                <a:gdLst>
                  <a:gd name="T0" fmla="*/ 0 w 2"/>
                  <a:gd name="T1" fmla="*/ 0 h 13"/>
                  <a:gd name="T2" fmla="*/ 2 w 2"/>
                  <a:gd name="T3" fmla="*/ 0 h 13"/>
                  <a:gd name="T4" fmla="*/ 0 w 2"/>
                  <a:gd name="T5" fmla="*/ 13 h 13"/>
                  <a:gd name="T6" fmla="*/ 2 w 2"/>
                  <a:gd name="T7" fmla="*/ 13 h 13"/>
                  <a:gd name="T8" fmla="*/ 0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0" y="0"/>
                    </a:moveTo>
                    <a:lnTo>
                      <a:pt x="2" y="0"/>
                    </a:ln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13" name="Freeform 170"/>
              <p:cNvSpPr>
                <a:spLocks/>
              </p:cNvSpPr>
              <p:nvPr/>
            </p:nvSpPr>
            <p:spPr bwMode="auto">
              <a:xfrm>
                <a:off x="4628" y="2750"/>
                <a:ext cx="31" cy="41"/>
              </a:xfrm>
              <a:custGeom>
                <a:avLst/>
                <a:gdLst>
                  <a:gd name="T0" fmla="*/ 31 w 31"/>
                  <a:gd name="T1" fmla="*/ 2 h 41"/>
                  <a:gd name="T2" fmla="*/ 30 w 31"/>
                  <a:gd name="T3" fmla="*/ 13 h 41"/>
                  <a:gd name="T4" fmla="*/ 28 w 31"/>
                  <a:gd name="T5" fmla="*/ 19 h 41"/>
                  <a:gd name="T6" fmla="*/ 24 w 31"/>
                  <a:gd name="T7" fmla="*/ 24 h 41"/>
                  <a:gd name="T8" fmla="*/ 20 w 31"/>
                  <a:gd name="T9" fmla="*/ 30 h 41"/>
                  <a:gd name="T10" fmla="*/ 17 w 31"/>
                  <a:gd name="T11" fmla="*/ 35 h 41"/>
                  <a:gd name="T12" fmla="*/ 13 w 31"/>
                  <a:gd name="T13" fmla="*/ 39 h 41"/>
                  <a:gd name="T14" fmla="*/ 8 w 31"/>
                  <a:gd name="T15" fmla="*/ 41 h 41"/>
                  <a:gd name="T16" fmla="*/ 0 w 31"/>
                  <a:gd name="T17" fmla="*/ 31 h 41"/>
                  <a:gd name="T18" fmla="*/ 4 w 31"/>
                  <a:gd name="T19" fmla="*/ 30 h 41"/>
                  <a:gd name="T20" fmla="*/ 8 w 31"/>
                  <a:gd name="T21" fmla="*/ 26 h 41"/>
                  <a:gd name="T22" fmla="*/ 11 w 31"/>
                  <a:gd name="T23" fmla="*/ 22 h 41"/>
                  <a:gd name="T24" fmla="*/ 13 w 31"/>
                  <a:gd name="T25" fmla="*/ 19 h 41"/>
                  <a:gd name="T26" fmla="*/ 15 w 31"/>
                  <a:gd name="T27" fmla="*/ 15 h 41"/>
                  <a:gd name="T28" fmla="*/ 17 w 31"/>
                  <a:gd name="T29" fmla="*/ 11 h 41"/>
                  <a:gd name="T30" fmla="*/ 19 w 31"/>
                  <a:gd name="T31" fmla="*/ 0 h 41"/>
                  <a:gd name="T32" fmla="*/ 31 w 31"/>
                  <a:gd name="T33" fmla="*/ 2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1">
                    <a:moveTo>
                      <a:pt x="31" y="2"/>
                    </a:moveTo>
                    <a:lnTo>
                      <a:pt x="30" y="13"/>
                    </a:lnTo>
                    <a:lnTo>
                      <a:pt x="28" y="19"/>
                    </a:lnTo>
                    <a:lnTo>
                      <a:pt x="24" y="24"/>
                    </a:lnTo>
                    <a:lnTo>
                      <a:pt x="20" y="30"/>
                    </a:lnTo>
                    <a:lnTo>
                      <a:pt x="17" y="35"/>
                    </a:lnTo>
                    <a:lnTo>
                      <a:pt x="13" y="39"/>
                    </a:lnTo>
                    <a:lnTo>
                      <a:pt x="8" y="41"/>
                    </a:lnTo>
                    <a:lnTo>
                      <a:pt x="0" y="31"/>
                    </a:lnTo>
                    <a:lnTo>
                      <a:pt x="4" y="30"/>
                    </a:lnTo>
                    <a:lnTo>
                      <a:pt x="8" y="26"/>
                    </a:lnTo>
                    <a:lnTo>
                      <a:pt x="11" y="22"/>
                    </a:lnTo>
                    <a:lnTo>
                      <a:pt x="13" y="19"/>
                    </a:lnTo>
                    <a:lnTo>
                      <a:pt x="15" y="15"/>
                    </a:lnTo>
                    <a:lnTo>
                      <a:pt x="17" y="11"/>
                    </a:lnTo>
                    <a:lnTo>
                      <a:pt x="19" y="0"/>
                    </a:lnTo>
                    <a:lnTo>
                      <a:pt x="31" y="2"/>
                    </a:lnTo>
                    <a:close/>
                  </a:path>
                </a:pathLst>
              </a:custGeom>
              <a:solidFill>
                <a:srgbClr val="000000"/>
              </a:solidFill>
              <a:ln w="9525">
                <a:solidFill>
                  <a:srgbClr val="008000"/>
                </a:solidFill>
                <a:round/>
                <a:headEnd/>
                <a:tailEnd/>
              </a:ln>
            </p:spPr>
            <p:txBody>
              <a:bodyPr/>
              <a:lstStyle/>
              <a:p>
                <a:endParaRPr lang="es-MX"/>
              </a:p>
            </p:txBody>
          </p:sp>
          <p:sp>
            <p:nvSpPr>
              <p:cNvPr id="19714" name="Freeform 171"/>
              <p:cNvSpPr>
                <a:spLocks/>
              </p:cNvSpPr>
              <p:nvPr/>
            </p:nvSpPr>
            <p:spPr bwMode="auto">
              <a:xfrm>
                <a:off x="4647" y="2750"/>
                <a:ext cx="12" cy="2"/>
              </a:xfrm>
              <a:custGeom>
                <a:avLst/>
                <a:gdLst>
                  <a:gd name="T0" fmla="*/ 12 w 12"/>
                  <a:gd name="T1" fmla="*/ 0 h 2"/>
                  <a:gd name="T2" fmla="*/ 12 w 12"/>
                  <a:gd name="T3" fmla="*/ 2 h 2"/>
                  <a:gd name="T4" fmla="*/ 0 w 12"/>
                  <a:gd name="T5" fmla="*/ 0 h 2"/>
                  <a:gd name="T6" fmla="*/ 0 w 12"/>
                  <a:gd name="T7" fmla="*/ 2 h 2"/>
                  <a:gd name="T8" fmla="*/ 12 w 1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0"/>
                    </a:moveTo>
                    <a:lnTo>
                      <a:pt x="12" y="2"/>
                    </a:lnTo>
                    <a:lnTo>
                      <a:pt x="0" y="0"/>
                    </a:lnTo>
                    <a:lnTo>
                      <a:pt x="0" y="2"/>
                    </a:lnTo>
                    <a:lnTo>
                      <a:pt x="12" y="0"/>
                    </a:lnTo>
                    <a:close/>
                  </a:path>
                </a:pathLst>
              </a:custGeom>
              <a:solidFill>
                <a:srgbClr val="000000"/>
              </a:solidFill>
              <a:ln w="9525">
                <a:solidFill>
                  <a:srgbClr val="008000"/>
                </a:solidFill>
                <a:round/>
                <a:headEnd/>
                <a:tailEnd/>
              </a:ln>
            </p:spPr>
            <p:txBody>
              <a:bodyPr/>
              <a:lstStyle/>
              <a:p>
                <a:endParaRPr lang="es-MX"/>
              </a:p>
            </p:txBody>
          </p:sp>
          <p:sp>
            <p:nvSpPr>
              <p:cNvPr id="19715" name="Freeform 172"/>
              <p:cNvSpPr>
                <a:spLocks/>
              </p:cNvSpPr>
              <p:nvPr/>
            </p:nvSpPr>
            <p:spPr bwMode="auto">
              <a:xfrm>
                <a:off x="4605" y="2750"/>
                <a:ext cx="31" cy="41"/>
              </a:xfrm>
              <a:custGeom>
                <a:avLst/>
                <a:gdLst>
                  <a:gd name="T0" fmla="*/ 23 w 31"/>
                  <a:gd name="T1" fmla="*/ 41 h 41"/>
                  <a:gd name="T2" fmla="*/ 16 w 31"/>
                  <a:gd name="T3" fmla="*/ 35 h 41"/>
                  <a:gd name="T4" fmla="*/ 11 w 31"/>
                  <a:gd name="T5" fmla="*/ 30 h 41"/>
                  <a:gd name="T6" fmla="*/ 7 w 31"/>
                  <a:gd name="T7" fmla="*/ 26 h 41"/>
                  <a:gd name="T8" fmla="*/ 5 w 31"/>
                  <a:gd name="T9" fmla="*/ 20 h 41"/>
                  <a:gd name="T10" fmla="*/ 1 w 31"/>
                  <a:gd name="T11" fmla="*/ 13 h 41"/>
                  <a:gd name="T12" fmla="*/ 1 w 31"/>
                  <a:gd name="T13" fmla="*/ 8 h 41"/>
                  <a:gd name="T14" fmla="*/ 0 w 31"/>
                  <a:gd name="T15" fmla="*/ 2 h 41"/>
                  <a:gd name="T16" fmla="*/ 12 w 31"/>
                  <a:gd name="T17" fmla="*/ 0 h 41"/>
                  <a:gd name="T18" fmla="*/ 12 w 31"/>
                  <a:gd name="T19" fmla="*/ 6 h 41"/>
                  <a:gd name="T20" fmla="*/ 14 w 31"/>
                  <a:gd name="T21" fmla="*/ 9 h 41"/>
                  <a:gd name="T22" fmla="*/ 16 w 31"/>
                  <a:gd name="T23" fmla="*/ 15 h 41"/>
                  <a:gd name="T24" fmla="*/ 18 w 31"/>
                  <a:gd name="T25" fmla="*/ 19 h 41"/>
                  <a:gd name="T26" fmla="*/ 20 w 31"/>
                  <a:gd name="T27" fmla="*/ 22 h 41"/>
                  <a:gd name="T28" fmla="*/ 23 w 31"/>
                  <a:gd name="T29" fmla="*/ 26 h 41"/>
                  <a:gd name="T30" fmla="*/ 31 w 31"/>
                  <a:gd name="T31" fmla="*/ 31 h 41"/>
                  <a:gd name="T32" fmla="*/ 23 w 31"/>
                  <a:gd name="T33" fmla="*/ 41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1">
                    <a:moveTo>
                      <a:pt x="23" y="41"/>
                    </a:moveTo>
                    <a:lnTo>
                      <a:pt x="16" y="35"/>
                    </a:lnTo>
                    <a:lnTo>
                      <a:pt x="11" y="30"/>
                    </a:lnTo>
                    <a:lnTo>
                      <a:pt x="7" y="26"/>
                    </a:lnTo>
                    <a:lnTo>
                      <a:pt x="5" y="20"/>
                    </a:lnTo>
                    <a:lnTo>
                      <a:pt x="1" y="13"/>
                    </a:lnTo>
                    <a:lnTo>
                      <a:pt x="1" y="8"/>
                    </a:lnTo>
                    <a:lnTo>
                      <a:pt x="0" y="2"/>
                    </a:lnTo>
                    <a:lnTo>
                      <a:pt x="12" y="0"/>
                    </a:lnTo>
                    <a:lnTo>
                      <a:pt x="12" y="6"/>
                    </a:lnTo>
                    <a:lnTo>
                      <a:pt x="14" y="9"/>
                    </a:lnTo>
                    <a:lnTo>
                      <a:pt x="16" y="15"/>
                    </a:lnTo>
                    <a:lnTo>
                      <a:pt x="18" y="19"/>
                    </a:lnTo>
                    <a:lnTo>
                      <a:pt x="20" y="22"/>
                    </a:lnTo>
                    <a:lnTo>
                      <a:pt x="23" y="26"/>
                    </a:lnTo>
                    <a:lnTo>
                      <a:pt x="31" y="31"/>
                    </a:lnTo>
                    <a:lnTo>
                      <a:pt x="23" y="41"/>
                    </a:lnTo>
                    <a:close/>
                  </a:path>
                </a:pathLst>
              </a:custGeom>
              <a:solidFill>
                <a:srgbClr val="000000"/>
              </a:solidFill>
              <a:ln w="9525">
                <a:solidFill>
                  <a:srgbClr val="008000"/>
                </a:solidFill>
                <a:round/>
                <a:headEnd/>
                <a:tailEnd/>
              </a:ln>
            </p:spPr>
            <p:txBody>
              <a:bodyPr/>
              <a:lstStyle/>
              <a:p>
                <a:endParaRPr lang="es-MX"/>
              </a:p>
            </p:txBody>
          </p:sp>
          <p:sp>
            <p:nvSpPr>
              <p:cNvPr id="19716" name="Freeform 173"/>
              <p:cNvSpPr>
                <a:spLocks/>
              </p:cNvSpPr>
              <p:nvPr/>
            </p:nvSpPr>
            <p:spPr bwMode="auto">
              <a:xfrm>
                <a:off x="4628" y="2781"/>
                <a:ext cx="8" cy="13"/>
              </a:xfrm>
              <a:custGeom>
                <a:avLst/>
                <a:gdLst>
                  <a:gd name="T0" fmla="*/ 8 w 8"/>
                  <a:gd name="T1" fmla="*/ 10 h 13"/>
                  <a:gd name="T2" fmla="*/ 4 w 8"/>
                  <a:gd name="T3" fmla="*/ 13 h 13"/>
                  <a:gd name="T4" fmla="*/ 0 w 8"/>
                  <a:gd name="T5" fmla="*/ 10 h 13"/>
                  <a:gd name="T6" fmla="*/ 8 w 8"/>
                  <a:gd name="T7" fmla="*/ 0 h 13"/>
                  <a:gd name="T8" fmla="*/ 0 w 8"/>
                  <a:gd name="T9" fmla="*/ 0 h 13"/>
                  <a:gd name="T10" fmla="*/ 8 w 8"/>
                  <a:gd name="T11" fmla="*/ 1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8" y="10"/>
                    </a:moveTo>
                    <a:lnTo>
                      <a:pt x="4" y="13"/>
                    </a:lnTo>
                    <a:lnTo>
                      <a:pt x="0" y="10"/>
                    </a:lnTo>
                    <a:lnTo>
                      <a:pt x="8" y="0"/>
                    </a:lnTo>
                    <a:lnTo>
                      <a:pt x="0" y="0"/>
                    </a:lnTo>
                    <a:lnTo>
                      <a:pt x="8" y="10"/>
                    </a:lnTo>
                    <a:close/>
                  </a:path>
                </a:pathLst>
              </a:custGeom>
              <a:solidFill>
                <a:srgbClr val="000000"/>
              </a:solidFill>
              <a:ln w="9525">
                <a:solidFill>
                  <a:srgbClr val="008000"/>
                </a:solidFill>
                <a:round/>
                <a:headEnd/>
                <a:tailEnd/>
              </a:ln>
            </p:spPr>
            <p:txBody>
              <a:bodyPr/>
              <a:lstStyle/>
              <a:p>
                <a:endParaRPr lang="es-MX"/>
              </a:p>
            </p:txBody>
          </p:sp>
          <p:sp>
            <p:nvSpPr>
              <p:cNvPr id="19717" name="Freeform 174"/>
              <p:cNvSpPr>
                <a:spLocks/>
              </p:cNvSpPr>
              <p:nvPr/>
            </p:nvSpPr>
            <p:spPr bwMode="auto">
              <a:xfrm>
                <a:off x="4605" y="2703"/>
                <a:ext cx="49" cy="49"/>
              </a:xfrm>
              <a:custGeom>
                <a:avLst/>
                <a:gdLst>
                  <a:gd name="T0" fmla="*/ 0 w 49"/>
                  <a:gd name="T1" fmla="*/ 47 h 49"/>
                  <a:gd name="T2" fmla="*/ 1 w 49"/>
                  <a:gd name="T3" fmla="*/ 38 h 49"/>
                  <a:gd name="T4" fmla="*/ 5 w 49"/>
                  <a:gd name="T5" fmla="*/ 29 h 49"/>
                  <a:gd name="T6" fmla="*/ 9 w 49"/>
                  <a:gd name="T7" fmla="*/ 22 h 49"/>
                  <a:gd name="T8" fmla="*/ 14 w 49"/>
                  <a:gd name="T9" fmla="*/ 14 h 49"/>
                  <a:gd name="T10" fmla="*/ 22 w 49"/>
                  <a:gd name="T11" fmla="*/ 9 h 49"/>
                  <a:gd name="T12" fmla="*/ 29 w 49"/>
                  <a:gd name="T13" fmla="*/ 3 h 49"/>
                  <a:gd name="T14" fmla="*/ 38 w 49"/>
                  <a:gd name="T15" fmla="*/ 2 h 49"/>
                  <a:gd name="T16" fmla="*/ 47 w 49"/>
                  <a:gd name="T17" fmla="*/ 0 h 49"/>
                  <a:gd name="T18" fmla="*/ 49 w 49"/>
                  <a:gd name="T19" fmla="*/ 13 h 49"/>
                  <a:gd name="T20" fmla="*/ 42 w 49"/>
                  <a:gd name="T21" fmla="*/ 13 h 49"/>
                  <a:gd name="T22" fmla="*/ 34 w 49"/>
                  <a:gd name="T23" fmla="*/ 16 h 49"/>
                  <a:gd name="T24" fmla="*/ 29 w 49"/>
                  <a:gd name="T25" fmla="*/ 18 h 49"/>
                  <a:gd name="T26" fmla="*/ 23 w 49"/>
                  <a:gd name="T27" fmla="*/ 24 h 49"/>
                  <a:gd name="T28" fmla="*/ 18 w 49"/>
                  <a:gd name="T29" fmla="*/ 29 h 49"/>
                  <a:gd name="T30" fmla="*/ 16 w 49"/>
                  <a:gd name="T31" fmla="*/ 35 h 49"/>
                  <a:gd name="T32" fmla="*/ 12 w 49"/>
                  <a:gd name="T33" fmla="*/ 42 h 49"/>
                  <a:gd name="T34" fmla="*/ 12 w 49"/>
                  <a:gd name="T35" fmla="*/ 49 h 49"/>
                  <a:gd name="T36" fmla="*/ 0 w 49"/>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9">
                    <a:moveTo>
                      <a:pt x="0" y="47"/>
                    </a:moveTo>
                    <a:lnTo>
                      <a:pt x="1" y="38"/>
                    </a:lnTo>
                    <a:lnTo>
                      <a:pt x="5" y="29"/>
                    </a:lnTo>
                    <a:lnTo>
                      <a:pt x="9" y="22"/>
                    </a:lnTo>
                    <a:lnTo>
                      <a:pt x="14" y="14"/>
                    </a:lnTo>
                    <a:lnTo>
                      <a:pt x="22" y="9"/>
                    </a:lnTo>
                    <a:lnTo>
                      <a:pt x="29" y="3"/>
                    </a:lnTo>
                    <a:lnTo>
                      <a:pt x="38" y="2"/>
                    </a:lnTo>
                    <a:lnTo>
                      <a:pt x="47" y="0"/>
                    </a:lnTo>
                    <a:lnTo>
                      <a:pt x="49" y="13"/>
                    </a:lnTo>
                    <a:lnTo>
                      <a:pt x="42" y="13"/>
                    </a:lnTo>
                    <a:lnTo>
                      <a:pt x="34" y="16"/>
                    </a:lnTo>
                    <a:lnTo>
                      <a:pt x="29" y="18"/>
                    </a:lnTo>
                    <a:lnTo>
                      <a:pt x="23" y="24"/>
                    </a:lnTo>
                    <a:lnTo>
                      <a:pt x="18" y="29"/>
                    </a:lnTo>
                    <a:lnTo>
                      <a:pt x="16" y="35"/>
                    </a:lnTo>
                    <a:lnTo>
                      <a:pt x="12" y="42"/>
                    </a:lnTo>
                    <a:lnTo>
                      <a:pt x="12" y="49"/>
                    </a:lnTo>
                    <a:lnTo>
                      <a:pt x="0" y="47"/>
                    </a:lnTo>
                    <a:close/>
                  </a:path>
                </a:pathLst>
              </a:custGeom>
              <a:solidFill>
                <a:srgbClr val="000000"/>
              </a:solidFill>
              <a:ln w="9525">
                <a:solidFill>
                  <a:srgbClr val="008000"/>
                </a:solidFill>
                <a:round/>
                <a:headEnd/>
                <a:tailEnd/>
              </a:ln>
            </p:spPr>
            <p:txBody>
              <a:bodyPr/>
              <a:lstStyle/>
              <a:p>
                <a:endParaRPr lang="es-MX"/>
              </a:p>
            </p:txBody>
          </p:sp>
          <p:sp>
            <p:nvSpPr>
              <p:cNvPr id="19718" name="Freeform 175"/>
              <p:cNvSpPr>
                <a:spLocks/>
              </p:cNvSpPr>
              <p:nvPr/>
            </p:nvSpPr>
            <p:spPr bwMode="auto">
              <a:xfrm>
                <a:off x="4605" y="2750"/>
                <a:ext cx="12" cy="2"/>
              </a:xfrm>
              <a:custGeom>
                <a:avLst/>
                <a:gdLst>
                  <a:gd name="T0" fmla="*/ 0 w 12"/>
                  <a:gd name="T1" fmla="*/ 2 h 2"/>
                  <a:gd name="T2" fmla="*/ 0 w 12"/>
                  <a:gd name="T3" fmla="*/ 0 h 2"/>
                  <a:gd name="T4" fmla="*/ 12 w 12"/>
                  <a:gd name="T5" fmla="*/ 2 h 2"/>
                  <a:gd name="T6" fmla="*/ 12 w 12"/>
                  <a:gd name="T7" fmla="*/ 0 h 2"/>
                  <a:gd name="T8" fmla="*/ 0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0" y="2"/>
                    </a:moveTo>
                    <a:lnTo>
                      <a:pt x="0" y="0"/>
                    </a:lnTo>
                    <a:lnTo>
                      <a:pt x="12" y="2"/>
                    </a:lnTo>
                    <a:lnTo>
                      <a:pt x="12" y="0"/>
                    </a:lnTo>
                    <a:lnTo>
                      <a:pt x="0" y="2"/>
                    </a:lnTo>
                    <a:close/>
                  </a:path>
                </a:pathLst>
              </a:custGeom>
              <a:solidFill>
                <a:srgbClr val="000000"/>
              </a:solidFill>
              <a:ln w="9525">
                <a:solidFill>
                  <a:srgbClr val="008000"/>
                </a:solidFill>
                <a:round/>
                <a:headEnd/>
                <a:tailEnd/>
              </a:ln>
            </p:spPr>
            <p:txBody>
              <a:bodyPr/>
              <a:lstStyle/>
              <a:p>
                <a:endParaRPr lang="es-MX"/>
              </a:p>
            </p:txBody>
          </p:sp>
          <p:sp>
            <p:nvSpPr>
              <p:cNvPr id="19719" name="Freeform 176"/>
              <p:cNvSpPr>
                <a:spLocks/>
              </p:cNvSpPr>
              <p:nvPr/>
            </p:nvSpPr>
            <p:spPr bwMode="auto">
              <a:xfrm>
                <a:off x="4652" y="2703"/>
                <a:ext cx="48" cy="49"/>
              </a:xfrm>
              <a:custGeom>
                <a:avLst/>
                <a:gdLst>
                  <a:gd name="T0" fmla="*/ 2 w 48"/>
                  <a:gd name="T1" fmla="*/ 0 h 49"/>
                  <a:gd name="T2" fmla="*/ 11 w 48"/>
                  <a:gd name="T3" fmla="*/ 2 h 49"/>
                  <a:gd name="T4" fmla="*/ 18 w 48"/>
                  <a:gd name="T5" fmla="*/ 3 h 49"/>
                  <a:gd name="T6" fmla="*/ 27 w 48"/>
                  <a:gd name="T7" fmla="*/ 9 h 49"/>
                  <a:gd name="T8" fmla="*/ 35 w 48"/>
                  <a:gd name="T9" fmla="*/ 14 h 49"/>
                  <a:gd name="T10" fmla="*/ 40 w 48"/>
                  <a:gd name="T11" fmla="*/ 22 h 49"/>
                  <a:gd name="T12" fmla="*/ 44 w 48"/>
                  <a:gd name="T13" fmla="*/ 29 h 49"/>
                  <a:gd name="T14" fmla="*/ 48 w 48"/>
                  <a:gd name="T15" fmla="*/ 38 h 49"/>
                  <a:gd name="T16" fmla="*/ 48 w 48"/>
                  <a:gd name="T17" fmla="*/ 47 h 49"/>
                  <a:gd name="T18" fmla="*/ 37 w 48"/>
                  <a:gd name="T19" fmla="*/ 49 h 49"/>
                  <a:gd name="T20" fmla="*/ 35 w 48"/>
                  <a:gd name="T21" fmla="*/ 42 h 49"/>
                  <a:gd name="T22" fmla="*/ 33 w 48"/>
                  <a:gd name="T23" fmla="*/ 35 h 49"/>
                  <a:gd name="T24" fmla="*/ 29 w 48"/>
                  <a:gd name="T25" fmla="*/ 29 h 49"/>
                  <a:gd name="T26" fmla="*/ 26 w 48"/>
                  <a:gd name="T27" fmla="*/ 24 h 49"/>
                  <a:gd name="T28" fmla="*/ 20 w 48"/>
                  <a:gd name="T29" fmla="*/ 18 h 49"/>
                  <a:gd name="T30" fmla="*/ 15 w 48"/>
                  <a:gd name="T31" fmla="*/ 16 h 49"/>
                  <a:gd name="T32" fmla="*/ 7 w 48"/>
                  <a:gd name="T33" fmla="*/ 13 h 49"/>
                  <a:gd name="T34" fmla="*/ 0 w 48"/>
                  <a:gd name="T35" fmla="*/ 13 h 49"/>
                  <a:gd name="T36" fmla="*/ 2 w 48"/>
                  <a:gd name="T37" fmla="*/ 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2" y="0"/>
                    </a:moveTo>
                    <a:lnTo>
                      <a:pt x="11" y="2"/>
                    </a:lnTo>
                    <a:lnTo>
                      <a:pt x="18" y="3"/>
                    </a:lnTo>
                    <a:lnTo>
                      <a:pt x="27" y="9"/>
                    </a:lnTo>
                    <a:lnTo>
                      <a:pt x="35" y="14"/>
                    </a:lnTo>
                    <a:lnTo>
                      <a:pt x="40" y="22"/>
                    </a:lnTo>
                    <a:lnTo>
                      <a:pt x="44" y="29"/>
                    </a:lnTo>
                    <a:lnTo>
                      <a:pt x="48" y="38"/>
                    </a:lnTo>
                    <a:lnTo>
                      <a:pt x="48" y="47"/>
                    </a:lnTo>
                    <a:lnTo>
                      <a:pt x="37" y="49"/>
                    </a:lnTo>
                    <a:lnTo>
                      <a:pt x="35" y="42"/>
                    </a:lnTo>
                    <a:lnTo>
                      <a:pt x="33" y="35"/>
                    </a:lnTo>
                    <a:lnTo>
                      <a:pt x="29" y="29"/>
                    </a:lnTo>
                    <a:lnTo>
                      <a:pt x="26" y="24"/>
                    </a:lnTo>
                    <a:lnTo>
                      <a:pt x="20" y="18"/>
                    </a:lnTo>
                    <a:lnTo>
                      <a:pt x="15" y="16"/>
                    </a:lnTo>
                    <a:lnTo>
                      <a:pt x="7" y="13"/>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20" name="Freeform 177"/>
              <p:cNvSpPr>
                <a:spLocks/>
              </p:cNvSpPr>
              <p:nvPr/>
            </p:nvSpPr>
            <p:spPr bwMode="auto">
              <a:xfrm>
                <a:off x="4652" y="2703"/>
                <a:ext cx="2" cy="13"/>
              </a:xfrm>
              <a:custGeom>
                <a:avLst/>
                <a:gdLst>
                  <a:gd name="T0" fmla="*/ 0 w 2"/>
                  <a:gd name="T1" fmla="*/ 0 h 13"/>
                  <a:gd name="T2" fmla="*/ 2 w 2"/>
                  <a:gd name="T3" fmla="*/ 0 h 13"/>
                  <a:gd name="T4" fmla="*/ 0 w 2"/>
                  <a:gd name="T5" fmla="*/ 13 h 13"/>
                  <a:gd name="T6" fmla="*/ 2 w 2"/>
                  <a:gd name="T7" fmla="*/ 13 h 13"/>
                  <a:gd name="T8" fmla="*/ 0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0" y="0"/>
                    </a:moveTo>
                    <a:lnTo>
                      <a:pt x="2" y="0"/>
                    </a:ln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21" name="Freeform 178"/>
              <p:cNvSpPr>
                <a:spLocks/>
              </p:cNvSpPr>
              <p:nvPr/>
            </p:nvSpPr>
            <p:spPr bwMode="auto">
              <a:xfrm>
                <a:off x="4670" y="2750"/>
                <a:ext cx="30" cy="41"/>
              </a:xfrm>
              <a:custGeom>
                <a:avLst/>
                <a:gdLst>
                  <a:gd name="T0" fmla="*/ 30 w 30"/>
                  <a:gd name="T1" fmla="*/ 2 h 41"/>
                  <a:gd name="T2" fmla="*/ 28 w 30"/>
                  <a:gd name="T3" fmla="*/ 13 h 41"/>
                  <a:gd name="T4" fmla="*/ 26 w 30"/>
                  <a:gd name="T5" fmla="*/ 19 h 41"/>
                  <a:gd name="T6" fmla="*/ 24 w 30"/>
                  <a:gd name="T7" fmla="*/ 24 h 41"/>
                  <a:gd name="T8" fmla="*/ 20 w 30"/>
                  <a:gd name="T9" fmla="*/ 30 h 41"/>
                  <a:gd name="T10" fmla="*/ 17 w 30"/>
                  <a:gd name="T11" fmla="*/ 35 h 41"/>
                  <a:gd name="T12" fmla="*/ 11 w 30"/>
                  <a:gd name="T13" fmla="*/ 39 h 41"/>
                  <a:gd name="T14" fmla="*/ 8 w 30"/>
                  <a:gd name="T15" fmla="*/ 41 h 41"/>
                  <a:gd name="T16" fmla="*/ 0 w 30"/>
                  <a:gd name="T17" fmla="*/ 31 h 41"/>
                  <a:gd name="T18" fmla="*/ 4 w 30"/>
                  <a:gd name="T19" fmla="*/ 30 h 41"/>
                  <a:gd name="T20" fmla="*/ 8 w 30"/>
                  <a:gd name="T21" fmla="*/ 26 h 41"/>
                  <a:gd name="T22" fmla="*/ 11 w 30"/>
                  <a:gd name="T23" fmla="*/ 22 h 41"/>
                  <a:gd name="T24" fmla="*/ 13 w 30"/>
                  <a:gd name="T25" fmla="*/ 19 h 41"/>
                  <a:gd name="T26" fmla="*/ 15 w 30"/>
                  <a:gd name="T27" fmla="*/ 15 h 41"/>
                  <a:gd name="T28" fmla="*/ 17 w 30"/>
                  <a:gd name="T29" fmla="*/ 11 h 41"/>
                  <a:gd name="T30" fmla="*/ 19 w 30"/>
                  <a:gd name="T31" fmla="*/ 0 h 41"/>
                  <a:gd name="T32" fmla="*/ 30 w 30"/>
                  <a:gd name="T33" fmla="*/ 2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 h="41">
                    <a:moveTo>
                      <a:pt x="30" y="2"/>
                    </a:moveTo>
                    <a:lnTo>
                      <a:pt x="28" y="13"/>
                    </a:lnTo>
                    <a:lnTo>
                      <a:pt x="26" y="19"/>
                    </a:lnTo>
                    <a:lnTo>
                      <a:pt x="24" y="24"/>
                    </a:lnTo>
                    <a:lnTo>
                      <a:pt x="20" y="30"/>
                    </a:lnTo>
                    <a:lnTo>
                      <a:pt x="17" y="35"/>
                    </a:lnTo>
                    <a:lnTo>
                      <a:pt x="11" y="39"/>
                    </a:lnTo>
                    <a:lnTo>
                      <a:pt x="8" y="41"/>
                    </a:lnTo>
                    <a:lnTo>
                      <a:pt x="0" y="31"/>
                    </a:lnTo>
                    <a:lnTo>
                      <a:pt x="4" y="30"/>
                    </a:lnTo>
                    <a:lnTo>
                      <a:pt x="8" y="26"/>
                    </a:lnTo>
                    <a:lnTo>
                      <a:pt x="11" y="22"/>
                    </a:lnTo>
                    <a:lnTo>
                      <a:pt x="13" y="19"/>
                    </a:lnTo>
                    <a:lnTo>
                      <a:pt x="15" y="15"/>
                    </a:lnTo>
                    <a:lnTo>
                      <a:pt x="17" y="11"/>
                    </a:lnTo>
                    <a:lnTo>
                      <a:pt x="19" y="0"/>
                    </a:lnTo>
                    <a:lnTo>
                      <a:pt x="30" y="2"/>
                    </a:lnTo>
                    <a:close/>
                  </a:path>
                </a:pathLst>
              </a:custGeom>
              <a:solidFill>
                <a:srgbClr val="000000"/>
              </a:solidFill>
              <a:ln w="9525">
                <a:solidFill>
                  <a:srgbClr val="008000"/>
                </a:solidFill>
                <a:round/>
                <a:headEnd/>
                <a:tailEnd/>
              </a:ln>
            </p:spPr>
            <p:txBody>
              <a:bodyPr/>
              <a:lstStyle/>
              <a:p>
                <a:endParaRPr lang="es-MX"/>
              </a:p>
            </p:txBody>
          </p:sp>
          <p:sp>
            <p:nvSpPr>
              <p:cNvPr id="19722" name="Freeform 179"/>
              <p:cNvSpPr>
                <a:spLocks/>
              </p:cNvSpPr>
              <p:nvPr/>
            </p:nvSpPr>
            <p:spPr bwMode="auto">
              <a:xfrm>
                <a:off x="4689" y="2750"/>
                <a:ext cx="11" cy="2"/>
              </a:xfrm>
              <a:custGeom>
                <a:avLst/>
                <a:gdLst>
                  <a:gd name="T0" fmla="*/ 11 w 11"/>
                  <a:gd name="T1" fmla="*/ 0 h 2"/>
                  <a:gd name="T2" fmla="*/ 11 w 11"/>
                  <a:gd name="T3" fmla="*/ 2 h 2"/>
                  <a:gd name="T4" fmla="*/ 0 w 11"/>
                  <a:gd name="T5" fmla="*/ 0 h 2"/>
                  <a:gd name="T6" fmla="*/ 0 w 11"/>
                  <a:gd name="T7" fmla="*/ 2 h 2"/>
                  <a:gd name="T8" fmla="*/ 11 w 1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11" y="0"/>
                    </a:moveTo>
                    <a:lnTo>
                      <a:pt x="11" y="2"/>
                    </a:lnTo>
                    <a:lnTo>
                      <a:pt x="0" y="0"/>
                    </a:lnTo>
                    <a:lnTo>
                      <a:pt x="0" y="2"/>
                    </a:lnTo>
                    <a:lnTo>
                      <a:pt x="11" y="0"/>
                    </a:lnTo>
                    <a:close/>
                  </a:path>
                </a:pathLst>
              </a:custGeom>
              <a:solidFill>
                <a:srgbClr val="000000"/>
              </a:solidFill>
              <a:ln w="9525">
                <a:solidFill>
                  <a:srgbClr val="008000"/>
                </a:solidFill>
                <a:round/>
                <a:headEnd/>
                <a:tailEnd/>
              </a:ln>
            </p:spPr>
            <p:txBody>
              <a:bodyPr/>
              <a:lstStyle/>
              <a:p>
                <a:endParaRPr lang="es-MX"/>
              </a:p>
            </p:txBody>
          </p:sp>
          <p:sp>
            <p:nvSpPr>
              <p:cNvPr id="19723" name="Freeform 180"/>
              <p:cNvSpPr>
                <a:spLocks/>
              </p:cNvSpPr>
              <p:nvPr/>
            </p:nvSpPr>
            <p:spPr bwMode="auto">
              <a:xfrm>
                <a:off x="4647" y="2750"/>
                <a:ext cx="31" cy="41"/>
              </a:xfrm>
              <a:custGeom>
                <a:avLst/>
                <a:gdLst>
                  <a:gd name="T0" fmla="*/ 23 w 31"/>
                  <a:gd name="T1" fmla="*/ 41 h 41"/>
                  <a:gd name="T2" fmla="*/ 14 w 31"/>
                  <a:gd name="T3" fmla="*/ 35 h 41"/>
                  <a:gd name="T4" fmla="*/ 11 w 31"/>
                  <a:gd name="T5" fmla="*/ 30 h 41"/>
                  <a:gd name="T6" fmla="*/ 7 w 31"/>
                  <a:gd name="T7" fmla="*/ 26 h 41"/>
                  <a:gd name="T8" fmla="*/ 3 w 31"/>
                  <a:gd name="T9" fmla="*/ 20 h 41"/>
                  <a:gd name="T10" fmla="*/ 1 w 31"/>
                  <a:gd name="T11" fmla="*/ 13 h 41"/>
                  <a:gd name="T12" fmla="*/ 0 w 31"/>
                  <a:gd name="T13" fmla="*/ 8 h 41"/>
                  <a:gd name="T14" fmla="*/ 0 w 31"/>
                  <a:gd name="T15" fmla="*/ 2 h 41"/>
                  <a:gd name="T16" fmla="*/ 12 w 31"/>
                  <a:gd name="T17" fmla="*/ 0 h 41"/>
                  <a:gd name="T18" fmla="*/ 12 w 31"/>
                  <a:gd name="T19" fmla="*/ 6 h 41"/>
                  <a:gd name="T20" fmla="*/ 12 w 31"/>
                  <a:gd name="T21" fmla="*/ 9 h 41"/>
                  <a:gd name="T22" fmla="*/ 14 w 31"/>
                  <a:gd name="T23" fmla="*/ 15 h 41"/>
                  <a:gd name="T24" fmla="*/ 18 w 31"/>
                  <a:gd name="T25" fmla="*/ 19 h 41"/>
                  <a:gd name="T26" fmla="*/ 20 w 31"/>
                  <a:gd name="T27" fmla="*/ 22 h 41"/>
                  <a:gd name="T28" fmla="*/ 23 w 31"/>
                  <a:gd name="T29" fmla="*/ 26 h 41"/>
                  <a:gd name="T30" fmla="*/ 31 w 31"/>
                  <a:gd name="T31" fmla="*/ 31 h 41"/>
                  <a:gd name="T32" fmla="*/ 23 w 31"/>
                  <a:gd name="T33" fmla="*/ 41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1">
                    <a:moveTo>
                      <a:pt x="23" y="41"/>
                    </a:moveTo>
                    <a:lnTo>
                      <a:pt x="14" y="35"/>
                    </a:lnTo>
                    <a:lnTo>
                      <a:pt x="11" y="30"/>
                    </a:lnTo>
                    <a:lnTo>
                      <a:pt x="7" y="26"/>
                    </a:lnTo>
                    <a:lnTo>
                      <a:pt x="3" y="20"/>
                    </a:lnTo>
                    <a:lnTo>
                      <a:pt x="1" y="13"/>
                    </a:lnTo>
                    <a:lnTo>
                      <a:pt x="0" y="8"/>
                    </a:lnTo>
                    <a:lnTo>
                      <a:pt x="0" y="2"/>
                    </a:lnTo>
                    <a:lnTo>
                      <a:pt x="12" y="0"/>
                    </a:lnTo>
                    <a:lnTo>
                      <a:pt x="12" y="6"/>
                    </a:lnTo>
                    <a:lnTo>
                      <a:pt x="12" y="9"/>
                    </a:lnTo>
                    <a:lnTo>
                      <a:pt x="14" y="15"/>
                    </a:lnTo>
                    <a:lnTo>
                      <a:pt x="18" y="19"/>
                    </a:lnTo>
                    <a:lnTo>
                      <a:pt x="20" y="22"/>
                    </a:lnTo>
                    <a:lnTo>
                      <a:pt x="23" y="26"/>
                    </a:lnTo>
                    <a:lnTo>
                      <a:pt x="31" y="31"/>
                    </a:lnTo>
                    <a:lnTo>
                      <a:pt x="23" y="41"/>
                    </a:lnTo>
                    <a:close/>
                  </a:path>
                </a:pathLst>
              </a:custGeom>
              <a:solidFill>
                <a:srgbClr val="000000"/>
              </a:solidFill>
              <a:ln w="9525">
                <a:solidFill>
                  <a:srgbClr val="008000"/>
                </a:solidFill>
                <a:round/>
                <a:headEnd/>
                <a:tailEnd/>
              </a:ln>
            </p:spPr>
            <p:txBody>
              <a:bodyPr/>
              <a:lstStyle/>
              <a:p>
                <a:endParaRPr lang="es-MX"/>
              </a:p>
            </p:txBody>
          </p:sp>
          <p:sp>
            <p:nvSpPr>
              <p:cNvPr id="19724" name="Freeform 181"/>
              <p:cNvSpPr>
                <a:spLocks/>
              </p:cNvSpPr>
              <p:nvPr/>
            </p:nvSpPr>
            <p:spPr bwMode="auto">
              <a:xfrm>
                <a:off x="4670" y="2781"/>
                <a:ext cx="8" cy="13"/>
              </a:xfrm>
              <a:custGeom>
                <a:avLst/>
                <a:gdLst>
                  <a:gd name="T0" fmla="*/ 8 w 8"/>
                  <a:gd name="T1" fmla="*/ 10 h 13"/>
                  <a:gd name="T2" fmla="*/ 4 w 8"/>
                  <a:gd name="T3" fmla="*/ 13 h 13"/>
                  <a:gd name="T4" fmla="*/ 0 w 8"/>
                  <a:gd name="T5" fmla="*/ 10 h 13"/>
                  <a:gd name="T6" fmla="*/ 8 w 8"/>
                  <a:gd name="T7" fmla="*/ 0 h 13"/>
                  <a:gd name="T8" fmla="*/ 0 w 8"/>
                  <a:gd name="T9" fmla="*/ 0 h 13"/>
                  <a:gd name="T10" fmla="*/ 8 w 8"/>
                  <a:gd name="T11" fmla="*/ 1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8" y="10"/>
                    </a:moveTo>
                    <a:lnTo>
                      <a:pt x="4" y="13"/>
                    </a:lnTo>
                    <a:lnTo>
                      <a:pt x="0" y="10"/>
                    </a:lnTo>
                    <a:lnTo>
                      <a:pt x="8" y="0"/>
                    </a:lnTo>
                    <a:lnTo>
                      <a:pt x="0" y="0"/>
                    </a:lnTo>
                    <a:lnTo>
                      <a:pt x="8" y="10"/>
                    </a:lnTo>
                    <a:close/>
                  </a:path>
                </a:pathLst>
              </a:custGeom>
              <a:solidFill>
                <a:srgbClr val="000000"/>
              </a:solidFill>
              <a:ln w="9525">
                <a:solidFill>
                  <a:srgbClr val="008000"/>
                </a:solidFill>
                <a:round/>
                <a:headEnd/>
                <a:tailEnd/>
              </a:ln>
            </p:spPr>
            <p:txBody>
              <a:bodyPr/>
              <a:lstStyle/>
              <a:p>
                <a:endParaRPr lang="es-MX"/>
              </a:p>
            </p:txBody>
          </p:sp>
          <p:sp>
            <p:nvSpPr>
              <p:cNvPr id="19725" name="Freeform 182"/>
              <p:cNvSpPr>
                <a:spLocks/>
              </p:cNvSpPr>
              <p:nvPr/>
            </p:nvSpPr>
            <p:spPr bwMode="auto">
              <a:xfrm>
                <a:off x="4647" y="2703"/>
                <a:ext cx="47" cy="49"/>
              </a:xfrm>
              <a:custGeom>
                <a:avLst/>
                <a:gdLst>
                  <a:gd name="T0" fmla="*/ 0 w 47"/>
                  <a:gd name="T1" fmla="*/ 47 h 49"/>
                  <a:gd name="T2" fmla="*/ 1 w 47"/>
                  <a:gd name="T3" fmla="*/ 38 h 49"/>
                  <a:gd name="T4" fmla="*/ 3 w 47"/>
                  <a:gd name="T5" fmla="*/ 29 h 49"/>
                  <a:gd name="T6" fmla="*/ 9 w 47"/>
                  <a:gd name="T7" fmla="*/ 22 h 49"/>
                  <a:gd name="T8" fmla="*/ 14 w 47"/>
                  <a:gd name="T9" fmla="*/ 14 h 49"/>
                  <a:gd name="T10" fmla="*/ 20 w 47"/>
                  <a:gd name="T11" fmla="*/ 9 h 49"/>
                  <a:gd name="T12" fmla="*/ 29 w 47"/>
                  <a:gd name="T13" fmla="*/ 3 h 49"/>
                  <a:gd name="T14" fmla="*/ 38 w 47"/>
                  <a:gd name="T15" fmla="*/ 2 h 49"/>
                  <a:gd name="T16" fmla="*/ 47 w 47"/>
                  <a:gd name="T17" fmla="*/ 0 h 49"/>
                  <a:gd name="T18" fmla="*/ 47 w 47"/>
                  <a:gd name="T19" fmla="*/ 13 h 49"/>
                  <a:gd name="T20" fmla="*/ 40 w 47"/>
                  <a:gd name="T21" fmla="*/ 13 h 49"/>
                  <a:gd name="T22" fmla="*/ 34 w 47"/>
                  <a:gd name="T23" fmla="*/ 16 h 49"/>
                  <a:gd name="T24" fmla="*/ 27 w 47"/>
                  <a:gd name="T25" fmla="*/ 18 h 49"/>
                  <a:gd name="T26" fmla="*/ 22 w 47"/>
                  <a:gd name="T27" fmla="*/ 24 h 49"/>
                  <a:gd name="T28" fmla="*/ 18 w 47"/>
                  <a:gd name="T29" fmla="*/ 29 h 49"/>
                  <a:gd name="T30" fmla="*/ 14 w 47"/>
                  <a:gd name="T31" fmla="*/ 35 h 49"/>
                  <a:gd name="T32" fmla="*/ 12 w 47"/>
                  <a:gd name="T33" fmla="*/ 42 h 49"/>
                  <a:gd name="T34" fmla="*/ 12 w 47"/>
                  <a:gd name="T35" fmla="*/ 49 h 49"/>
                  <a:gd name="T36" fmla="*/ 0 w 47"/>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9">
                    <a:moveTo>
                      <a:pt x="0" y="47"/>
                    </a:moveTo>
                    <a:lnTo>
                      <a:pt x="1" y="38"/>
                    </a:lnTo>
                    <a:lnTo>
                      <a:pt x="3" y="29"/>
                    </a:lnTo>
                    <a:lnTo>
                      <a:pt x="9" y="22"/>
                    </a:lnTo>
                    <a:lnTo>
                      <a:pt x="14" y="14"/>
                    </a:lnTo>
                    <a:lnTo>
                      <a:pt x="20" y="9"/>
                    </a:lnTo>
                    <a:lnTo>
                      <a:pt x="29" y="3"/>
                    </a:lnTo>
                    <a:lnTo>
                      <a:pt x="38" y="2"/>
                    </a:lnTo>
                    <a:lnTo>
                      <a:pt x="47" y="0"/>
                    </a:lnTo>
                    <a:lnTo>
                      <a:pt x="47" y="13"/>
                    </a:lnTo>
                    <a:lnTo>
                      <a:pt x="40" y="13"/>
                    </a:lnTo>
                    <a:lnTo>
                      <a:pt x="34" y="16"/>
                    </a:lnTo>
                    <a:lnTo>
                      <a:pt x="27" y="18"/>
                    </a:lnTo>
                    <a:lnTo>
                      <a:pt x="22" y="24"/>
                    </a:lnTo>
                    <a:lnTo>
                      <a:pt x="18" y="29"/>
                    </a:lnTo>
                    <a:lnTo>
                      <a:pt x="14" y="35"/>
                    </a:lnTo>
                    <a:lnTo>
                      <a:pt x="12" y="42"/>
                    </a:lnTo>
                    <a:lnTo>
                      <a:pt x="12" y="49"/>
                    </a:lnTo>
                    <a:lnTo>
                      <a:pt x="0" y="47"/>
                    </a:lnTo>
                    <a:close/>
                  </a:path>
                </a:pathLst>
              </a:custGeom>
              <a:solidFill>
                <a:srgbClr val="000000"/>
              </a:solidFill>
              <a:ln w="9525">
                <a:solidFill>
                  <a:srgbClr val="008000"/>
                </a:solidFill>
                <a:round/>
                <a:headEnd/>
                <a:tailEnd/>
              </a:ln>
            </p:spPr>
            <p:txBody>
              <a:bodyPr/>
              <a:lstStyle/>
              <a:p>
                <a:endParaRPr lang="es-MX"/>
              </a:p>
            </p:txBody>
          </p:sp>
          <p:sp>
            <p:nvSpPr>
              <p:cNvPr id="19726" name="Freeform 183"/>
              <p:cNvSpPr>
                <a:spLocks/>
              </p:cNvSpPr>
              <p:nvPr/>
            </p:nvSpPr>
            <p:spPr bwMode="auto">
              <a:xfrm>
                <a:off x="4647" y="2750"/>
                <a:ext cx="12" cy="2"/>
              </a:xfrm>
              <a:custGeom>
                <a:avLst/>
                <a:gdLst>
                  <a:gd name="T0" fmla="*/ 0 w 12"/>
                  <a:gd name="T1" fmla="*/ 2 h 2"/>
                  <a:gd name="T2" fmla="*/ 0 w 12"/>
                  <a:gd name="T3" fmla="*/ 0 h 2"/>
                  <a:gd name="T4" fmla="*/ 12 w 12"/>
                  <a:gd name="T5" fmla="*/ 2 h 2"/>
                  <a:gd name="T6" fmla="*/ 12 w 12"/>
                  <a:gd name="T7" fmla="*/ 0 h 2"/>
                  <a:gd name="T8" fmla="*/ 0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0" y="2"/>
                    </a:moveTo>
                    <a:lnTo>
                      <a:pt x="0" y="0"/>
                    </a:lnTo>
                    <a:lnTo>
                      <a:pt x="12" y="2"/>
                    </a:lnTo>
                    <a:lnTo>
                      <a:pt x="12" y="0"/>
                    </a:lnTo>
                    <a:lnTo>
                      <a:pt x="0" y="2"/>
                    </a:lnTo>
                    <a:close/>
                  </a:path>
                </a:pathLst>
              </a:custGeom>
              <a:solidFill>
                <a:srgbClr val="000000"/>
              </a:solidFill>
              <a:ln w="9525">
                <a:solidFill>
                  <a:srgbClr val="008000"/>
                </a:solidFill>
                <a:round/>
                <a:headEnd/>
                <a:tailEnd/>
              </a:ln>
            </p:spPr>
            <p:txBody>
              <a:bodyPr/>
              <a:lstStyle/>
              <a:p>
                <a:endParaRPr lang="es-MX"/>
              </a:p>
            </p:txBody>
          </p:sp>
          <p:sp>
            <p:nvSpPr>
              <p:cNvPr id="19727" name="Freeform 184"/>
              <p:cNvSpPr>
                <a:spLocks/>
              </p:cNvSpPr>
              <p:nvPr/>
            </p:nvSpPr>
            <p:spPr bwMode="auto">
              <a:xfrm>
                <a:off x="4694" y="2703"/>
                <a:ext cx="48" cy="49"/>
              </a:xfrm>
              <a:custGeom>
                <a:avLst/>
                <a:gdLst>
                  <a:gd name="T0" fmla="*/ 0 w 48"/>
                  <a:gd name="T1" fmla="*/ 0 h 49"/>
                  <a:gd name="T2" fmla="*/ 9 w 48"/>
                  <a:gd name="T3" fmla="*/ 2 h 49"/>
                  <a:gd name="T4" fmla="*/ 18 w 48"/>
                  <a:gd name="T5" fmla="*/ 3 h 49"/>
                  <a:gd name="T6" fmla="*/ 27 w 48"/>
                  <a:gd name="T7" fmla="*/ 9 h 49"/>
                  <a:gd name="T8" fmla="*/ 33 w 48"/>
                  <a:gd name="T9" fmla="*/ 14 h 49"/>
                  <a:gd name="T10" fmla="*/ 40 w 48"/>
                  <a:gd name="T11" fmla="*/ 22 h 49"/>
                  <a:gd name="T12" fmla="*/ 44 w 48"/>
                  <a:gd name="T13" fmla="*/ 29 h 49"/>
                  <a:gd name="T14" fmla="*/ 48 w 48"/>
                  <a:gd name="T15" fmla="*/ 38 h 49"/>
                  <a:gd name="T16" fmla="*/ 48 w 48"/>
                  <a:gd name="T17" fmla="*/ 47 h 49"/>
                  <a:gd name="T18" fmla="*/ 35 w 48"/>
                  <a:gd name="T19" fmla="*/ 49 h 49"/>
                  <a:gd name="T20" fmla="*/ 35 w 48"/>
                  <a:gd name="T21" fmla="*/ 42 h 49"/>
                  <a:gd name="T22" fmla="*/ 33 w 48"/>
                  <a:gd name="T23" fmla="*/ 35 h 49"/>
                  <a:gd name="T24" fmla="*/ 29 w 48"/>
                  <a:gd name="T25" fmla="*/ 29 h 49"/>
                  <a:gd name="T26" fmla="*/ 26 w 48"/>
                  <a:gd name="T27" fmla="*/ 24 h 49"/>
                  <a:gd name="T28" fmla="*/ 20 w 48"/>
                  <a:gd name="T29" fmla="*/ 18 h 49"/>
                  <a:gd name="T30" fmla="*/ 15 w 48"/>
                  <a:gd name="T31" fmla="*/ 16 h 49"/>
                  <a:gd name="T32" fmla="*/ 7 w 48"/>
                  <a:gd name="T33" fmla="*/ 13 h 49"/>
                  <a:gd name="T34" fmla="*/ 0 w 48"/>
                  <a:gd name="T35" fmla="*/ 13 h 49"/>
                  <a:gd name="T36" fmla="*/ 0 w 48"/>
                  <a:gd name="T37" fmla="*/ 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0" y="0"/>
                    </a:moveTo>
                    <a:lnTo>
                      <a:pt x="9" y="2"/>
                    </a:lnTo>
                    <a:lnTo>
                      <a:pt x="18" y="3"/>
                    </a:lnTo>
                    <a:lnTo>
                      <a:pt x="27" y="9"/>
                    </a:lnTo>
                    <a:lnTo>
                      <a:pt x="33" y="14"/>
                    </a:lnTo>
                    <a:lnTo>
                      <a:pt x="40" y="22"/>
                    </a:lnTo>
                    <a:lnTo>
                      <a:pt x="44" y="29"/>
                    </a:lnTo>
                    <a:lnTo>
                      <a:pt x="48" y="38"/>
                    </a:lnTo>
                    <a:lnTo>
                      <a:pt x="48" y="47"/>
                    </a:lnTo>
                    <a:lnTo>
                      <a:pt x="35" y="49"/>
                    </a:lnTo>
                    <a:lnTo>
                      <a:pt x="35" y="42"/>
                    </a:lnTo>
                    <a:lnTo>
                      <a:pt x="33" y="35"/>
                    </a:lnTo>
                    <a:lnTo>
                      <a:pt x="29" y="29"/>
                    </a:lnTo>
                    <a:lnTo>
                      <a:pt x="26" y="24"/>
                    </a:lnTo>
                    <a:lnTo>
                      <a:pt x="20" y="18"/>
                    </a:lnTo>
                    <a:lnTo>
                      <a:pt x="15" y="16"/>
                    </a:lnTo>
                    <a:lnTo>
                      <a:pt x="7" y="13"/>
                    </a:ln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28" name="Freeform 185"/>
              <p:cNvSpPr>
                <a:spLocks/>
              </p:cNvSpPr>
              <p:nvPr/>
            </p:nvSpPr>
            <p:spPr bwMode="auto">
              <a:xfrm>
                <a:off x="4694" y="2703"/>
                <a:ext cx="1" cy="13"/>
              </a:xfrm>
              <a:custGeom>
                <a:avLst/>
                <a:gdLst>
                  <a:gd name="T0" fmla="*/ 0 w 1"/>
                  <a:gd name="T1" fmla="*/ 0 h 13"/>
                  <a:gd name="T2" fmla="*/ 0 w 1"/>
                  <a:gd name="T3" fmla="*/ 13 h 13"/>
                  <a:gd name="T4" fmla="*/ 0 w 1"/>
                  <a:gd name="T5" fmla="*/ 0 h 13"/>
                  <a:gd name="T6" fmla="*/ 0 60000 65536"/>
                  <a:gd name="T7" fmla="*/ 0 60000 65536"/>
                  <a:gd name="T8" fmla="*/ 0 60000 65536"/>
                </a:gdLst>
                <a:ahLst/>
                <a:cxnLst>
                  <a:cxn ang="T6">
                    <a:pos x="T0" y="T1"/>
                  </a:cxn>
                  <a:cxn ang="T7">
                    <a:pos x="T2" y="T3"/>
                  </a:cxn>
                  <a:cxn ang="T8">
                    <a:pos x="T4" y="T5"/>
                  </a:cxn>
                </a:cxnLst>
                <a:rect l="0" t="0" r="r" b="b"/>
                <a:pathLst>
                  <a:path w="1" h="13">
                    <a:moveTo>
                      <a:pt x="0" y="0"/>
                    </a:move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29" name="Freeform 186"/>
              <p:cNvSpPr>
                <a:spLocks/>
              </p:cNvSpPr>
              <p:nvPr/>
            </p:nvSpPr>
            <p:spPr bwMode="auto">
              <a:xfrm>
                <a:off x="4712" y="2750"/>
                <a:ext cx="30" cy="41"/>
              </a:xfrm>
              <a:custGeom>
                <a:avLst/>
                <a:gdLst>
                  <a:gd name="T0" fmla="*/ 30 w 30"/>
                  <a:gd name="T1" fmla="*/ 2 h 41"/>
                  <a:gd name="T2" fmla="*/ 28 w 30"/>
                  <a:gd name="T3" fmla="*/ 13 h 41"/>
                  <a:gd name="T4" fmla="*/ 26 w 30"/>
                  <a:gd name="T5" fmla="*/ 19 h 41"/>
                  <a:gd name="T6" fmla="*/ 22 w 30"/>
                  <a:gd name="T7" fmla="*/ 24 h 41"/>
                  <a:gd name="T8" fmla="*/ 19 w 30"/>
                  <a:gd name="T9" fmla="*/ 30 h 41"/>
                  <a:gd name="T10" fmla="*/ 15 w 30"/>
                  <a:gd name="T11" fmla="*/ 35 h 41"/>
                  <a:gd name="T12" fmla="*/ 11 w 30"/>
                  <a:gd name="T13" fmla="*/ 39 h 41"/>
                  <a:gd name="T14" fmla="*/ 8 w 30"/>
                  <a:gd name="T15" fmla="*/ 41 h 41"/>
                  <a:gd name="T16" fmla="*/ 0 w 30"/>
                  <a:gd name="T17" fmla="*/ 31 h 41"/>
                  <a:gd name="T18" fmla="*/ 4 w 30"/>
                  <a:gd name="T19" fmla="*/ 30 h 41"/>
                  <a:gd name="T20" fmla="*/ 8 w 30"/>
                  <a:gd name="T21" fmla="*/ 26 h 41"/>
                  <a:gd name="T22" fmla="*/ 9 w 30"/>
                  <a:gd name="T23" fmla="*/ 22 h 41"/>
                  <a:gd name="T24" fmla="*/ 13 w 30"/>
                  <a:gd name="T25" fmla="*/ 19 h 41"/>
                  <a:gd name="T26" fmla="*/ 15 w 30"/>
                  <a:gd name="T27" fmla="*/ 15 h 41"/>
                  <a:gd name="T28" fmla="*/ 17 w 30"/>
                  <a:gd name="T29" fmla="*/ 11 h 41"/>
                  <a:gd name="T30" fmla="*/ 17 w 30"/>
                  <a:gd name="T31" fmla="*/ 0 h 41"/>
                  <a:gd name="T32" fmla="*/ 30 w 30"/>
                  <a:gd name="T33" fmla="*/ 2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 h="41">
                    <a:moveTo>
                      <a:pt x="30" y="2"/>
                    </a:moveTo>
                    <a:lnTo>
                      <a:pt x="28" y="13"/>
                    </a:lnTo>
                    <a:lnTo>
                      <a:pt x="26" y="19"/>
                    </a:lnTo>
                    <a:lnTo>
                      <a:pt x="22" y="24"/>
                    </a:lnTo>
                    <a:lnTo>
                      <a:pt x="19" y="30"/>
                    </a:lnTo>
                    <a:lnTo>
                      <a:pt x="15" y="35"/>
                    </a:lnTo>
                    <a:lnTo>
                      <a:pt x="11" y="39"/>
                    </a:lnTo>
                    <a:lnTo>
                      <a:pt x="8" y="41"/>
                    </a:lnTo>
                    <a:lnTo>
                      <a:pt x="0" y="31"/>
                    </a:lnTo>
                    <a:lnTo>
                      <a:pt x="4" y="30"/>
                    </a:lnTo>
                    <a:lnTo>
                      <a:pt x="8" y="26"/>
                    </a:lnTo>
                    <a:lnTo>
                      <a:pt x="9" y="22"/>
                    </a:lnTo>
                    <a:lnTo>
                      <a:pt x="13" y="19"/>
                    </a:lnTo>
                    <a:lnTo>
                      <a:pt x="15" y="15"/>
                    </a:lnTo>
                    <a:lnTo>
                      <a:pt x="17" y="11"/>
                    </a:lnTo>
                    <a:lnTo>
                      <a:pt x="17" y="0"/>
                    </a:lnTo>
                    <a:lnTo>
                      <a:pt x="30" y="2"/>
                    </a:lnTo>
                    <a:close/>
                  </a:path>
                </a:pathLst>
              </a:custGeom>
              <a:solidFill>
                <a:srgbClr val="000000"/>
              </a:solidFill>
              <a:ln w="9525">
                <a:solidFill>
                  <a:srgbClr val="008000"/>
                </a:solidFill>
                <a:round/>
                <a:headEnd/>
                <a:tailEnd/>
              </a:ln>
            </p:spPr>
            <p:txBody>
              <a:bodyPr/>
              <a:lstStyle/>
              <a:p>
                <a:endParaRPr lang="es-MX"/>
              </a:p>
            </p:txBody>
          </p:sp>
          <p:sp>
            <p:nvSpPr>
              <p:cNvPr id="19730" name="Freeform 187"/>
              <p:cNvSpPr>
                <a:spLocks/>
              </p:cNvSpPr>
              <p:nvPr/>
            </p:nvSpPr>
            <p:spPr bwMode="auto">
              <a:xfrm>
                <a:off x="4729" y="2750"/>
                <a:ext cx="13" cy="2"/>
              </a:xfrm>
              <a:custGeom>
                <a:avLst/>
                <a:gdLst>
                  <a:gd name="T0" fmla="*/ 13 w 13"/>
                  <a:gd name="T1" fmla="*/ 0 h 2"/>
                  <a:gd name="T2" fmla="*/ 13 w 13"/>
                  <a:gd name="T3" fmla="*/ 2 h 2"/>
                  <a:gd name="T4" fmla="*/ 0 w 13"/>
                  <a:gd name="T5" fmla="*/ 0 h 2"/>
                  <a:gd name="T6" fmla="*/ 0 w 13"/>
                  <a:gd name="T7" fmla="*/ 2 h 2"/>
                  <a:gd name="T8" fmla="*/ 13 w 13"/>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
                    <a:moveTo>
                      <a:pt x="13" y="0"/>
                    </a:moveTo>
                    <a:lnTo>
                      <a:pt x="13" y="2"/>
                    </a:lnTo>
                    <a:lnTo>
                      <a:pt x="0" y="0"/>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731" name="Freeform 188"/>
              <p:cNvSpPr>
                <a:spLocks/>
              </p:cNvSpPr>
              <p:nvPr/>
            </p:nvSpPr>
            <p:spPr bwMode="auto">
              <a:xfrm>
                <a:off x="4689" y="2750"/>
                <a:ext cx="31" cy="41"/>
              </a:xfrm>
              <a:custGeom>
                <a:avLst/>
                <a:gdLst>
                  <a:gd name="T0" fmla="*/ 22 w 31"/>
                  <a:gd name="T1" fmla="*/ 41 h 41"/>
                  <a:gd name="T2" fmla="*/ 14 w 31"/>
                  <a:gd name="T3" fmla="*/ 35 h 41"/>
                  <a:gd name="T4" fmla="*/ 9 w 31"/>
                  <a:gd name="T5" fmla="*/ 30 h 41"/>
                  <a:gd name="T6" fmla="*/ 7 w 31"/>
                  <a:gd name="T7" fmla="*/ 26 h 41"/>
                  <a:gd name="T8" fmla="*/ 3 w 31"/>
                  <a:gd name="T9" fmla="*/ 20 h 41"/>
                  <a:gd name="T10" fmla="*/ 1 w 31"/>
                  <a:gd name="T11" fmla="*/ 13 h 41"/>
                  <a:gd name="T12" fmla="*/ 0 w 31"/>
                  <a:gd name="T13" fmla="*/ 8 h 41"/>
                  <a:gd name="T14" fmla="*/ 0 w 31"/>
                  <a:gd name="T15" fmla="*/ 2 h 41"/>
                  <a:gd name="T16" fmla="*/ 11 w 31"/>
                  <a:gd name="T17" fmla="*/ 0 h 41"/>
                  <a:gd name="T18" fmla="*/ 12 w 31"/>
                  <a:gd name="T19" fmla="*/ 6 h 41"/>
                  <a:gd name="T20" fmla="*/ 12 w 31"/>
                  <a:gd name="T21" fmla="*/ 9 h 41"/>
                  <a:gd name="T22" fmla="*/ 14 w 31"/>
                  <a:gd name="T23" fmla="*/ 15 h 41"/>
                  <a:gd name="T24" fmla="*/ 16 w 31"/>
                  <a:gd name="T25" fmla="*/ 19 h 41"/>
                  <a:gd name="T26" fmla="*/ 20 w 31"/>
                  <a:gd name="T27" fmla="*/ 22 h 41"/>
                  <a:gd name="T28" fmla="*/ 22 w 31"/>
                  <a:gd name="T29" fmla="*/ 26 h 41"/>
                  <a:gd name="T30" fmla="*/ 31 w 31"/>
                  <a:gd name="T31" fmla="*/ 31 h 41"/>
                  <a:gd name="T32" fmla="*/ 22 w 31"/>
                  <a:gd name="T33" fmla="*/ 41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1">
                    <a:moveTo>
                      <a:pt x="22" y="41"/>
                    </a:moveTo>
                    <a:lnTo>
                      <a:pt x="14" y="35"/>
                    </a:lnTo>
                    <a:lnTo>
                      <a:pt x="9" y="30"/>
                    </a:lnTo>
                    <a:lnTo>
                      <a:pt x="7" y="26"/>
                    </a:lnTo>
                    <a:lnTo>
                      <a:pt x="3" y="20"/>
                    </a:lnTo>
                    <a:lnTo>
                      <a:pt x="1" y="13"/>
                    </a:lnTo>
                    <a:lnTo>
                      <a:pt x="0" y="8"/>
                    </a:lnTo>
                    <a:lnTo>
                      <a:pt x="0" y="2"/>
                    </a:lnTo>
                    <a:lnTo>
                      <a:pt x="11" y="0"/>
                    </a:lnTo>
                    <a:lnTo>
                      <a:pt x="12" y="6"/>
                    </a:lnTo>
                    <a:lnTo>
                      <a:pt x="12" y="9"/>
                    </a:lnTo>
                    <a:lnTo>
                      <a:pt x="14" y="15"/>
                    </a:lnTo>
                    <a:lnTo>
                      <a:pt x="16" y="19"/>
                    </a:lnTo>
                    <a:lnTo>
                      <a:pt x="20" y="22"/>
                    </a:lnTo>
                    <a:lnTo>
                      <a:pt x="22" y="26"/>
                    </a:lnTo>
                    <a:lnTo>
                      <a:pt x="31" y="31"/>
                    </a:lnTo>
                    <a:lnTo>
                      <a:pt x="22" y="41"/>
                    </a:lnTo>
                    <a:close/>
                  </a:path>
                </a:pathLst>
              </a:custGeom>
              <a:solidFill>
                <a:srgbClr val="000000"/>
              </a:solidFill>
              <a:ln w="9525">
                <a:solidFill>
                  <a:srgbClr val="008000"/>
                </a:solidFill>
                <a:round/>
                <a:headEnd/>
                <a:tailEnd/>
              </a:ln>
            </p:spPr>
            <p:txBody>
              <a:bodyPr/>
              <a:lstStyle/>
              <a:p>
                <a:endParaRPr lang="es-MX"/>
              </a:p>
            </p:txBody>
          </p:sp>
          <p:sp>
            <p:nvSpPr>
              <p:cNvPr id="19732" name="Freeform 189"/>
              <p:cNvSpPr>
                <a:spLocks/>
              </p:cNvSpPr>
              <p:nvPr/>
            </p:nvSpPr>
            <p:spPr bwMode="auto">
              <a:xfrm>
                <a:off x="4711" y="2781"/>
                <a:ext cx="9" cy="13"/>
              </a:xfrm>
              <a:custGeom>
                <a:avLst/>
                <a:gdLst>
                  <a:gd name="T0" fmla="*/ 9 w 9"/>
                  <a:gd name="T1" fmla="*/ 10 h 13"/>
                  <a:gd name="T2" fmla="*/ 3 w 9"/>
                  <a:gd name="T3" fmla="*/ 13 h 13"/>
                  <a:gd name="T4" fmla="*/ 0 w 9"/>
                  <a:gd name="T5" fmla="*/ 10 h 13"/>
                  <a:gd name="T6" fmla="*/ 9 w 9"/>
                  <a:gd name="T7" fmla="*/ 0 h 13"/>
                  <a:gd name="T8" fmla="*/ 1 w 9"/>
                  <a:gd name="T9" fmla="*/ 0 h 13"/>
                  <a:gd name="T10" fmla="*/ 9 w 9"/>
                  <a:gd name="T11" fmla="*/ 1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9" y="10"/>
                    </a:moveTo>
                    <a:lnTo>
                      <a:pt x="3" y="13"/>
                    </a:lnTo>
                    <a:lnTo>
                      <a:pt x="0" y="10"/>
                    </a:lnTo>
                    <a:lnTo>
                      <a:pt x="9" y="0"/>
                    </a:lnTo>
                    <a:lnTo>
                      <a:pt x="1" y="0"/>
                    </a:lnTo>
                    <a:lnTo>
                      <a:pt x="9" y="10"/>
                    </a:lnTo>
                    <a:close/>
                  </a:path>
                </a:pathLst>
              </a:custGeom>
              <a:solidFill>
                <a:srgbClr val="000000"/>
              </a:solidFill>
              <a:ln w="9525">
                <a:solidFill>
                  <a:srgbClr val="008000"/>
                </a:solidFill>
                <a:round/>
                <a:headEnd/>
                <a:tailEnd/>
              </a:ln>
            </p:spPr>
            <p:txBody>
              <a:bodyPr/>
              <a:lstStyle/>
              <a:p>
                <a:endParaRPr lang="es-MX"/>
              </a:p>
            </p:txBody>
          </p:sp>
          <p:sp>
            <p:nvSpPr>
              <p:cNvPr id="19733" name="Freeform 190"/>
              <p:cNvSpPr>
                <a:spLocks/>
              </p:cNvSpPr>
              <p:nvPr/>
            </p:nvSpPr>
            <p:spPr bwMode="auto">
              <a:xfrm>
                <a:off x="4689" y="2703"/>
                <a:ext cx="47" cy="49"/>
              </a:xfrm>
              <a:custGeom>
                <a:avLst/>
                <a:gdLst>
                  <a:gd name="T0" fmla="*/ 0 w 47"/>
                  <a:gd name="T1" fmla="*/ 47 h 49"/>
                  <a:gd name="T2" fmla="*/ 0 w 47"/>
                  <a:gd name="T3" fmla="*/ 38 h 49"/>
                  <a:gd name="T4" fmla="*/ 3 w 47"/>
                  <a:gd name="T5" fmla="*/ 29 h 49"/>
                  <a:gd name="T6" fmla="*/ 7 w 47"/>
                  <a:gd name="T7" fmla="*/ 22 h 49"/>
                  <a:gd name="T8" fmla="*/ 12 w 47"/>
                  <a:gd name="T9" fmla="*/ 14 h 49"/>
                  <a:gd name="T10" fmla="*/ 20 w 47"/>
                  <a:gd name="T11" fmla="*/ 9 h 49"/>
                  <a:gd name="T12" fmla="*/ 29 w 47"/>
                  <a:gd name="T13" fmla="*/ 3 h 49"/>
                  <a:gd name="T14" fmla="*/ 36 w 47"/>
                  <a:gd name="T15" fmla="*/ 2 h 49"/>
                  <a:gd name="T16" fmla="*/ 45 w 47"/>
                  <a:gd name="T17" fmla="*/ 0 h 49"/>
                  <a:gd name="T18" fmla="*/ 47 w 47"/>
                  <a:gd name="T19" fmla="*/ 13 h 49"/>
                  <a:gd name="T20" fmla="*/ 40 w 47"/>
                  <a:gd name="T21" fmla="*/ 13 h 49"/>
                  <a:gd name="T22" fmla="*/ 32 w 47"/>
                  <a:gd name="T23" fmla="*/ 16 h 49"/>
                  <a:gd name="T24" fmla="*/ 27 w 47"/>
                  <a:gd name="T25" fmla="*/ 18 h 49"/>
                  <a:gd name="T26" fmla="*/ 22 w 47"/>
                  <a:gd name="T27" fmla="*/ 24 h 49"/>
                  <a:gd name="T28" fmla="*/ 16 w 47"/>
                  <a:gd name="T29" fmla="*/ 29 h 49"/>
                  <a:gd name="T30" fmla="*/ 14 w 47"/>
                  <a:gd name="T31" fmla="*/ 35 h 49"/>
                  <a:gd name="T32" fmla="*/ 12 w 47"/>
                  <a:gd name="T33" fmla="*/ 42 h 49"/>
                  <a:gd name="T34" fmla="*/ 11 w 47"/>
                  <a:gd name="T35" fmla="*/ 49 h 49"/>
                  <a:gd name="T36" fmla="*/ 0 w 47"/>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9">
                    <a:moveTo>
                      <a:pt x="0" y="47"/>
                    </a:moveTo>
                    <a:lnTo>
                      <a:pt x="0" y="38"/>
                    </a:lnTo>
                    <a:lnTo>
                      <a:pt x="3" y="29"/>
                    </a:lnTo>
                    <a:lnTo>
                      <a:pt x="7" y="22"/>
                    </a:lnTo>
                    <a:lnTo>
                      <a:pt x="12" y="14"/>
                    </a:lnTo>
                    <a:lnTo>
                      <a:pt x="20" y="9"/>
                    </a:lnTo>
                    <a:lnTo>
                      <a:pt x="29" y="3"/>
                    </a:lnTo>
                    <a:lnTo>
                      <a:pt x="36" y="2"/>
                    </a:lnTo>
                    <a:lnTo>
                      <a:pt x="45" y="0"/>
                    </a:lnTo>
                    <a:lnTo>
                      <a:pt x="47" y="13"/>
                    </a:lnTo>
                    <a:lnTo>
                      <a:pt x="40" y="13"/>
                    </a:lnTo>
                    <a:lnTo>
                      <a:pt x="32" y="16"/>
                    </a:lnTo>
                    <a:lnTo>
                      <a:pt x="27" y="18"/>
                    </a:lnTo>
                    <a:lnTo>
                      <a:pt x="22" y="24"/>
                    </a:lnTo>
                    <a:lnTo>
                      <a:pt x="16" y="29"/>
                    </a:lnTo>
                    <a:lnTo>
                      <a:pt x="14" y="35"/>
                    </a:lnTo>
                    <a:lnTo>
                      <a:pt x="12" y="42"/>
                    </a:lnTo>
                    <a:lnTo>
                      <a:pt x="11" y="49"/>
                    </a:lnTo>
                    <a:lnTo>
                      <a:pt x="0" y="47"/>
                    </a:lnTo>
                    <a:close/>
                  </a:path>
                </a:pathLst>
              </a:custGeom>
              <a:solidFill>
                <a:srgbClr val="000000"/>
              </a:solidFill>
              <a:ln w="9525">
                <a:solidFill>
                  <a:srgbClr val="008000"/>
                </a:solidFill>
                <a:round/>
                <a:headEnd/>
                <a:tailEnd/>
              </a:ln>
            </p:spPr>
            <p:txBody>
              <a:bodyPr/>
              <a:lstStyle/>
              <a:p>
                <a:endParaRPr lang="es-MX"/>
              </a:p>
            </p:txBody>
          </p:sp>
          <p:sp>
            <p:nvSpPr>
              <p:cNvPr id="19734" name="Freeform 191"/>
              <p:cNvSpPr>
                <a:spLocks/>
              </p:cNvSpPr>
              <p:nvPr/>
            </p:nvSpPr>
            <p:spPr bwMode="auto">
              <a:xfrm>
                <a:off x="4689" y="2750"/>
                <a:ext cx="11" cy="2"/>
              </a:xfrm>
              <a:custGeom>
                <a:avLst/>
                <a:gdLst>
                  <a:gd name="T0" fmla="*/ 0 w 11"/>
                  <a:gd name="T1" fmla="*/ 2 h 2"/>
                  <a:gd name="T2" fmla="*/ 0 w 11"/>
                  <a:gd name="T3" fmla="*/ 0 h 2"/>
                  <a:gd name="T4" fmla="*/ 11 w 11"/>
                  <a:gd name="T5" fmla="*/ 2 h 2"/>
                  <a:gd name="T6" fmla="*/ 11 w 11"/>
                  <a:gd name="T7" fmla="*/ 0 h 2"/>
                  <a:gd name="T8" fmla="*/ 0 w 11"/>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0" y="2"/>
                    </a:moveTo>
                    <a:lnTo>
                      <a:pt x="0" y="0"/>
                    </a:lnTo>
                    <a:lnTo>
                      <a:pt x="11" y="2"/>
                    </a:lnTo>
                    <a:lnTo>
                      <a:pt x="11" y="0"/>
                    </a:lnTo>
                    <a:lnTo>
                      <a:pt x="0" y="2"/>
                    </a:lnTo>
                    <a:close/>
                  </a:path>
                </a:pathLst>
              </a:custGeom>
              <a:solidFill>
                <a:srgbClr val="000000"/>
              </a:solidFill>
              <a:ln w="9525">
                <a:solidFill>
                  <a:srgbClr val="008000"/>
                </a:solidFill>
                <a:round/>
                <a:headEnd/>
                <a:tailEnd/>
              </a:ln>
            </p:spPr>
            <p:txBody>
              <a:bodyPr/>
              <a:lstStyle/>
              <a:p>
                <a:endParaRPr lang="es-MX"/>
              </a:p>
            </p:txBody>
          </p:sp>
          <p:sp>
            <p:nvSpPr>
              <p:cNvPr id="19735" name="Freeform 192"/>
              <p:cNvSpPr>
                <a:spLocks/>
              </p:cNvSpPr>
              <p:nvPr/>
            </p:nvSpPr>
            <p:spPr bwMode="auto">
              <a:xfrm>
                <a:off x="4734" y="2703"/>
                <a:ext cx="50" cy="51"/>
              </a:xfrm>
              <a:custGeom>
                <a:avLst/>
                <a:gdLst>
                  <a:gd name="T0" fmla="*/ 2 w 50"/>
                  <a:gd name="T1" fmla="*/ 0 h 51"/>
                  <a:gd name="T2" fmla="*/ 11 w 50"/>
                  <a:gd name="T3" fmla="*/ 2 h 51"/>
                  <a:gd name="T4" fmla="*/ 17 w 50"/>
                  <a:gd name="T5" fmla="*/ 3 h 51"/>
                  <a:gd name="T6" fmla="*/ 20 w 50"/>
                  <a:gd name="T7" fmla="*/ 5 h 51"/>
                  <a:gd name="T8" fmla="*/ 28 w 50"/>
                  <a:gd name="T9" fmla="*/ 9 h 51"/>
                  <a:gd name="T10" fmla="*/ 33 w 50"/>
                  <a:gd name="T11" fmla="*/ 13 h 51"/>
                  <a:gd name="T12" fmla="*/ 35 w 50"/>
                  <a:gd name="T13" fmla="*/ 16 h 51"/>
                  <a:gd name="T14" fmla="*/ 42 w 50"/>
                  <a:gd name="T15" fmla="*/ 22 h 51"/>
                  <a:gd name="T16" fmla="*/ 46 w 50"/>
                  <a:gd name="T17" fmla="*/ 31 h 51"/>
                  <a:gd name="T18" fmla="*/ 50 w 50"/>
                  <a:gd name="T19" fmla="*/ 40 h 51"/>
                  <a:gd name="T20" fmla="*/ 50 w 50"/>
                  <a:gd name="T21" fmla="*/ 49 h 51"/>
                  <a:gd name="T22" fmla="*/ 37 w 50"/>
                  <a:gd name="T23" fmla="*/ 51 h 51"/>
                  <a:gd name="T24" fmla="*/ 37 w 50"/>
                  <a:gd name="T25" fmla="*/ 44 h 51"/>
                  <a:gd name="T26" fmla="*/ 35 w 50"/>
                  <a:gd name="T27" fmla="*/ 36 h 51"/>
                  <a:gd name="T28" fmla="*/ 31 w 50"/>
                  <a:gd name="T29" fmla="*/ 29 h 51"/>
                  <a:gd name="T30" fmla="*/ 26 w 50"/>
                  <a:gd name="T31" fmla="*/ 24 h 51"/>
                  <a:gd name="T32" fmla="*/ 24 w 50"/>
                  <a:gd name="T33" fmla="*/ 22 h 51"/>
                  <a:gd name="T34" fmla="*/ 22 w 50"/>
                  <a:gd name="T35" fmla="*/ 20 h 51"/>
                  <a:gd name="T36" fmla="*/ 15 w 50"/>
                  <a:gd name="T37" fmla="*/ 16 h 51"/>
                  <a:gd name="T38" fmla="*/ 11 w 50"/>
                  <a:gd name="T39" fmla="*/ 14 h 51"/>
                  <a:gd name="T40" fmla="*/ 9 w 50"/>
                  <a:gd name="T41" fmla="*/ 14 h 51"/>
                  <a:gd name="T42" fmla="*/ 0 w 50"/>
                  <a:gd name="T43" fmla="*/ 13 h 51"/>
                  <a:gd name="T44" fmla="*/ 2 w 50"/>
                  <a:gd name="T45" fmla="*/ 0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 h="51">
                    <a:moveTo>
                      <a:pt x="2" y="0"/>
                    </a:moveTo>
                    <a:lnTo>
                      <a:pt x="11" y="2"/>
                    </a:lnTo>
                    <a:lnTo>
                      <a:pt x="17" y="3"/>
                    </a:lnTo>
                    <a:lnTo>
                      <a:pt x="20" y="5"/>
                    </a:lnTo>
                    <a:lnTo>
                      <a:pt x="28" y="9"/>
                    </a:lnTo>
                    <a:lnTo>
                      <a:pt x="33" y="13"/>
                    </a:lnTo>
                    <a:lnTo>
                      <a:pt x="35" y="16"/>
                    </a:lnTo>
                    <a:lnTo>
                      <a:pt x="42" y="22"/>
                    </a:lnTo>
                    <a:lnTo>
                      <a:pt x="46" y="31"/>
                    </a:lnTo>
                    <a:lnTo>
                      <a:pt x="50" y="40"/>
                    </a:lnTo>
                    <a:lnTo>
                      <a:pt x="50" y="49"/>
                    </a:lnTo>
                    <a:lnTo>
                      <a:pt x="37" y="51"/>
                    </a:lnTo>
                    <a:lnTo>
                      <a:pt x="37" y="44"/>
                    </a:lnTo>
                    <a:lnTo>
                      <a:pt x="35" y="36"/>
                    </a:lnTo>
                    <a:lnTo>
                      <a:pt x="31" y="29"/>
                    </a:lnTo>
                    <a:lnTo>
                      <a:pt x="26" y="24"/>
                    </a:lnTo>
                    <a:lnTo>
                      <a:pt x="24" y="22"/>
                    </a:lnTo>
                    <a:lnTo>
                      <a:pt x="22" y="20"/>
                    </a:lnTo>
                    <a:lnTo>
                      <a:pt x="15" y="16"/>
                    </a:lnTo>
                    <a:lnTo>
                      <a:pt x="11" y="14"/>
                    </a:lnTo>
                    <a:lnTo>
                      <a:pt x="9" y="14"/>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36" name="Freeform 193"/>
              <p:cNvSpPr>
                <a:spLocks/>
              </p:cNvSpPr>
              <p:nvPr/>
            </p:nvSpPr>
            <p:spPr bwMode="auto">
              <a:xfrm>
                <a:off x="4734" y="2703"/>
                <a:ext cx="2" cy="13"/>
              </a:xfrm>
              <a:custGeom>
                <a:avLst/>
                <a:gdLst>
                  <a:gd name="T0" fmla="*/ 0 w 2"/>
                  <a:gd name="T1" fmla="*/ 0 h 13"/>
                  <a:gd name="T2" fmla="*/ 2 w 2"/>
                  <a:gd name="T3" fmla="*/ 0 h 13"/>
                  <a:gd name="T4" fmla="*/ 0 w 2"/>
                  <a:gd name="T5" fmla="*/ 13 h 13"/>
                  <a:gd name="T6" fmla="*/ 2 w 2"/>
                  <a:gd name="T7" fmla="*/ 13 h 13"/>
                  <a:gd name="T8" fmla="*/ 0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0" y="0"/>
                    </a:moveTo>
                    <a:lnTo>
                      <a:pt x="2" y="0"/>
                    </a:ln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37" name="Freeform 194"/>
              <p:cNvSpPr>
                <a:spLocks/>
              </p:cNvSpPr>
              <p:nvPr/>
            </p:nvSpPr>
            <p:spPr bwMode="auto">
              <a:xfrm>
                <a:off x="4778" y="2747"/>
                <a:ext cx="170" cy="12"/>
              </a:xfrm>
              <a:custGeom>
                <a:avLst/>
                <a:gdLst>
                  <a:gd name="T0" fmla="*/ 0 w 170"/>
                  <a:gd name="T1" fmla="*/ 0 h 12"/>
                  <a:gd name="T2" fmla="*/ 0 w 170"/>
                  <a:gd name="T3" fmla="*/ 12 h 12"/>
                  <a:gd name="T4" fmla="*/ 170 w 170"/>
                  <a:gd name="T5" fmla="*/ 11 h 12"/>
                  <a:gd name="T6" fmla="*/ 170 w 170"/>
                  <a:gd name="T7" fmla="*/ 0 h 12"/>
                  <a:gd name="T8" fmla="*/ 0 w 170"/>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2">
                    <a:moveTo>
                      <a:pt x="0" y="0"/>
                    </a:moveTo>
                    <a:lnTo>
                      <a:pt x="0" y="12"/>
                    </a:lnTo>
                    <a:lnTo>
                      <a:pt x="170" y="11"/>
                    </a:lnTo>
                    <a:lnTo>
                      <a:pt x="170" y="0"/>
                    </a:lnTo>
                    <a:lnTo>
                      <a:pt x="0" y="0"/>
                    </a:lnTo>
                    <a:close/>
                  </a:path>
                </a:pathLst>
              </a:custGeom>
              <a:solidFill>
                <a:srgbClr val="000000"/>
              </a:solidFill>
              <a:ln w="9525">
                <a:solidFill>
                  <a:srgbClr val="008000"/>
                </a:solidFill>
                <a:round/>
                <a:headEnd/>
                <a:tailEnd/>
              </a:ln>
            </p:spPr>
            <p:txBody>
              <a:bodyPr/>
              <a:lstStyle/>
              <a:p>
                <a:endParaRPr lang="es-MX"/>
              </a:p>
            </p:txBody>
          </p:sp>
          <p:sp>
            <p:nvSpPr>
              <p:cNvPr id="19738" name="Freeform 195"/>
              <p:cNvSpPr>
                <a:spLocks/>
              </p:cNvSpPr>
              <p:nvPr/>
            </p:nvSpPr>
            <p:spPr bwMode="auto">
              <a:xfrm>
                <a:off x="4771" y="2747"/>
                <a:ext cx="13" cy="12"/>
              </a:xfrm>
              <a:custGeom>
                <a:avLst/>
                <a:gdLst>
                  <a:gd name="T0" fmla="*/ 0 w 13"/>
                  <a:gd name="T1" fmla="*/ 7 h 12"/>
                  <a:gd name="T2" fmla="*/ 2 w 13"/>
                  <a:gd name="T3" fmla="*/ 12 h 12"/>
                  <a:gd name="T4" fmla="*/ 7 w 13"/>
                  <a:gd name="T5" fmla="*/ 12 h 12"/>
                  <a:gd name="T6" fmla="*/ 7 w 13"/>
                  <a:gd name="T7" fmla="*/ 0 h 12"/>
                  <a:gd name="T8" fmla="*/ 13 w 13"/>
                  <a:gd name="T9" fmla="*/ 5 h 12"/>
                  <a:gd name="T10" fmla="*/ 0 w 13"/>
                  <a:gd name="T11" fmla="*/ 7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2">
                    <a:moveTo>
                      <a:pt x="0" y="7"/>
                    </a:moveTo>
                    <a:lnTo>
                      <a:pt x="2" y="12"/>
                    </a:lnTo>
                    <a:lnTo>
                      <a:pt x="7" y="12"/>
                    </a:lnTo>
                    <a:lnTo>
                      <a:pt x="7" y="0"/>
                    </a:lnTo>
                    <a:lnTo>
                      <a:pt x="13" y="5"/>
                    </a:lnTo>
                    <a:lnTo>
                      <a:pt x="0" y="7"/>
                    </a:lnTo>
                    <a:close/>
                  </a:path>
                </a:pathLst>
              </a:custGeom>
              <a:solidFill>
                <a:srgbClr val="000000"/>
              </a:solidFill>
              <a:ln w="9525">
                <a:solidFill>
                  <a:srgbClr val="008000"/>
                </a:solidFill>
                <a:round/>
                <a:headEnd/>
                <a:tailEnd/>
              </a:ln>
            </p:spPr>
            <p:txBody>
              <a:bodyPr/>
              <a:lstStyle/>
              <a:p>
                <a:endParaRPr lang="es-MX"/>
              </a:p>
            </p:txBody>
          </p:sp>
          <p:sp>
            <p:nvSpPr>
              <p:cNvPr id="19739" name="Rectangle 196"/>
              <p:cNvSpPr>
                <a:spLocks noChangeArrowheads="1"/>
              </p:cNvSpPr>
              <p:nvPr/>
            </p:nvSpPr>
            <p:spPr bwMode="auto">
              <a:xfrm>
                <a:off x="4941" y="2233"/>
                <a:ext cx="12" cy="51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0" name="Freeform 197"/>
              <p:cNvSpPr>
                <a:spLocks/>
              </p:cNvSpPr>
              <p:nvPr/>
            </p:nvSpPr>
            <p:spPr bwMode="auto">
              <a:xfrm>
                <a:off x="4941" y="2747"/>
                <a:ext cx="12" cy="11"/>
              </a:xfrm>
              <a:custGeom>
                <a:avLst/>
                <a:gdLst>
                  <a:gd name="T0" fmla="*/ 7 w 12"/>
                  <a:gd name="T1" fmla="*/ 11 h 11"/>
                  <a:gd name="T2" fmla="*/ 12 w 12"/>
                  <a:gd name="T3" fmla="*/ 11 h 11"/>
                  <a:gd name="T4" fmla="*/ 12 w 12"/>
                  <a:gd name="T5" fmla="*/ 5 h 11"/>
                  <a:gd name="T6" fmla="*/ 0 w 12"/>
                  <a:gd name="T7" fmla="*/ 5 h 11"/>
                  <a:gd name="T8" fmla="*/ 7 w 12"/>
                  <a:gd name="T9" fmla="*/ 0 h 11"/>
                  <a:gd name="T10" fmla="*/ 7 w 12"/>
                  <a:gd name="T11" fmla="*/ 11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7" y="11"/>
                    </a:moveTo>
                    <a:lnTo>
                      <a:pt x="12" y="11"/>
                    </a:lnTo>
                    <a:lnTo>
                      <a:pt x="12" y="5"/>
                    </a:lnTo>
                    <a:lnTo>
                      <a:pt x="0" y="5"/>
                    </a:lnTo>
                    <a:lnTo>
                      <a:pt x="7" y="0"/>
                    </a:lnTo>
                    <a:lnTo>
                      <a:pt x="7" y="11"/>
                    </a:lnTo>
                    <a:close/>
                  </a:path>
                </a:pathLst>
              </a:custGeom>
              <a:solidFill>
                <a:srgbClr val="000000"/>
              </a:solidFill>
              <a:ln w="9525">
                <a:solidFill>
                  <a:srgbClr val="008000"/>
                </a:solidFill>
                <a:round/>
                <a:headEnd/>
                <a:tailEnd/>
              </a:ln>
            </p:spPr>
            <p:txBody>
              <a:bodyPr/>
              <a:lstStyle/>
              <a:p>
                <a:endParaRPr lang="es-MX"/>
              </a:p>
            </p:txBody>
          </p:sp>
          <p:sp>
            <p:nvSpPr>
              <p:cNvPr id="19741" name="Rectangle 198"/>
              <p:cNvSpPr>
                <a:spLocks noChangeArrowheads="1"/>
              </p:cNvSpPr>
              <p:nvPr/>
            </p:nvSpPr>
            <p:spPr bwMode="auto">
              <a:xfrm>
                <a:off x="4440" y="2228"/>
                <a:ext cx="508" cy="11"/>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2" name="Freeform 199"/>
              <p:cNvSpPr>
                <a:spLocks/>
              </p:cNvSpPr>
              <p:nvPr/>
            </p:nvSpPr>
            <p:spPr bwMode="auto">
              <a:xfrm>
                <a:off x="4941" y="2228"/>
                <a:ext cx="12" cy="11"/>
              </a:xfrm>
              <a:custGeom>
                <a:avLst/>
                <a:gdLst>
                  <a:gd name="T0" fmla="*/ 12 w 12"/>
                  <a:gd name="T1" fmla="*/ 5 h 11"/>
                  <a:gd name="T2" fmla="*/ 12 w 12"/>
                  <a:gd name="T3" fmla="*/ 0 h 11"/>
                  <a:gd name="T4" fmla="*/ 7 w 12"/>
                  <a:gd name="T5" fmla="*/ 0 h 11"/>
                  <a:gd name="T6" fmla="*/ 7 w 12"/>
                  <a:gd name="T7" fmla="*/ 11 h 11"/>
                  <a:gd name="T8" fmla="*/ 0 w 12"/>
                  <a:gd name="T9" fmla="*/ 5 h 11"/>
                  <a:gd name="T10" fmla="*/ 12 w 12"/>
                  <a:gd name="T11" fmla="*/ 5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12" y="5"/>
                    </a:moveTo>
                    <a:lnTo>
                      <a:pt x="12" y="0"/>
                    </a:lnTo>
                    <a:lnTo>
                      <a:pt x="7" y="0"/>
                    </a:lnTo>
                    <a:lnTo>
                      <a:pt x="7" y="11"/>
                    </a:lnTo>
                    <a:lnTo>
                      <a:pt x="0" y="5"/>
                    </a:lnTo>
                    <a:lnTo>
                      <a:pt x="12" y="5"/>
                    </a:lnTo>
                    <a:close/>
                  </a:path>
                </a:pathLst>
              </a:custGeom>
              <a:solidFill>
                <a:srgbClr val="000000"/>
              </a:solidFill>
              <a:ln w="9525">
                <a:solidFill>
                  <a:srgbClr val="008000"/>
                </a:solidFill>
                <a:round/>
                <a:headEnd/>
                <a:tailEnd/>
              </a:ln>
            </p:spPr>
            <p:txBody>
              <a:bodyPr/>
              <a:lstStyle/>
              <a:p>
                <a:endParaRPr lang="es-MX"/>
              </a:p>
            </p:txBody>
          </p:sp>
          <p:sp>
            <p:nvSpPr>
              <p:cNvPr id="19743" name="Rectangle 200"/>
              <p:cNvSpPr>
                <a:spLocks noChangeArrowheads="1"/>
              </p:cNvSpPr>
              <p:nvPr/>
            </p:nvSpPr>
            <p:spPr bwMode="auto">
              <a:xfrm>
                <a:off x="4433" y="2233"/>
                <a:ext cx="13" cy="106"/>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4" name="Freeform 201"/>
              <p:cNvSpPr>
                <a:spLocks/>
              </p:cNvSpPr>
              <p:nvPr/>
            </p:nvSpPr>
            <p:spPr bwMode="auto">
              <a:xfrm>
                <a:off x="4433" y="2228"/>
                <a:ext cx="13" cy="11"/>
              </a:xfrm>
              <a:custGeom>
                <a:avLst/>
                <a:gdLst>
                  <a:gd name="T0" fmla="*/ 7 w 13"/>
                  <a:gd name="T1" fmla="*/ 0 h 11"/>
                  <a:gd name="T2" fmla="*/ 0 w 13"/>
                  <a:gd name="T3" fmla="*/ 0 h 11"/>
                  <a:gd name="T4" fmla="*/ 0 w 13"/>
                  <a:gd name="T5" fmla="*/ 5 h 11"/>
                  <a:gd name="T6" fmla="*/ 13 w 13"/>
                  <a:gd name="T7" fmla="*/ 5 h 11"/>
                  <a:gd name="T8" fmla="*/ 7 w 13"/>
                  <a:gd name="T9" fmla="*/ 11 h 11"/>
                  <a:gd name="T10" fmla="*/ 7 w 1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1">
                    <a:moveTo>
                      <a:pt x="7" y="0"/>
                    </a:moveTo>
                    <a:lnTo>
                      <a:pt x="0" y="0"/>
                    </a:lnTo>
                    <a:lnTo>
                      <a:pt x="0" y="5"/>
                    </a:lnTo>
                    <a:lnTo>
                      <a:pt x="13" y="5"/>
                    </a:lnTo>
                    <a:lnTo>
                      <a:pt x="7" y="11"/>
                    </a:lnTo>
                    <a:lnTo>
                      <a:pt x="7" y="0"/>
                    </a:lnTo>
                    <a:close/>
                  </a:path>
                </a:pathLst>
              </a:custGeom>
              <a:solidFill>
                <a:srgbClr val="000000"/>
              </a:solidFill>
              <a:ln w="9525">
                <a:solidFill>
                  <a:srgbClr val="008000"/>
                </a:solidFill>
                <a:round/>
                <a:headEnd/>
                <a:tailEnd/>
              </a:ln>
            </p:spPr>
            <p:txBody>
              <a:bodyPr/>
              <a:lstStyle/>
              <a:p>
                <a:endParaRPr lang="es-MX"/>
              </a:p>
            </p:txBody>
          </p:sp>
          <p:sp>
            <p:nvSpPr>
              <p:cNvPr id="19745" name="Rectangle 202"/>
              <p:cNvSpPr>
                <a:spLocks noChangeArrowheads="1"/>
              </p:cNvSpPr>
              <p:nvPr/>
            </p:nvSpPr>
            <p:spPr bwMode="auto">
              <a:xfrm>
                <a:off x="5047" y="2966"/>
                <a:ext cx="12" cy="838"/>
              </a:xfrm>
              <a:prstGeom prst="rect">
                <a:avLst/>
              </a:prstGeom>
              <a:solidFill>
                <a:srgbClr val="008A29"/>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6" name="Rectangle 203"/>
              <p:cNvSpPr>
                <a:spLocks noChangeArrowheads="1"/>
              </p:cNvSpPr>
              <p:nvPr/>
            </p:nvSpPr>
            <p:spPr bwMode="auto">
              <a:xfrm>
                <a:off x="4433" y="2644"/>
                <a:ext cx="13" cy="10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7" name="Rectangle 204"/>
              <p:cNvSpPr>
                <a:spLocks noChangeArrowheads="1"/>
              </p:cNvSpPr>
              <p:nvPr/>
            </p:nvSpPr>
            <p:spPr bwMode="auto">
              <a:xfrm>
                <a:off x="4438" y="2639"/>
                <a:ext cx="4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48" name="Freeform 205"/>
              <p:cNvSpPr>
                <a:spLocks/>
              </p:cNvSpPr>
              <p:nvPr/>
            </p:nvSpPr>
            <p:spPr bwMode="auto">
              <a:xfrm>
                <a:off x="4433" y="2639"/>
                <a:ext cx="13" cy="13"/>
              </a:xfrm>
              <a:custGeom>
                <a:avLst/>
                <a:gdLst>
                  <a:gd name="T0" fmla="*/ 0 w 13"/>
                  <a:gd name="T1" fmla="*/ 5 h 13"/>
                  <a:gd name="T2" fmla="*/ 0 w 13"/>
                  <a:gd name="T3" fmla="*/ 0 h 13"/>
                  <a:gd name="T4" fmla="*/ 5 w 13"/>
                  <a:gd name="T5" fmla="*/ 0 h 13"/>
                  <a:gd name="T6" fmla="*/ 5 w 13"/>
                  <a:gd name="T7" fmla="*/ 13 h 13"/>
                  <a:gd name="T8" fmla="*/ 13 w 13"/>
                  <a:gd name="T9" fmla="*/ 5 h 13"/>
                  <a:gd name="T10" fmla="*/ 0 w 13"/>
                  <a:gd name="T11" fmla="*/ 5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0" y="5"/>
                    </a:moveTo>
                    <a:lnTo>
                      <a:pt x="0" y="0"/>
                    </a:lnTo>
                    <a:lnTo>
                      <a:pt x="5" y="0"/>
                    </a:lnTo>
                    <a:lnTo>
                      <a:pt x="5" y="13"/>
                    </a:lnTo>
                    <a:lnTo>
                      <a:pt x="13" y="5"/>
                    </a:lnTo>
                    <a:lnTo>
                      <a:pt x="0" y="5"/>
                    </a:lnTo>
                    <a:close/>
                  </a:path>
                </a:pathLst>
              </a:custGeom>
              <a:solidFill>
                <a:srgbClr val="000000"/>
              </a:solidFill>
              <a:ln w="9525">
                <a:solidFill>
                  <a:srgbClr val="008000"/>
                </a:solidFill>
                <a:round/>
                <a:headEnd/>
                <a:tailEnd/>
              </a:ln>
            </p:spPr>
            <p:txBody>
              <a:bodyPr/>
              <a:lstStyle/>
              <a:p>
                <a:endParaRPr lang="es-MX"/>
              </a:p>
            </p:txBody>
          </p:sp>
          <p:sp>
            <p:nvSpPr>
              <p:cNvPr id="19749" name="Rectangle 206"/>
              <p:cNvSpPr>
                <a:spLocks noChangeArrowheads="1"/>
              </p:cNvSpPr>
              <p:nvPr/>
            </p:nvSpPr>
            <p:spPr bwMode="auto">
              <a:xfrm>
                <a:off x="4858" y="2546"/>
                <a:ext cx="13" cy="98"/>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50" name="Freeform 207"/>
              <p:cNvSpPr>
                <a:spLocks/>
              </p:cNvSpPr>
              <p:nvPr/>
            </p:nvSpPr>
            <p:spPr bwMode="auto">
              <a:xfrm>
                <a:off x="4858" y="2639"/>
                <a:ext cx="13" cy="13"/>
              </a:xfrm>
              <a:custGeom>
                <a:avLst/>
                <a:gdLst>
                  <a:gd name="T0" fmla="*/ 6 w 13"/>
                  <a:gd name="T1" fmla="*/ 13 h 13"/>
                  <a:gd name="T2" fmla="*/ 13 w 13"/>
                  <a:gd name="T3" fmla="*/ 13 h 13"/>
                  <a:gd name="T4" fmla="*/ 13 w 13"/>
                  <a:gd name="T5" fmla="*/ 5 h 13"/>
                  <a:gd name="T6" fmla="*/ 0 w 13"/>
                  <a:gd name="T7" fmla="*/ 5 h 13"/>
                  <a:gd name="T8" fmla="*/ 6 w 13"/>
                  <a:gd name="T9" fmla="*/ 0 h 13"/>
                  <a:gd name="T10" fmla="*/ 6 w 13"/>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6" y="13"/>
                    </a:moveTo>
                    <a:lnTo>
                      <a:pt x="13" y="13"/>
                    </a:lnTo>
                    <a:lnTo>
                      <a:pt x="13" y="5"/>
                    </a:lnTo>
                    <a:lnTo>
                      <a:pt x="0" y="5"/>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751" name="Rectangle 208"/>
              <p:cNvSpPr>
                <a:spLocks noChangeArrowheads="1"/>
              </p:cNvSpPr>
              <p:nvPr/>
            </p:nvSpPr>
            <p:spPr bwMode="auto">
              <a:xfrm>
                <a:off x="4778" y="2540"/>
                <a:ext cx="86" cy="11"/>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52" name="Freeform 209"/>
              <p:cNvSpPr>
                <a:spLocks/>
              </p:cNvSpPr>
              <p:nvPr/>
            </p:nvSpPr>
            <p:spPr bwMode="auto">
              <a:xfrm>
                <a:off x="4858" y="2540"/>
                <a:ext cx="13" cy="11"/>
              </a:xfrm>
              <a:custGeom>
                <a:avLst/>
                <a:gdLst>
                  <a:gd name="T0" fmla="*/ 13 w 13"/>
                  <a:gd name="T1" fmla="*/ 6 h 11"/>
                  <a:gd name="T2" fmla="*/ 13 w 13"/>
                  <a:gd name="T3" fmla="*/ 0 h 11"/>
                  <a:gd name="T4" fmla="*/ 6 w 13"/>
                  <a:gd name="T5" fmla="*/ 0 h 11"/>
                  <a:gd name="T6" fmla="*/ 6 w 13"/>
                  <a:gd name="T7" fmla="*/ 11 h 11"/>
                  <a:gd name="T8" fmla="*/ 0 w 13"/>
                  <a:gd name="T9" fmla="*/ 6 h 11"/>
                  <a:gd name="T10" fmla="*/ 13 w 13"/>
                  <a:gd name="T11" fmla="*/ 6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1">
                    <a:moveTo>
                      <a:pt x="13" y="6"/>
                    </a:moveTo>
                    <a:lnTo>
                      <a:pt x="13" y="0"/>
                    </a:lnTo>
                    <a:lnTo>
                      <a:pt x="6" y="0"/>
                    </a:lnTo>
                    <a:lnTo>
                      <a:pt x="6" y="11"/>
                    </a:lnTo>
                    <a:lnTo>
                      <a:pt x="0" y="6"/>
                    </a:lnTo>
                    <a:lnTo>
                      <a:pt x="13" y="6"/>
                    </a:lnTo>
                    <a:close/>
                  </a:path>
                </a:pathLst>
              </a:custGeom>
              <a:solidFill>
                <a:srgbClr val="000000"/>
              </a:solidFill>
              <a:ln w="9525">
                <a:solidFill>
                  <a:srgbClr val="008000"/>
                </a:solidFill>
                <a:round/>
                <a:headEnd/>
                <a:tailEnd/>
              </a:ln>
            </p:spPr>
            <p:txBody>
              <a:bodyPr/>
              <a:lstStyle/>
              <a:p>
                <a:endParaRPr lang="es-MX"/>
              </a:p>
            </p:txBody>
          </p:sp>
          <p:sp>
            <p:nvSpPr>
              <p:cNvPr id="19753" name="Freeform 210"/>
              <p:cNvSpPr>
                <a:spLocks/>
              </p:cNvSpPr>
              <p:nvPr/>
            </p:nvSpPr>
            <p:spPr bwMode="auto">
              <a:xfrm>
                <a:off x="4734" y="2496"/>
                <a:ext cx="50" cy="50"/>
              </a:xfrm>
              <a:custGeom>
                <a:avLst/>
                <a:gdLst>
                  <a:gd name="T0" fmla="*/ 39 w 50"/>
                  <a:gd name="T1" fmla="*/ 50 h 50"/>
                  <a:gd name="T2" fmla="*/ 37 w 50"/>
                  <a:gd name="T3" fmla="*/ 42 h 50"/>
                  <a:gd name="T4" fmla="*/ 37 w 50"/>
                  <a:gd name="T5" fmla="*/ 39 h 50"/>
                  <a:gd name="T6" fmla="*/ 35 w 50"/>
                  <a:gd name="T7" fmla="*/ 37 h 50"/>
                  <a:gd name="T8" fmla="*/ 33 w 50"/>
                  <a:gd name="T9" fmla="*/ 33 h 50"/>
                  <a:gd name="T10" fmla="*/ 31 w 50"/>
                  <a:gd name="T11" fmla="*/ 30 h 50"/>
                  <a:gd name="T12" fmla="*/ 26 w 50"/>
                  <a:gd name="T13" fmla="*/ 24 h 50"/>
                  <a:gd name="T14" fmla="*/ 22 w 50"/>
                  <a:gd name="T15" fmla="*/ 19 h 50"/>
                  <a:gd name="T16" fmla="*/ 15 w 50"/>
                  <a:gd name="T17" fmla="*/ 15 h 50"/>
                  <a:gd name="T18" fmla="*/ 9 w 50"/>
                  <a:gd name="T19" fmla="*/ 13 h 50"/>
                  <a:gd name="T20" fmla="*/ 0 w 50"/>
                  <a:gd name="T21" fmla="*/ 13 h 50"/>
                  <a:gd name="T22" fmla="*/ 2 w 50"/>
                  <a:gd name="T23" fmla="*/ 0 h 50"/>
                  <a:gd name="T24" fmla="*/ 11 w 50"/>
                  <a:gd name="T25" fmla="*/ 2 h 50"/>
                  <a:gd name="T26" fmla="*/ 20 w 50"/>
                  <a:gd name="T27" fmla="*/ 4 h 50"/>
                  <a:gd name="T28" fmla="*/ 29 w 50"/>
                  <a:gd name="T29" fmla="*/ 10 h 50"/>
                  <a:gd name="T30" fmla="*/ 35 w 50"/>
                  <a:gd name="T31" fmla="*/ 15 h 50"/>
                  <a:gd name="T32" fmla="*/ 40 w 50"/>
                  <a:gd name="T33" fmla="*/ 22 h 50"/>
                  <a:gd name="T34" fmla="*/ 44 w 50"/>
                  <a:gd name="T35" fmla="*/ 28 h 50"/>
                  <a:gd name="T36" fmla="*/ 46 w 50"/>
                  <a:gd name="T37" fmla="*/ 31 h 50"/>
                  <a:gd name="T38" fmla="*/ 48 w 50"/>
                  <a:gd name="T39" fmla="*/ 35 h 50"/>
                  <a:gd name="T40" fmla="*/ 50 w 50"/>
                  <a:gd name="T41" fmla="*/ 41 h 50"/>
                  <a:gd name="T42" fmla="*/ 50 w 50"/>
                  <a:gd name="T43" fmla="*/ 50 h 50"/>
                  <a:gd name="T44" fmla="*/ 39 w 50"/>
                  <a:gd name="T45" fmla="*/ 50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 h="50">
                    <a:moveTo>
                      <a:pt x="39" y="50"/>
                    </a:moveTo>
                    <a:lnTo>
                      <a:pt x="37" y="42"/>
                    </a:lnTo>
                    <a:lnTo>
                      <a:pt x="37" y="39"/>
                    </a:lnTo>
                    <a:lnTo>
                      <a:pt x="35" y="37"/>
                    </a:lnTo>
                    <a:lnTo>
                      <a:pt x="33" y="33"/>
                    </a:lnTo>
                    <a:lnTo>
                      <a:pt x="31" y="30"/>
                    </a:lnTo>
                    <a:lnTo>
                      <a:pt x="26" y="24"/>
                    </a:lnTo>
                    <a:lnTo>
                      <a:pt x="22" y="19"/>
                    </a:lnTo>
                    <a:lnTo>
                      <a:pt x="15" y="15"/>
                    </a:lnTo>
                    <a:lnTo>
                      <a:pt x="9" y="13"/>
                    </a:lnTo>
                    <a:lnTo>
                      <a:pt x="0" y="13"/>
                    </a:lnTo>
                    <a:lnTo>
                      <a:pt x="2" y="0"/>
                    </a:lnTo>
                    <a:lnTo>
                      <a:pt x="11" y="2"/>
                    </a:lnTo>
                    <a:lnTo>
                      <a:pt x="20" y="4"/>
                    </a:lnTo>
                    <a:lnTo>
                      <a:pt x="29" y="10"/>
                    </a:lnTo>
                    <a:lnTo>
                      <a:pt x="35" y="15"/>
                    </a:lnTo>
                    <a:lnTo>
                      <a:pt x="40" y="22"/>
                    </a:lnTo>
                    <a:lnTo>
                      <a:pt x="44" y="28"/>
                    </a:lnTo>
                    <a:lnTo>
                      <a:pt x="46" y="31"/>
                    </a:lnTo>
                    <a:lnTo>
                      <a:pt x="48" y="35"/>
                    </a:lnTo>
                    <a:lnTo>
                      <a:pt x="50" y="41"/>
                    </a:lnTo>
                    <a:lnTo>
                      <a:pt x="50" y="50"/>
                    </a:lnTo>
                    <a:lnTo>
                      <a:pt x="39" y="50"/>
                    </a:lnTo>
                    <a:close/>
                  </a:path>
                </a:pathLst>
              </a:custGeom>
              <a:solidFill>
                <a:srgbClr val="000000"/>
              </a:solidFill>
              <a:ln w="9525">
                <a:solidFill>
                  <a:srgbClr val="008000"/>
                </a:solidFill>
                <a:round/>
                <a:headEnd/>
                <a:tailEnd/>
              </a:ln>
            </p:spPr>
            <p:txBody>
              <a:bodyPr/>
              <a:lstStyle/>
              <a:p>
                <a:endParaRPr lang="es-MX"/>
              </a:p>
            </p:txBody>
          </p:sp>
          <p:sp>
            <p:nvSpPr>
              <p:cNvPr id="19754" name="Freeform 211"/>
              <p:cNvSpPr>
                <a:spLocks/>
              </p:cNvSpPr>
              <p:nvPr/>
            </p:nvSpPr>
            <p:spPr bwMode="auto">
              <a:xfrm>
                <a:off x="4773" y="2540"/>
                <a:ext cx="11" cy="11"/>
              </a:xfrm>
              <a:custGeom>
                <a:avLst/>
                <a:gdLst>
                  <a:gd name="T0" fmla="*/ 5 w 11"/>
                  <a:gd name="T1" fmla="*/ 11 h 11"/>
                  <a:gd name="T2" fmla="*/ 0 w 11"/>
                  <a:gd name="T3" fmla="*/ 11 h 11"/>
                  <a:gd name="T4" fmla="*/ 0 w 11"/>
                  <a:gd name="T5" fmla="*/ 6 h 11"/>
                  <a:gd name="T6" fmla="*/ 11 w 11"/>
                  <a:gd name="T7" fmla="*/ 6 h 11"/>
                  <a:gd name="T8" fmla="*/ 5 w 11"/>
                  <a:gd name="T9" fmla="*/ 0 h 11"/>
                  <a:gd name="T10" fmla="*/ 5 w 11"/>
                  <a:gd name="T11" fmla="*/ 11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1">
                    <a:moveTo>
                      <a:pt x="5" y="11"/>
                    </a:moveTo>
                    <a:lnTo>
                      <a:pt x="0" y="11"/>
                    </a:lnTo>
                    <a:lnTo>
                      <a:pt x="0" y="6"/>
                    </a:lnTo>
                    <a:lnTo>
                      <a:pt x="11" y="6"/>
                    </a:lnTo>
                    <a:lnTo>
                      <a:pt x="5" y="0"/>
                    </a:lnTo>
                    <a:lnTo>
                      <a:pt x="5" y="11"/>
                    </a:lnTo>
                    <a:close/>
                  </a:path>
                </a:pathLst>
              </a:custGeom>
              <a:solidFill>
                <a:srgbClr val="000000"/>
              </a:solidFill>
              <a:ln w="9525">
                <a:solidFill>
                  <a:srgbClr val="008000"/>
                </a:solidFill>
                <a:round/>
                <a:headEnd/>
                <a:tailEnd/>
              </a:ln>
            </p:spPr>
            <p:txBody>
              <a:bodyPr/>
              <a:lstStyle/>
              <a:p>
                <a:endParaRPr lang="es-MX"/>
              </a:p>
            </p:txBody>
          </p:sp>
          <p:sp>
            <p:nvSpPr>
              <p:cNvPr id="19755" name="Freeform 212"/>
              <p:cNvSpPr>
                <a:spLocks/>
              </p:cNvSpPr>
              <p:nvPr/>
            </p:nvSpPr>
            <p:spPr bwMode="auto">
              <a:xfrm>
                <a:off x="4689" y="2496"/>
                <a:ext cx="47" cy="48"/>
              </a:xfrm>
              <a:custGeom>
                <a:avLst/>
                <a:gdLst>
                  <a:gd name="T0" fmla="*/ 47 w 47"/>
                  <a:gd name="T1" fmla="*/ 13 h 48"/>
                  <a:gd name="T2" fmla="*/ 40 w 47"/>
                  <a:gd name="T3" fmla="*/ 13 h 48"/>
                  <a:gd name="T4" fmla="*/ 32 w 47"/>
                  <a:gd name="T5" fmla="*/ 15 h 48"/>
                  <a:gd name="T6" fmla="*/ 27 w 47"/>
                  <a:gd name="T7" fmla="*/ 19 h 48"/>
                  <a:gd name="T8" fmla="*/ 22 w 47"/>
                  <a:gd name="T9" fmla="*/ 24 h 48"/>
                  <a:gd name="T10" fmla="*/ 18 w 47"/>
                  <a:gd name="T11" fmla="*/ 30 h 48"/>
                  <a:gd name="T12" fmla="*/ 14 w 47"/>
                  <a:gd name="T13" fmla="*/ 35 h 48"/>
                  <a:gd name="T14" fmla="*/ 12 w 47"/>
                  <a:gd name="T15" fmla="*/ 41 h 48"/>
                  <a:gd name="T16" fmla="*/ 11 w 47"/>
                  <a:gd name="T17" fmla="*/ 48 h 48"/>
                  <a:gd name="T18" fmla="*/ 0 w 47"/>
                  <a:gd name="T19" fmla="*/ 48 h 48"/>
                  <a:gd name="T20" fmla="*/ 0 w 47"/>
                  <a:gd name="T21" fmla="*/ 39 h 48"/>
                  <a:gd name="T22" fmla="*/ 3 w 47"/>
                  <a:gd name="T23" fmla="*/ 30 h 48"/>
                  <a:gd name="T24" fmla="*/ 7 w 47"/>
                  <a:gd name="T25" fmla="*/ 22 h 48"/>
                  <a:gd name="T26" fmla="*/ 12 w 47"/>
                  <a:gd name="T27" fmla="*/ 15 h 48"/>
                  <a:gd name="T28" fmla="*/ 20 w 47"/>
                  <a:gd name="T29" fmla="*/ 10 h 48"/>
                  <a:gd name="T30" fmla="*/ 27 w 47"/>
                  <a:gd name="T31" fmla="*/ 4 h 48"/>
                  <a:gd name="T32" fmla="*/ 36 w 47"/>
                  <a:gd name="T33" fmla="*/ 2 h 48"/>
                  <a:gd name="T34" fmla="*/ 45 w 47"/>
                  <a:gd name="T35" fmla="*/ 0 h 48"/>
                  <a:gd name="T36" fmla="*/ 47 w 47"/>
                  <a:gd name="T37" fmla="*/ 13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8">
                    <a:moveTo>
                      <a:pt x="47" y="13"/>
                    </a:moveTo>
                    <a:lnTo>
                      <a:pt x="40" y="13"/>
                    </a:lnTo>
                    <a:lnTo>
                      <a:pt x="32" y="15"/>
                    </a:lnTo>
                    <a:lnTo>
                      <a:pt x="27" y="19"/>
                    </a:lnTo>
                    <a:lnTo>
                      <a:pt x="22" y="24"/>
                    </a:lnTo>
                    <a:lnTo>
                      <a:pt x="18" y="30"/>
                    </a:lnTo>
                    <a:lnTo>
                      <a:pt x="14" y="35"/>
                    </a:lnTo>
                    <a:lnTo>
                      <a:pt x="12" y="41"/>
                    </a:lnTo>
                    <a:lnTo>
                      <a:pt x="11" y="48"/>
                    </a:lnTo>
                    <a:lnTo>
                      <a:pt x="0" y="48"/>
                    </a:lnTo>
                    <a:lnTo>
                      <a:pt x="0" y="39"/>
                    </a:lnTo>
                    <a:lnTo>
                      <a:pt x="3" y="30"/>
                    </a:lnTo>
                    <a:lnTo>
                      <a:pt x="7" y="22"/>
                    </a:lnTo>
                    <a:lnTo>
                      <a:pt x="12" y="15"/>
                    </a:lnTo>
                    <a:lnTo>
                      <a:pt x="20" y="10"/>
                    </a:lnTo>
                    <a:lnTo>
                      <a:pt x="27" y="4"/>
                    </a:lnTo>
                    <a:lnTo>
                      <a:pt x="36" y="2"/>
                    </a:lnTo>
                    <a:lnTo>
                      <a:pt x="45" y="0"/>
                    </a:lnTo>
                    <a:lnTo>
                      <a:pt x="47" y="13"/>
                    </a:lnTo>
                    <a:close/>
                  </a:path>
                </a:pathLst>
              </a:custGeom>
              <a:solidFill>
                <a:srgbClr val="000000"/>
              </a:solidFill>
              <a:ln w="9525">
                <a:solidFill>
                  <a:srgbClr val="008000"/>
                </a:solidFill>
                <a:round/>
                <a:headEnd/>
                <a:tailEnd/>
              </a:ln>
            </p:spPr>
            <p:txBody>
              <a:bodyPr/>
              <a:lstStyle/>
              <a:p>
                <a:endParaRPr lang="es-MX"/>
              </a:p>
            </p:txBody>
          </p:sp>
          <p:sp>
            <p:nvSpPr>
              <p:cNvPr id="19756" name="Freeform 213"/>
              <p:cNvSpPr>
                <a:spLocks/>
              </p:cNvSpPr>
              <p:nvPr/>
            </p:nvSpPr>
            <p:spPr bwMode="auto">
              <a:xfrm>
                <a:off x="4734" y="2496"/>
                <a:ext cx="2" cy="13"/>
              </a:xfrm>
              <a:custGeom>
                <a:avLst/>
                <a:gdLst>
                  <a:gd name="T0" fmla="*/ 2 w 2"/>
                  <a:gd name="T1" fmla="*/ 0 h 13"/>
                  <a:gd name="T2" fmla="*/ 0 w 2"/>
                  <a:gd name="T3" fmla="*/ 0 h 13"/>
                  <a:gd name="T4" fmla="*/ 2 w 2"/>
                  <a:gd name="T5" fmla="*/ 13 h 13"/>
                  <a:gd name="T6" fmla="*/ 0 w 2"/>
                  <a:gd name="T7" fmla="*/ 13 h 13"/>
                  <a:gd name="T8" fmla="*/ 2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2" y="0"/>
                    </a:moveTo>
                    <a:lnTo>
                      <a:pt x="0" y="0"/>
                    </a:lnTo>
                    <a:lnTo>
                      <a:pt x="2" y="13"/>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57" name="Freeform 214"/>
              <p:cNvSpPr>
                <a:spLocks/>
              </p:cNvSpPr>
              <p:nvPr/>
            </p:nvSpPr>
            <p:spPr bwMode="auto">
              <a:xfrm>
                <a:off x="4689" y="2544"/>
                <a:ext cx="31" cy="40"/>
              </a:xfrm>
              <a:custGeom>
                <a:avLst/>
                <a:gdLst>
                  <a:gd name="T0" fmla="*/ 11 w 31"/>
                  <a:gd name="T1" fmla="*/ 0 h 40"/>
                  <a:gd name="T2" fmla="*/ 12 w 31"/>
                  <a:gd name="T3" fmla="*/ 5 h 40"/>
                  <a:gd name="T4" fmla="*/ 12 w 31"/>
                  <a:gd name="T5" fmla="*/ 9 h 40"/>
                  <a:gd name="T6" fmla="*/ 14 w 31"/>
                  <a:gd name="T7" fmla="*/ 15 h 40"/>
                  <a:gd name="T8" fmla="*/ 16 w 31"/>
                  <a:gd name="T9" fmla="*/ 18 h 40"/>
                  <a:gd name="T10" fmla="*/ 20 w 31"/>
                  <a:gd name="T11" fmla="*/ 22 h 40"/>
                  <a:gd name="T12" fmla="*/ 22 w 31"/>
                  <a:gd name="T13" fmla="*/ 24 h 40"/>
                  <a:gd name="T14" fmla="*/ 31 w 31"/>
                  <a:gd name="T15" fmla="*/ 31 h 40"/>
                  <a:gd name="T16" fmla="*/ 22 w 31"/>
                  <a:gd name="T17" fmla="*/ 40 h 40"/>
                  <a:gd name="T18" fmla="*/ 14 w 31"/>
                  <a:gd name="T19" fmla="*/ 33 h 40"/>
                  <a:gd name="T20" fmla="*/ 9 w 31"/>
                  <a:gd name="T21" fmla="*/ 29 h 40"/>
                  <a:gd name="T22" fmla="*/ 5 w 31"/>
                  <a:gd name="T23" fmla="*/ 24 h 40"/>
                  <a:gd name="T24" fmla="*/ 3 w 31"/>
                  <a:gd name="T25" fmla="*/ 18 h 40"/>
                  <a:gd name="T26" fmla="*/ 1 w 31"/>
                  <a:gd name="T27" fmla="*/ 13 h 40"/>
                  <a:gd name="T28" fmla="*/ 0 w 31"/>
                  <a:gd name="T29" fmla="*/ 7 h 40"/>
                  <a:gd name="T30" fmla="*/ 0 w 31"/>
                  <a:gd name="T31" fmla="*/ 0 h 40"/>
                  <a:gd name="T32" fmla="*/ 11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1" y="0"/>
                    </a:moveTo>
                    <a:lnTo>
                      <a:pt x="12" y="5"/>
                    </a:lnTo>
                    <a:lnTo>
                      <a:pt x="12" y="9"/>
                    </a:lnTo>
                    <a:lnTo>
                      <a:pt x="14" y="15"/>
                    </a:lnTo>
                    <a:lnTo>
                      <a:pt x="16" y="18"/>
                    </a:lnTo>
                    <a:lnTo>
                      <a:pt x="20" y="22"/>
                    </a:lnTo>
                    <a:lnTo>
                      <a:pt x="22" y="24"/>
                    </a:lnTo>
                    <a:lnTo>
                      <a:pt x="31" y="31"/>
                    </a:lnTo>
                    <a:lnTo>
                      <a:pt x="22" y="40"/>
                    </a:lnTo>
                    <a:lnTo>
                      <a:pt x="14" y="33"/>
                    </a:lnTo>
                    <a:lnTo>
                      <a:pt x="9" y="29"/>
                    </a:lnTo>
                    <a:lnTo>
                      <a:pt x="5" y="24"/>
                    </a:lnTo>
                    <a:lnTo>
                      <a:pt x="3" y="18"/>
                    </a:lnTo>
                    <a:lnTo>
                      <a:pt x="1" y="13"/>
                    </a:lnTo>
                    <a:lnTo>
                      <a:pt x="0" y="7"/>
                    </a:lnTo>
                    <a:lnTo>
                      <a:pt x="0" y="0"/>
                    </a:lnTo>
                    <a:lnTo>
                      <a:pt x="11" y="0"/>
                    </a:lnTo>
                    <a:close/>
                  </a:path>
                </a:pathLst>
              </a:custGeom>
              <a:solidFill>
                <a:srgbClr val="000000"/>
              </a:solidFill>
              <a:ln w="9525">
                <a:solidFill>
                  <a:srgbClr val="008000"/>
                </a:solidFill>
                <a:round/>
                <a:headEnd/>
                <a:tailEnd/>
              </a:ln>
            </p:spPr>
            <p:txBody>
              <a:bodyPr/>
              <a:lstStyle/>
              <a:p>
                <a:endParaRPr lang="es-MX"/>
              </a:p>
            </p:txBody>
          </p:sp>
          <p:sp>
            <p:nvSpPr>
              <p:cNvPr id="19758" name="Freeform 215"/>
              <p:cNvSpPr>
                <a:spLocks/>
              </p:cNvSpPr>
              <p:nvPr/>
            </p:nvSpPr>
            <p:spPr bwMode="auto">
              <a:xfrm>
                <a:off x="4689" y="2544"/>
                <a:ext cx="11" cy="1"/>
              </a:xfrm>
              <a:custGeom>
                <a:avLst/>
                <a:gdLst>
                  <a:gd name="T0" fmla="*/ 0 w 11"/>
                  <a:gd name="T1" fmla="*/ 0 h 1"/>
                  <a:gd name="T2" fmla="*/ 11 w 11"/>
                  <a:gd name="T3" fmla="*/ 0 h 1"/>
                  <a:gd name="T4" fmla="*/ 0 w 11"/>
                  <a:gd name="T5" fmla="*/ 0 h 1"/>
                  <a:gd name="T6" fmla="*/ 0 60000 65536"/>
                  <a:gd name="T7" fmla="*/ 0 60000 65536"/>
                  <a:gd name="T8" fmla="*/ 0 60000 65536"/>
                </a:gdLst>
                <a:ahLst/>
                <a:cxnLst>
                  <a:cxn ang="T6">
                    <a:pos x="T0" y="T1"/>
                  </a:cxn>
                  <a:cxn ang="T7">
                    <a:pos x="T2" y="T3"/>
                  </a:cxn>
                  <a:cxn ang="T8">
                    <a:pos x="T4" y="T5"/>
                  </a:cxn>
                </a:cxnLst>
                <a:rect l="0" t="0" r="r" b="b"/>
                <a:pathLst>
                  <a:path w="11" h="1">
                    <a:moveTo>
                      <a:pt x="0" y="0"/>
                    </a:moveTo>
                    <a:lnTo>
                      <a:pt x="11" y="0"/>
                    </a:lnTo>
                    <a:lnTo>
                      <a:pt x="0" y="0"/>
                    </a:lnTo>
                    <a:close/>
                  </a:path>
                </a:pathLst>
              </a:custGeom>
              <a:solidFill>
                <a:srgbClr val="000000"/>
              </a:solidFill>
              <a:ln w="9525">
                <a:solidFill>
                  <a:srgbClr val="008000"/>
                </a:solidFill>
                <a:round/>
                <a:headEnd/>
                <a:tailEnd/>
              </a:ln>
            </p:spPr>
            <p:txBody>
              <a:bodyPr/>
              <a:lstStyle/>
              <a:p>
                <a:endParaRPr lang="es-MX"/>
              </a:p>
            </p:txBody>
          </p:sp>
          <p:sp>
            <p:nvSpPr>
              <p:cNvPr id="19759" name="Freeform 216"/>
              <p:cNvSpPr>
                <a:spLocks/>
              </p:cNvSpPr>
              <p:nvPr/>
            </p:nvSpPr>
            <p:spPr bwMode="auto">
              <a:xfrm>
                <a:off x="4711" y="2544"/>
                <a:ext cx="31" cy="40"/>
              </a:xfrm>
              <a:custGeom>
                <a:avLst/>
                <a:gdLst>
                  <a:gd name="T0" fmla="*/ 0 w 31"/>
                  <a:gd name="T1" fmla="*/ 31 h 40"/>
                  <a:gd name="T2" fmla="*/ 9 w 31"/>
                  <a:gd name="T3" fmla="*/ 24 h 40"/>
                  <a:gd name="T4" fmla="*/ 10 w 31"/>
                  <a:gd name="T5" fmla="*/ 22 h 40"/>
                  <a:gd name="T6" fmla="*/ 14 w 31"/>
                  <a:gd name="T7" fmla="*/ 18 h 40"/>
                  <a:gd name="T8" fmla="*/ 18 w 31"/>
                  <a:gd name="T9" fmla="*/ 9 h 40"/>
                  <a:gd name="T10" fmla="*/ 18 w 31"/>
                  <a:gd name="T11" fmla="*/ 5 h 40"/>
                  <a:gd name="T12" fmla="*/ 18 w 31"/>
                  <a:gd name="T13" fmla="*/ 0 h 40"/>
                  <a:gd name="T14" fmla="*/ 31 w 31"/>
                  <a:gd name="T15" fmla="*/ 2 h 40"/>
                  <a:gd name="T16" fmla="*/ 31 w 31"/>
                  <a:gd name="T17" fmla="*/ 7 h 40"/>
                  <a:gd name="T18" fmla="*/ 29 w 31"/>
                  <a:gd name="T19" fmla="*/ 13 h 40"/>
                  <a:gd name="T20" fmla="*/ 25 w 31"/>
                  <a:gd name="T21" fmla="*/ 24 h 40"/>
                  <a:gd name="T22" fmla="*/ 20 w 31"/>
                  <a:gd name="T23" fmla="*/ 29 h 40"/>
                  <a:gd name="T24" fmla="*/ 16 w 31"/>
                  <a:gd name="T25" fmla="*/ 33 h 40"/>
                  <a:gd name="T26" fmla="*/ 9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9" y="24"/>
                    </a:lnTo>
                    <a:lnTo>
                      <a:pt x="10" y="22"/>
                    </a:lnTo>
                    <a:lnTo>
                      <a:pt x="14" y="18"/>
                    </a:lnTo>
                    <a:lnTo>
                      <a:pt x="18" y="9"/>
                    </a:lnTo>
                    <a:lnTo>
                      <a:pt x="18" y="5"/>
                    </a:lnTo>
                    <a:lnTo>
                      <a:pt x="18" y="0"/>
                    </a:lnTo>
                    <a:lnTo>
                      <a:pt x="31" y="2"/>
                    </a:lnTo>
                    <a:lnTo>
                      <a:pt x="31" y="7"/>
                    </a:lnTo>
                    <a:lnTo>
                      <a:pt x="29" y="13"/>
                    </a:lnTo>
                    <a:lnTo>
                      <a:pt x="25" y="24"/>
                    </a:lnTo>
                    <a:lnTo>
                      <a:pt x="20" y="29"/>
                    </a:lnTo>
                    <a:lnTo>
                      <a:pt x="16" y="33"/>
                    </a:lnTo>
                    <a:lnTo>
                      <a:pt x="9"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760" name="Freeform 217"/>
              <p:cNvSpPr>
                <a:spLocks/>
              </p:cNvSpPr>
              <p:nvPr/>
            </p:nvSpPr>
            <p:spPr bwMode="auto">
              <a:xfrm>
                <a:off x="4711" y="2575"/>
                <a:ext cx="9" cy="13"/>
              </a:xfrm>
              <a:custGeom>
                <a:avLst/>
                <a:gdLst>
                  <a:gd name="T0" fmla="*/ 0 w 9"/>
                  <a:gd name="T1" fmla="*/ 9 h 13"/>
                  <a:gd name="T2" fmla="*/ 5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5"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761" name="Freeform 218"/>
              <p:cNvSpPr>
                <a:spLocks/>
              </p:cNvSpPr>
              <p:nvPr/>
            </p:nvSpPr>
            <p:spPr bwMode="auto">
              <a:xfrm>
                <a:off x="4694" y="2496"/>
                <a:ext cx="48" cy="50"/>
              </a:xfrm>
              <a:custGeom>
                <a:avLst/>
                <a:gdLst>
                  <a:gd name="T0" fmla="*/ 35 w 48"/>
                  <a:gd name="T1" fmla="*/ 50 h 50"/>
                  <a:gd name="T2" fmla="*/ 35 w 48"/>
                  <a:gd name="T3" fmla="*/ 41 h 50"/>
                  <a:gd name="T4" fmla="*/ 33 w 48"/>
                  <a:gd name="T5" fmla="*/ 35 h 50"/>
                  <a:gd name="T6" fmla="*/ 29 w 48"/>
                  <a:gd name="T7" fmla="*/ 30 h 50"/>
                  <a:gd name="T8" fmla="*/ 26 w 48"/>
                  <a:gd name="T9" fmla="*/ 24 h 50"/>
                  <a:gd name="T10" fmla="*/ 20 w 48"/>
                  <a:gd name="T11" fmla="*/ 19 h 50"/>
                  <a:gd name="T12" fmla="*/ 13 w 48"/>
                  <a:gd name="T13" fmla="*/ 15 h 50"/>
                  <a:gd name="T14" fmla="*/ 7 w 48"/>
                  <a:gd name="T15" fmla="*/ 13 h 50"/>
                  <a:gd name="T16" fmla="*/ 0 w 48"/>
                  <a:gd name="T17" fmla="*/ 13 h 50"/>
                  <a:gd name="T18" fmla="*/ 0 w 48"/>
                  <a:gd name="T19" fmla="*/ 0 h 50"/>
                  <a:gd name="T20" fmla="*/ 9 w 48"/>
                  <a:gd name="T21" fmla="*/ 2 h 50"/>
                  <a:gd name="T22" fmla="*/ 18 w 48"/>
                  <a:gd name="T23" fmla="*/ 4 h 50"/>
                  <a:gd name="T24" fmla="*/ 27 w 48"/>
                  <a:gd name="T25" fmla="*/ 10 h 50"/>
                  <a:gd name="T26" fmla="*/ 33 w 48"/>
                  <a:gd name="T27" fmla="*/ 15 h 50"/>
                  <a:gd name="T28" fmla="*/ 38 w 48"/>
                  <a:gd name="T29" fmla="*/ 22 h 50"/>
                  <a:gd name="T30" fmla="*/ 44 w 48"/>
                  <a:gd name="T31" fmla="*/ 30 h 50"/>
                  <a:gd name="T32" fmla="*/ 48 w 48"/>
                  <a:gd name="T33" fmla="*/ 39 h 50"/>
                  <a:gd name="T34" fmla="*/ 48 w 48"/>
                  <a:gd name="T35" fmla="*/ 48 h 50"/>
                  <a:gd name="T36" fmla="*/ 35 w 48"/>
                  <a:gd name="T37" fmla="*/ 5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50">
                    <a:moveTo>
                      <a:pt x="35" y="50"/>
                    </a:moveTo>
                    <a:lnTo>
                      <a:pt x="35" y="41"/>
                    </a:lnTo>
                    <a:lnTo>
                      <a:pt x="33" y="35"/>
                    </a:lnTo>
                    <a:lnTo>
                      <a:pt x="29" y="30"/>
                    </a:lnTo>
                    <a:lnTo>
                      <a:pt x="26" y="24"/>
                    </a:lnTo>
                    <a:lnTo>
                      <a:pt x="20" y="19"/>
                    </a:lnTo>
                    <a:lnTo>
                      <a:pt x="13" y="15"/>
                    </a:lnTo>
                    <a:lnTo>
                      <a:pt x="7" y="13"/>
                    </a:lnTo>
                    <a:lnTo>
                      <a:pt x="0" y="13"/>
                    </a:lnTo>
                    <a:lnTo>
                      <a:pt x="0" y="0"/>
                    </a:lnTo>
                    <a:lnTo>
                      <a:pt x="9" y="2"/>
                    </a:lnTo>
                    <a:lnTo>
                      <a:pt x="18" y="4"/>
                    </a:lnTo>
                    <a:lnTo>
                      <a:pt x="27" y="10"/>
                    </a:lnTo>
                    <a:lnTo>
                      <a:pt x="33" y="15"/>
                    </a:lnTo>
                    <a:lnTo>
                      <a:pt x="38" y="22"/>
                    </a:lnTo>
                    <a:lnTo>
                      <a:pt x="44" y="30"/>
                    </a:lnTo>
                    <a:lnTo>
                      <a:pt x="48" y="39"/>
                    </a:lnTo>
                    <a:lnTo>
                      <a:pt x="48" y="48"/>
                    </a:lnTo>
                    <a:lnTo>
                      <a:pt x="35" y="50"/>
                    </a:lnTo>
                    <a:close/>
                  </a:path>
                </a:pathLst>
              </a:custGeom>
              <a:solidFill>
                <a:srgbClr val="000000"/>
              </a:solidFill>
              <a:ln w="9525">
                <a:solidFill>
                  <a:srgbClr val="008000"/>
                </a:solidFill>
                <a:round/>
                <a:headEnd/>
                <a:tailEnd/>
              </a:ln>
            </p:spPr>
            <p:txBody>
              <a:bodyPr/>
              <a:lstStyle/>
              <a:p>
                <a:endParaRPr lang="es-MX"/>
              </a:p>
            </p:txBody>
          </p:sp>
          <p:sp>
            <p:nvSpPr>
              <p:cNvPr id="19762" name="Freeform 219"/>
              <p:cNvSpPr>
                <a:spLocks/>
              </p:cNvSpPr>
              <p:nvPr/>
            </p:nvSpPr>
            <p:spPr bwMode="auto">
              <a:xfrm>
                <a:off x="4729" y="2544"/>
                <a:ext cx="13" cy="2"/>
              </a:xfrm>
              <a:custGeom>
                <a:avLst/>
                <a:gdLst>
                  <a:gd name="T0" fmla="*/ 13 w 13"/>
                  <a:gd name="T1" fmla="*/ 2 h 2"/>
                  <a:gd name="T2" fmla="*/ 13 w 13"/>
                  <a:gd name="T3" fmla="*/ 0 h 2"/>
                  <a:gd name="T4" fmla="*/ 0 w 13"/>
                  <a:gd name="T5" fmla="*/ 2 h 2"/>
                  <a:gd name="T6" fmla="*/ 0 w 13"/>
                  <a:gd name="T7" fmla="*/ 0 h 2"/>
                  <a:gd name="T8" fmla="*/ 13 w 13"/>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
                    <a:moveTo>
                      <a:pt x="13" y="2"/>
                    </a:moveTo>
                    <a:lnTo>
                      <a:pt x="13" y="0"/>
                    </a:lnTo>
                    <a:lnTo>
                      <a:pt x="0" y="2"/>
                    </a:lnTo>
                    <a:lnTo>
                      <a:pt x="0" y="0"/>
                    </a:lnTo>
                    <a:lnTo>
                      <a:pt x="13" y="2"/>
                    </a:lnTo>
                    <a:close/>
                  </a:path>
                </a:pathLst>
              </a:custGeom>
              <a:solidFill>
                <a:srgbClr val="000000"/>
              </a:solidFill>
              <a:ln w="9525">
                <a:solidFill>
                  <a:srgbClr val="008000"/>
                </a:solidFill>
                <a:round/>
                <a:headEnd/>
                <a:tailEnd/>
              </a:ln>
            </p:spPr>
            <p:txBody>
              <a:bodyPr/>
              <a:lstStyle/>
              <a:p>
                <a:endParaRPr lang="es-MX"/>
              </a:p>
            </p:txBody>
          </p:sp>
          <p:sp>
            <p:nvSpPr>
              <p:cNvPr id="19763" name="Freeform 220"/>
              <p:cNvSpPr>
                <a:spLocks/>
              </p:cNvSpPr>
              <p:nvPr/>
            </p:nvSpPr>
            <p:spPr bwMode="auto">
              <a:xfrm>
                <a:off x="4647" y="2496"/>
                <a:ext cx="49" cy="48"/>
              </a:xfrm>
              <a:custGeom>
                <a:avLst/>
                <a:gdLst>
                  <a:gd name="T0" fmla="*/ 49 w 49"/>
                  <a:gd name="T1" fmla="*/ 13 h 48"/>
                  <a:gd name="T2" fmla="*/ 40 w 49"/>
                  <a:gd name="T3" fmla="*/ 13 h 48"/>
                  <a:gd name="T4" fmla="*/ 34 w 49"/>
                  <a:gd name="T5" fmla="*/ 15 h 48"/>
                  <a:gd name="T6" fmla="*/ 27 w 49"/>
                  <a:gd name="T7" fmla="*/ 19 h 48"/>
                  <a:gd name="T8" fmla="*/ 22 w 49"/>
                  <a:gd name="T9" fmla="*/ 24 h 48"/>
                  <a:gd name="T10" fmla="*/ 18 w 49"/>
                  <a:gd name="T11" fmla="*/ 30 h 48"/>
                  <a:gd name="T12" fmla="*/ 14 w 49"/>
                  <a:gd name="T13" fmla="*/ 35 h 48"/>
                  <a:gd name="T14" fmla="*/ 12 w 49"/>
                  <a:gd name="T15" fmla="*/ 41 h 48"/>
                  <a:gd name="T16" fmla="*/ 12 w 49"/>
                  <a:gd name="T17" fmla="*/ 48 h 48"/>
                  <a:gd name="T18" fmla="*/ 0 w 49"/>
                  <a:gd name="T19" fmla="*/ 48 h 48"/>
                  <a:gd name="T20" fmla="*/ 1 w 49"/>
                  <a:gd name="T21" fmla="*/ 39 h 48"/>
                  <a:gd name="T22" fmla="*/ 3 w 49"/>
                  <a:gd name="T23" fmla="*/ 30 h 48"/>
                  <a:gd name="T24" fmla="*/ 9 w 49"/>
                  <a:gd name="T25" fmla="*/ 22 h 48"/>
                  <a:gd name="T26" fmla="*/ 14 w 49"/>
                  <a:gd name="T27" fmla="*/ 15 h 48"/>
                  <a:gd name="T28" fmla="*/ 20 w 49"/>
                  <a:gd name="T29" fmla="*/ 10 h 48"/>
                  <a:gd name="T30" fmla="*/ 29 w 49"/>
                  <a:gd name="T31" fmla="*/ 4 h 48"/>
                  <a:gd name="T32" fmla="*/ 38 w 49"/>
                  <a:gd name="T33" fmla="*/ 2 h 48"/>
                  <a:gd name="T34" fmla="*/ 47 w 49"/>
                  <a:gd name="T35" fmla="*/ 0 h 48"/>
                  <a:gd name="T36" fmla="*/ 49 w 49"/>
                  <a:gd name="T37" fmla="*/ 13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8">
                    <a:moveTo>
                      <a:pt x="49" y="13"/>
                    </a:moveTo>
                    <a:lnTo>
                      <a:pt x="40" y="13"/>
                    </a:lnTo>
                    <a:lnTo>
                      <a:pt x="34" y="15"/>
                    </a:lnTo>
                    <a:lnTo>
                      <a:pt x="27" y="19"/>
                    </a:lnTo>
                    <a:lnTo>
                      <a:pt x="22" y="24"/>
                    </a:lnTo>
                    <a:lnTo>
                      <a:pt x="18" y="30"/>
                    </a:lnTo>
                    <a:lnTo>
                      <a:pt x="14" y="35"/>
                    </a:lnTo>
                    <a:lnTo>
                      <a:pt x="12" y="41"/>
                    </a:lnTo>
                    <a:lnTo>
                      <a:pt x="12" y="48"/>
                    </a:lnTo>
                    <a:lnTo>
                      <a:pt x="0" y="48"/>
                    </a:lnTo>
                    <a:lnTo>
                      <a:pt x="1" y="39"/>
                    </a:lnTo>
                    <a:lnTo>
                      <a:pt x="3" y="30"/>
                    </a:lnTo>
                    <a:lnTo>
                      <a:pt x="9" y="22"/>
                    </a:lnTo>
                    <a:lnTo>
                      <a:pt x="14" y="15"/>
                    </a:lnTo>
                    <a:lnTo>
                      <a:pt x="20" y="10"/>
                    </a:lnTo>
                    <a:lnTo>
                      <a:pt x="29" y="4"/>
                    </a:lnTo>
                    <a:lnTo>
                      <a:pt x="38" y="2"/>
                    </a:lnTo>
                    <a:lnTo>
                      <a:pt x="47" y="0"/>
                    </a:lnTo>
                    <a:lnTo>
                      <a:pt x="49" y="13"/>
                    </a:lnTo>
                    <a:close/>
                  </a:path>
                </a:pathLst>
              </a:custGeom>
              <a:solidFill>
                <a:srgbClr val="000000"/>
              </a:solidFill>
              <a:ln w="9525">
                <a:solidFill>
                  <a:srgbClr val="008000"/>
                </a:solidFill>
                <a:round/>
                <a:headEnd/>
                <a:tailEnd/>
              </a:ln>
            </p:spPr>
            <p:txBody>
              <a:bodyPr/>
              <a:lstStyle/>
              <a:p>
                <a:endParaRPr lang="es-MX"/>
              </a:p>
            </p:txBody>
          </p:sp>
          <p:sp>
            <p:nvSpPr>
              <p:cNvPr id="19764" name="Freeform 221"/>
              <p:cNvSpPr>
                <a:spLocks/>
              </p:cNvSpPr>
              <p:nvPr/>
            </p:nvSpPr>
            <p:spPr bwMode="auto">
              <a:xfrm>
                <a:off x="4694" y="2496"/>
                <a:ext cx="2" cy="13"/>
              </a:xfrm>
              <a:custGeom>
                <a:avLst/>
                <a:gdLst>
                  <a:gd name="T0" fmla="*/ 0 w 2"/>
                  <a:gd name="T1" fmla="*/ 0 h 13"/>
                  <a:gd name="T2" fmla="*/ 2 w 2"/>
                  <a:gd name="T3" fmla="*/ 13 h 13"/>
                  <a:gd name="T4" fmla="*/ 0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2" y="13"/>
                    </a:ln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65" name="Freeform 222"/>
              <p:cNvSpPr>
                <a:spLocks/>
              </p:cNvSpPr>
              <p:nvPr/>
            </p:nvSpPr>
            <p:spPr bwMode="auto">
              <a:xfrm>
                <a:off x="4647" y="2544"/>
                <a:ext cx="31" cy="40"/>
              </a:xfrm>
              <a:custGeom>
                <a:avLst/>
                <a:gdLst>
                  <a:gd name="T0" fmla="*/ 12 w 31"/>
                  <a:gd name="T1" fmla="*/ 0 h 40"/>
                  <a:gd name="T2" fmla="*/ 12 w 31"/>
                  <a:gd name="T3" fmla="*/ 5 h 40"/>
                  <a:gd name="T4" fmla="*/ 14 w 31"/>
                  <a:gd name="T5" fmla="*/ 9 h 40"/>
                  <a:gd name="T6" fmla="*/ 14 w 31"/>
                  <a:gd name="T7" fmla="*/ 15 h 40"/>
                  <a:gd name="T8" fmla="*/ 18 w 31"/>
                  <a:gd name="T9" fmla="*/ 18 h 40"/>
                  <a:gd name="T10" fmla="*/ 20 w 31"/>
                  <a:gd name="T11" fmla="*/ 22 h 40"/>
                  <a:gd name="T12" fmla="*/ 23 w 31"/>
                  <a:gd name="T13" fmla="*/ 24 h 40"/>
                  <a:gd name="T14" fmla="*/ 31 w 31"/>
                  <a:gd name="T15" fmla="*/ 31 h 40"/>
                  <a:gd name="T16" fmla="*/ 23 w 31"/>
                  <a:gd name="T17" fmla="*/ 40 h 40"/>
                  <a:gd name="T18" fmla="*/ 14 w 31"/>
                  <a:gd name="T19" fmla="*/ 33 h 40"/>
                  <a:gd name="T20" fmla="*/ 11 w 31"/>
                  <a:gd name="T21" fmla="*/ 29 h 40"/>
                  <a:gd name="T22" fmla="*/ 7 w 31"/>
                  <a:gd name="T23" fmla="*/ 24 h 40"/>
                  <a:gd name="T24" fmla="*/ 3 w 31"/>
                  <a:gd name="T25" fmla="*/ 18 h 40"/>
                  <a:gd name="T26" fmla="*/ 1 w 31"/>
                  <a:gd name="T27" fmla="*/ 13 h 40"/>
                  <a:gd name="T28" fmla="*/ 0 w 31"/>
                  <a:gd name="T29" fmla="*/ 7 h 40"/>
                  <a:gd name="T30" fmla="*/ 0 w 31"/>
                  <a:gd name="T31" fmla="*/ 0 h 40"/>
                  <a:gd name="T32" fmla="*/ 12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2" y="0"/>
                    </a:moveTo>
                    <a:lnTo>
                      <a:pt x="12" y="5"/>
                    </a:lnTo>
                    <a:lnTo>
                      <a:pt x="14" y="9"/>
                    </a:lnTo>
                    <a:lnTo>
                      <a:pt x="14" y="15"/>
                    </a:lnTo>
                    <a:lnTo>
                      <a:pt x="18" y="18"/>
                    </a:lnTo>
                    <a:lnTo>
                      <a:pt x="20" y="22"/>
                    </a:lnTo>
                    <a:lnTo>
                      <a:pt x="23" y="24"/>
                    </a:lnTo>
                    <a:lnTo>
                      <a:pt x="31" y="31"/>
                    </a:lnTo>
                    <a:lnTo>
                      <a:pt x="23" y="40"/>
                    </a:lnTo>
                    <a:lnTo>
                      <a:pt x="14" y="33"/>
                    </a:lnTo>
                    <a:lnTo>
                      <a:pt x="11" y="29"/>
                    </a:lnTo>
                    <a:lnTo>
                      <a:pt x="7" y="24"/>
                    </a:lnTo>
                    <a:lnTo>
                      <a:pt x="3" y="18"/>
                    </a:lnTo>
                    <a:lnTo>
                      <a:pt x="1" y="13"/>
                    </a:lnTo>
                    <a:lnTo>
                      <a:pt x="0" y="7"/>
                    </a:lnTo>
                    <a:lnTo>
                      <a:pt x="0" y="0"/>
                    </a:lnTo>
                    <a:lnTo>
                      <a:pt x="12" y="0"/>
                    </a:lnTo>
                    <a:close/>
                  </a:path>
                </a:pathLst>
              </a:custGeom>
              <a:solidFill>
                <a:srgbClr val="000000"/>
              </a:solidFill>
              <a:ln w="9525">
                <a:solidFill>
                  <a:srgbClr val="008000"/>
                </a:solidFill>
                <a:round/>
                <a:headEnd/>
                <a:tailEnd/>
              </a:ln>
            </p:spPr>
            <p:txBody>
              <a:bodyPr/>
              <a:lstStyle/>
              <a:p>
                <a:endParaRPr lang="es-MX"/>
              </a:p>
            </p:txBody>
          </p:sp>
          <p:sp>
            <p:nvSpPr>
              <p:cNvPr id="19766" name="Freeform 223"/>
              <p:cNvSpPr>
                <a:spLocks/>
              </p:cNvSpPr>
              <p:nvPr/>
            </p:nvSpPr>
            <p:spPr bwMode="auto">
              <a:xfrm>
                <a:off x="4647" y="2544"/>
                <a:ext cx="12" cy="1"/>
              </a:xfrm>
              <a:custGeom>
                <a:avLst/>
                <a:gdLst>
                  <a:gd name="T0" fmla="*/ 0 w 12"/>
                  <a:gd name="T1" fmla="*/ 0 h 1"/>
                  <a:gd name="T2" fmla="*/ 12 w 12"/>
                  <a:gd name="T3" fmla="*/ 0 h 1"/>
                  <a:gd name="T4" fmla="*/ 0 w 12"/>
                  <a:gd name="T5" fmla="*/ 0 h 1"/>
                  <a:gd name="T6" fmla="*/ 0 60000 65536"/>
                  <a:gd name="T7" fmla="*/ 0 60000 65536"/>
                  <a:gd name="T8" fmla="*/ 0 60000 65536"/>
                </a:gdLst>
                <a:ahLst/>
                <a:cxnLst>
                  <a:cxn ang="T6">
                    <a:pos x="T0" y="T1"/>
                  </a:cxn>
                  <a:cxn ang="T7">
                    <a:pos x="T2" y="T3"/>
                  </a:cxn>
                  <a:cxn ang="T8">
                    <a:pos x="T4" y="T5"/>
                  </a:cxn>
                </a:cxnLst>
                <a:rect l="0" t="0" r="r" b="b"/>
                <a:pathLst>
                  <a:path w="12" h="1">
                    <a:moveTo>
                      <a:pt x="0" y="0"/>
                    </a:moveTo>
                    <a:lnTo>
                      <a:pt x="12" y="0"/>
                    </a:lnTo>
                    <a:lnTo>
                      <a:pt x="0" y="0"/>
                    </a:lnTo>
                    <a:close/>
                  </a:path>
                </a:pathLst>
              </a:custGeom>
              <a:solidFill>
                <a:srgbClr val="000000"/>
              </a:solidFill>
              <a:ln w="9525">
                <a:solidFill>
                  <a:srgbClr val="008000"/>
                </a:solidFill>
                <a:round/>
                <a:headEnd/>
                <a:tailEnd/>
              </a:ln>
            </p:spPr>
            <p:txBody>
              <a:bodyPr/>
              <a:lstStyle/>
              <a:p>
                <a:endParaRPr lang="es-MX"/>
              </a:p>
            </p:txBody>
          </p:sp>
          <p:sp>
            <p:nvSpPr>
              <p:cNvPr id="19767" name="Freeform 224"/>
              <p:cNvSpPr>
                <a:spLocks/>
              </p:cNvSpPr>
              <p:nvPr/>
            </p:nvSpPr>
            <p:spPr bwMode="auto">
              <a:xfrm>
                <a:off x="4670" y="2544"/>
                <a:ext cx="30" cy="40"/>
              </a:xfrm>
              <a:custGeom>
                <a:avLst/>
                <a:gdLst>
                  <a:gd name="T0" fmla="*/ 0 w 30"/>
                  <a:gd name="T1" fmla="*/ 31 h 40"/>
                  <a:gd name="T2" fmla="*/ 8 w 30"/>
                  <a:gd name="T3" fmla="*/ 24 h 40"/>
                  <a:gd name="T4" fmla="*/ 11 w 30"/>
                  <a:gd name="T5" fmla="*/ 22 h 40"/>
                  <a:gd name="T6" fmla="*/ 13 w 30"/>
                  <a:gd name="T7" fmla="*/ 18 h 40"/>
                  <a:gd name="T8" fmla="*/ 17 w 30"/>
                  <a:gd name="T9" fmla="*/ 9 h 40"/>
                  <a:gd name="T10" fmla="*/ 19 w 30"/>
                  <a:gd name="T11" fmla="*/ 5 h 40"/>
                  <a:gd name="T12" fmla="*/ 19 w 30"/>
                  <a:gd name="T13" fmla="*/ 0 h 40"/>
                  <a:gd name="T14" fmla="*/ 30 w 30"/>
                  <a:gd name="T15" fmla="*/ 2 h 40"/>
                  <a:gd name="T16" fmla="*/ 30 w 30"/>
                  <a:gd name="T17" fmla="*/ 7 h 40"/>
                  <a:gd name="T18" fmla="*/ 28 w 30"/>
                  <a:gd name="T19" fmla="*/ 13 h 40"/>
                  <a:gd name="T20" fmla="*/ 24 w 30"/>
                  <a:gd name="T21" fmla="*/ 24 h 40"/>
                  <a:gd name="T22" fmla="*/ 20 w 30"/>
                  <a:gd name="T23" fmla="*/ 29 h 40"/>
                  <a:gd name="T24" fmla="*/ 17 w 30"/>
                  <a:gd name="T25" fmla="*/ 33 h 40"/>
                  <a:gd name="T26" fmla="*/ 8 w 30"/>
                  <a:gd name="T27" fmla="*/ 40 h 40"/>
                  <a:gd name="T28" fmla="*/ 0 w 30"/>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 h="40">
                    <a:moveTo>
                      <a:pt x="0" y="31"/>
                    </a:moveTo>
                    <a:lnTo>
                      <a:pt x="8" y="24"/>
                    </a:lnTo>
                    <a:lnTo>
                      <a:pt x="11" y="22"/>
                    </a:lnTo>
                    <a:lnTo>
                      <a:pt x="13" y="18"/>
                    </a:lnTo>
                    <a:lnTo>
                      <a:pt x="17" y="9"/>
                    </a:lnTo>
                    <a:lnTo>
                      <a:pt x="19" y="5"/>
                    </a:lnTo>
                    <a:lnTo>
                      <a:pt x="19" y="0"/>
                    </a:lnTo>
                    <a:lnTo>
                      <a:pt x="30" y="2"/>
                    </a:lnTo>
                    <a:lnTo>
                      <a:pt x="30" y="7"/>
                    </a:lnTo>
                    <a:lnTo>
                      <a:pt x="28" y="13"/>
                    </a:lnTo>
                    <a:lnTo>
                      <a:pt x="24" y="24"/>
                    </a:lnTo>
                    <a:lnTo>
                      <a:pt x="20" y="29"/>
                    </a:lnTo>
                    <a:lnTo>
                      <a:pt x="17" y="33"/>
                    </a:lnTo>
                    <a:lnTo>
                      <a:pt x="8"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768" name="Freeform 225"/>
              <p:cNvSpPr>
                <a:spLocks/>
              </p:cNvSpPr>
              <p:nvPr/>
            </p:nvSpPr>
            <p:spPr bwMode="auto">
              <a:xfrm>
                <a:off x="4670" y="2575"/>
                <a:ext cx="8" cy="13"/>
              </a:xfrm>
              <a:custGeom>
                <a:avLst/>
                <a:gdLst>
                  <a:gd name="T0" fmla="*/ 0 w 8"/>
                  <a:gd name="T1" fmla="*/ 9 h 13"/>
                  <a:gd name="T2" fmla="*/ 4 w 8"/>
                  <a:gd name="T3" fmla="*/ 13 h 13"/>
                  <a:gd name="T4" fmla="*/ 8 w 8"/>
                  <a:gd name="T5" fmla="*/ 9 h 13"/>
                  <a:gd name="T6" fmla="*/ 0 w 8"/>
                  <a:gd name="T7" fmla="*/ 0 h 13"/>
                  <a:gd name="T8" fmla="*/ 8 w 8"/>
                  <a:gd name="T9" fmla="*/ 0 h 13"/>
                  <a:gd name="T10" fmla="*/ 0 w 8"/>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0" y="9"/>
                    </a:moveTo>
                    <a:lnTo>
                      <a:pt x="4" y="13"/>
                    </a:lnTo>
                    <a:lnTo>
                      <a:pt x="8" y="9"/>
                    </a:lnTo>
                    <a:lnTo>
                      <a:pt x="0" y="0"/>
                    </a:lnTo>
                    <a:lnTo>
                      <a:pt x="8" y="0"/>
                    </a:lnTo>
                    <a:lnTo>
                      <a:pt x="0" y="9"/>
                    </a:lnTo>
                    <a:close/>
                  </a:path>
                </a:pathLst>
              </a:custGeom>
              <a:solidFill>
                <a:srgbClr val="000000"/>
              </a:solidFill>
              <a:ln w="9525">
                <a:solidFill>
                  <a:srgbClr val="008000"/>
                </a:solidFill>
                <a:round/>
                <a:headEnd/>
                <a:tailEnd/>
              </a:ln>
            </p:spPr>
            <p:txBody>
              <a:bodyPr/>
              <a:lstStyle/>
              <a:p>
                <a:endParaRPr lang="es-MX"/>
              </a:p>
            </p:txBody>
          </p:sp>
          <p:sp>
            <p:nvSpPr>
              <p:cNvPr id="19769" name="Freeform 226"/>
              <p:cNvSpPr>
                <a:spLocks/>
              </p:cNvSpPr>
              <p:nvPr/>
            </p:nvSpPr>
            <p:spPr bwMode="auto">
              <a:xfrm>
                <a:off x="4652" y="2496"/>
                <a:ext cx="48" cy="50"/>
              </a:xfrm>
              <a:custGeom>
                <a:avLst/>
                <a:gdLst>
                  <a:gd name="T0" fmla="*/ 37 w 48"/>
                  <a:gd name="T1" fmla="*/ 50 h 50"/>
                  <a:gd name="T2" fmla="*/ 35 w 48"/>
                  <a:gd name="T3" fmla="*/ 41 h 50"/>
                  <a:gd name="T4" fmla="*/ 33 w 48"/>
                  <a:gd name="T5" fmla="*/ 35 h 50"/>
                  <a:gd name="T6" fmla="*/ 29 w 48"/>
                  <a:gd name="T7" fmla="*/ 30 h 50"/>
                  <a:gd name="T8" fmla="*/ 26 w 48"/>
                  <a:gd name="T9" fmla="*/ 24 h 50"/>
                  <a:gd name="T10" fmla="*/ 20 w 48"/>
                  <a:gd name="T11" fmla="*/ 19 h 50"/>
                  <a:gd name="T12" fmla="*/ 15 w 48"/>
                  <a:gd name="T13" fmla="*/ 15 h 50"/>
                  <a:gd name="T14" fmla="*/ 7 w 48"/>
                  <a:gd name="T15" fmla="*/ 13 h 50"/>
                  <a:gd name="T16" fmla="*/ 0 w 48"/>
                  <a:gd name="T17" fmla="*/ 13 h 50"/>
                  <a:gd name="T18" fmla="*/ 2 w 48"/>
                  <a:gd name="T19" fmla="*/ 0 h 50"/>
                  <a:gd name="T20" fmla="*/ 11 w 48"/>
                  <a:gd name="T21" fmla="*/ 2 h 50"/>
                  <a:gd name="T22" fmla="*/ 18 w 48"/>
                  <a:gd name="T23" fmla="*/ 4 h 50"/>
                  <a:gd name="T24" fmla="*/ 27 w 48"/>
                  <a:gd name="T25" fmla="*/ 10 h 50"/>
                  <a:gd name="T26" fmla="*/ 35 w 48"/>
                  <a:gd name="T27" fmla="*/ 15 h 50"/>
                  <a:gd name="T28" fmla="*/ 40 w 48"/>
                  <a:gd name="T29" fmla="*/ 22 h 50"/>
                  <a:gd name="T30" fmla="*/ 44 w 48"/>
                  <a:gd name="T31" fmla="*/ 30 h 50"/>
                  <a:gd name="T32" fmla="*/ 48 w 48"/>
                  <a:gd name="T33" fmla="*/ 39 h 50"/>
                  <a:gd name="T34" fmla="*/ 48 w 48"/>
                  <a:gd name="T35" fmla="*/ 48 h 50"/>
                  <a:gd name="T36" fmla="*/ 37 w 48"/>
                  <a:gd name="T37" fmla="*/ 5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50">
                    <a:moveTo>
                      <a:pt x="37" y="50"/>
                    </a:moveTo>
                    <a:lnTo>
                      <a:pt x="35" y="41"/>
                    </a:lnTo>
                    <a:lnTo>
                      <a:pt x="33" y="35"/>
                    </a:lnTo>
                    <a:lnTo>
                      <a:pt x="29" y="30"/>
                    </a:lnTo>
                    <a:lnTo>
                      <a:pt x="26" y="24"/>
                    </a:lnTo>
                    <a:lnTo>
                      <a:pt x="20" y="19"/>
                    </a:lnTo>
                    <a:lnTo>
                      <a:pt x="15" y="15"/>
                    </a:lnTo>
                    <a:lnTo>
                      <a:pt x="7" y="13"/>
                    </a:lnTo>
                    <a:lnTo>
                      <a:pt x="0" y="13"/>
                    </a:lnTo>
                    <a:lnTo>
                      <a:pt x="2" y="0"/>
                    </a:lnTo>
                    <a:lnTo>
                      <a:pt x="11" y="2"/>
                    </a:lnTo>
                    <a:lnTo>
                      <a:pt x="18" y="4"/>
                    </a:lnTo>
                    <a:lnTo>
                      <a:pt x="27" y="10"/>
                    </a:lnTo>
                    <a:lnTo>
                      <a:pt x="35" y="15"/>
                    </a:lnTo>
                    <a:lnTo>
                      <a:pt x="40" y="22"/>
                    </a:lnTo>
                    <a:lnTo>
                      <a:pt x="44" y="30"/>
                    </a:lnTo>
                    <a:lnTo>
                      <a:pt x="48" y="39"/>
                    </a:lnTo>
                    <a:lnTo>
                      <a:pt x="48" y="48"/>
                    </a:lnTo>
                    <a:lnTo>
                      <a:pt x="37" y="50"/>
                    </a:lnTo>
                    <a:close/>
                  </a:path>
                </a:pathLst>
              </a:custGeom>
              <a:solidFill>
                <a:srgbClr val="000000"/>
              </a:solidFill>
              <a:ln w="9525">
                <a:solidFill>
                  <a:srgbClr val="008000"/>
                </a:solidFill>
                <a:round/>
                <a:headEnd/>
                <a:tailEnd/>
              </a:ln>
            </p:spPr>
            <p:txBody>
              <a:bodyPr/>
              <a:lstStyle/>
              <a:p>
                <a:endParaRPr lang="es-MX"/>
              </a:p>
            </p:txBody>
          </p:sp>
          <p:sp>
            <p:nvSpPr>
              <p:cNvPr id="19770" name="Freeform 227"/>
              <p:cNvSpPr>
                <a:spLocks/>
              </p:cNvSpPr>
              <p:nvPr/>
            </p:nvSpPr>
            <p:spPr bwMode="auto">
              <a:xfrm>
                <a:off x="4689" y="2544"/>
                <a:ext cx="11" cy="2"/>
              </a:xfrm>
              <a:custGeom>
                <a:avLst/>
                <a:gdLst>
                  <a:gd name="T0" fmla="*/ 11 w 11"/>
                  <a:gd name="T1" fmla="*/ 2 h 2"/>
                  <a:gd name="T2" fmla="*/ 11 w 11"/>
                  <a:gd name="T3" fmla="*/ 0 h 2"/>
                  <a:gd name="T4" fmla="*/ 0 w 11"/>
                  <a:gd name="T5" fmla="*/ 2 h 2"/>
                  <a:gd name="T6" fmla="*/ 0 w 11"/>
                  <a:gd name="T7" fmla="*/ 0 h 2"/>
                  <a:gd name="T8" fmla="*/ 11 w 11"/>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11" y="2"/>
                    </a:moveTo>
                    <a:lnTo>
                      <a:pt x="11" y="0"/>
                    </a:lnTo>
                    <a:lnTo>
                      <a:pt x="0" y="2"/>
                    </a:lnTo>
                    <a:lnTo>
                      <a:pt x="0" y="0"/>
                    </a:lnTo>
                    <a:lnTo>
                      <a:pt x="11" y="2"/>
                    </a:lnTo>
                    <a:close/>
                  </a:path>
                </a:pathLst>
              </a:custGeom>
              <a:solidFill>
                <a:srgbClr val="000000"/>
              </a:solidFill>
              <a:ln w="9525">
                <a:solidFill>
                  <a:srgbClr val="008000"/>
                </a:solidFill>
                <a:round/>
                <a:headEnd/>
                <a:tailEnd/>
              </a:ln>
            </p:spPr>
            <p:txBody>
              <a:bodyPr/>
              <a:lstStyle/>
              <a:p>
                <a:endParaRPr lang="es-MX"/>
              </a:p>
            </p:txBody>
          </p:sp>
          <p:sp>
            <p:nvSpPr>
              <p:cNvPr id="19771" name="Freeform 228"/>
              <p:cNvSpPr>
                <a:spLocks/>
              </p:cNvSpPr>
              <p:nvPr/>
            </p:nvSpPr>
            <p:spPr bwMode="auto">
              <a:xfrm>
                <a:off x="4605" y="2496"/>
                <a:ext cx="49" cy="48"/>
              </a:xfrm>
              <a:custGeom>
                <a:avLst/>
                <a:gdLst>
                  <a:gd name="T0" fmla="*/ 49 w 49"/>
                  <a:gd name="T1" fmla="*/ 13 h 48"/>
                  <a:gd name="T2" fmla="*/ 42 w 49"/>
                  <a:gd name="T3" fmla="*/ 13 h 48"/>
                  <a:gd name="T4" fmla="*/ 34 w 49"/>
                  <a:gd name="T5" fmla="*/ 15 h 48"/>
                  <a:gd name="T6" fmla="*/ 29 w 49"/>
                  <a:gd name="T7" fmla="*/ 19 h 48"/>
                  <a:gd name="T8" fmla="*/ 23 w 49"/>
                  <a:gd name="T9" fmla="*/ 24 h 48"/>
                  <a:gd name="T10" fmla="*/ 18 w 49"/>
                  <a:gd name="T11" fmla="*/ 30 h 48"/>
                  <a:gd name="T12" fmla="*/ 16 w 49"/>
                  <a:gd name="T13" fmla="*/ 35 h 48"/>
                  <a:gd name="T14" fmla="*/ 12 w 49"/>
                  <a:gd name="T15" fmla="*/ 41 h 48"/>
                  <a:gd name="T16" fmla="*/ 12 w 49"/>
                  <a:gd name="T17" fmla="*/ 48 h 48"/>
                  <a:gd name="T18" fmla="*/ 0 w 49"/>
                  <a:gd name="T19" fmla="*/ 48 h 48"/>
                  <a:gd name="T20" fmla="*/ 1 w 49"/>
                  <a:gd name="T21" fmla="*/ 39 h 48"/>
                  <a:gd name="T22" fmla="*/ 3 w 49"/>
                  <a:gd name="T23" fmla="*/ 30 h 48"/>
                  <a:gd name="T24" fmla="*/ 9 w 49"/>
                  <a:gd name="T25" fmla="*/ 22 h 48"/>
                  <a:gd name="T26" fmla="*/ 14 w 49"/>
                  <a:gd name="T27" fmla="*/ 15 h 48"/>
                  <a:gd name="T28" fmla="*/ 22 w 49"/>
                  <a:gd name="T29" fmla="*/ 10 h 48"/>
                  <a:gd name="T30" fmla="*/ 29 w 49"/>
                  <a:gd name="T31" fmla="*/ 4 h 48"/>
                  <a:gd name="T32" fmla="*/ 38 w 49"/>
                  <a:gd name="T33" fmla="*/ 2 h 48"/>
                  <a:gd name="T34" fmla="*/ 47 w 49"/>
                  <a:gd name="T35" fmla="*/ 0 h 48"/>
                  <a:gd name="T36" fmla="*/ 49 w 49"/>
                  <a:gd name="T37" fmla="*/ 13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8">
                    <a:moveTo>
                      <a:pt x="49" y="13"/>
                    </a:moveTo>
                    <a:lnTo>
                      <a:pt x="42" y="13"/>
                    </a:lnTo>
                    <a:lnTo>
                      <a:pt x="34" y="15"/>
                    </a:lnTo>
                    <a:lnTo>
                      <a:pt x="29" y="19"/>
                    </a:lnTo>
                    <a:lnTo>
                      <a:pt x="23" y="24"/>
                    </a:lnTo>
                    <a:lnTo>
                      <a:pt x="18" y="30"/>
                    </a:lnTo>
                    <a:lnTo>
                      <a:pt x="16" y="35"/>
                    </a:lnTo>
                    <a:lnTo>
                      <a:pt x="12" y="41"/>
                    </a:lnTo>
                    <a:lnTo>
                      <a:pt x="12" y="48"/>
                    </a:lnTo>
                    <a:lnTo>
                      <a:pt x="0" y="48"/>
                    </a:lnTo>
                    <a:lnTo>
                      <a:pt x="1" y="39"/>
                    </a:lnTo>
                    <a:lnTo>
                      <a:pt x="3" y="30"/>
                    </a:lnTo>
                    <a:lnTo>
                      <a:pt x="9" y="22"/>
                    </a:lnTo>
                    <a:lnTo>
                      <a:pt x="14" y="15"/>
                    </a:lnTo>
                    <a:lnTo>
                      <a:pt x="22" y="10"/>
                    </a:lnTo>
                    <a:lnTo>
                      <a:pt x="29" y="4"/>
                    </a:lnTo>
                    <a:lnTo>
                      <a:pt x="38" y="2"/>
                    </a:lnTo>
                    <a:lnTo>
                      <a:pt x="47" y="0"/>
                    </a:lnTo>
                    <a:lnTo>
                      <a:pt x="49" y="13"/>
                    </a:lnTo>
                    <a:close/>
                  </a:path>
                </a:pathLst>
              </a:custGeom>
              <a:solidFill>
                <a:srgbClr val="000000"/>
              </a:solidFill>
              <a:ln w="9525">
                <a:solidFill>
                  <a:srgbClr val="008000"/>
                </a:solidFill>
                <a:round/>
                <a:headEnd/>
                <a:tailEnd/>
              </a:ln>
            </p:spPr>
            <p:txBody>
              <a:bodyPr/>
              <a:lstStyle/>
              <a:p>
                <a:endParaRPr lang="es-MX"/>
              </a:p>
            </p:txBody>
          </p:sp>
          <p:sp>
            <p:nvSpPr>
              <p:cNvPr id="19772" name="Freeform 229"/>
              <p:cNvSpPr>
                <a:spLocks/>
              </p:cNvSpPr>
              <p:nvPr/>
            </p:nvSpPr>
            <p:spPr bwMode="auto">
              <a:xfrm>
                <a:off x="4652" y="2496"/>
                <a:ext cx="2" cy="13"/>
              </a:xfrm>
              <a:custGeom>
                <a:avLst/>
                <a:gdLst>
                  <a:gd name="T0" fmla="*/ 2 w 2"/>
                  <a:gd name="T1" fmla="*/ 0 h 13"/>
                  <a:gd name="T2" fmla="*/ 0 w 2"/>
                  <a:gd name="T3" fmla="*/ 0 h 13"/>
                  <a:gd name="T4" fmla="*/ 2 w 2"/>
                  <a:gd name="T5" fmla="*/ 13 h 13"/>
                  <a:gd name="T6" fmla="*/ 0 w 2"/>
                  <a:gd name="T7" fmla="*/ 13 h 13"/>
                  <a:gd name="T8" fmla="*/ 2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2" y="0"/>
                    </a:moveTo>
                    <a:lnTo>
                      <a:pt x="0" y="0"/>
                    </a:lnTo>
                    <a:lnTo>
                      <a:pt x="2" y="13"/>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73" name="Freeform 230"/>
              <p:cNvSpPr>
                <a:spLocks/>
              </p:cNvSpPr>
              <p:nvPr/>
            </p:nvSpPr>
            <p:spPr bwMode="auto">
              <a:xfrm>
                <a:off x="4605" y="2544"/>
                <a:ext cx="31" cy="40"/>
              </a:xfrm>
              <a:custGeom>
                <a:avLst/>
                <a:gdLst>
                  <a:gd name="T0" fmla="*/ 12 w 31"/>
                  <a:gd name="T1" fmla="*/ 0 h 40"/>
                  <a:gd name="T2" fmla="*/ 12 w 31"/>
                  <a:gd name="T3" fmla="*/ 5 h 40"/>
                  <a:gd name="T4" fmla="*/ 14 w 31"/>
                  <a:gd name="T5" fmla="*/ 9 h 40"/>
                  <a:gd name="T6" fmla="*/ 16 w 31"/>
                  <a:gd name="T7" fmla="*/ 15 h 40"/>
                  <a:gd name="T8" fmla="*/ 18 w 31"/>
                  <a:gd name="T9" fmla="*/ 18 h 40"/>
                  <a:gd name="T10" fmla="*/ 20 w 31"/>
                  <a:gd name="T11" fmla="*/ 22 h 40"/>
                  <a:gd name="T12" fmla="*/ 23 w 31"/>
                  <a:gd name="T13" fmla="*/ 24 h 40"/>
                  <a:gd name="T14" fmla="*/ 31 w 31"/>
                  <a:gd name="T15" fmla="*/ 31 h 40"/>
                  <a:gd name="T16" fmla="*/ 23 w 31"/>
                  <a:gd name="T17" fmla="*/ 40 h 40"/>
                  <a:gd name="T18" fmla="*/ 16 w 31"/>
                  <a:gd name="T19" fmla="*/ 33 h 40"/>
                  <a:gd name="T20" fmla="*/ 11 w 31"/>
                  <a:gd name="T21" fmla="*/ 29 h 40"/>
                  <a:gd name="T22" fmla="*/ 7 w 31"/>
                  <a:gd name="T23" fmla="*/ 24 h 40"/>
                  <a:gd name="T24" fmla="*/ 3 w 31"/>
                  <a:gd name="T25" fmla="*/ 18 h 40"/>
                  <a:gd name="T26" fmla="*/ 1 w 31"/>
                  <a:gd name="T27" fmla="*/ 13 h 40"/>
                  <a:gd name="T28" fmla="*/ 0 w 31"/>
                  <a:gd name="T29" fmla="*/ 7 h 40"/>
                  <a:gd name="T30" fmla="*/ 0 w 31"/>
                  <a:gd name="T31" fmla="*/ 0 h 40"/>
                  <a:gd name="T32" fmla="*/ 12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2" y="0"/>
                    </a:moveTo>
                    <a:lnTo>
                      <a:pt x="12" y="5"/>
                    </a:lnTo>
                    <a:lnTo>
                      <a:pt x="14" y="9"/>
                    </a:lnTo>
                    <a:lnTo>
                      <a:pt x="16" y="15"/>
                    </a:lnTo>
                    <a:lnTo>
                      <a:pt x="18" y="18"/>
                    </a:lnTo>
                    <a:lnTo>
                      <a:pt x="20" y="22"/>
                    </a:lnTo>
                    <a:lnTo>
                      <a:pt x="23" y="24"/>
                    </a:lnTo>
                    <a:lnTo>
                      <a:pt x="31" y="31"/>
                    </a:lnTo>
                    <a:lnTo>
                      <a:pt x="23" y="40"/>
                    </a:lnTo>
                    <a:lnTo>
                      <a:pt x="16" y="33"/>
                    </a:lnTo>
                    <a:lnTo>
                      <a:pt x="11" y="29"/>
                    </a:lnTo>
                    <a:lnTo>
                      <a:pt x="7" y="24"/>
                    </a:lnTo>
                    <a:lnTo>
                      <a:pt x="3" y="18"/>
                    </a:lnTo>
                    <a:lnTo>
                      <a:pt x="1" y="13"/>
                    </a:lnTo>
                    <a:lnTo>
                      <a:pt x="0" y="7"/>
                    </a:lnTo>
                    <a:lnTo>
                      <a:pt x="0" y="0"/>
                    </a:lnTo>
                    <a:lnTo>
                      <a:pt x="12" y="0"/>
                    </a:lnTo>
                    <a:close/>
                  </a:path>
                </a:pathLst>
              </a:custGeom>
              <a:solidFill>
                <a:srgbClr val="000000"/>
              </a:solidFill>
              <a:ln w="9525">
                <a:solidFill>
                  <a:srgbClr val="008000"/>
                </a:solidFill>
                <a:round/>
                <a:headEnd/>
                <a:tailEnd/>
              </a:ln>
            </p:spPr>
            <p:txBody>
              <a:bodyPr/>
              <a:lstStyle/>
              <a:p>
                <a:endParaRPr lang="es-MX"/>
              </a:p>
            </p:txBody>
          </p:sp>
          <p:sp>
            <p:nvSpPr>
              <p:cNvPr id="19774" name="Freeform 231"/>
              <p:cNvSpPr>
                <a:spLocks/>
              </p:cNvSpPr>
              <p:nvPr/>
            </p:nvSpPr>
            <p:spPr bwMode="auto">
              <a:xfrm>
                <a:off x="4605" y="2544"/>
                <a:ext cx="12" cy="1"/>
              </a:xfrm>
              <a:custGeom>
                <a:avLst/>
                <a:gdLst>
                  <a:gd name="T0" fmla="*/ 0 w 12"/>
                  <a:gd name="T1" fmla="*/ 0 h 1"/>
                  <a:gd name="T2" fmla="*/ 12 w 12"/>
                  <a:gd name="T3" fmla="*/ 0 h 1"/>
                  <a:gd name="T4" fmla="*/ 0 w 12"/>
                  <a:gd name="T5" fmla="*/ 0 h 1"/>
                  <a:gd name="T6" fmla="*/ 0 60000 65536"/>
                  <a:gd name="T7" fmla="*/ 0 60000 65536"/>
                  <a:gd name="T8" fmla="*/ 0 60000 65536"/>
                </a:gdLst>
                <a:ahLst/>
                <a:cxnLst>
                  <a:cxn ang="T6">
                    <a:pos x="T0" y="T1"/>
                  </a:cxn>
                  <a:cxn ang="T7">
                    <a:pos x="T2" y="T3"/>
                  </a:cxn>
                  <a:cxn ang="T8">
                    <a:pos x="T4" y="T5"/>
                  </a:cxn>
                </a:cxnLst>
                <a:rect l="0" t="0" r="r" b="b"/>
                <a:pathLst>
                  <a:path w="12" h="1">
                    <a:moveTo>
                      <a:pt x="0" y="0"/>
                    </a:moveTo>
                    <a:lnTo>
                      <a:pt x="12" y="0"/>
                    </a:lnTo>
                    <a:lnTo>
                      <a:pt x="0" y="0"/>
                    </a:lnTo>
                    <a:close/>
                  </a:path>
                </a:pathLst>
              </a:custGeom>
              <a:solidFill>
                <a:srgbClr val="000000"/>
              </a:solidFill>
              <a:ln w="9525">
                <a:solidFill>
                  <a:srgbClr val="008000"/>
                </a:solidFill>
                <a:round/>
                <a:headEnd/>
                <a:tailEnd/>
              </a:ln>
            </p:spPr>
            <p:txBody>
              <a:bodyPr/>
              <a:lstStyle/>
              <a:p>
                <a:endParaRPr lang="es-MX"/>
              </a:p>
            </p:txBody>
          </p:sp>
          <p:sp>
            <p:nvSpPr>
              <p:cNvPr id="19775" name="Freeform 232"/>
              <p:cNvSpPr>
                <a:spLocks/>
              </p:cNvSpPr>
              <p:nvPr/>
            </p:nvSpPr>
            <p:spPr bwMode="auto">
              <a:xfrm>
                <a:off x="4628" y="2544"/>
                <a:ext cx="31" cy="40"/>
              </a:xfrm>
              <a:custGeom>
                <a:avLst/>
                <a:gdLst>
                  <a:gd name="T0" fmla="*/ 0 w 31"/>
                  <a:gd name="T1" fmla="*/ 31 h 40"/>
                  <a:gd name="T2" fmla="*/ 8 w 31"/>
                  <a:gd name="T3" fmla="*/ 24 h 40"/>
                  <a:gd name="T4" fmla="*/ 11 w 31"/>
                  <a:gd name="T5" fmla="*/ 22 h 40"/>
                  <a:gd name="T6" fmla="*/ 13 w 31"/>
                  <a:gd name="T7" fmla="*/ 18 h 40"/>
                  <a:gd name="T8" fmla="*/ 17 w 31"/>
                  <a:gd name="T9" fmla="*/ 9 h 40"/>
                  <a:gd name="T10" fmla="*/ 19 w 31"/>
                  <a:gd name="T11" fmla="*/ 5 h 40"/>
                  <a:gd name="T12" fmla="*/ 19 w 31"/>
                  <a:gd name="T13" fmla="*/ 0 h 40"/>
                  <a:gd name="T14" fmla="*/ 31 w 31"/>
                  <a:gd name="T15" fmla="*/ 2 h 40"/>
                  <a:gd name="T16" fmla="*/ 30 w 31"/>
                  <a:gd name="T17" fmla="*/ 7 h 40"/>
                  <a:gd name="T18" fmla="*/ 30 w 31"/>
                  <a:gd name="T19" fmla="*/ 13 h 40"/>
                  <a:gd name="T20" fmla="*/ 24 w 31"/>
                  <a:gd name="T21" fmla="*/ 24 h 40"/>
                  <a:gd name="T22" fmla="*/ 20 w 31"/>
                  <a:gd name="T23" fmla="*/ 29 h 40"/>
                  <a:gd name="T24" fmla="*/ 17 w 31"/>
                  <a:gd name="T25" fmla="*/ 33 h 40"/>
                  <a:gd name="T26" fmla="*/ 8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8" y="24"/>
                    </a:lnTo>
                    <a:lnTo>
                      <a:pt x="11" y="22"/>
                    </a:lnTo>
                    <a:lnTo>
                      <a:pt x="13" y="18"/>
                    </a:lnTo>
                    <a:lnTo>
                      <a:pt x="17" y="9"/>
                    </a:lnTo>
                    <a:lnTo>
                      <a:pt x="19" y="5"/>
                    </a:lnTo>
                    <a:lnTo>
                      <a:pt x="19" y="0"/>
                    </a:lnTo>
                    <a:lnTo>
                      <a:pt x="31" y="2"/>
                    </a:lnTo>
                    <a:lnTo>
                      <a:pt x="30" y="7"/>
                    </a:lnTo>
                    <a:lnTo>
                      <a:pt x="30" y="13"/>
                    </a:lnTo>
                    <a:lnTo>
                      <a:pt x="24" y="24"/>
                    </a:lnTo>
                    <a:lnTo>
                      <a:pt x="20" y="29"/>
                    </a:lnTo>
                    <a:lnTo>
                      <a:pt x="17" y="33"/>
                    </a:lnTo>
                    <a:lnTo>
                      <a:pt x="8"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776" name="Freeform 233"/>
              <p:cNvSpPr>
                <a:spLocks/>
              </p:cNvSpPr>
              <p:nvPr/>
            </p:nvSpPr>
            <p:spPr bwMode="auto">
              <a:xfrm>
                <a:off x="4628" y="2575"/>
                <a:ext cx="8" cy="13"/>
              </a:xfrm>
              <a:custGeom>
                <a:avLst/>
                <a:gdLst>
                  <a:gd name="T0" fmla="*/ 0 w 8"/>
                  <a:gd name="T1" fmla="*/ 9 h 13"/>
                  <a:gd name="T2" fmla="*/ 4 w 8"/>
                  <a:gd name="T3" fmla="*/ 13 h 13"/>
                  <a:gd name="T4" fmla="*/ 8 w 8"/>
                  <a:gd name="T5" fmla="*/ 9 h 13"/>
                  <a:gd name="T6" fmla="*/ 0 w 8"/>
                  <a:gd name="T7" fmla="*/ 0 h 13"/>
                  <a:gd name="T8" fmla="*/ 8 w 8"/>
                  <a:gd name="T9" fmla="*/ 0 h 13"/>
                  <a:gd name="T10" fmla="*/ 0 w 8"/>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0" y="9"/>
                    </a:moveTo>
                    <a:lnTo>
                      <a:pt x="4" y="13"/>
                    </a:lnTo>
                    <a:lnTo>
                      <a:pt x="8" y="9"/>
                    </a:lnTo>
                    <a:lnTo>
                      <a:pt x="0" y="0"/>
                    </a:lnTo>
                    <a:lnTo>
                      <a:pt x="8" y="0"/>
                    </a:lnTo>
                    <a:lnTo>
                      <a:pt x="0" y="9"/>
                    </a:lnTo>
                    <a:close/>
                  </a:path>
                </a:pathLst>
              </a:custGeom>
              <a:solidFill>
                <a:srgbClr val="000000"/>
              </a:solidFill>
              <a:ln w="9525">
                <a:solidFill>
                  <a:srgbClr val="008000"/>
                </a:solidFill>
                <a:round/>
                <a:headEnd/>
                <a:tailEnd/>
              </a:ln>
            </p:spPr>
            <p:txBody>
              <a:bodyPr/>
              <a:lstStyle/>
              <a:p>
                <a:endParaRPr lang="es-MX"/>
              </a:p>
            </p:txBody>
          </p:sp>
          <p:sp>
            <p:nvSpPr>
              <p:cNvPr id="19777" name="Freeform 234"/>
              <p:cNvSpPr>
                <a:spLocks/>
              </p:cNvSpPr>
              <p:nvPr/>
            </p:nvSpPr>
            <p:spPr bwMode="auto">
              <a:xfrm>
                <a:off x="4610" y="2496"/>
                <a:ext cx="49" cy="50"/>
              </a:xfrm>
              <a:custGeom>
                <a:avLst/>
                <a:gdLst>
                  <a:gd name="T0" fmla="*/ 37 w 49"/>
                  <a:gd name="T1" fmla="*/ 50 h 50"/>
                  <a:gd name="T2" fmla="*/ 37 w 49"/>
                  <a:gd name="T3" fmla="*/ 41 h 50"/>
                  <a:gd name="T4" fmla="*/ 35 w 49"/>
                  <a:gd name="T5" fmla="*/ 35 h 50"/>
                  <a:gd name="T6" fmla="*/ 31 w 49"/>
                  <a:gd name="T7" fmla="*/ 30 h 50"/>
                  <a:gd name="T8" fmla="*/ 26 w 49"/>
                  <a:gd name="T9" fmla="*/ 24 h 50"/>
                  <a:gd name="T10" fmla="*/ 20 w 49"/>
                  <a:gd name="T11" fmla="*/ 19 h 50"/>
                  <a:gd name="T12" fmla="*/ 15 w 49"/>
                  <a:gd name="T13" fmla="*/ 15 h 50"/>
                  <a:gd name="T14" fmla="*/ 9 w 49"/>
                  <a:gd name="T15" fmla="*/ 13 h 50"/>
                  <a:gd name="T16" fmla="*/ 0 w 49"/>
                  <a:gd name="T17" fmla="*/ 13 h 50"/>
                  <a:gd name="T18" fmla="*/ 2 w 49"/>
                  <a:gd name="T19" fmla="*/ 0 h 50"/>
                  <a:gd name="T20" fmla="*/ 11 w 49"/>
                  <a:gd name="T21" fmla="*/ 2 h 50"/>
                  <a:gd name="T22" fmla="*/ 20 w 49"/>
                  <a:gd name="T23" fmla="*/ 4 h 50"/>
                  <a:gd name="T24" fmla="*/ 27 w 49"/>
                  <a:gd name="T25" fmla="*/ 10 h 50"/>
                  <a:gd name="T26" fmla="*/ 35 w 49"/>
                  <a:gd name="T27" fmla="*/ 15 h 50"/>
                  <a:gd name="T28" fmla="*/ 40 w 49"/>
                  <a:gd name="T29" fmla="*/ 22 h 50"/>
                  <a:gd name="T30" fmla="*/ 46 w 49"/>
                  <a:gd name="T31" fmla="*/ 30 h 50"/>
                  <a:gd name="T32" fmla="*/ 48 w 49"/>
                  <a:gd name="T33" fmla="*/ 39 h 50"/>
                  <a:gd name="T34" fmla="*/ 49 w 49"/>
                  <a:gd name="T35" fmla="*/ 48 h 50"/>
                  <a:gd name="T36" fmla="*/ 37 w 49"/>
                  <a:gd name="T37" fmla="*/ 5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50">
                    <a:moveTo>
                      <a:pt x="37" y="50"/>
                    </a:moveTo>
                    <a:lnTo>
                      <a:pt x="37" y="41"/>
                    </a:lnTo>
                    <a:lnTo>
                      <a:pt x="35" y="35"/>
                    </a:lnTo>
                    <a:lnTo>
                      <a:pt x="31" y="30"/>
                    </a:lnTo>
                    <a:lnTo>
                      <a:pt x="26" y="24"/>
                    </a:lnTo>
                    <a:lnTo>
                      <a:pt x="20" y="19"/>
                    </a:lnTo>
                    <a:lnTo>
                      <a:pt x="15" y="15"/>
                    </a:lnTo>
                    <a:lnTo>
                      <a:pt x="9" y="13"/>
                    </a:lnTo>
                    <a:lnTo>
                      <a:pt x="0" y="13"/>
                    </a:lnTo>
                    <a:lnTo>
                      <a:pt x="2" y="0"/>
                    </a:lnTo>
                    <a:lnTo>
                      <a:pt x="11" y="2"/>
                    </a:lnTo>
                    <a:lnTo>
                      <a:pt x="20" y="4"/>
                    </a:lnTo>
                    <a:lnTo>
                      <a:pt x="27" y="10"/>
                    </a:lnTo>
                    <a:lnTo>
                      <a:pt x="35" y="15"/>
                    </a:lnTo>
                    <a:lnTo>
                      <a:pt x="40" y="22"/>
                    </a:lnTo>
                    <a:lnTo>
                      <a:pt x="46" y="30"/>
                    </a:lnTo>
                    <a:lnTo>
                      <a:pt x="48" y="39"/>
                    </a:lnTo>
                    <a:lnTo>
                      <a:pt x="49" y="48"/>
                    </a:lnTo>
                    <a:lnTo>
                      <a:pt x="37" y="50"/>
                    </a:lnTo>
                    <a:close/>
                  </a:path>
                </a:pathLst>
              </a:custGeom>
              <a:solidFill>
                <a:srgbClr val="000000"/>
              </a:solidFill>
              <a:ln w="9525">
                <a:solidFill>
                  <a:srgbClr val="008000"/>
                </a:solidFill>
                <a:round/>
                <a:headEnd/>
                <a:tailEnd/>
              </a:ln>
            </p:spPr>
            <p:txBody>
              <a:bodyPr/>
              <a:lstStyle/>
              <a:p>
                <a:endParaRPr lang="es-MX"/>
              </a:p>
            </p:txBody>
          </p:sp>
          <p:sp>
            <p:nvSpPr>
              <p:cNvPr id="19778" name="Freeform 235"/>
              <p:cNvSpPr>
                <a:spLocks/>
              </p:cNvSpPr>
              <p:nvPr/>
            </p:nvSpPr>
            <p:spPr bwMode="auto">
              <a:xfrm>
                <a:off x="4647" y="2544"/>
                <a:ext cx="12" cy="2"/>
              </a:xfrm>
              <a:custGeom>
                <a:avLst/>
                <a:gdLst>
                  <a:gd name="T0" fmla="*/ 12 w 12"/>
                  <a:gd name="T1" fmla="*/ 2 h 2"/>
                  <a:gd name="T2" fmla="*/ 12 w 12"/>
                  <a:gd name="T3" fmla="*/ 0 h 2"/>
                  <a:gd name="T4" fmla="*/ 0 w 12"/>
                  <a:gd name="T5" fmla="*/ 2 h 2"/>
                  <a:gd name="T6" fmla="*/ 0 w 12"/>
                  <a:gd name="T7" fmla="*/ 0 h 2"/>
                  <a:gd name="T8" fmla="*/ 12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2"/>
                    </a:moveTo>
                    <a:lnTo>
                      <a:pt x="12" y="0"/>
                    </a:lnTo>
                    <a:lnTo>
                      <a:pt x="0" y="2"/>
                    </a:lnTo>
                    <a:lnTo>
                      <a:pt x="0" y="0"/>
                    </a:lnTo>
                    <a:lnTo>
                      <a:pt x="12" y="2"/>
                    </a:lnTo>
                    <a:close/>
                  </a:path>
                </a:pathLst>
              </a:custGeom>
              <a:solidFill>
                <a:srgbClr val="000000"/>
              </a:solidFill>
              <a:ln w="9525">
                <a:solidFill>
                  <a:srgbClr val="008000"/>
                </a:solidFill>
                <a:round/>
                <a:headEnd/>
                <a:tailEnd/>
              </a:ln>
            </p:spPr>
            <p:txBody>
              <a:bodyPr/>
              <a:lstStyle/>
              <a:p>
                <a:endParaRPr lang="es-MX"/>
              </a:p>
            </p:txBody>
          </p:sp>
          <p:sp>
            <p:nvSpPr>
              <p:cNvPr id="19779" name="Freeform 236"/>
              <p:cNvSpPr>
                <a:spLocks/>
              </p:cNvSpPr>
              <p:nvPr/>
            </p:nvSpPr>
            <p:spPr bwMode="auto">
              <a:xfrm>
                <a:off x="4564" y="2496"/>
                <a:ext cx="48" cy="48"/>
              </a:xfrm>
              <a:custGeom>
                <a:avLst/>
                <a:gdLst>
                  <a:gd name="T0" fmla="*/ 48 w 48"/>
                  <a:gd name="T1" fmla="*/ 13 h 48"/>
                  <a:gd name="T2" fmla="*/ 41 w 48"/>
                  <a:gd name="T3" fmla="*/ 13 h 48"/>
                  <a:gd name="T4" fmla="*/ 33 w 48"/>
                  <a:gd name="T5" fmla="*/ 15 h 48"/>
                  <a:gd name="T6" fmla="*/ 28 w 48"/>
                  <a:gd name="T7" fmla="*/ 19 h 48"/>
                  <a:gd name="T8" fmla="*/ 22 w 48"/>
                  <a:gd name="T9" fmla="*/ 24 h 48"/>
                  <a:gd name="T10" fmla="*/ 19 w 48"/>
                  <a:gd name="T11" fmla="*/ 30 h 48"/>
                  <a:gd name="T12" fmla="*/ 15 w 48"/>
                  <a:gd name="T13" fmla="*/ 35 h 48"/>
                  <a:gd name="T14" fmla="*/ 13 w 48"/>
                  <a:gd name="T15" fmla="*/ 41 h 48"/>
                  <a:gd name="T16" fmla="*/ 11 w 48"/>
                  <a:gd name="T17" fmla="*/ 48 h 48"/>
                  <a:gd name="T18" fmla="*/ 0 w 48"/>
                  <a:gd name="T19" fmla="*/ 48 h 48"/>
                  <a:gd name="T20" fmla="*/ 0 w 48"/>
                  <a:gd name="T21" fmla="*/ 39 h 48"/>
                  <a:gd name="T22" fmla="*/ 4 w 48"/>
                  <a:gd name="T23" fmla="*/ 30 h 48"/>
                  <a:gd name="T24" fmla="*/ 8 w 48"/>
                  <a:gd name="T25" fmla="*/ 22 h 48"/>
                  <a:gd name="T26" fmla="*/ 13 w 48"/>
                  <a:gd name="T27" fmla="*/ 15 h 48"/>
                  <a:gd name="T28" fmla="*/ 21 w 48"/>
                  <a:gd name="T29" fmla="*/ 10 h 48"/>
                  <a:gd name="T30" fmla="*/ 28 w 48"/>
                  <a:gd name="T31" fmla="*/ 4 h 48"/>
                  <a:gd name="T32" fmla="*/ 37 w 48"/>
                  <a:gd name="T33" fmla="*/ 2 h 48"/>
                  <a:gd name="T34" fmla="*/ 46 w 48"/>
                  <a:gd name="T35" fmla="*/ 0 h 48"/>
                  <a:gd name="T36" fmla="*/ 48 w 48"/>
                  <a:gd name="T37" fmla="*/ 13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8">
                    <a:moveTo>
                      <a:pt x="48" y="13"/>
                    </a:moveTo>
                    <a:lnTo>
                      <a:pt x="41" y="13"/>
                    </a:lnTo>
                    <a:lnTo>
                      <a:pt x="33" y="15"/>
                    </a:lnTo>
                    <a:lnTo>
                      <a:pt x="28" y="19"/>
                    </a:lnTo>
                    <a:lnTo>
                      <a:pt x="22" y="24"/>
                    </a:lnTo>
                    <a:lnTo>
                      <a:pt x="19" y="30"/>
                    </a:lnTo>
                    <a:lnTo>
                      <a:pt x="15" y="35"/>
                    </a:lnTo>
                    <a:lnTo>
                      <a:pt x="13" y="41"/>
                    </a:lnTo>
                    <a:lnTo>
                      <a:pt x="11" y="48"/>
                    </a:lnTo>
                    <a:lnTo>
                      <a:pt x="0" y="48"/>
                    </a:lnTo>
                    <a:lnTo>
                      <a:pt x="0" y="39"/>
                    </a:lnTo>
                    <a:lnTo>
                      <a:pt x="4" y="30"/>
                    </a:lnTo>
                    <a:lnTo>
                      <a:pt x="8" y="22"/>
                    </a:lnTo>
                    <a:lnTo>
                      <a:pt x="13" y="15"/>
                    </a:lnTo>
                    <a:lnTo>
                      <a:pt x="21" y="10"/>
                    </a:lnTo>
                    <a:lnTo>
                      <a:pt x="28" y="4"/>
                    </a:lnTo>
                    <a:lnTo>
                      <a:pt x="37" y="2"/>
                    </a:lnTo>
                    <a:lnTo>
                      <a:pt x="46" y="0"/>
                    </a:lnTo>
                    <a:lnTo>
                      <a:pt x="48" y="13"/>
                    </a:lnTo>
                    <a:close/>
                  </a:path>
                </a:pathLst>
              </a:custGeom>
              <a:solidFill>
                <a:srgbClr val="000000"/>
              </a:solidFill>
              <a:ln w="9525">
                <a:solidFill>
                  <a:srgbClr val="008000"/>
                </a:solidFill>
                <a:round/>
                <a:headEnd/>
                <a:tailEnd/>
              </a:ln>
            </p:spPr>
            <p:txBody>
              <a:bodyPr/>
              <a:lstStyle/>
              <a:p>
                <a:endParaRPr lang="es-MX"/>
              </a:p>
            </p:txBody>
          </p:sp>
          <p:sp>
            <p:nvSpPr>
              <p:cNvPr id="19780" name="Freeform 237"/>
              <p:cNvSpPr>
                <a:spLocks/>
              </p:cNvSpPr>
              <p:nvPr/>
            </p:nvSpPr>
            <p:spPr bwMode="auto">
              <a:xfrm>
                <a:off x="4610" y="2496"/>
                <a:ext cx="2" cy="13"/>
              </a:xfrm>
              <a:custGeom>
                <a:avLst/>
                <a:gdLst>
                  <a:gd name="T0" fmla="*/ 2 w 2"/>
                  <a:gd name="T1" fmla="*/ 0 h 13"/>
                  <a:gd name="T2" fmla="*/ 0 w 2"/>
                  <a:gd name="T3" fmla="*/ 0 h 13"/>
                  <a:gd name="T4" fmla="*/ 2 w 2"/>
                  <a:gd name="T5" fmla="*/ 13 h 13"/>
                  <a:gd name="T6" fmla="*/ 0 w 2"/>
                  <a:gd name="T7" fmla="*/ 13 h 13"/>
                  <a:gd name="T8" fmla="*/ 2 w 2"/>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3">
                    <a:moveTo>
                      <a:pt x="2" y="0"/>
                    </a:moveTo>
                    <a:lnTo>
                      <a:pt x="0" y="0"/>
                    </a:lnTo>
                    <a:lnTo>
                      <a:pt x="2" y="13"/>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781" name="Freeform 238"/>
              <p:cNvSpPr>
                <a:spLocks/>
              </p:cNvSpPr>
              <p:nvPr/>
            </p:nvSpPr>
            <p:spPr bwMode="auto">
              <a:xfrm>
                <a:off x="4564" y="2544"/>
                <a:ext cx="31" cy="40"/>
              </a:xfrm>
              <a:custGeom>
                <a:avLst/>
                <a:gdLst>
                  <a:gd name="T0" fmla="*/ 11 w 31"/>
                  <a:gd name="T1" fmla="*/ 0 h 40"/>
                  <a:gd name="T2" fmla="*/ 13 w 31"/>
                  <a:gd name="T3" fmla="*/ 5 h 40"/>
                  <a:gd name="T4" fmla="*/ 13 w 31"/>
                  <a:gd name="T5" fmla="*/ 9 h 40"/>
                  <a:gd name="T6" fmla="*/ 15 w 31"/>
                  <a:gd name="T7" fmla="*/ 15 h 40"/>
                  <a:gd name="T8" fmla="*/ 17 w 31"/>
                  <a:gd name="T9" fmla="*/ 18 h 40"/>
                  <a:gd name="T10" fmla="*/ 21 w 31"/>
                  <a:gd name="T11" fmla="*/ 22 h 40"/>
                  <a:gd name="T12" fmla="*/ 22 w 31"/>
                  <a:gd name="T13" fmla="*/ 24 h 40"/>
                  <a:gd name="T14" fmla="*/ 31 w 31"/>
                  <a:gd name="T15" fmla="*/ 31 h 40"/>
                  <a:gd name="T16" fmla="*/ 22 w 31"/>
                  <a:gd name="T17" fmla="*/ 40 h 40"/>
                  <a:gd name="T18" fmla="*/ 15 w 31"/>
                  <a:gd name="T19" fmla="*/ 33 h 40"/>
                  <a:gd name="T20" fmla="*/ 10 w 31"/>
                  <a:gd name="T21" fmla="*/ 29 h 40"/>
                  <a:gd name="T22" fmla="*/ 6 w 31"/>
                  <a:gd name="T23" fmla="*/ 24 h 40"/>
                  <a:gd name="T24" fmla="*/ 4 w 31"/>
                  <a:gd name="T25" fmla="*/ 18 h 40"/>
                  <a:gd name="T26" fmla="*/ 2 w 31"/>
                  <a:gd name="T27" fmla="*/ 13 h 40"/>
                  <a:gd name="T28" fmla="*/ 0 w 31"/>
                  <a:gd name="T29" fmla="*/ 7 h 40"/>
                  <a:gd name="T30" fmla="*/ 0 w 31"/>
                  <a:gd name="T31" fmla="*/ 0 h 40"/>
                  <a:gd name="T32" fmla="*/ 11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1" y="0"/>
                    </a:moveTo>
                    <a:lnTo>
                      <a:pt x="13" y="5"/>
                    </a:lnTo>
                    <a:lnTo>
                      <a:pt x="13" y="9"/>
                    </a:lnTo>
                    <a:lnTo>
                      <a:pt x="15" y="15"/>
                    </a:lnTo>
                    <a:lnTo>
                      <a:pt x="17" y="18"/>
                    </a:lnTo>
                    <a:lnTo>
                      <a:pt x="21" y="22"/>
                    </a:lnTo>
                    <a:lnTo>
                      <a:pt x="22" y="24"/>
                    </a:lnTo>
                    <a:lnTo>
                      <a:pt x="31" y="31"/>
                    </a:lnTo>
                    <a:lnTo>
                      <a:pt x="22" y="40"/>
                    </a:lnTo>
                    <a:lnTo>
                      <a:pt x="15" y="33"/>
                    </a:lnTo>
                    <a:lnTo>
                      <a:pt x="10" y="29"/>
                    </a:lnTo>
                    <a:lnTo>
                      <a:pt x="6" y="24"/>
                    </a:lnTo>
                    <a:lnTo>
                      <a:pt x="4" y="18"/>
                    </a:lnTo>
                    <a:lnTo>
                      <a:pt x="2" y="13"/>
                    </a:lnTo>
                    <a:lnTo>
                      <a:pt x="0" y="7"/>
                    </a:lnTo>
                    <a:lnTo>
                      <a:pt x="0" y="0"/>
                    </a:lnTo>
                    <a:lnTo>
                      <a:pt x="11" y="0"/>
                    </a:lnTo>
                    <a:close/>
                  </a:path>
                </a:pathLst>
              </a:custGeom>
              <a:solidFill>
                <a:srgbClr val="000000"/>
              </a:solidFill>
              <a:ln w="9525">
                <a:solidFill>
                  <a:srgbClr val="008000"/>
                </a:solidFill>
                <a:round/>
                <a:headEnd/>
                <a:tailEnd/>
              </a:ln>
            </p:spPr>
            <p:txBody>
              <a:bodyPr/>
              <a:lstStyle/>
              <a:p>
                <a:endParaRPr lang="es-MX"/>
              </a:p>
            </p:txBody>
          </p:sp>
          <p:sp>
            <p:nvSpPr>
              <p:cNvPr id="19782" name="Freeform 239"/>
              <p:cNvSpPr>
                <a:spLocks/>
              </p:cNvSpPr>
              <p:nvPr/>
            </p:nvSpPr>
            <p:spPr bwMode="auto">
              <a:xfrm>
                <a:off x="4564" y="2544"/>
                <a:ext cx="11" cy="1"/>
              </a:xfrm>
              <a:custGeom>
                <a:avLst/>
                <a:gdLst>
                  <a:gd name="T0" fmla="*/ 0 w 11"/>
                  <a:gd name="T1" fmla="*/ 0 h 1"/>
                  <a:gd name="T2" fmla="*/ 11 w 11"/>
                  <a:gd name="T3" fmla="*/ 0 h 1"/>
                  <a:gd name="T4" fmla="*/ 0 w 11"/>
                  <a:gd name="T5" fmla="*/ 0 h 1"/>
                  <a:gd name="T6" fmla="*/ 0 60000 65536"/>
                  <a:gd name="T7" fmla="*/ 0 60000 65536"/>
                  <a:gd name="T8" fmla="*/ 0 60000 65536"/>
                </a:gdLst>
                <a:ahLst/>
                <a:cxnLst>
                  <a:cxn ang="T6">
                    <a:pos x="T0" y="T1"/>
                  </a:cxn>
                  <a:cxn ang="T7">
                    <a:pos x="T2" y="T3"/>
                  </a:cxn>
                  <a:cxn ang="T8">
                    <a:pos x="T4" y="T5"/>
                  </a:cxn>
                </a:cxnLst>
                <a:rect l="0" t="0" r="r" b="b"/>
                <a:pathLst>
                  <a:path w="11" h="1">
                    <a:moveTo>
                      <a:pt x="0" y="0"/>
                    </a:moveTo>
                    <a:lnTo>
                      <a:pt x="11" y="0"/>
                    </a:lnTo>
                    <a:lnTo>
                      <a:pt x="0" y="0"/>
                    </a:lnTo>
                    <a:close/>
                  </a:path>
                </a:pathLst>
              </a:custGeom>
              <a:solidFill>
                <a:srgbClr val="000000"/>
              </a:solidFill>
              <a:ln w="9525">
                <a:solidFill>
                  <a:srgbClr val="008000"/>
                </a:solidFill>
                <a:round/>
                <a:headEnd/>
                <a:tailEnd/>
              </a:ln>
            </p:spPr>
            <p:txBody>
              <a:bodyPr/>
              <a:lstStyle/>
              <a:p>
                <a:endParaRPr lang="es-MX"/>
              </a:p>
            </p:txBody>
          </p:sp>
          <p:sp>
            <p:nvSpPr>
              <p:cNvPr id="19783" name="Freeform 240"/>
              <p:cNvSpPr>
                <a:spLocks/>
              </p:cNvSpPr>
              <p:nvPr/>
            </p:nvSpPr>
            <p:spPr bwMode="auto">
              <a:xfrm>
                <a:off x="4586" y="2544"/>
                <a:ext cx="31" cy="40"/>
              </a:xfrm>
              <a:custGeom>
                <a:avLst/>
                <a:gdLst>
                  <a:gd name="T0" fmla="*/ 0 w 31"/>
                  <a:gd name="T1" fmla="*/ 31 h 40"/>
                  <a:gd name="T2" fmla="*/ 9 w 31"/>
                  <a:gd name="T3" fmla="*/ 24 h 40"/>
                  <a:gd name="T4" fmla="*/ 11 w 31"/>
                  <a:gd name="T5" fmla="*/ 22 h 40"/>
                  <a:gd name="T6" fmla="*/ 15 w 31"/>
                  <a:gd name="T7" fmla="*/ 18 h 40"/>
                  <a:gd name="T8" fmla="*/ 19 w 31"/>
                  <a:gd name="T9" fmla="*/ 9 h 40"/>
                  <a:gd name="T10" fmla="*/ 19 w 31"/>
                  <a:gd name="T11" fmla="*/ 5 h 40"/>
                  <a:gd name="T12" fmla="*/ 19 w 31"/>
                  <a:gd name="T13" fmla="*/ 0 h 40"/>
                  <a:gd name="T14" fmla="*/ 31 w 31"/>
                  <a:gd name="T15" fmla="*/ 2 h 40"/>
                  <a:gd name="T16" fmla="*/ 31 w 31"/>
                  <a:gd name="T17" fmla="*/ 7 h 40"/>
                  <a:gd name="T18" fmla="*/ 30 w 31"/>
                  <a:gd name="T19" fmla="*/ 13 h 40"/>
                  <a:gd name="T20" fmla="*/ 26 w 31"/>
                  <a:gd name="T21" fmla="*/ 24 h 40"/>
                  <a:gd name="T22" fmla="*/ 20 w 31"/>
                  <a:gd name="T23" fmla="*/ 29 h 40"/>
                  <a:gd name="T24" fmla="*/ 17 w 31"/>
                  <a:gd name="T25" fmla="*/ 33 h 40"/>
                  <a:gd name="T26" fmla="*/ 9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9" y="24"/>
                    </a:lnTo>
                    <a:lnTo>
                      <a:pt x="11" y="22"/>
                    </a:lnTo>
                    <a:lnTo>
                      <a:pt x="15" y="18"/>
                    </a:lnTo>
                    <a:lnTo>
                      <a:pt x="19" y="9"/>
                    </a:lnTo>
                    <a:lnTo>
                      <a:pt x="19" y="5"/>
                    </a:lnTo>
                    <a:lnTo>
                      <a:pt x="19" y="0"/>
                    </a:lnTo>
                    <a:lnTo>
                      <a:pt x="31" y="2"/>
                    </a:lnTo>
                    <a:lnTo>
                      <a:pt x="31" y="7"/>
                    </a:lnTo>
                    <a:lnTo>
                      <a:pt x="30" y="13"/>
                    </a:lnTo>
                    <a:lnTo>
                      <a:pt x="26" y="24"/>
                    </a:lnTo>
                    <a:lnTo>
                      <a:pt x="20" y="29"/>
                    </a:lnTo>
                    <a:lnTo>
                      <a:pt x="17" y="33"/>
                    </a:lnTo>
                    <a:lnTo>
                      <a:pt x="9"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784" name="Freeform 241"/>
              <p:cNvSpPr>
                <a:spLocks/>
              </p:cNvSpPr>
              <p:nvPr/>
            </p:nvSpPr>
            <p:spPr bwMode="auto">
              <a:xfrm>
                <a:off x="4586" y="2575"/>
                <a:ext cx="9" cy="13"/>
              </a:xfrm>
              <a:custGeom>
                <a:avLst/>
                <a:gdLst>
                  <a:gd name="T0" fmla="*/ 0 w 9"/>
                  <a:gd name="T1" fmla="*/ 9 h 13"/>
                  <a:gd name="T2" fmla="*/ 6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6"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785" name="Freeform 242"/>
              <p:cNvSpPr>
                <a:spLocks/>
              </p:cNvSpPr>
              <p:nvPr/>
            </p:nvSpPr>
            <p:spPr bwMode="auto">
              <a:xfrm>
                <a:off x="4570" y="2496"/>
                <a:ext cx="47" cy="50"/>
              </a:xfrm>
              <a:custGeom>
                <a:avLst/>
                <a:gdLst>
                  <a:gd name="T0" fmla="*/ 35 w 47"/>
                  <a:gd name="T1" fmla="*/ 50 h 50"/>
                  <a:gd name="T2" fmla="*/ 35 w 47"/>
                  <a:gd name="T3" fmla="*/ 41 h 50"/>
                  <a:gd name="T4" fmla="*/ 33 w 47"/>
                  <a:gd name="T5" fmla="*/ 35 h 50"/>
                  <a:gd name="T6" fmla="*/ 29 w 47"/>
                  <a:gd name="T7" fmla="*/ 30 h 50"/>
                  <a:gd name="T8" fmla="*/ 25 w 47"/>
                  <a:gd name="T9" fmla="*/ 24 h 50"/>
                  <a:gd name="T10" fmla="*/ 20 w 47"/>
                  <a:gd name="T11" fmla="*/ 19 h 50"/>
                  <a:gd name="T12" fmla="*/ 13 w 47"/>
                  <a:gd name="T13" fmla="*/ 15 h 50"/>
                  <a:gd name="T14" fmla="*/ 7 w 47"/>
                  <a:gd name="T15" fmla="*/ 13 h 50"/>
                  <a:gd name="T16" fmla="*/ 0 w 47"/>
                  <a:gd name="T17" fmla="*/ 13 h 50"/>
                  <a:gd name="T18" fmla="*/ 0 w 47"/>
                  <a:gd name="T19" fmla="*/ 0 h 50"/>
                  <a:gd name="T20" fmla="*/ 9 w 47"/>
                  <a:gd name="T21" fmla="*/ 2 h 50"/>
                  <a:gd name="T22" fmla="*/ 18 w 47"/>
                  <a:gd name="T23" fmla="*/ 4 h 50"/>
                  <a:gd name="T24" fmla="*/ 27 w 47"/>
                  <a:gd name="T25" fmla="*/ 10 h 50"/>
                  <a:gd name="T26" fmla="*/ 33 w 47"/>
                  <a:gd name="T27" fmla="*/ 15 h 50"/>
                  <a:gd name="T28" fmla="*/ 38 w 47"/>
                  <a:gd name="T29" fmla="*/ 22 h 50"/>
                  <a:gd name="T30" fmla="*/ 44 w 47"/>
                  <a:gd name="T31" fmla="*/ 30 h 50"/>
                  <a:gd name="T32" fmla="*/ 47 w 47"/>
                  <a:gd name="T33" fmla="*/ 39 h 50"/>
                  <a:gd name="T34" fmla="*/ 47 w 47"/>
                  <a:gd name="T35" fmla="*/ 48 h 50"/>
                  <a:gd name="T36" fmla="*/ 35 w 47"/>
                  <a:gd name="T37" fmla="*/ 5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50">
                    <a:moveTo>
                      <a:pt x="35" y="50"/>
                    </a:moveTo>
                    <a:lnTo>
                      <a:pt x="35" y="41"/>
                    </a:lnTo>
                    <a:lnTo>
                      <a:pt x="33" y="35"/>
                    </a:lnTo>
                    <a:lnTo>
                      <a:pt x="29" y="30"/>
                    </a:lnTo>
                    <a:lnTo>
                      <a:pt x="25" y="24"/>
                    </a:lnTo>
                    <a:lnTo>
                      <a:pt x="20" y="19"/>
                    </a:lnTo>
                    <a:lnTo>
                      <a:pt x="13" y="15"/>
                    </a:lnTo>
                    <a:lnTo>
                      <a:pt x="7" y="13"/>
                    </a:lnTo>
                    <a:lnTo>
                      <a:pt x="0" y="13"/>
                    </a:lnTo>
                    <a:lnTo>
                      <a:pt x="0" y="0"/>
                    </a:lnTo>
                    <a:lnTo>
                      <a:pt x="9" y="2"/>
                    </a:lnTo>
                    <a:lnTo>
                      <a:pt x="18" y="4"/>
                    </a:lnTo>
                    <a:lnTo>
                      <a:pt x="27" y="10"/>
                    </a:lnTo>
                    <a:lnTo>
                      <a:pt x="33" y="15"/>
                    </a:lnTo>
                    <a:lnTo>
                      <a:pt x="38" y="22"/>
                    </a:lnTo>
                    <a:lnTo>
                      <a:pt x="44" y="30"/>
                    </a:lnTo>
                    <a:lnTo>
                      <a:pt x="47" y="39"/>
                    </a:lnTo>
                    <a:lnTo>
                      <a:pt x="47" y="48"/>
                    </a:lnTo>
                    <a:lnTo>
                      <a:pt x="35" y="50"/>
                    </a:lnTo>
                    <a:close/>
                  </a:path>
                </a:pathLst>
              </a:custGeom>
              <a:solidFill>
                <a:srgbClr val="000000"/>
              </a:solidFill>
              <a:ln w="9525">
                <a:solidFill>
                  <a:srgbClr val="008000"/>
                </a:solidFill>
                <a:round/>
                <a:headEnd/>
                <a:tailEnd/>
              </a:ln>
            </p:spPr>
            <p:txBody>
              <a:bodyPr/>
              <a:lstStyle/>
              <a:p>
                <a:endParaRPr lang="es-MX"/>
              </a:p>
            </p:txBody>
          </p:sp>
          <p:sp>
            <p:nvSpPr>
              <p:cNvPr id="19786" name="Freeform 243"/>
              <p:cNvSpPr>
                <a:spLocks/>
              </p:cNvSpPr>
              <p:nvPr/>
            </p:nvSpPr>
            <p:spPr bwMode="auto">
              <a:xfrm>
                <a:off x="4605" y="2544"/>
                <a:ext cx="12" cy="2"/>
              </a:xfrm>
              <a:custGeom>
                <a:avLst/>
                <a:gdLst>
                  <a:gd name="T0" fmla="*/ 12 w 12"/>
                  <a:gd name="T1" fmla="*/ 2 h 2"/>
                  <a:gd name="T2" fmla="*/ 12 w 12"/>
                  <a:gd name="T3" fmla="*/ 0 h 2"/>
                  <a:gd name="T4" fmla="*/ 0 w 12"/>
                  <a:gd name="T5" fmla="*/ 2 h 2"/>
                  <a:gd name="T6" fmla="*/ 0 w 12"/>
                  <a:gd name="T7" fmla="*/ 0 h 2"/>
                  <a:gd name="T8" fmla="*/ 12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2"/>
                    </a:moveTo>
                    <a:lnTo>
                      <a:pt x="12" y="0"/>
                    </a:lnTo>
                    <a:lnTo>
                      <a:pt x="0" y="2"/>
                    </a:lnTo>
                    <a:lnTo>
                      <a:pt x="0" y="0"/>
                    </a:lnTo>
                    <a:lnTo>
                      <a:pt x="12" y="2"/>
                    </a:lnTo>
                    <a:close/>
                  </a:path>
                </a:pathLst>
              </a:custGeom>
              <a:solidFill>
                <a:srgbClr val="000000"/>
              </a:solidFill>
              <a:ln w="9525">
                <a:solidFill>
                  <a:srgbClr val="008000"/>
                </a:solidFill>
                <a:round/>
                <a:headEnd/>
                <a:tailEnd/>
              </a:ln>
            </p:spPr>
            <p:txBody>
              <a:bodyPr/>
              <a:lstStyle/>
              <a:p>
                <a:endParaRPr lang="es-MX"/>
              </a:p>
            </p:txBody>
          </p:sp>
          <p:sp>
            <p:nvSpPr>
              <p:cNvPr id="19787" name="Freeform 244"/>
              <p:cNvSpPr>
                <a:spLocks/>
              </p:cNvSpPr>
              <p:nvPr/>
            </p:nvSpPr>
            <p:spPr bwMode="auto">
              <a:xfrm>
                <a:off x="4522" y="2496"/>
                <a:ext cx="50" cy="50"/>
              </a:xfrm>
              <a:custGeom>
                <a:avLst/>
                <a:gdLst>
                  <a:gd name="T0" fmla="*/ 50 w 50"/>
                  <a:gd name="T1" fmla="*/ 13 h 50"/>
                  <a:gd name="T2" fmla="*/ 41 w 50"/>
                  <a:gd name="T3" fmla="*/ 13 h 50"/>
                  <a:gd name="T4" fmla="*/ 35 w 50"/>
                  <a:gd name="T5" fmla="*/ 17 h 50"/>
                  <a:gd name="T6" fmla="*/ 31 w 50"/>
                  <a:gd name="T7" fmla="*/ 17 h 50"/>
                  <a:gd name="T8" fmla="*/ 28 w 50"/>
                  <a:gd name="T9" fmla="*/ 19 h 50"/>
                  <a:gd name="T10" fmla="*/ 22 w 50"/>
                  <a:gd name="T11" fmla="*/ 24 h 50"/>
                  <a:gd name="T12" fmla="*/ 19 w 50"/>
                  <a:gd name="T13" fmla="*/ 30 h 50"/>
                  <a:gd name="T14" fmla="*/ 15 w 50"/>
                  <a:gd name="T15" fmla="*/ 35 h 50"/>
                  <a:gd name="T16" fmla="*/ 13 w 50"/>
                  <a:gd name="T17" fmla="*/ 42 h 50"/>
                  <a:gd name="T18" fmla="*/ 13 w 50"/>
                  <a:gd name="T19" fmla="*/ 50 h 50"/>
                  <a:gd name="T20" fmla="*/ 0 w 50"/>
                  <a:gd name="T21" fmla="*/ 48 h 50"/>
                  <a:gd name="T22" fmla="*/ 2 w 50"/>
                  <a:gd name="T23" fmla="*/ 39 h 50"/>
                  <a:gd name="T24" fmla="*/ 4 w 50"/>
                  <a:gd name="T25" fmla="*/ 30 h 50"/>
                  <a:gd name="T26" fmla="*/ 10 w 50"/>
                  <a:gd name="T27" fmla="*/ 22 h 50"/>
                  <a:gd name="T28" fmla="*/ 15 w 50"/>
                  <a:gd name="T29" fmla="*/ 15 h 50"/>
                  <a:gd name="T30" fmla="*/ 21 w 50"/>
                  <a:gd name="T31" fmla="*/ 10 h 50"/>
                  <a:gd name="T32" fmla="*/ 26 w 50"/>
                  <a:gd name="T33" fmla="*/ 8 h 50"/>
                  <a:gd name="T34" fmla="*/ 30 w 50"/>
                  <a:gd name="T35" fmla="*/ 4 h 50"/>
                  <a:gd name="T36" fmla="*/ 39 w 50"/>
                  <a:gd name="T37" fmla="*/ 2 h 50"/>
                  <a:gd name="T38" fmla="*/ 48 w 50"/>
                  <a:gd name="T39" fmla="*/ 0 h 50"/>
                  <a:gd name="T40" fmla="*/ 50 w 50"/>
                  <a:gd name="T41" fmla="*/ 13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50">
                    <a:moveTo>
                      <a:pt x="50" y="13"/>
                    </a:moveTo>
                    <a:lnTo>
                      <a:pt x="41" y="13"/>
                    </a:lnTo>
                    <a:lnTo>
                      <a:pt x="35" y="17"/>
                    </a:lnTo>
                    <a:lnTo>
                      <a:pt x="31" y="17"/>
                    </a:lnTo>
                    <a:lnTo>
                      <a:pt x="28" y="19"/>
                    </a:lnTo>
                    <a:lnTo>
                      <a:pt x="22" y="24"/>
                    </a:lnTo>
                    <a:lnTo>
                      <a:pt x="19" y="30"/>
                    </a:lnTo>
                    <a:lnTo>
                      <a:pt x="15" y="35"/>
                    </a:lnTo>
                    <a:lnTo>
                      <a:pt x="13" y="42"/>
                    </a:lnTo>
                    <a:lnTo>
                      <a:pt x="13" y="50"/>
                    </a:lnTo>
                    <a:lnTo>
                      <a:pt x="0" y="48"/>
                    </a:lnTo>
                    <a:lnTo>
                      <a:pt x="2" y="39"/>
                    </a:lnTo>
                    <a:lnTo>
                      <a:pt x="4" y="30"/>
                    </a:lnTo>
                    <a:lnTo>
                      <a:pt x="10" y="22"/>
                    </a:lnTo>
                    <a:lnTo>
                      <a:pt x="15" y="15"/>
                    </a:lnTo>
                    <a:lnTo>
                      <a:pt x="21" y="10"/>
                    </a:lnTo>
                    <a:lnTo>
                      <a:pt x="26" y="8"/>
                    </a:lnTo>
                    <a:lnTo>
                      <a:pt x="30" y="4"/>
                    </a:lnTo>
                    <a:lnTo>
                      <a:pt x="39" y="2"/>
                    </a:lnTo>
                    <a:lnTo>
                      <a:pt x="48" y="0"/>
                    </a:lnTo>
                    <a:lnTo>
                      <a:pt x="50" y="13"/>
                    </a:lnTo>
                    <a:close/>
                  </a:path>
                </a:pathLst>
              </a:custGeom>
              <a:solidFill>
                <a:srgbClr val="000000"/>
              </a:solidFill>
              <a:ln w="9525">
                <a:solidFill>
                  <a:srgbClr val="008000"/>
                </a:solidFill>
                <a:round/>
                <a:headEnd/>
                <a:tailEnd/>
              </a:ln>
            </p:spPr>
            <p:txBody>
              <a:bodyPr/>
              <a:lstStyle/>
              <a:p>
                <a:endParaRPr lang="es-MX"/>
              </a:p>
            </p:txBody>
          </p:sp>
          <p:sp>
            <p:nvSpPr>
              <p:cNvPr id="19788" name="Freeform 245"/>
              <p:cNvSpPr>
                <a:spLocks/>
              </p:cNvSpPr>
              <p:nvPr/>
            </p:nvSpPr>
            <p:spPr bwMode="auto">
              <a:xfrm>
                <a:off x="4570" y="2496"/>
                <a:ext cx="2" cy="13"/>
              </a:xfrm>
              <a:custGeom>
                <a:avLst/>
                <a:gdLst>
                  <a:gd name="T0" fmla="*/ 0 w 2"/>
                  <a:gd name="T1" fmla="*/ 0 h 13"/>
                  <a:gd name="T2" fmla="*/ 2 w 2"/>
                  <a:gd name="T3" fmla="*/ 13 h 13"/>
                  <a:gd name="T4" fmla="*/ 0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2" y="13"/>
                    </a:lnTo>
                    <a:lnTo>
                      <a:pt x="0"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789" name="Rectangle 246"/>
              <p:cNvSpPr>
                <a:spLocks noChangeArrowheads="1"/>
              </p:cNvSpPr>
              <p:nvPr/>
            </p:nvSpPr>
            <p:spPr bwMode="auto">
              <a:xfrm>
                <a:off x="4185" y="2538"/>
                <a:ext cx="343"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0" name="Freeform 247"/>
              <p:cNvSpPr>
                <a:spLocks/>
              </p:cNvSpPr>
              <p:nvPr/>
            </p:nvSpPr>
            <p:spPr bwMode="auto">
              <a:xfrm>
                <a:off x="4522" y="2538"/>
                <a:ext cx="13" cy="13"/>
              </a:xfrm>
              <a:custGeom>
                <a:avLst/>
                <a:gdLst>
                  <a:gd name="T0" fmla="*/ 13 w 13"/>
                  <a:gd name="T1" fmla="*/ 8 h 13"/>
                  <a:gd name="T2" fmla="*/ 11 w 13"/>
                  <a:gd name="T3" fmla="*/ 13 h 13"/>
                  <a:gd name="T4" fmla="*/ 6 w 13"/>
                  <a:gd name="T5" fmla="*/ 13 h 13"/>
                  <a:gd name="T6" fmla="*/ 6 w 13"/>
                  <a:gd name="T7" fmla="*/ 0 h 13"/>
                  <a:gd name="T8" fmla="*/ 0 w 13"/>
                  <a:gd name="T9" fmla="*/ 6 h 13"/>
                  <a:gd name="T10" fmla="*/ 13 w 13"/>
                  <a:gd name="T11" fmla="*/ 8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8"/>
                    </a:moveTo>
                    <a:lnTo>
                      <a:pt x="11" y="13"/>
                    </a:lnTo>
                    <a:lnTo>
                      <a:pt x="6" y="13"/>
                    </a:lnTo>
                    <a:lnTo>
                      <a:pt x="6" y="0"/>
                    </a:lnTo>
                    <a:lnTo>
                      <a:pt x="0" y="6"/>
                    </a:lnTo>
                    <a:lnTo>
                      <a:pt x="13" y="8"/>
                    </a:lnTo>
                    <a:close/>
                  </a:path>
                </a:pathLst>
              </a:custGeom>
              <a:solidFill>
                <a:srgbClr val="000000"/>
              </a:solidFill>
              <a:ln w="9525">
                <a:solidFill>
                  <a:srgbClr val="008000"/>
                </a:solidFill>
                <a:round/>
                <a:headEnd/>
                <a:tailEnd/>
              </a:ln>
            </p:spPr>
            <p:txBody>
              <a:bodyPr/>
              <a:lstStyle/>
              <a:p>
                <a:endParaRPr lang="es-MX"/>
              </a:p>
            </p:txBody>
          </p:sp>
          <p:sp>
            <p:nvSpPr>
              <p:cNvPr id="19791" name="Rectangle 248"/>
              <p:cNvSpPr>
                <a:spLocks noChangeArrowheads="1"/>
              </p:cNvSpPr>
              <p:nvPr/>
            </p:nvSpPr>
            <p:spPr bwMode="auto">
              <a:xfrm>
                <a:off x="4349" y="2135"/>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2" name="Rectangle 249"/>
              <p:cNvSpPr>
                <a:spLocks noChangeArrowheads="1"/>
              </p:cNvSpPr>
              <p:nvPr/>
            </p:nvSpPr>
            <p:spPr bwMode="auto">
              <a:xfrm>
                <a:off x="4553" y="2135"/>
                <a:ext cx="30"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3" name="Rectangle 250"/>
              <p:cNvSpPr>
                <a:spLocks noChangeArrowheads="1"/>
              </p:cNvSpPr>
              <p:nvPr/>
            </p:nvSpPr>
            <p:spPr bwMode="auto">
              <a:xfrm>
                <a:off x="4612" y="2135"/>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4" name="Rectangle 251"/>
              <p:cNvSpPr>
                <a:spLocks noChangeArrowheads="1"/>
              </p:cNvSpPr>
              <p:nvPr/>
            </p:nvSpPr>
            <p:spPr bwMode="auto">
              <a:xfrm>
                <a:off x="4816" y="2135"/>
                <a:ext cx="30"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5" name="Rectangle 252"/>
              <p:cNvSpPr>
                <a:spLocks noChangeArrowheads="1"/>
              </p:cNvSpPr>
              <p:nvPr/>
            </p:nvSpPr>
            <p:spPr bwMode="auto">
              <a:xfrm>
                <a:off x="4875" y="2135"/>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6" name="Rectangle 253"/>
              <p:cNvSpPr>
                <a:spLocks noChangeArrowheads="1"/>
              </p:cNvSpPr>
              <p:nvPr/>
            </p:nvSpPr>
            <p:spPr bwMode="auto">
              <a:xfrm>
                <a:off x="5079" y="2135"/>
                <a:ext cx="30"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7" name="Rectangle 254"/>
              <p:cNvSpPr>
                <a:spLocks noChangeArrowheads="1"/>
              </p:cNvSpPr>
              <p:nvPr/>
            </p:nvSpPr>
            <p:spPr bwMode="auto">
              <a:xfrm>
                <a:off x="5138" y="2135"/>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8" name="Rectangle 255"/>
              <p:cNvSpPr>
                <a:spLocks noChangeArrowheads="1"/>
              </p:cNvSpPr>
              <p:nvPr/>
            </p:nvSpPr>
            <p:spPr bwMode="auto">
              <a:xfrm>
                <a:off x="5342" y="2135"/>
                <a:ext cx="30"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799" name="Rectangle 256"/>
              <p:cNvSpPr>
                <a:spLocks noChangeArrowheads="1"/>
              </p:cNvSpPr>
              <p:nvPr/>
            </p:nvSpPr>
            <p:spPr bwMode="auto">
              <a:xfrm>
                <a:off x="5401" y="2135"/>
                <a:ext cx="126"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0" name="Rectangle 257"/>
              <p:cNvSpPr>
                <a:spLocks noChangeArrowheads="1"/>
              </p:cNvSpPr>
              <p:nvPr/>
            </p:nvSpPr>
            <p:spPr bwMode="auto">
              <a:xfrm>
                <a:off x="5525" y="2136"/>
                <a:ext cx="5" cy="50"/>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1" name="Freeform 258"/>
              <p:cNvSpPr>
                <a:spLocks/>
              </p:cNvSpPr>
              <p:nvPr/>
            </p:nvSpPr>
            <p:spPr bwMode="auto">
              <a:xfrm>
                <a:off x="5525" y="2135"/>
                <a:ext cx="5" cy="5"/>
              </a:xfrm>
              <a:custGeom>
                <a:avLst/>
                <a:gdLst>
                  <a:gd name="T0" fmla="*/ 2 w 5"/>
                  <a:gd name="T1" fmla="*/ 0 h 5"/>
                  <a:gd name="T2" fmla="*/ 5 w 5"/>
                  <a:gd name="T3" fmla="*/ 0 h 5"/>
                  <a:gd name="T4" fmla="*/ 5 w 5"/>
                  <a:gd name="T5" fmla="*/ 1 h 5"/>
                  <a:gd name="T6" fmla="*/ 0 w 5"/>
                  <a:gd name="T7" fmla="*/ 1 h 5"/>
                  <a:gd name="T8" fmla="*/ 2 w 5"/>
                  <a:gd name="T9" fmla="*/ 5 h 5"/>
                  <a:gd name="T10" fmla="*/ 2 w 5"/>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5">
                    <a:moveTo>
                      <a:pt x="2" y="0"/>
                    </a:moveTo>
                    <a:lnTo>
                      <a:pt x="5" y="0"/>
                    </a:lnTo>
                    <a:lnTo>
                      <a:pt x="5" y="1"/>
                    </a:lnTo>
                    <a:lnTo>
                      <a:pt x="0" y="1"/>
                    </a:lnTo>
                    <a:lnTo>
                      <a:pt x="2" y="5"/>
                    </a:lnTo>
                    <a:lnTo>
                      <a:pt x="2" y="0"/>
                    </a:lnTo>
                    <a:close/>
                  </a:path>
                </a:pathLst>
              </a:custGeom>
              <a:solidFill>
                <a:srgbClr val="000000"/>
              </a:solidFill>
              <a:ln w="9525">
                <a:solidFill>
                  <a:srgbClr val="008000"/>
                </a:solidFill>
                <a:round/>
                <a:headEnd/>
                <a:tailEnd/>
              </a:ln>
            </p:spPr>
            <p:txBody>
              <a:bodyPr/>
              <a:lstStyle/>
              <a:p>
                <a:endParaRPr lang="es-MX"/>
              </a:p>
            </p:txBody>
          </p:sp>
          <p:sp>
            <p:nvSpPr>
              <p:cNvPr id="19802" name="Rectangle 259"/>
              <p:cNvSpPr>
                <a:spLocks noChangeArrowheads="1"/>
              </p:cNvSpPr>
              <p:nvPr/>
            </p:nvSpPr>
            <p:spPr bwMode="auto">
              <a:xfrm>
                <a:off x="5525" y="2215"/>
                <a:ext cx="5"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3" name="Rectangle 260"/>
              <p:cNvSpPr>
                <a:spLocks noChangeArrowheads="1"/>
              </p:cNvSpPr>
              <p:nvPr/>
            </p:nvSpPr>
            <p:spPr bwMode="auto">
              <a:xfrm>
                <a:off x="5525" y="2274"/>
                <a:ext cx="5" cy="17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4" name="Rectangle 261"/>
              <p:cNvSpPr>
                <a:spLocks noChangeArrowheads="1"/>
              </p:cNvSpPr>
              <p:nvPr/>
            </p:nvSpPr>
            <p:spPr bwMode="auto">
              <a:xfrm>
                <a:off x="5525" y="2478"/>
                <a:ext cx="5"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5" name="Rectangle 262"/>
              <p:cNvSpPr>
                <a:spLocks noChangeArrowheads="1"/>
              </p:cNvSpPr>
              <p:nvPr/>
            </p:nvSpPr>
            <p:spPr bwMode="auto">
              <a:xfrm>
                <a:off x="5525" y="2537"/>
                <a:ext cx="5" cy="17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6" name="Rectangle 263"/>
              <p:cNvSpPr>
                <a:spLocks noChangeArrowheads="1"/>
              </p:cNvSpPr>
              <p:nvPr/>
            </p:nvSpPr>
            <p:spPr bwMode="auto">
              <a:xfrm>
                <a:off x="5525" y="2741"/>
                <a:ext cx="5"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7" name="Rectangle 264"/>
              <p:cNvSpPr>
                <a:spLocks noChangeArrowheads="1"/>
              </p:cNvSpPr>
              <p:nvPr/>
            </p:nvSpPr>
            <p:spPr bwMode="auto">
              <a:xfrm>
                <a:off x="5525" y="2800"/>
                <a:ext cx="5" cy="17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8" name="Rectangle 265"/>
              <p:cNvSpPr>
                <a:spLocks noChangeArrowheads="1"/>
              </p:cNvSpPr>
              <p:nvPr/>
            </p:nvSpPr>
            <p:spPr bwMode="auto">
              <a:xfrm>
                <a:off x="5525" y="3004"/>
                <a:ext cx="5" cy="30"/>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09" name="Rectangle 266"/>
              <p:cNvSpPr>
                <a:spLocks noChangeArrowheads="1"/>
              </p:cNvSpPr>
              <p:nvPr/>
            </p:nvSpPr>
            <p:spPr bwMode="auto">
              <a:xfrm>
                <a:off x="5330" y="3039"/>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0" name="Rectangle 267"/>
              <p:cNvSpPr>
                <a:spLocks noChangeArrowheads="1"/>
              </p:cNvSpPr>
              <p:nvPr/>
            </p:nvSpPr>
            <p:spPr bwMode="auto">
              <a:xfrm>
                <a:off x="5271" y="3039"/>
                <a:ext cx="29"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1" name="Rectangle 268"/>
              <p:cNvSpPr>
                <a:spLocks noChangeArrowheads="1"/>
              </p:cNvSpPr>
              <p:nvPr/>
            </p:nvSpPr>
            <p:spPr bwMode="auto">
              <a:xfrm>
                <a:off x="5067" y="3039"/>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2" name="Rectangle 269"/>
              <p:cNvSpPr>
                <a:spLocks noChangeArrowheads="1"/>
              </p:cNvSpPr>
              <p:nvPr/>
            </p:nvSpPr>
            <p:spPr bwMode="auto">
              <a:xfrm>
                <a:off x="5008" y="3039"/>
                <a:ext cx="29"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3" name="Rectangle 270"/>
              <p:cNvSpPr>
                <a:spLocks noChangeArrowheads="1"/>
              </p:cNvSpPr>
              <p:nvPr/>
            </p:nvSpPr>
            <p:spPr bwMode="auto">
              <a:xfrm>
                <a:off x="4804" y="3039"/>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4" name="Rectangle 271"/>
              <p:cNvSpPr>
                <a:spLocks noChangeArrowheads="1"/>
              </p:cNvSpPr>
              <p:nvPr/>
            </p:nvSpPr>
            <p:spPr bwMode="auto">
              <a:xfrm>
                <a:off x="4745" y="3039"/>
                <a:ext cx="29"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5" name="Rectangle 272"/>
              <p:cNvSpPr>
                <a:spLocks noChangeArrowheads="1"/>
              </p:cNvSpPr>
              <p:nvPr/>
            </p:nvSpPr>
            <p:spPr bwMode="auto">
              <a:xfrm>
                <a:off x="4541" y="3039"/>
                <a:ext cx="175"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6" name="Rectangle 273"/>
              <p:cNvSpPr>
                <a:spLocks noChangeArrowheads="1"/>
              </p:cNvSpPr>
              <p:nvPr/>
            </p:nvSpPr>
            <p:spPr bwMode="auto">
              <a:xfrm>
                <a:off x="4482" y="3039"/>
                <a:ext cx="29"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7" name="Rectangle 274"/>
              <p:cNvSpPr>
                <a:spLocks noChangeArrowheads="1"/>
              </p:cNvSpPr>
              <p:nvPr/>
            </p:nvSpPr>
            <p:spPr bwMode="auto">
              <a:xfrm>
                <a:off x="4349" y="3039"/>
                <a:ext cx="104" cy="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8" name="Rectangle 275"/>
              <p:cNvSpPr>
                <a:spLocks noChangeArrowheads="1"/>
              </p:cNvSpPr>
              <p:nvPr/>
            </p:nvSpPr>
            <p:spPr bwMode="auto">
              <a:xfrm>
                <a:off x="4347" y="2970"/>
                <a:ext cx="6" cy="71"/>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19" name="Freeform 276"/>
              <p:cNvSpPr>
                <a:spLocks/>
              </p:cNvSpPr>
              <p:nvPr/>
            </p:nvSpPr>
            <p:spPr bwMode="auto">
              <a:xfrm>
                <a:off x="4347" y="3039"/>
                <a:ext cx="6" cy="5"/>
              </a:xfrm>
              <a:custGeom>
                <a:avLst/>
                <a:gdLst>
                  <a:gd name="T0" fmla="*/ 2 w 6"/>
                  <a:gd name="T1" fmla="*/ 5 h 5"/>
                  <a:gd name="T2" fmla="*/ 0 w 6"/>
                  <a:gd name="T3" fmla="*/ 5 h 5"/>
                  <a:gd name="T4" fmla="*/ 0 w 6"/>
                  <a:gd name="T5" fmla="*/ 2 h 5"/>
                  <a:gd name="T6" fmla="*/ 6 w 6"/>
                  <a:gd name="T7" fmla="*/ 2 h 5"/>
                  <a:gd name="T8" fmla="*/ 2 w 6"/>
                  <a:gd name="T9" fmla="*/ 0 h 5"/>
                  <a:gd name="T10" fmla="*/ 2 w 6"/>
                  <a:gd name="T11" fmla="*/ 5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5">
                    <a:moveTo>
                      <a:pt x="2" y="5"/>
                    </a:moveTo>
                    <a:lnTo>
                      <a:pt x="0" y="5"/>
                    </a:lnTo>
                    <a:lnTo>
                      <a:pt x="0" y="2"/>
                    </a:lnTo>
                    <a:lnTo>
                      <a:pt x="6" y="2"/>
                    </a:lnTo>
                    <a:lnTo>
                      <a:pt x="2" y="0"/>
                    </a:lnTo>
                    <a:lnTo>
                      <a:pt x="2" y="5"/>
                    </a:lnTo>
                    <a:close/>
                  </a:path>
                </a:pathLst>
              </a:custGeom>
              <a:solidFill>
                <a:srgbClr val="000000"/>
              </a:solidFill>
              <a:ln w="9525">
                <a:solidFill>
                  <a:srgbClr val="008000"/>
                </a:solidFill>
                <a:round/>
                <a:headEnd/>
                <a:tailEnd/>
              </a:ln>
            </p:spPr>
            <p:txBody>
              <a:bodyPr/>
              <a:lstStyle/>
              <a:p>
                <a:endParaRPr lang="es-MX"/>
              </a:p>
            </p:txBody>
          </p:sp>
          <p:sp>
            <p:nvSpPr>
              <p:cNvPr id="19820" name="Rectangle 277"/>
              <p:cNvSpPr>
                <a:spLocks noChangeArrowheads="1"/>
              </p:cNvSpPr>
              <p:nvPr/>
            </p:nvSpPr>
            <p:spPr bwMode="auto">
              <a:xfrm>
                <a:off x="4347" y="2911"/>
                <a:ext cx="6"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1" name="Rectangle 278"/>
              <p:cNvSpPr>
                <a:spLocks noChangeArrowheads="1"/>
              </p:cNvSpPr>
              <p:nvPr/>
            </p:nvSpPr>
            <p:spPr bwMode="auto">
              <a:xfrm>
                <a:off x="4347" y="2706"/>
                <a:ext cx="6" cy="176"/>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2" name="Rectangle 279"/>
              <p:cNvSpPr>
                <a:spLocks noChangeArrowheads="1"/>
              </p:cNvSpPr>
              <p:nvPr/>
            </p:nvSpPr>
            <p:spPr bwMode="auto">
              <a:xfrm>
                <a:off x="4347" y="2648"/>
                <a:ext cx="6"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3" name="Rectangle 280"/>
              <p:cNvSpPr>
                <a:spLocks noChangeArrowheads="1"/>
              </p:cNvSpPr>
              <p:nvPr/>
            </p:nvSpPr>
            <p:spPr bwMode="auto">
              <a:xfrm>
                <a:off x="4347" y="2443"/>
                <a:ext cx="6" cy="176"/>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4" name="Rectangle 281"/>
              <p:cNvSpPr>
                <a:spLocks noChangeArrowheads="1"/>
              </p:cNvSpPr>
              <p:nvPr/>
            </p:nvSpPr>
            <p:spPr bwMode="auto">
              <a:xfrm>
                <a:off x="4347" y="2385"/>
                <a:ext cx="6" cy="2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5" name="Rectangle 282"/>
              <p:cNvSpPr>
                <a:spLocks noChangeArrowheads="1"/>
              </p:cNvSpPr>
              <p:nvPr/>
            </p:nvSpPr>
            <p:spPr bwMode="auto">
              <a:xfrm>
                <a:off x="4347" y="2180"/>
                <a:ext cx="6" cy="176"/>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6" name="Rectangle 283"/>
              <p:cNvSpPr>
                <a:spLocks noChangeArrowheads="1"/>
              </p:cNvSpPr>
              <p:nvPr/>
            </p:nvSpPr>
            <p:spPr bwMode="auto">
              <a:xfrm>
                <a:off x="4347" y="2136"/>
                <a:ext cx="6" cy="1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7" name="Freeform 284"/>
              <p:cNvSpPr>
                <a:spLocks/>
              </p:cNvSpPr>
              <p:nvPr/>
            </p:nvSpPr>
            <p:spPr bwMode="auto">
              <a:xfrm>
                <a:off x="4347" y="2135"/>
                <a:ext cx="6" cy="5"/>
              </a:xfrm>
              <a:custGeom>
                <a:avLst/>
                <a:gdLst>
                  <a:gd name="T0" fmla="*/ 0 w 6"/>
                  <a:gd name="T1" fmla="*/ 1 h 5"/>
                  <a:gd name="T2" fmla="*/ 2 w 6"/>
                  <a:gd name="T3" fmla="*/ 0 h 5"/>
                  <a:gd name="T4" fmla="*/ 2 w 6"/>
                  <a:gd name="T5" fmla="*/ 5 h 5"/>
                  <a:gd name="T6" fmla="*/ 6 w 6"/>
                  <a:gd name="T7" fmla="*/ 1 h 5"/>
                  <a:gd name="T8" fmla="*/ 0 w 6"/>
                  <a:gd name="T9" fmla="*/ 1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5">
                    <a:moveTo>
                      <a:pt x="0" y="1"/>
                    </a:moveTo>
                    <a:lnTo>
                      <a:pt x="2" y="0"/>
                    </a:lnTo>
                    <a:lnTo>
                      <a:pt x="2" y="5"/>
                    </a:lnTo>
                    <a:lnTo>
                      <a:pt x="6" y="1"/>
                    </a:lnTo>
                    <a:lnTo>
                      <a:pt x="0" y="1"/>
                    </a:lnTo>
                    <a:close/>
                  </a:path>
                </a:pathLst>
              </a:custGeom>
              <a:solidFill>
                <a:srgbClr val="000000"/>
              </a:solidFill>
              <a:ln w="9525">
                <a:solidFill>
                  <a:srgbClr val="008000"/>
                </a:solidFill>
                <a:round/>
                <a:headEnd/>
                <a:tailEnd/>
              </a:ln>
            </p:spPr>
            <p:txBody>
              <a:bodyPr/>
              <a:lstStyle/>
              <a:p>
                <a:endParaRPr lang="es-MX"/>
              </a:p>
            </p:txBody>
          </p:sp>
          <p:sp>
            <p:nvSpPr>
              <p:cNvPr id="19828" name="Oval 285"/>
              <p:cNvSpPr>
                <a:spLocks noChangeArrowheads="1"/>
              </p:cNvSpPr>
              <p:nvPr/>
            </p:nvSpPr>
            <p:spPr bwMode="auto">
              <a:xfrm>
                <a:off x="4420" y="2524"/>
                <a:ext cx="39" cy="40"/>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29" name="Oval 286"/>
              <p:cNvSpPr>
                <a:spLocks noChangeArrowheads="1"/>
              </p:cNvSpPr>
              <p:nvPr/>
            </p:nvSpPr>
            <p:spPr bwMode="auto">
              <a:xfrm>
                <a:off x="4420" y="2524"/>
                <a:ext cx="38" cy="40"/>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0" name="Oval 287"/>
              <p:cNvSpPr>
                <a:spLocks noChangeArrowheads="1"/>
              </p:cNvSpPr>
              <p:nvPr/>
            </p:nvSpPr>
            <p:spPr bwMode="auto">
              <a:xfrm>
                <a:off x="4420" y="2323"/>
                <a:ext cx="39" cy="40"/>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1" name="Oval 288"/>
              <p:cNvSpPr>
                <a:spLocks noChangeArrowheads="1"/>
              </p:cNvSpPr>
              <p:nvPr/>
            </p:nvSpPr>
            <p:spPr bwMode="auto">
              <a:xfrm>
                <a:off x="4420" y="2323"/>
                <a:ext cx="38" cy="40"/>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2" name="Oval 289"/>
              <p:cNvSpPr>
                <a:spLocks noChangeArrowheads="1"/>
              </p:cNvSpPr>
              <p:nvPr/>
            </p:nvSpPr>
            <p:spPr bwMode="auto">
              <a:xfrm>
                <a:off x="4420" y="2734"/>
                <a:ext cx="39" cy="38"/>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3" name="Oval 290"/>
              <p:cNvSpPr>
                <a:spLocks noChangeArrowheads="1"/>
              </p:cNvSpPr>
              <p:nvPr/>
            </p:nvSpPr>
            <p:spPr bwMode="auto">
              <a:xfrm>
                <a:off x="4420" y="2734"/>
                <a:ext cx="38" cy="38"/>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4" name="Rectangle 291"/>
              <p:cNvSpPr>
                <a:spLocks noChangeArrowheads="1"/>
              </p:cNvSpPr>
              <p:nvPr/>
            </p:nvSpPr>
            <p:spPr bwMode="auto">
              <a:xfrm>
                <a:off x="4435" y="2442"/>
                <a:ext cx="11" cy="102"/>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5" name="Rectangle 292"/>
              <p:cNvSpPr>
                <a:spLocks noChangeArrowheads="1"/>
              </p:cNvSpPr>
              <p:nvPr/>
            </p:nvSpPr>
            <p:spPr bwMode="auto">
              <a:xfrm>
                <a:off x="4440" y="2436"/>
                <a:ext cx="424"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6" name="Freeform 293"/>
              <p:cNvSpPr>
                <a:spLocks/>
              </p:cNvSpPr>
              <p:nvPr/>
            </p:nvSpPr>
            <p:spPr bwMode="auto">
              <a:xfrm>
                <a:off x="4435" y="2436"/>
                <a:ext cx="11" cy="13"/>
              </a:xfrm>
              <a:custGeom>
                <a:avLst/>
                <a:gdLst>
                  <a:gd name="T0" fmla="*/ 0 w 11"/>
                  <a:gd name="T1" fmla="*/ 6 h 13"/>
                  <a:gd name="T2" fmla="*/ 0 w 11"/>
                  <a:gd name="T3" fmla="*/ 0 h 13"/>
                  <a:gd name="T4" fmla="*/ 5 w 11"/>
                  <a:gd name="T5" fmla="*/ 0 h 13"/>
                  <a:gd name="T6" fmla="*/ 5 w 11"/>
                  <a:gd name="T7" fmla="*/ 13 h 13"/>
                  <a:gd name="T8" fmla="*/ 11 w 11"/>
                  <a:gd name="T9" fmla="*/ 6 h 13"/>
                  <a:gd name="T10" fmla="*/ 0 w 11"/>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0" y="6"/>
                    </a:moveTo>
                    <a:lnTo>
                      <a:pt x="0" y="0"/>
                    </a:lnTo>
                    <a:lnTo>
                      <a:pt x="5" y="0"/>
                    </a:lnTo>
                    <a:lnTo>
                      <a:pt x="5" y="13"/>
                    </a:lnTo>
                    <a:lnTo>
                      <a:pt x="11" y="6"/>
                    </a:lnTo>
                    <a:lnTo>
                      <a:pt x="0" y="6"/>
                    </a:lnTo>
                    <a:close/>
                  </a:path>
                </a:pathLst>
              </a:custGeom>
              <a:solidFill>
                <a:srgbClr val="000000"/>
              </a:solidFill>
              <a:ln w="9525">
                <a:solidFill>
                  <a:srgbClr val="008000"/>
                </a:solidFill>
                <a:round/>
                <a:headEnd/>
                <a:tailEnd/>
              </a:ln>
            </p:spPr>
            <p:txBody>
              <a:bodyPr/>
              <a:lstStyle/>
              <a:p>
                <a:endParaRPr lang="es-MX"/>
              </a:p>
            </p:txBody>
          </p:sp>
          <p:sp>
            <p:nvSpPr>
              <p:cNvPr id="19837" name="Rectangle 294"/>
              <p:cNvSpPr>
                <a:spLocks noChangeArrowheads="1"/>
              </p:cNvSpPr>
              <p:nvPr/>
            </p:nvSpPr>
            <p:spPr bwMode="auto">
              <a:xfrm>
                <a:off x="4858" y="2343"/>
                <a:ext cx="13" cy="9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38" name="Freeform 295"/>
              <p:cNvSpPr>
                <a:spLocks/>
              </p:cNvSpPr>
              <p:nvPr/>
            </p:nvSpPr>
            <p:spPr bwMode="auto">
              <a:xfrm>
                <a:off x="4858" y="2436"/>
                <a:ext cx="13" cy="13"/>
              </a:xfrm>
              <a:custGeom>
                <a:avLst/>
                <a:gdLst>
                  <a:gd name="T0" fmla="*/ 6 w 13"/>
                  <a:gd name="T1" fmla="*/ 13 h 13"/>
                  <a:gd name="T2" fmla="*/ 13 w 13"/>
                  <a:gd name="T3" fmla="*/ 13 h 13"/>
                  <a:gd name="T4" fmla="*/ 13 w 13"/>
                  <a:gd name="T5" fmla="*/ 6 h 13"/>
                  <a:gd name="T6" fmla="*/ 0 w 13"/>
                  <a:gd name="T7" fmla="*/ 6 h 13"/>
                  <a:gd name="T8" fmla="*/ 6 w 13"/>
                  <a:gd name="T9" fmla="*/ 0 h 13"/>
                  <a:gd name="T10" fmla="*/ 6 w 13"/>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6" y="13"/>
                    </a:moveTo>
                    <a:lnTo>
                      <a:pt x="13" y="13"/>
                    </a:lnTo>
                    <a:lnTo>
                      <a:pt x="13" y="6"/>
                    </a:lnTo>
                    <a:lnTo>
                      <a:pt x="0" y="6"/>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839" name="Rectangle 296"/>
              <p:cNvSpPr>
                <a:spLocks noChangeArrowheads="1"/>
              </p:cNvSpPr>
              <p:nvPr/>
            </p:nvSpPr>
            <p:spPr bwMode="auto">
              <a:xfrm>
                <a:off x="4778" y="2337"/>
                <a:ext cx="8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40" name="Freeform 297"/>
              <p:cNvSpPr>
                <a:spLocks/>
              </p:cNvSpPr>
              <p:nvPr/>
            </p:nvSpPr>
            <p:spPr bwMode="auto">
              <a:xfrm>
                <a:off x="4858" y="2337"/>
                <a:ext cx="13" cy="13"/>
              </a:xfrm>
              <a:custGeom>
                <a:avLst/>
                <a:gdLst>
                  <a:gd name="T0" fmla="*/ 13 w 13"/>
                  <a:gd name="T1" fmla="*/ 6 h 13"/>
                  <a:gd name="T2" fmla="*/ 13 w 13"/>
                  <a:gd name="T3" fmla="*/ 0 h 13"/>
                  <a:gd name="T4" fmla="*/ 6 w 13"/>
                  <a:gd name="T5" fmla="*/ 0 h 13"/>
                  <a:gd name="T6" fmla="*/ 6 w 13"/>
                  <a:gd name="T7" fmla="*/ 13 h 13"/>
                  <a:gd name="T8" fmla="*/ 0 w 13"/>
                  <a:gd name="T9" fmla="*/ 6 h 13"/>
                  <a:gd name="T10" fmla="*/ 13 w 13"/>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6"/>
                    </a:moveTo>
                    <a:lnTo>
                      <a:pt x="13" y="0"/>
                    </a:lnTo>
                    <a:lnTo>
                      <a:pt x="6" y="0"/>
                    </a:lnTo>
                    <a:lnTo>
                      <a:pt x="6" y="13"/>
                    </a:lnTo>
                    <a:lnTo>
                      <a:pt x="0" y="6"/>
                    </a:lnTo>
                    <a:lnTo>
                      <a:pt x="13" y="6"/>
                    </a:lnTo>
                    <a:close/>
                  </a:path>
                </a:pathLst>
              </a:custGeom>
              <a:solidFill>
                <a:srgbClr val="000000"/>
              </a:solidFill>
              <a:ln w="9525">
                <a:solidFill>
                  <a:srgbClr val="008000"/>
                </a:solidFill>
                <a:round/>
                <a:headEnd/>
                <a:tailEnd/>
              </a:ln>
            </p:spPr>
            <p:txBody>
              <a:bodyPr/>
              <a:lstStyle/>
              <a:p>
                <a:endParaRPr lang="es-MX"/>
              </a:p>
            </p:txBody>
          </p:sp>
          <p:sp>
            <p:nvSpPr>
              <p:cNvPr id="19841" name="Freeform 298"/>
              <p:cNvSpPr>
                <a:spLocks/>
              </p:cNvSpPr>
              <p:nvPr/>
            </p:nvSpPr>
            <p:spPr bwMode="auto">
              <a:xfrm>
                <a:off x="4734" y="2294"/>
                <a:ext cx="50" cy="51"/>
              </a:xfrm>
              <a:custGeom>
                <a:avLst/>
                <a:gdLst>
                  <a:gd name="T0" fmla="*/ 39 w 50"/>
                  <a:gd name="T1" fmla="*/ 51 h 51"/>
                  <a:gd name="T2" fmla="*/ 37 w 50"/>
                  <a:gd name="T3" fmla="*/ 42 h 51"/>
                  <a:gd name="T4" fmla="*/ 37 w 50"/>
                  <a:gd name="T5" fmla="*/ 40 h 51"/>
                  <a:gd name="T6" fmla="*/ 35 w 50"/>
                  <a:gd name="T7" fmla="*/ 36 h 51"/>
                  <a:gd name="T8" fmla="*/ 33 w 50"/>
                  <a:gd name="T9" fmla="*/ 32 h 51"/>
                  <a:gd name="T10" fmla="*/ 31 w 50"/>
                  <a:gd name="T11" fmla="*/ 29 h 51"/>
                  <a:gd name="T12" fmla="*/ 26 w 50"/>
                  <a:gd name="T13" fmla="*/ 23 h 51"/>
                  <a:gd name="T14" fmla="*/ 22 w 50"/>
                  <a:gd name="T15" fmla="*/ 20 h 51"/>
                  <a:gd name="T16" fmla="*/ 15 w 50"/>
                  <a:gd name="T17" fmla="*/ 16 h 51"/>
                  <a:gd name="T18" fmla="*/ 9 w 50"/>
                  <a:gd name="T19" fmla="*/ 12 h 51"/>
                  <a:gd name="T20" fmla="*/ 0 w 50"/>
                  <a:gd name="T21" fmla="*/ 12 h 51"/>
                  <a:gd name="T22" fmla="*/ 2 w 50"/>
                  <a:gd name="T23" fmla="*/ 0 h 51"/>
                  <a:gd name="T24" fmla="*/ 11 w 50"/>
                  <a:gd name="T25" fmla="*/ 1 h 51"/>
                  <a:gd name="T26" fmla="*/ 20 w 50"/>
                  <a:gd name="T27" fmla="*/ 5 h 51"/>
                  <a:gd name="T28" fmla="*/ 29 w 50"/>
                  <a:gd name="T29" fmla="*/ 9 h 51"/>
                  <a:gd name="T30" fmla="*/ 35 w 50"/>
                  <a:gd name="T31" fmla="*/ 14 h 51"/>
                  <a:gd name="T32" fmla="*/ 40 w 50"/>
                  <a:gd name="T33" fmla="*/ 22 h 51"/>
                  <a:gd name="T34" fmla="*/ 44 w 50"/>
                  <a:gd name="T35" fmla="*/ 27 h 51"/>
                  <a:gd name="T36" fmla="*/ 46 w 50"/>
                  <a:gd name="T37" fmla="*/ 31 h 51"/>
                  <a:gd name="T38" fmla="*/ 48 w 50"/>
                  <a:gd name="T39" fmla="*/ 34 h 51"/>
                  <a:gd name="T40" fmla="*/ 50 w 50"/>
                  <a:gd name="T41" fmla="*/ 40 h 51"/>
                  <a:gd name="T42" fmla="*/ 50 w 50"/>
                  <a:gd name="T43" fmla="*/ 49 h 51"/>
                  <a:gd name="T44" fmla="*/ 39 w 50"/>
                  <a:gd name="T45" fmla="*/ 51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 h="51">
                    <a:moveTo>
                      <a:pt x="39" y="51"/>
                    </a:moveTo>
                    <a:lnTo>
                      <a:pt x="37" y="42"/>
                    </a:lnTo>
                    <a:lnTo>
                      <a:pt x="37" y="40"/>
                    </a:lnTo>
                    <a:lnTo>
                      <a:pt x="35" y="36"/>
                    </a:lnTo>
                    <a:lnTo>
                      <a:pt x="33" y="32"/>
                    </a:lnTo>
                    <a:lnTo>
                      <a:pt x="31" y="29"/>
                    </a:lnTo>
                    <a:lnTo>
                      <a:pt x="26" y="23"/>
                    </a:lnTo>
                    <a:lnTo>
                      <a:pt x="22" y="20"/>
                    </a:lnTo>
                    <a:lnTo>
                      <a:pt x="15" y="16"/>
                    </a:lnTo>
                    <a:lnTo>
                      <a:pt x="9" y="12"/>
                    </a:lnTo>
                    <a:lnTo>
                      <a:pt x="0" y="12"/>
                    </a:lnTo>
                    <a:lnTo>
                      <a:pt x="2" y="0"/>
                    </a:lnTo>
                    <a:lnTo>
                      <a:pt x="11" y="1"/>
                    </a:lnTo>
                    <a:lnTo>
                      <a:pt x="20" y="5"/>
                    </a:lnTo>
                    <a:lnTo>
                      <a:pt x="29" y="9"/>
                    </a:lnTo>
                    <a:lnTo>
                      <a:pt x="35" y="14"/>
                    </a:lnTo>
                    <a:lnTo>
                      <a:pt x="40" y="22"/>
                    </a:lnTo>
                    <a:lnTo>
                      <a:pt x="44" y="27"/>
                    </a:lnTo>
                    <a:lnTo>
                      <a:pt x="46" y="31"/>
                    </a:lnTo>
                    <a:lnTo>
                      <a:pt x="48" y="34"/>
                    </a:lnTo>
                    <a:lnTo>
                      <a:pt x="50" y="40"/>
                    </a:lnTo>
                    <a:lnTo>
                      <a:pt x="50" y="49"/>
                    </a:lnTo>
                    <a:lnTo>
                      <a:pt x="39" y="51"/>
                    </a:lnTo>
                    <a:close/>
                  </a:path>
                </a:pathLst>
              </a:custGeom>
              <a:solidFill>
                <a:srgbClr val="000000"/>
              </a:solidFill>
              <a:ln w="9525">
                <a:solidFill>
                  <a:srgbClr val="008000"/>
                </a:solidFill>
                <a:round/>
                <a:headEnd/>
                <a:tailEnd/>
              </a:ln>
            </p:spPr>
            <p:txBody>
              <a:bodyPr/>
              <a:lstStyle/>
              <a:p>
                <a:endParaRPr lang="es-MX"/>
              </a:p>
            </p:txBody>
          </p:sp>
          <p:sp>
            <p:nvSpPr>
              <p:cNvPr id="19842" name="Freeform 299"/>
              <p:cNvSpPr>
                <a:spLocks/>
              </p:cNvSpPr>
              <p:nvPr/>
            </p:nvSpPr>
            <p:spPr bwMode="auto">
              <a:xfrm>
                <a:off x="4773" y="2337"/>
                <a:ext cx="11" cy="13"/>
              </a:xfrm>
              <a:custGeom>
                <a:avLst/>
                <a:gdLst>
                  <a:gd name="T0" fmla="*/ 5 w 11"/>
                  <a:gd name="T1" fmla="*/ 13 h 13"/>
                  <a:gd name="T2" fmla="*/ 0 w 11"/>
                  <a:gd name="T3" fmla="*/ 13 h 13"/>
                  <a:gd name="T4" fmla="*/ 0 w 11"/>
                  <a:gd name="T5" fmla="*/ 8 h 13"/>
                  <a:gd name="T6" fmla="*/ 11 w 11"/>
                  <a:gd name="T7" fmla="*/ 6 h 13"/>
                  <a:gd name="T8" fmla="*/ 5 w 11"/>
                  <a:gd name="T9" fmla="*/ 0 h 13"/>
                  <a:gd name="T10" fmla="*/ 5 w 11"/>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5" y="13"/>
                    </a:moveTo>
                    <a:lnTo>
                      <a:pt x="0" y="13"/>
                    </a:lnTo>
                    <a:lnTo>
                      <a:pt x="0" y="8"/>
                    </a:lnTo>
                    <a:lnTo>
                      <a:pt x="11" y="6"/>
                    </a:lnTo>
                    <a:lnTo>
                      <a:pt x="5" y="0"/>
                    </a:lnTo>
                    <a:lnTo>
                      <a:pt x="5" y="13"/>
                    </a:lnTo>
                    <a:close/>
                  </a:path>
                </a:pathLst>
              </a:custGeom>
              <a:solidFill>
                <a:srgbClr val="000000"/>
              </a:solidFill>
              <a:ln w="9525">
                <a:solidFill>
                  <a:srgbClr val="008000"/>
                </a:solidFill>
                <a:round/>
                <a:headEnd/>
                <a:tailEnd/>
              </a:ln>
            </p:spPr>
            <p:txBody>
              <a:bodyPr/>
              <a:lstStyle/>
              <a:p>
                <a:endParaRPr lang="es-MX"/>
              </a:p>
            </p:txBody>
          </p:sp>
          <p:sp>
            <p:nvSpPr>
              <p:cNvPr id="19843" name="Freeform 300"/>
              <p:cNvSpPr>
                <a:spLocks/>
              </p:cNvSpPr>
              <p:nvPr/>
            </p:nvSpPr>
            <p:spPr bwMode="auto">
              <a:xfrm>
                <a:off x="4689" y="2294"/>
                <a:ext cx="47" cy="49"/>
              </a:xfrm>
              <a:custGeom>
                <a:avLst/>
                <a:gdLst>
                  <a:gd name="T0" fmla="*/ 47 w 47"/>
                  <a:gd name="T1" fmla="*/ 12 h 49"/>
                  <a:gd name="T2" fmla="*/ 40 w 47"/>
                  <a:gd name="T3" fmla="*/ 12 h 49"/>
                  <a:gd name="T4" fmla="*/ 32 w 47"/>
                  <a:gd name="T5" fmla="*/ 14 h 49"/>
                  <a:gd name="T6" fmla="*/ 27 w 47"/>
                  <a:gd name="T7" fmla="*/ 18 h 49"/>
                  <a:gd name="T8" fmla="*/ 22 w 47"/>
                  <a:gd name="T9" fmla="*/ 23 h 49"/>
                  <a:gd name="T10" fmla="*/ 18 w 47"/>
                  <a:gd name="T11" fmla="*/ 29 h 49"/>
                  <a:gd name="T12" fmla="*/ 14 w 47"/>
                  <a:gd name="T13" fmla="*/ 34 h 49"/>
                  <a:gd name="T14" fmla="*/ 12 w 47"/>
                  <a:gd name="T15" fmla="*/ 40 h 49"/>
                  <a:gd name="T16" fmla="*/ 11 w 47"/>
                  <a:gd name="T17" fmla="*/ 49 h 49"/>
                  <a:gd name="T18" fmla="*/ 0 w 47"/>
                  <a:gd name="T19" fmla="*/ 47 h 49"/>
                  <a:gd name="T20" fmla="*/ 0 w 47"/>
                  <a:gd name="T21" fmla="*/ 38 h 49"/>
                  <a:gd name="T22" fmla="*/ 3 w 47"/>
                  <a:gd name="T23" fmla="*/ 29 h 49"/>
                  <a:gd name="T24" fmla="*/ 7 w 47"/>
                  <a:gd name="T25" fmla="*/ 22 h 49"/>
                  <a:gd name="T26" fmla="*/ 12 w 47"/>
                  <a:gd name="T27" fmla="*/ 14 h 49"/>
                  <a:gd name="T28" fmla="*/ 20 w 47"/>
                  <a:gd name="T29" fmla="*/ 9 h 49"/>
                  <a:gd name="T30" fmla="*/ 27 w 47"/>
                  <a:gd name="T31" fmla="*/ 3 h 49"/>
                  <a:gd name="T32" fmla="*/ 36 w 47"/>
                  <a:gd name="T33" fmla="*/ 1 h 49"/>
                  <a:gd name="T34" fmla="*/ 45 w 47"/>
                  <a:gd name="T35" fmla="*/ 0 h 49"/>
                  <a:gd name="T36" fmla="*/ 47 w 47"/>
                  <a:gd name="T37" fmla="*/ 12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9">
                    <a:moveTo>
                      <a:pt x="47" y="12"/>
                    </a:moveTo>
                    <a:lnTo>
                      <a:pt x="40" y="12"/>
                    </a:lnTo>
                    <a:lnTo>
                      <a:pt x="32" y="14"/>
                    </a:lnTo>
                    <a:lnTo>
                      <a:pt x="27" y="18"/>
                    </a:lnTo>
                    <a:lnTo>
                      <a:pt x="22" y="23"/>
                    </a:lnTo>
                    <a:lnTo>
                      <a:pt x="18" y="29"/>
                    </a:lnTo>
                    <a:lnTo>
                      <a:pt x="14" y="34"/>
                    </a:lnTo>
                    <a:lnTo>
                      <a:pt x="12" y="40"/>
                    </a:lnTo>
                    <a:lnTo>
                      <a:pt x="11" y="49"/>
                    </a:lnTo>
                    <a:lnTo>
                      <a:pt x="0" y="47"/>
                    </a:lnTo>
                    <a:lnTo>
                      <a:pt x="0" y="38"/>
                    </a:lnTo>
                    <a:lnTo>
                      <a:pt x="3" y="29"/>
                    </a:lnTo>
                    <a:lnTo>
                      <a:pt x="7" y="22"/>
                    </a:lnTo>
                    <a:lnTo>
                      <a:pt x="12" y="14"/>
                    </a:lnTo>
                    <a:lnTo>
                      <a:pt x="20" y="9"/>
                    </a:lnTo>
                    <a:lnTo>
                      <a:pt x="27" y="3"/>
                    </a:lnTo>
                    <a:lnTo>
                      <a:pt x="36" y="1"/>
                    </a:lnTo>
                    <a:lnTo>
                      <a:pt x="45" y="0"/>
                    </a:lnTo>
                    <a:lnTo>
                      <a:pt x="47" y="12"/>
                    </a:lnTo>
                    <a:close/>
                  </a:path>
                </a:pathLst>
              </a:custGeom>
              <a:solidFill>
                <a:srgbClr val="000000"/>
              </a:solidFill>
              <a:ln w="9525">
                <a:solidFill>
                  <a:srgbClr val="008000"/>
                </a:solidFill>
                <a:round/>
                <a:headEnd/>
                <a:tailEnd/>
              </a:ln>
            </p:spPr>
            <p:txBody>
              <a:bodyPr/>
              <a:lstStyle/>
              <a:p>
                <a:endParaRPr lang="es-MX"/>
              </a:p>
            </p:txBody>
          </p:sp>
          <p:sp>
            <p:nvSpPr>
              <p:cNvPr id="19844" name="Freeform 301"/>
              <p:cNvSpPr>
                <a:spLocks/>
              </p:cNvSpPr>
              <p:nvPr/>
            </p:nvSpPr>
            <p:spPr bwMode="auto">
              <a:xfrm>
                <a:off x="4734" y="2294"/>
                <a:ext cx="2" cy="12"/>
              </a:xfrm>
              <a:custGeom>
                <a:avLst/>
                <a:gdLst>
                  <a:gd name="T0" fmla="*/ 2 w 2"/>
                  <a:gd name="T1" fmla="*/ 0 h 12"/>
                  <a:gd name="T2" fmla="*/ 0 w 2"/>
                  <a:gd name="T3" fmla="*/ 0 h 12"/>
                  <a:gd name="T4" fmla="*/ 2 w 2"/>
                  <a:gd name="T5" fmla="*/ 12 h 12"/>
                  <a:gd name="T6" fmla="*/ 0 w 2"/>
                  <a:gd name="T7" fmla="*/ 12 h 12"/>
                  <a:gd name="T8" fmla="*/ 2 w 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2">
                    <a:moveTo>
                      <a:pt x="2" y="0"/>
                    </a:moveTo>
                    <a:lnTo>
                      <a:pt x="0" y="0"/>
                    </a:lnTo>
                    <a:lnTo>
                      <a:pt x="2" y="12"/>
                    </a:lnTo>
                    <a:lnTo>
                      <a:pt x="0" y="12"/>
                    </a:lnTo>
                    <a:lnTo>
                      <a:pt x="2" y="0"/>
                    </a:lnTo>
                    <a:close/>
                  </a:path>
                </a:pathLst>
              </a:custGeom>
              <a:solidFill>
                <a:srgbClr val="000000"/>
              </a:solidFill>
              <a:ln w="9525">
                <a:solidFill>
                  <a:srgbClr val="008000"/>
                </a:solidFill>
                <a:round/>
                <a:headEnd/>
                <a:tailEnd/>
              </a:ln>
            </p:spPr>
            <p:txBody>
              <a:bodyPr/>
              <a:lstStyle/>
              <a:p>
                <a:endParaRPr lang="es-MX"/>
              </a:p>
            </p:txBody>
          </p:sp>
          <p:sp>
            <p:nvSpPr>
              <p:cNvPr id="19845" name="Freeform 302"/>
              <p:cNvSpPr>
                <a:spLocks/>
              </p:cNvSpPr>
              <p:nvPr/>
            </p:nvSpPr>
            <p:spPr bwMode="auto">
              <a:xfrm>
                <a:off x="4689" y="2341"/>
                <a:ext cx="31" cy="40"/>
              </a:xfrm>
              <a:custGeom>
                <a:avLst/>
                <a:gdLst>
                  <a:gd name="T0" fmla="*/ 11 w 31"/>
                  <a:gd name="T1" fmla="*/ 0 h 40"/>
                  <a:gd name="T2" fmla="*/ 12 w 31"/>
                  <a:gd name="T3" fmla="*/ 6 h 40"/>
                  <a:gd name="T4" fmla="*/ 12 w 31"/>
                  <a:gd name="T5" fmla="*/ 9 h 40"/>
                  <a:gd name="T6" fmla="*/ 14 w 31"/>
                  <a:gd name="T7" fmla="*/ 15 h 40"/>
                  <a:gd name="T8" fmla="*/ 16 w 31"/>
                  <a:gd name="T9" fmla="*/ 18 h 40"/>
                  <a:gd name="T10" fmla="*/ 20 w 31"/>
                  <a:gd name="T11" fmla="*/ 22 h 40"/>
                  <a:gd name="T12" fmla="*/ 22 w 31"/>
                  <a:gd name="T13" fmla="*/ 26 h 40"/>
                  <a:gd name="T14" fmla="*/ 31 w 31"/>
                  <a:gd name="T15" fmla="*/ 31 h 40"/>
                  <a:gd name="T16" fmla="*/ 22 w 31"/>
                  <a:gd name="T17" fmla="*/ 40 h 40"/>
                  <a:gd name="T18" fmla="*/ 14 w 31"/>
                  <a:gd name="T19" fmla="*/ 35 h 40"/>
                  <a:gd name="T20" fmla="*/ 9 w 31"/>
                  <a:gd name="T21" fmla="*/ 29 h 40"/>
                  <a:gd name="T22" fmla="*/ 5 w 31"/>
                  <a:gd name="T23" fmla="*/ 24 h 40"/>
                  <a:gd name="T24" fmla="*/ 3 w 31"/>
                  <a:gd name="T25" fmla="*/ 18 h 40"/>
                  <a:gd name="T26" fmla="*/ 1 w 31"/>
                  <a:gd name="T27" fmla="*/ 13 h 40"/>
                  <a:gd name="T28" fmla="*/ 0 w 31"/>
                  <a:gd name="T29" fmla="*/ 7 h 40"/>
                  <a:gd name="T30" fmla="*/ 0 w 31"/>
                  <a:gd name="T31" fmla="*/ 2 h 40"/>
                  <a:gd name="T32" fmla="*/ 11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1" y="0"/>
                    </a:moveTo>
                    <a:lnTo>
                      <a:pt x="12" y="6"/>
                    </a:lnTo>
                    <a:lnTo>
                      <a:pt x="12" y="9"/>
                    </a:lnTo>
                    <a:lnTo>
                      <a:pt x="14" y="15"/>
                    </a:lnTo>
                    <a:lnTo>
                      <a:pt x="16" y="18"/>
                    </a:lnTo>
                    <a:lnTo>
                      <a:pt x="20" y="22"/>
                    </a:lnTo>
                    <a:lnTo>
                      <a:pt x="22" y="26"/>
                    </a:lnTo>
                    <a:lnTo>
                      <a:pt x="31" y="31"/>
                    </a:lnTo>
                    <a:lnTo>
                      <a:pt x="22" y="40"/>
                    </a:lnTo>
                    <a:lnTo>
                      <a:pt x="14" y="35"/>
                    </a:lnTo>
                    <a:lnTo>
                      <a:pt x="9" y="29"/>
                    </a:lnTo>
                    <a:lnTo>
                      <a:pt x="5" y="24"/>
                    </a:lnTo>
                    <a:lnTo>
                      <a:pt x="3" y="18"/>
                    </a:lnTo>
                    <a:lnTo>
                      <a:pt x="1" y="13"/>
                    </a:lnTo>
                    <a:lnTo>
                      <a:pt x="0" y="7"/>
                    </a:lnTo>
                    <a:lnTo>
                      <a:pt x="0" y="2"/>
                    </a:lnTo>
                    <a:lnTo>
                      <a:pt x="11" y="0"/>
                    </a:lnTo>
                    <a:close/>
                  </a:path>
                </a:pathLst>
              </a:custGeom>
              <a:solidFill>
                <a:srgbClr val="000000"/>
              </a:solidFill>
              <a:ln w="9525">
                <a:solidFill>
                  <a:srgbClr val="008000"/>
                </a:solidFill>
                <a:round/>
                <a:headEnd/>
                <a:tailEnd/>
              </a:ln>
            </p:spPr>
            <p:txBody>
              <a:bodyPr/>
              <a:lstStyle/>
              <a:p>
                <a:endParaRPr lang="es-MX"/>
              </a:p>
            </p:txBody>
          </p:sp>
          <p:sp>
            <p:nvSpPr>
              <p:cNvPr id="19846" name="Freeform 303"/>
              <p:cNvSpPr>
                <a:spLocks/>
              </p:cNvSpPr>
              <p:nvPr/>
            </p:nvSpPr>
            <p:spPr bwMode="auto">
              <a:xfrm>
                <a:off x="4689" y="2341"/>
                <a:ext cx="11" cy="2"/>
              </a:xfrm>
              <a:custGeom>
                <a:avLst/>
                <a:gdLst>
                  <a:gd name="T0" fmla="*/ 0 w 11"/>
                  <a:gd name="T1" fmla="*/ 0 h 2"/>
                  <a:gd name="T2" fmla="*/ 0 w 11"/>
                  <a:gd name="T3" fmla="*/ 2 h 2"/>
                  <a:gd name="T4" fmla="*/ 11 w 11"/>
                  <a:gd name="T5" fmla="*/ 0 h 2"/>
                  <a:gd name="T6" fmla="*/ 11 w 11"/>
                  <a:gd name="T7" fmla="*/ 2 h 2"/>
                  <a:gd name="T8" fmla="*/ 0 w 1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0" y="0"/>
                    </a:moveTo>
                    <a:lnTo>
                      <a:pt x="0" y="2"/>
                    </a:lnTo>
                    <a:lnTo>
                      <a:pt x="11" y="0"/>
                    </a:lnTo>
                    <a:lnTo>
                      <a:pt x="11" y="2"/>
                    </a:lnTo>
                    <a:lnTo>
                      <a:pt x="0" y="0"/>
                    </a:lnTo>
                    <a:close/>
                  </a:path>
                </a:pathLst>
              </a:custGeom>
              <a:solidFill>
                <a:srgbClr val="000000"/>
              </a:solidFill>
              <a:ln w="9525">
                <a:solidFill>
                  <a:srgbClr val="008000"/>
                </a:solidFill>
                <a:round/>
                <a:headEnd/>
                <a:tailEnd/>
              </a:ln>
            </p:spPr>
            <p:txBody>
              <a:bodyPr/>
              <a:lstStyle/>
              <a:p>
                <a:endParaRPr lang="es-MX"/>
              </a:p>
            </p:txBody>
          </p:sp>
          <p:sp>
            <p:nvSpPr>
              <p:cNvPr id="19847" name="Freeform 304"/>
              <p:cNvSpPr>
                <a:spLocks/>
              </p:cNvSpPr>
              <p:nvPr/>
            </p:nvSpPr>
            <p:spPr bwMode="auto">
              <a:xfrm>
                <a:off x="4711" y="2341"/>
                <a:ext cx="31" cy="40"/>
              </a:xfrm>
              <a:custGeom>
                <a:avLst/>
                <a:gdLst>
                  <a:gd name="T0" fmla="*/ 0 w 31"/>
                  <a:gd name="T1" fmla="*/ 31 h 40"/>
                  <a:gd name="T2" fmla="*/ 9 w 31"/>
                  <a:gd name="T3" fmla="*/ 26 h 40"/>
                  <a:gd name="T4" fmla="*/ 10 w 31"/>
                  <a:gd name="T5" fmla="*/ 22 h 40"/>
                  <a:gd name="T6" fmla="*/ 14 w 31"/>
                  <a:gd name="T7" fmla="*/ 18 h 40"/>
                  <a:gd name="T8" fmla="*/ 18 w 31"/>
                  <a:gd name="T9" fmla="*/ 9 h 40"/>
                  <a:gd name="T10" fmla="*/ 18 w 31"/>
                  <a:gd name="T11" fmla="*/ 6 h 40"/>
                  <a:gd name="T12" fmla="*/ 18 w 31"/>
                  <a:gd name="T13" fmla="*/ 0 h 40"/>
                  <a:gd name="T14" fmla="*/ 31 w 31"/>
                  <a:gd name="T15" fmla="*/ 2 h 40"/>
                  <a:gd name="T16" fmla="*/ 31 w 31"/>
                  <a:gd name="T17" fmla="*/ 7 h 40"/>
                  <a:gd name="T18" fmla="*/ 29 w 31"/>
                  <a:gd name="T19" fmla="*/ 13 h 40"/>
                  <a:gd name="T20" fmla="*/ 25 w 31"/>
                  <a:gd name="T21" fmla="*/ 24 h 40"/>
                  <a:gd name="T22" fmla="*/ 20 w 31"/>
                  <a:gd name="T23" fmla="*/ 29 h 40"/>
                  <a:gd name="T24" fmla="*/ 16 w 31"/>
                  <a:gd name="T25" fmla="*/ 35 h 40"/>
                  <a:gd name="T26" fmla="*/ 9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9" y="26"/>
                    </a:lnTo>
                    <a:lnTo>
                      <a:pt x="10" y="22"/>
                    </a:lnTo>
                    <a:lnTo>
                      <a:pt x="14" y="18"/>
                    </a:lnTo>
                    <a:lnTo>
                      <a:pt x="18" y="9"/>
                    </a:lnTo>
                    <a:lnTo>
                      <a:pt x="18" y="6"/>
                    </a:lnTo>
                    <a:lnTo>
                      <a:pt x="18" y="0"/>
                    </a:lnTo>
                    <a:lnTo>
                      <a:pt x="31" y="2"/>
                    </a:lnTo>
                    <a:lnTo>
                      <a:pt x="31" y="7"/>
                    </a:lnTo>
                    <a:lnTo>
                      <a:pt x="29" y="13"/>
                    </a:lnTo>
                    <a:lnTo>
                      <a:pt x="25" y="24"/>
                    </a:lnTo>
                    <a:lnTo>
                      <a:pt x="20" y="29"/>
                    </a:lnTo>
                    <a:lnTo>
                      <a:pt x="16" y="35"/>
                    </a:lnTo>
                    <a:lnTo>
                      <a:pt x="9"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848" name="Freeform 305"/>
              <p:cNvSpPr>
                <a:spLocks/>
              </p:cNvSpPr>
              <p:nvPr/>
            </p:nvSpPr>
            <p:spPr bwMode="auto">
              <a:xfrm>
                <a:off x="4711" y="2372"/>
                <a:ext cx="9" cy="13"/>
              </a:xfrm>
              <a:custGeom>
                <a:avLst/>
                <a:gdLst>
                  <a:gd name="T0" fmla="*/ 0 w 9"/>
                  <a:gd name="T1" fmla="*/ 9 h 13"/>
                  <a:gd name="T2" fmla="*/ 5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5"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849" name="Freeform 306"/>
              <p:cNvSpPr>
                <a:spLocks/>
              </p:cNvSpPr>
              <p:nvPr/>
            </p:nvSpPr>
            <p:spPr bwMode="auto">
              <a:xfrm>
                <a:off x="4694" y="2294"/>
                <a:ext cx="48" cy="49"/>
              </a:xfrm>
              <a:custGeom>
                <a:avLst/>
                <a:gdLst>
                  <a:gd name="T0" fmla="*/ 35 w 48"/>
                  <a:gd name="T1" fmla="*/ 49 h 49"/>
                  <a:gd name="T2" fmla="*/ 35 w 48"/>
                  <a:gd name="T3" fmla="*/ 40 h 49"/>
                  <a:gd name="T4" fmla="*/ 33 w 48"/>
                  <a:gd name="T5" fmla="*/ 34 h 49"/>
                  <a:gd name="T6" fmla="*/ 29 w 48"/>
                  <a:gd name="T7" fmla="*/ 29 h 49"/>
                  <a:gd name="T8" fmla="*/ 26 w 48"/>
                  <a:gd name="T9" fmla="*/ 23 h 49"/>
                  <a:gd name="T10" fmla="*/ 20 w 48"/>
                  <a:gd name="T11" fmla="*/ 18 h 49"/>
                  <a:gd name="T12" fmla="*/ 13 w 48"/>
                  <a:gd name="T13" fmla="*/ 14 h 49"/>
                  <a:gd name="T14" fmla="*/ 7 w 48"/>
                  <a:gd name="T15" fmla="*/ 12 h 49"/>
                  <a:gd name="T16" fmla="*/ 0 w 48"/>
                  <a:gd name="T17" fmla="*/ 12 h 49"/>
                  <a:gd name="T18" fmla="*/ 0 w 48"/>
                  <a:gd name="T19" fmla="*/ 0 h 49"/>
                  <a:gd name="T20" fmla="*/ 9 w 48"/>
                  <a:gd name="T21" fmla="*/ 1 h 49"/>
                  <a:gd name="T22" fmla="*/ 18 w 48"/>
                  <a:gd name="T23" fmla="*/ 3 h 49"/>
                  <a:gd name="T24" fmla="*/ 27 w 48"/>
                  <a:gd name="T25" fmla="*/ 9 h 49"/>
                  <a:gd name="T26" fmla="*/ 33 w 48"/>
                  <a:gd name="T27" fmla="*/ 14 h 49"/>
                  <a:gd name="T28" fmla="*/ 38 w 48"/>
                  <a:gd name="T29" fmla="*/ 22 h 49"/>
                  <a:gd name="T30" fmla="*/ 44 w 48"/>
                  <a:gd name="T31" fmla="*/ 29 h 49"/>
                  <a:gd name="T32" fmla="*/ 48 w 48"/>
                  <a:gd name="T33" fmla="*/ 38 h 49"/>
                  <a:gd name="T34" fmla="*/ 48 w 48"/>
                  <a:gd name="T35" fmla="*/ 47 h 49"/>
                  <a:gd name="T36" fmla="*/ 35 w 48"/>
                  <a:gd name="T37" fmla="*/ 4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35" y="49"/>
                    </a:moveTo>
                    <a:lnTo>
                      <a:pt x="35" y="40"/>
                    </a:lnTo>
                    <a:lnTo>
                      <a:pt x="33" y="34"/>
                    </a:lnTo>
                    <a:lnTo>
                      <a:pt x="29" y="29"/>
                    </a:lnTo>
                    <a:lnTo>
                      <a:pt x="26" y="23"/>
                    </a:lnTo>
                    <a:lnTo>
                      <a:pt x="20" y="18"/>
                    </a:lnTo>
                    <a:lnTo>
                      <a:pt x="13" y="14"/>
                    </a:lnTo>
                    <a:lnTo>
                      <a:pt x="7" y="12"/>
                    </a:lnTo>
                    <a:lnTo>
                      <a:pt x="0" y="12"/>
                    </a:lnTo>
                    <a:lnTo>
                      <a:pt x="0" y="0"/>
                    </a:lnTo>
                    <a:lnTo>
                      <a:pt x="9" y="1"/>
                    </a:lnTo>
                    <a:lnTo>
                      <a:pt x="18" y="3"/>
                    </a:lnTo>
                    <a:lnTo>
                      <a:pt x="27" y="9"/>
                    </a:lnTo>
                    <a:lnTo>
                      <a:pt x="33" y="14"/>
                    </a:lnTo>
                    <a:lnTo>
                      <a:pt x="38" y="22"/>
                    </a:lnTo>
                    <a:lnTo>
                      <a:pt x="44" y="29"/>
                    </a:lnTo>
                    <a:lnTo>
                      <a:pt x="48" y="38"/>
                    </a:lnTo>
                    <a:lnTo>
                      <a:pt x="48" y="47"/>
                    </a:lnTo>
                    <a:lnTo>
                      <a:pt x="35" y="49"/>
                    </a:lnTo>
                    <a:close/>
                  </a:path>
                </a:pathLst>
              </a:custGeom>
              <a:solidFill>
                <a:srgbClr val="000000"/>
              </a:solidFill>
              <a:ln w="9525">
                <a:solidFill>
                  <a:srgbClr val="008000"/>
                </a:solidFill>
                <a:round/>
                <a:headEnd/>
                <a:tailEnd/>
              </a:ln>
            </p:spPr>
            <p:txBody>
              <a:bodyPr/>
              <a:lstStyle/>
              <a:p>
                <a:endParaRPr lang="es-MX"/>
              </a:p>
            </p:txBody>
          </p:sp>
          <p:sp>
            <p:nvSpPr>
              <p:cNvPr id="19850" name="Freeform 307"/>
              <p:cNvSpPr>
                <a:spLocks/>
              </p:cNvSpPr>
              <p:nvPr/>
            </p:nvSpPr>
            <p:spPr bwMode="auto">
              <a:xfrm>
                <a:off x="4729" y="2341"/>
                <a:ext cx="13" cy="2"/>
              </a:xfrm>
              <a:custGeom>
                <a:avLst/>
                <a:gdLst>
                  <a:gd name="T0" fmla="*/ 13 w 13"/>
                  <a:gd name="T1" fmla="*/ 2 h 2"/>
                  <a:gd name="T2" fmla="*/ 13 w 13"/>
                  <a:gd name="T3" fmla="*/ 0 h 2"/>
                  <a:gd name="T4" fmla="*/ 0 w 13"/>
                  <a:gd name="T5" fmla="*/ 2 h 2"/>
                  <a:gd name="T6" fmla="*/ 0 w 13"/>
                  <a:gd name="T7" fmla="*/ 0 h 2"/>
                  <a:gd name="T8" fmla="*/ 13 w 13"/>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
                    <a:moveTo>
                      <a:pt x="13" y="2"/>
                    </a:moveTo>
                    <a:lnTo>
                      <a:pt x="13" y="0"/>
                    </a:lnTo>
                    <a:lnTo>
                      <a:pt x="0" y="2"/>
                    </a:lnTo>
                    <a:lnTo>
                      <a:pt x="0" y="0"/>
                    </a:lnTo>
                    <a:lnTo>
                      <a:pt x="13" y="2"/>
                    </a:lnTo>
                    <a:close/>
                  </a:path>
                </a:pathLst>
              </a:custGeom>
              <a:solidFill>
                <a:srgbClr val="000000"/>
              </a:solidFill>
              <a:ln w="9525">
                <a:solidFill>
                  <a:srgbClr val="008000"/>
                </a:solidFill>
                <a:round/>
                <a:headEnd/>
                <a:tailEnd/>
              </a:ln>
            </p:spPr>
            <p:txBody>
              <a:bodyPr/>
              <a:lstStyle/>
              <a:p>
                <a:endParaRPr lang="es-MX"/>
              </a:p>
            </p:txBody>
          </p:sp>
          <p:sp>
            <p:nvSpPr>
              <p:cNvPr id="19851" name="Freeform 308"/>
              <p:cNvSpPr>
                <a:spLocks/>
              </p:cNvSpPr>
              <p:nvPr/>
            </p:nvSpPr>
            <p:spPr bwMode="auto">
              <a:xfrm>
                <a:off x="4647" y="2294"/>
                <a:ext cx="49" cy="49"/>
              </a:xfrm>
              <a:custGeom>
                <a:avLst/>
                <a:gdLst>
                  <a:gd name="T0" fmla="*/ 49 w 49"/>
                  <a:gd name="T1" fmla="*/ 12 h 49"/>
                  <a:gd name="T2" fmla="*/ 40 w 49"/>
                  <a:gd name="T3" fmla="*/ 12 h 49"/>
                  <a:gd name="T4" fmla="*/ 34 w 49"/>
                  <a:gd name="T5" fmla="*/ 14 h 49"/>
                  <a:gd name="T6" fmla="*/ 27 w 49"/>
                  <a:gd name="T7" fmla="*/ 18 h 49"/>
                  <a:gd name="T8" fmla="*/ 22 w 49"/>
                  <a:gd name="T9" fmla="*/ 23 h 49"/>
                  <a:gd name="T10" fmla="*/ 18 w 49"/>
                  <a:gd name="T11" fmla="*/ 29 h 49"/>
                  <a:gd name="T12" fmla="*/ 14 w 49"/>
                  <a:gd name="T13" fmla="*/ 34 h 49"/>
                  <a:gd name="T14" fmla="*/ 12 w 49"/>
                  <a:gd name="T15" fmla="*/ 40 h 49"/>
                  <a:gd name="T16" fmla="*/ 12 w 49"/>
                  <a:gd name="T17" fmla="*/ 49 h 49"/>
                  <a:gd name="T18" fmla="*/ 0 w 49"/>
                  <a:gd name="T19" fmla="*/ 47 h 49"/>
                  <a:gd name="T20" fmla="*/ 1 w 49"/>
                  <a:gd name="T21" fmla="*/ 38 h 49"/>
                  <a:gd name="T22" fmla="*/ 3 w 49"/>
                  <a:gd name="T23" fmla="*/ 29 h 49"/>
                  <a:gd name="T24" fmla="*/ 9 w 49"/>
                  <a:gd name="T25" fmla="*/ 22 h 49"/>
                  <a:gd name="T26" fmla="*/ 14 w 49"/>
                  <a:gd name="T27" fmla="*/ 14 h 49"/>
                  <a:gd name="T28" fmla="*/ 20 w 49"/>
                  <a:gd name="T29" fmla="*/ 9 h 49"/>
                  <a:gd name="T30" fmla="*/ 29 w 49"/>
                  <a:gd name="T31" fmla="*/ 3 h 49"/>
                  <a:gd name="T32" fmla="*/ 38 w 49"/>
                  <a:gd name="T33" fmla="*/ 1 h 49"/>
                  <a:gd name="T34" fmla="*/ 47 w 49"/>
                  <a:gd name="T35" fmla="*/ 0 h 49"/>
                  <a:gd name="T36" fmla="*/ 49 w 49"/>
                  <a:gd name="T37" fmla="*/ 12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9">
                    <a:moveTo>
                      <a:pt x="49" y="12"/>
                    </a:moveTo>
                    <a:lnTo>
                      <a:pt x="40" y="12"/>
                    </a:lnTo>
                    <a:lnTo>
                      <a:pt x="34" y="14"/>
                    </a:lnTo>
                    <a:lnTo>
                      <a:pt x="27" y="18"/>
                    </a:lnTo>
                    <a:lnTo>
                      <a:pt x="22" y="23"/>
                    </a:lnTo>
                    <a:lnTo>
                      <a:pt x="18" y="29"/>
                    </a:lnTo>
                    <a:lnTo>
                      <a:pt x="14" y="34"/>
                    </a:lnTo>
                    <a:lnTo>
                      <a:pt x="12" y="40"/>
                    </a:lnTo>
                    <a:lnTo>
                      <a:pt x="12" y="49"/>
                    </a:lnTo>
                    <a:lnTo>
                      <a:pt x="0" y="47"/>
                    </a:lnTo>
                    <a:lnTo>
                      <a:pt x="1" y="38"/>
                    </a:lnTo>
                    <a:lnTo>
                      <a:pt x="3" y="29"/>
                    </a:lnTo>
                    <a:lnTo>
                      <a:pt x="9" y="22"/>
                    </a:lnTo>
                    <a:lnTo>
                      <a:pt x="14" y="14"/>
                    </a:lnTo>
                    <a:lnTo>
                      <a:pt x="20" y="9"/>
                    </a:lnTo>
                    <a:lnTo>
                      <a:pt x="29" y="3"/>
                    </a:lnTo>
                    <a:lnTo>
                      <a:pt x="38" y="1"/>
                    </a:lnTo>
                    <a:lnTo>
                      <a:pt x="47" y="0"/>
                    </a:lnTo>
                    <a:lnTo>
                      <a:pt x="49" y="12"/>
                    </a:lnTo>
                    <a:close/>
                  </a:path>
                </a:pathLst>
              </a:custGeom>
              <a:solidFill>
                <a:srgbClr val="000000"/>
              </a:solidFill>
              <a:ln w="9525">
                <a:solidFill>
                  <a:srgbClr val="008000"/>
                </a:solidFill>
                <a:round/>
                <a:headEnd/>
                <a:tailEnd/>
              </a:ln>
            </p:spPr>
            <p:txBody>
              <a:bodyPr/>
              <a:lstStyle/>
              <a:p>
                <a:endParaRPr lang="es-MX"/>
              </a:p>
            </p:txBody>
          </p:sp>
          <p:sp>
            <p:nvSpPr>
              <p:cNvPr id="19852" name="Freeform 309"/>
              <p:cNvSpPr>
                <a:spLocks/>
              </p:cNvSpPr>
              <p:nvPr/>
            </p:nvSpPr>
            <p:spPr bwMode="auto">
              <a:xfrm>
                <a:off x="4694" y="2294"/>
                <a:ext cx="2" cy="12"/>
              </a:xfrm>
              <a:custGeom>
                <a:avLst/>
                <a:gdLst>
                  <a:gd name="T0" fmla="*/ 0 w 2"/>
                  <a:gd name="T1" fmla="*/ 0 h 12"/>
                  <a:gd name="T2" fmla="*/ 2 w 2"/>
                  <a:gd name="T3" fmla="*/ 12 h 12"/>
                  <a:gd name="T4" fmla="*/ 0 w 2"/>
                  <a:gd name="T5" fmla="*/ 12 h 12"/>
                  <a:gd name="T6" fmla="*/ 0 w 2"/>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2">
                    <a:moveTo>
                      <a:pt x="0" y="0"/>
                    </a:moveTo>
                    <a:lnTo>
                      <a:pt x="2" y="12"/>
                    </a:lnTo>
                    <a:lnTo>
                      <a:pt x="0" y="12"/>
                    </a:lnTo>
                    <a:lnTo>
                      <a:pt x="0" y="0"/>
                    </a:lnTo>
                    <a:close/>
                  </a:path>
                </a:pathLst>
              </a:custGeom>
              <a:solidFill>
                <a:srgbClr val="000000"/>
              </a:solidFill>
              <a:ln w="9525">
                <a:solidFill>
                  <a:srgbClr val="008000"/>
                </a:solidFill>
                <a:round/>
                <a:headEnd/>
                <a:tailEnd/>
              </a:ln>
            </p:spPr>
            <p:txBody>
              <a:bodyPr/>
              <a:lstStyle/>
              <a:p>
                <a:endParaRPr lang="es-MX"/>
              </a:p>
            </p:txBody>
          </p:sp>
          <p:sp>
            <p:nvSpPr>
              <p:cNvPr id="19853" name="Freeform 310"/>
              <p:cNvSpPr>
                <a:spLocks/>
              </p:cNvSpPr>
              <p:nvPr/>
            </p:nvSpPr>
            <p:spPr bwMode="auto">
              <a:xfrm>
                <a:off x="4647" y="2341"/>
                <a:ext cx="31" cy="40"/>
              </a:xfrm>
              <a:custGeom>
                <a:avLst/>
                <a:gdLst>
                  <a:gd name="T0" fmla="*/ 12 w 31"/>
                  <a:gd name="T1" fmla="*/ 0 h 40"/>
                  <a:gd name="T2" fmla="*/ 12 w 31"/>
                  <a:gd name="T3" fmla="*/ 6 h 40"/>
                  <a:gd name="T4" fmla="*/ 14 w 31"/>
                  <a:gd name="T5" fmla="*/ 9 h 40"/>
                  <a:gd name="T6" fmla="*/ 14 w 31"/>
                  <a:gd name="T7" fmla="*/ 15 h 40"/>
                  <a:gd name="T8" fmla="*/ 18 w 31"/>
                  <a:gd name="T9" fmla="*/ 18 h 40"/>
                  <a:gd name="T10" fmla="*/ 20 w 31"/>
                  <a:gd name="T11" fmla="*/ 22 h 40"/>
                  <a:gd name="T12" fmla="*/ 23 w 31"/>
                  <a:gd name="T13" fmla="*/ 26 h 40"/>
                  <a:gd name="T14" fmla="*/ 31 w 31"/>
                  <a:gd name="T15" fmla="*/ 31 h 40"/>
                  <a:gd name="T16" fmla="*/ 23 w 31"/>
                  <a:gd name="T17" fmla="*/ 40 h 40"/>
                  <a:gd name="T18" fmla="*/ 14 w 31"/>
                  <a:gd name="T19" fmla="*/ 35 h 40"/>
                  <a:gd name="T20" fmla="*/ 11 w 31"/>
                  <a:gd name="T21" fmla="*/ 29 h 40"/>
                  <a:gd name="T22" fmla="*/ 7 w 31"/>
                  <a:gd name="T23" fmla="*/ 24 h 40"/>
                  <a:gd name="T24" fmla="*/ 3 w 31"/>
                  <a:gd name="T25" fmla="*/ 18 h 40"/>
                  <a:gd name="T26" fmla="*/ 1 w 31"/>
                  <a:gd name="T27" fmla="*/ 13 h 40"/>
                  <a:gd name="T28" fmla="*/ 0 w 31"/>
                  <a:gd name="T29" fmla="*/ 7 h 40"/>
                  <a:gd name="T30" fmla="*/ 0 w 31"/>
                  <a:gd name="T31" fmla="*/ 2 h 40"/>
                  <a:gd name="T32" fmla="*/ 12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2" y="0"/>
                    </a:moveTo>
                    <a:lnTo>
                      <a:pt x="12" y="6"/>
                    </a:lnTo>
                    <a:lnTo>
                      <a:pt x="14" y="9"/>
                    </a:lnTo>
                    <a:lnTo>
                      <a:pt x="14" y="15"/>
                    </a:lnTo>
                    <a:lnTo>
                      <a:pt x="18" y="18"/>
                    </a:lnTo>
                    <a:lnTo>
                      <a:pt x="20" y="22"/>
                    </a:lnTo>
                    <a:lnTo>
                      <a:pt x="23" y="26"/>
                    </a:lnTo>
                    <a:lnTo>
                      <a:pt x="31" y="31"/>
                    </a:lnTo>
                    <a:lnTo>
                      <a:pt x="23" y="40"/>
                    </a:lnTo>
                    <a:lnTo>
                      <a:pt x="14" y="35"/>
                    </a:lnTo>
                    <a:lnTo>
                      <a:pt x="11" y="29"/>
                    </a:lnTo>
                    <a:lnTo>
                      <a:pt x="7" y="24"/>
                    </a:lnTo>
                    <a:lnTo>
                      <a:pt x="3" y="18"/>
                    </a:lnTo>
                    <a:lnTo>
                      <a:pt x="1" y="13"/>
                    </a:lnTo>
                    <a:lnTo>
                      <a:pt x="0" y="7"/>
                    </a:lnTo>
                    <a:lnTo>
                      <a:pt x="0" y="2"/>
                    </a:lnTo>
                    <a:lnTo>
                      <a:pt x="12" y="0"/>
                    </a:lnTo>
                    <a:close/>
                  </a:path>
                </a:pathLst>
              </a:custGeom>
              <a:solidFill>
                <a:srgbClr val="000000"/>
              </a:solidFill>
              <a:ln w="9525">
                <a:solidFill>
                  <a:srgbClr val="008000"/>
                </a:solidFill>
                <a:round/>
                <a:headEnd/>
                <a:tailEnd/>
              </a:ln>
            </p:spPr>
            <p:txBody>
              <a:bodyPr/>
              <a:lstStyle/>
              <a:p>
                <a:endParaRPr lang="es-MX"/>
              </a:p>
            </p:txBody>
          </p:sp>
          <p:sp>
            <p:nvSpPr>
              <p:cNvPr id="19854" name="Freeform 311"/>
              <p:cNvSpPr>
                <a:spLocks/>
              </p:cNvSpPr>
              <p:nvPr/>
            </p:nvSpPr>
            <p:spPr bwMode="auto">
              <a:xfrm>
                <a:off x="4647" y="2341"/>
                <a:ext cx="12" cy="2"/>
              </a:xfrm>
              <a:custGeom>
                <a:avLst/>
                <a:gdLst>
                  <a:gd name="T0" fmla="*/ 0 w 12"/>
                  <a:gd name="T1" fmla="*/ 0 h 2"/>
                  <a:gd name="T2" fmla="*/ 0 w 12"/>
                  <a:gd name="T3" fmla="*/ 2 h 2"/>
                  <a:gd name="T4" fmla="*/ 12 w 12"/>
                  <a:gd name="T5" fmla="*/ 0 h 2"/>
                  <a:gd name="T6" fmla="*/ 12 w 12"/>
                  <a:gd name="T7" fmla="*/ 2 h 2"/>
                  <a:gd name="T8" fmla="*/ 0 w 1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0" y="0"/>
                    </a:moveTo>
                    <a:lnTo>
                      <a:pt x="0" y="2"/>
                    </a:lnTo>
                    <a:lnTo>
                      <a:pt x="12" y="0"/>
                    </a:lnTo>
                    <a:lnTo>
                      <a:pt x="12" y="2"/>
                    </a:lnTo>
                    <a:lnTo>
                      <a:pt x="0" y="0"/>
                    </a:lnTo>
                    <a:close/>
                  </a:path>
                </a:pathLst>
              </a:custGeom>
              <a:solidFill>
                <a:srgbClr val="000000"/>
              </a:solidFill>
              <a:ln w="9525">
                <a:solidFill>
                  <a:srgbClr val="008000"/>
                </a:solidFill>
                <a:round/>
                <a:headEnd/>
                <a:tailEnd/>
              </a:ln>
            </p:spPr>
            <p:txBody>
              <a:bodyPr/>
              <a:lstStyle/>
              <a:p>
                <a:endParaRPr lang="es-MX"/>
              </a:p>
            </p:txBody>
          </p:sp>
          <p:sp>
            <p:nvSpPr>
              <p:cNvPr id="19855" name="Freeform 312"/>
              <p:cNvSpPr>
                <a:spLocks/>
              </p:cNvSpPr>
              <p:nvPr/>
            </p:nvSpPr>
            <p:spPr bwMode="auto">
              <a:xfrm>
                <a:off x="4670" y="2341"/>
                <a:ext cx="30" cy="40"/>
              </a:xfrm>
              <a:custGeom>
                <a:avLst/>
                <a:gdLst>
                  <a:gd name="T0" fmla="*/ 0 w 30"/>
                  <a:gd name="T1" fmla="*/ 31 h 40"/>
                  <a:gd name="T2" fmla="*/ 8 w 30"/>
                  <a:gd name="T3" fmla="*/ 26 h 40"/>
                  <a:gd name="T4" fmla="*/ 11 w 30"/>
                  <a:gd name="T5" fmla="*/ 22 h 40"/>
                  <a:gd name="T6" fmla="*/ 13 w 30"/>
                  <a:gd name="T7" fmla="*/ 18 h 40"/>
                  <a:gd name="T8" fmla="*/ 17 w 30"/>
                  <a:gd name="T9" fmla="*/ 9 h 40"/>
                  <a:gd name="T10" fmla="*/ 19 w 30"/>
                  <a:gd name="T11" fmla="*/ 6 h 40"/>
                  <a:gd name="T12" fmla="*/ 19 w 30"/>
                  <a:gd name="T13" fmla="*/ 0 h 40"/>
                  <a:gd name="T14" fmla="*/ 30 w 30"/>
                  <a:gd name="T15" fmla="*/ 2 h 40"/>
                  <a:gd name="T16" fmla="*/ 30 w 30"/>
                  <a:gd name="T17" fmla="*/ 7 h 40"/>
                  <a:gd name="T18" fmla="*/ 28 w 30"/>
                  <a:gd name="T19" fmla="*/ 13 h 40"/>
                  <a:gd name="T20" fmla="*/ 24 w 30"/>
                  <a:gd name="T21" fmla="*/ 24 h 40"/>
                  <a:gd name="T22" fmla="*/ 20 w 30"/>
                  <a:gd name="T23" fmla="*/ 29 h 40"/>
                  <a:gd name="T24" fmla="*/ 17 w 30"/>
                  <a:gd name="T25" fmla="*/ 35 h 40"/>
                  <a:gd name="T26" fmla="*/ 8 w 30"/>
                  <a:gd name="T27" fmla="*/ 40 h 40"/>
                  <a:gd name="T28" fmla="*/ 0 w 30"/>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 h="40">
                    <a:moveTo>
                      <a:pt x="0" y="31"/>
                    </a:moveTo>
                    <a:lnTo>
                      <a:pt x="8" y="26"/>
                    </a:lnTo>
                    <a:lnTo>
                      <a:pt x="11" y="22"/>
                    </a:lnTo>
                    <a:lnTo>
                      <a:pt x="13" y="18"/>
                    </a:lnTo>
                    <a:lnTo>
                      <a:pt x="17" y="9"/>
                    </a:lnTo>
                    <a:lnTo>
                      <a:pt x="19" y="6"/>
                    </a:lnTo>
                    <a:lnTo>
                      <a:pt x="19" y="0"/>
                    </a:lnTo>
                    <a:lnTo>
                      <a:pt x="30" y="2"/>
                    </a:lnTo>
                    <a:lnTo>
                      <a:pt x="30" y="7"/>
                    </a:lnTo>
                    <a:lnTo>
                      <a:pt x="28" y="13"/>
                    </a:lnTo>
                    <a:lnTo>
                      <a:pt x="24" y="24"/>
                    </a:lnTo>
                    <a:lnTo>
                      <a:pt x="20" y="29"/>
                    </a:lnTo>
                    <a:lnTo>
                      <a:pt x="17" y="35"/>
                    </a:lnTo>
                    <a:lnTo>
                      <a:pt x="8"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856" name="Freeform 313"/>
              <p:cNvSpPr>
                <a:spLocks/>
              </p:cNvSpPr>
              <p:nvPr/>
            </p:nvSpPr>
            <p:spPr bwMode="auto">
              <a:xfrm>
                <a:off x="4670" y="2372"/>
                <a:ext cx="8" cy="13"/>
              </a:xfrm>
              <a:custGeom>
                <a:avLst/>
                <a:gdLst>
                  <a:gd name="T0" fmla="*/ 0 w 8"/>
                  <a:gd name="T1" fmla="*/ 9 h 13"/>
                  <a:gd name="T2" fmla="*/ 4 w 8"/>
                  <a:gd name="T3" fmla="*/ 13 h 13"/>
                  <a:gd name="T4" fmla="*/ 8 w 8"/>
                  <a:gd name="T5" fmla="*/ 9 h 13"/>
                  <a:gd name="T6" fmla="*/ 0 w 8"/>
                  <a:gd name="T7" fmla="*/ 0 h 13"/>
                  <a:gd name="T8" fmla="*/ 8 w 8"/>
                  <a:gd name="T9" fmla="*/ 0 h 13"/>
                  <a:gd name="T10" fmla="*/ 0 w 8"/>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0" y="9"/>
                    </a:moveTo>
                    <a:lnTo>
                      <a:pt x="4" y="13"/>
                    </a:lnTo>
                    <a:lnTo>
                      <a:pt x="8" y="9"/>
                    </a:lnTo>
                    <a:lnTo>
                      <a:pt x="0" y="0"/>
                    </a:lnTo>
                    <a:lnTo>
                      <a:pt x="8" y="0"/>
                    </a:lnTo>
                    <a:lnTo>
                      <a:pt x="0" y="9"/>
                    </a:lnTo>
                    <a:close/>
                  </a:path>
                </a:pathLst>
              </a:custGeom>
              <a:solidFill>
                <a:srgbClr val="000000"/>
              </a:solidFill>
              <a:ln w="9525">
                <a:solidFill>
                  <a:srgbClr val="008000"/>
                </a:solidFill>
                <a:round/>
                <a:headEnd/>
                <a:tailEnd/>
              </a:ln>
            </p:spPr>
            <p:txBody>
              <a:bodyPr/>
              <a:lstStyle/>
              <a:p>
                <a:endParaRPr lang="es-MX"/>
              </a:p>
            </p:txBody>
          </p:sp>
          <p:sp>
            <p:nvSpPr>
              <p:cNvPr id="19857" name="Freeform 314"/>
              <p:cNvSpPr>
                <a:spLocks/>
              </p:cNvSpPr>
              <p:nvPr/>
            </p:nvSpPr>
            <p:spPr bwMode="auto">
              <a:xfrm>
                <a:off x="4652" y="2294"/>
                <a:ext cx="48" cy="49"/>
              </a:xfrm>
              <a:custGeom>
                <a:avLst/>
                <a:gdLst>
                  <a:gd name="T0" fmla="*/ 37 w 48"/>
                  <a:gd name="T1" fmla="*/ 49 h 49"/>
                  <a:gd name="T2" fmla="*/ 35 w 48"/>
                  <a:gd name="T3" fmla="*/ 40 h 49"/>
                  <a:gd name="T4" fmla="*/ 33 w 48"/>
                  <a:gd name="T5" fmla="*/ 34 h 49"/>
                  <a:gd name="T6" fmla="*/ 29 w 48"/>
                  <a:gd name="T7" fmla="*/ 29 h 49"/>
                  <a:gd name="T8" fmla="*/ 26 w 48"/>
                  <a:gd name="T9" fmla="*/ 23 h 49"/>
                  <a:gd name="T10" fmla="*/ 20 w 48"/>
                  <a:gd name="T11" fmla="*/ 18 h 49"/>
                  <a:gd name="T12" fmla="*/ 15 w 48"/>
                  <a:gd name="T13" fmla="*/ 14 h 49"/>
                  <a:gd name="T14" fmla="*/ 7 w 48"/>
                  <a:gd name="T15" fmla="*/ 12 h 49"/>
                  <a:gd name="T16" fmla="*/ 0 w 48"/>
                  <a:gd name="T17" fmla="*/ 12 h 49"/>
                  <a:gd name="T18" fmla="*/ 2 w 48"/>
                  <a:gd name="T19" fmla="*/ 0 h 49"/>
                  <a:gd name="T20" fmla="*/ 11 w 48"/>
                  <a:gd name="T21" fmla="*/ 1 h 49"/>
                  <a:gd name="T22" fmla="*/ 18 w 48"/>
                  <a:gd name="T23" fmla="*/ 3 h 49"/>
                  <a:gd name="T24" fmla="*/ 27 w 48"/>
                  <a:gd name="T25" fmla="*/ 9 h 49"/>
                  <a:gd name="T26" fmla="*/ 35 w 48"/>
                  <a:gd name="T27" fmla="*/ 14 h 49"/>
                  <a:gd name="T28" fmla="*/ 40 w 48"/>
                  <a:gd name="T29" fmla="*/ 22 h 49"/>
                  <a:gd name="T30" fmla="*/ 44 w 48"/>
                  <a:gd name="T31" fmla="*/ 29 h 49"/>
                  <a:gd name="T32" fmla="*/ 48 w 48"/>
                  <a:gd name="T33" fmla="*/ 38 h 49"/>
                  <a:gd name="T34" fmla="*/ 48 w 48"/>
                  <a:gd name="T35" fmla="*/ 47 h 49"/>
                  <a:gd name="T36" fmla="*/ 37 w 48"/>
                  <a:gd name="T37" fmla="*/ 4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37" y="49"/>
                    </a:moveTo>
                    <a:lnTo>
                      <a:pt x="35" y="40"/>
                    </a:lnTo>
                    <a:lnTo>
                      <a:pt x="33" y="34"/>
                    </a:lnTo>
                    <a:lnTo>
                      <a:pt x="29" y="29"/>
                    </a:lnTo>
                    <a:lnTo>
                      <a:pt x="26" y="23"/>
                    </a:lnTo>
                    <a:lnTo>
                      <a:pt x="20" y="18"/>
                    </a:lnTo>
                    <a:lnTo>
                      <a:pt x="15" y="14"/>
                    </a:lnTo>
                    <a:lnTo>
                      <a:pt x="7" y="12"/>
                    </a:lnTo>
                    <a:lnTo>
                      <a:pt x="0" y="12"/>
                    </a:lnTo>
                    <a:lnTo>
                      <a:pt x="2" y="0"/>
                    </a:lnTo>
                    <a:lnTo>
                      <a:pt x="11" y="1"/>
                    </a:lnTo>
                    <a:lnTo>
                      <a:pt x="18" y="3"/>
                    </a:lnTo>
                    <a:lnTo>
                      <a:pt x="27" y="9"/>
                    </a:lnTo>
                    <a:lnTo>
                      <a:pt x="35" y="14"/>
                    </a:lnTo>
                    <a:lnTo>
                      <a:pt x="40" y="22"/>
                    </a:lnTo>
                    <a:lnTo>
                      <a:pt x="44" y="29"/>
                    </a:lnTo>
                    <a:lnTo>
                      <a:pt x="48" y="38"/>
                    </a:lnTo>
                    <a:lnTo>
                      <a:pt x="48" y="47"/>
                    </a:lnTo>
                    <a:lnTo>
                      <a:pt x="37" y="49"/>
                    </a:lnTo>
                    <a:close/>
                  </a:path>
                </a:pathLst>
              </a:custGeom>
              <a:solidFill>
                <a:srgbClr val="000000"/>
              </a:solidFill>
              <a:ln w="9525">
                <a:solidFill>
                  <a:srgbClr val="008000"/>
                </a:solidFill>
                <a:round/>
                <a:headEnd/>
                <a:tailEnd/>
              </a:ln>
            </p:spPr>
            <p:txBody>
              <a:bodyPr/>
              <a:lstStyle/>
              <a:p>
                <a:endParaRPr lang="es-MX"/>
              </a:p>
            </p:txBody>
          </p:sp>
          <p:sp>
            <p:nvSpPr>
              <p:cNvPr id="19858" name="Freeform 315"/>
              <p:cNvSpPr>
                <a:spLocks/>
              </p:cNvSpPr>
              <p:nvPr/>
            </p:nvSpPr>
            <p:spPr bwMode="auto">
              <a:xfrm>
                <a:off x="4689" y="2341"/>
                <a:ext cx="11" cy="2"/>
              </a:xfrm>
              <a:custGeom>
                <a:avLst/>
                <a:gdLst>
                  <a:gd name="T0" fmla="*/ 11 w 11"/>
                  <a:gd name="T1" fmla="*/ 2 h 2"/>
                  <a:gd name="T2" fmla="*/ 11 w 11"/>
                  <a:gd name="T3" fmla="*/ 0 h 2"/>
                  <a:gd name="T4" fmla="*/ 0 w 11"/>
                  <a:gd name="T5" fmla="*/ 2 h 2"/>
                  <a:gd name="T6" fmla="*/ 0 w 11"/>
                  <a:gd name="T7" fmla="*/ 0 h 2"/>
                  <a:gd name="T8" fmla="*/ 11 w 11"/>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11" y="2"/>
                    </a:moveTo>
                    <a:lnTo>
                      <a:pt x="11" y="0"/>
                    </a:lnTo>
                    <a:lnTo>
                      <a:pt x="0" y="2"/>
                    </a:lnTo>
                    <a:lnTo>
                      <a:pt x="0" y="0"/>
                    </a:lnTo>
                    <a:lnTo>
                      <a:pt x="11" y="2"/>
                    </a:lnTo>
                    <a:close/>
                  </a:path>
                </a:pathLst>
              </a:custGeom>
              <a:solidFill>
                <a:srgbClr val="000000"/>
              </a:solidFill>
              <a:ln w="9525">
                <a:solidFill>
                  <a:srgbClr val="008000"/>
                </a:solidFill>
                <a:round/>
                <a:headEnd/>
                <a:tailEnd/>
              </a:ln>
            </p:spPr>
            <p:txBody>
              <a:bodyPr/>
              <a:lstStyle/>
              <a:p>
                <a:endParaRPr lang="es-MX"/>
              </a:p>
            </p:txBody>
          </p:sp>
          <p:sp>
            <p:nvSpPr>
              <p:cNvPr id="19859" name="Freeform 316"/>
              <p:cNvSpPr>
                <a:spLocks/>
              </p:cNvSpPr>
              <p:nvPr/>
            </p:nvSpPr>
            <p:spPr bwMode="auto">
              <a:xfrm>
                <a:off x="4605" y="2294"/>
                <a:ext cx="49" cy="49"/>
              </a:xfrm>
              <a:custGeom>
                <a:avLst/>
                <a:gdLst>
                  <a:gd name="T0" fmla="*/ 49 w 49"/>
                  <a:gd name="T1" fmla="*/ 12 h 49"/>
                  <a:gd name="T2" fmla="*/ 42 w 49"/>
                  <a:gd name="T3" fmla="*/ 12 h 49"/>
                  <a:gd name="T4" fmla="*/ 34 w 49"/>
                  <a:gd name="T5" fmla="*/ 14 h 49"/>
                  <a:gd name="T6" fmla="*/ 29 w 49"/>
                  <a:gd name="T7" fmla="*/ 18 h 49"/>
                  <a:gd name="T8" fmla="*/ 23 w 49"/>
                  <a:gd name="T9" fmla="*/ 23 h 49"/>
                  <a:gd name="T10" fmla="*/ 18 w 49"/>
                  <a:gd name="T11" fmla="*/ 29 h 49"/>
                  <a:gd name="T12" fmla="*/ 16 w 49"/>
                  <a:gd name="T13" fmla="*/ 34 h 49"/>
                  <a:gd name="T14" fmla="*/ 12 w 49"/>
                  <a:gd name="T15" fmla="*/ 40 h 49"/>
                  <a:gd name="T16" fmla="*/ 12 w 49"/>
                  <a:gd name="T17" fmla="*/ 49 h 49"/>
                  <a:gd name="T18" fmla="*/ 0 w 49"/>
                  <a:gd name="T19" fmla="*/ 47 h 49"/>
                  <a:gd name="T20" fmla="*/ 1 w 49"/>
                  <a:gd name="T21" fmla="*/ 38 h 49"/>
                  <a:gd name="T22" fmla="*/ 3 w 49"/>
                  <a:gd name="T23" fmla="*/ 29 h 49"/>
                  <a:gd name="T24" fmla="*/ 9 w 49"/>
                  <a:gd name="T25" fmla="*/ 22 h 49"/>
                  <a:gd name="T26" fmla="*/ 14 w 49"/>
                  <a:gd name="T27" fmla="*/ 14 h 49"/>
                  <a:gd name="T28" fmla="*/ 22 w 49"/>
                  <a:gd name="T29" fmla="*/ 9 h 49"/>
                  <a:gd name="T30" fmla="*/ 29 w 49"/>
                  <a:gd name="T31" fmla="*/ 3 h 49"/>
                  <a:gd name="T32" fmla="*/ 38 w 49"/>
                  <a:gd name="T33" fmla="*/ 1 h 49"/>
                  <a:gd name="T34" fmla="*/ 47 w 49"/>
                  <a:gd name="T35" fmla="*/ 0 h 49"/>
                  <a:gd name="T36" fmla="*/ 49 w 49"/>
                  <a:gd name="T37" fmla="*/ 12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9">
                    <a:moveTo>
                      <a:pt x="49" y="12"/>
                    </a:moveTo>
                    <a:lnTo>
                      <a:pt x="42" y="12"/>
                    </a:lnTo>
                    <a:lnTo>
                      <a:pt x="34" y="14"/>
                    </a:lnTo>
                    <a:lnTo>
                      <a:pt x="29" y="18"/>
                    </a:lnTo>
                    <a:lnTo>
                      <a:pt x="23" y="23"/>
                    </a:lnTo>
                    <a:lnTo>
                      <a:pt x="18" y="29"/>
                    </a:lnTo>
                    <a:lnTo>
                      <a:pt x="16" y="34"/>
                    </a:lnTo>
                    <a:lnTo>
                      <a:pt x="12" y="40"/>
                    </a:lnTo>
                    <a:lnTo>
                      <a:pt x="12" y="49"/>
                    </a:lnTo>
                    <a:lnTo>
                      <a:pt x="0" y="47"/>
                    </a:lnTo>
                    <a:lnTo>
                      <a:pt x="1" y="38"/>
                    </a:lnTo>
                    <a:lnTo>
                      <a:pt x="3" y="29"/>
                    </a:lnTo>
                    <a:lnTo>
                      <a:pt x="9" y="22"/>
                    </a:lnTo>
                    <a:lnTo>
                      <a:pt x="14" y="14"/>
                    </a:lnTo>
                    <a:lnTo>
                      <a:pt x="22" y="9"/>
                    </a:lnTo>
                    <a:lnTo>
                      <a:pt x="29" y="3"/>
                    </a:lnTo>
                    <a:lnTo>
                      <a:pt x="38" y="1"/>
                    </a:lnTo>
                    <a:lnTo>
                      <a:pt x="47" y="0"/>
                    </a:lnTo>
                    <a:lnTo>
                      <a:pt x="49" y="12"/>
                    </a:lnTo>
                    <a:close/>
                  </a:path>
                </a:pathLst>
              </a:custGeom>
              <a:solidFill>
                <a:srgbClr val="000000"/>
              </a:solidFill>
              <a:ln w="9525">
                <a:solidFill>
                  <a:srgbClr val="008000"/>
                </a:solidFill>
                <a:round/>
                <a:headEnd/>
                <a:tailEnd/>
              </a:ln>
            </p:spPr>
            <p:txBody>
              <a:bodyPr/>
              <a:lstStyle/>
              <a:p>
                <a:endParaRPr lang="es-MX"/>
              </a:p>
            </p:txBody>
          </p:sp>
          <p:sp>
            <p:nvSpPr>
              <p:cNvPr id="19860" name="Freeform 317"/>
              <p:cNvSpPr>
                <a:spLocks/>
              </p:cNvSpPr>
              <p:nvPr/>
            </p:nvSpPr>
            <p:spPr bwMode="auto">
              <a:xfrm>
                <a:off x="4652" y="2294"/>
                <a:ext cx="2" cy="12"/>
              </a:xfrm>
              <a:custGeom>
                <a:avLst/>
                <a:gdLst>
                  <a:gd name="T0" fmla="*/ 2 w 2"/>
                  <a:gd name="T1" fmla="*/ 0 h 12"/>
                  <a:gd name="T2" fmla="*/ 0 w 2"/>
                  <a:gd name="T3" fmla="*/ 0 h 12"/>
                  <a:gd name="T4" fmla="*/ 2 w 2"/>
                  <a:gd name="T5" fmla="*/ 12 h 12"/>
                  <a:gd name="T6" fmla="*/ 0 w 2"/>
                  <a:gd name="T7" fmla="*/ 12 h 12"/>
                  <a:gd name="T8" fmla="*/ 2 w 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2">
                    <a:moveTo>
                      <a:pt x="2" y="0"/>
                    </a:moveTo>
                    <a:lnTo>
                      <a:pt x="0" y="0"/>
                    </a:lnTo>
                    <a:lnTo>
                      <a:pt x="2" y="12"/>
                    </a:lnTo>
                    <a:lnTo>
                      <a:pt x="0" y="12"/>
                    </a:lnTo>
                    <a:lnTo>
                      <a:pt x="2" y="0"/>
                    </a:lnTo>
                    <a:close/>
                  </a:path>
                </a:pathLst>
              </a:custGeom>
              <a:solidFill>
                <a:srgbClr val="000000"/>
              </a:solidFill>
              <a:ln w="9525">
                <a:solidFill>
                  <a:srgbClr val="008000"/>
                </a:solidFill>
                <a:round/>
                <a:headEnd/>
                <a:tailEnd/>
              </a:ln>
            </p:spPr>
            <p:txBody>
              <a:bodyPr/>
              <a:lstStyle/>
              <a:p>
                <a:endParaRPr lang="es-MX"/>
              </a:p>
            </p:txBody>
          </p:sp>
          <p:sp>
            <p:nvSpPr>
              <p:cNvPr id="19861" name="Freeform 318"/>
              <p:cNvSpPr>
                <a:spLocks/>
              </p:cNvSpPr>
              <p:nvPr/>
            </p:nvSpPr>
            <p:spPr bwMode="auto">
              <a:xfrm>
                <a:off x="4605" y="2341"/>
                <a:ext cx="31" cy="40"/>
              </a:xfrm>
              <a:custGeom>
                <a:avLst/>
                <a:gdLst>
                  <a:gd name="T0" fmla="*/ 12 w 31"/>
                  <a:gd name="T1" fmla="*/ 0 h 40"/>
                  <a:gd name="T2" fmla="*/ 12 w 31"/>
                  <a:gd name="T3" fmla="*/ 6 h 40"/>
                  <a:gd name="T4" fmla="*/ 14 w 31"/>
                  <a:gd name="T5" fmla="*/ 9 h 40"/>
                  <a:gd name="T6" fmla="*/ 16 w 31"/>
                  <a:gd name="T7" fmla="*/ 15 h 40"/>
                  <a:gd name="T8" fmla="*/ 18 w 31"/>
                  <a:gd name="T9" fmla="*/ 18 h 40"/>
                  <a:gd name="T10" fmla="*/ 20 w 31"/>
                  <a:gd name="T11" fmla="*/ 22 h 40"/>
                  <a:gd name="T12" fmla="*/ 23 w 31"/>
                  <a:gd name="T13" fmla="*/ 26 h 40"/>
                  <a:gd name="T14" fmla="*/ 31 w 31"/>
                  <a:gd name="T15" fmla="*/ 31 h 40"/>
                  <a:gd name="T16" fmla="*/ 23 w 31"/>
                  <a:gd name="T17" fmla="*/ 40 h 40"/>
                  <a:gd name="T18" fmla="*/ 16 w 31"/>
                  <a:gd name="T19" fmla="*/ 35 h 40"/>
                  <a:gd name="T20" fmla="*/ 11 w 31"/>
                  <a:gd name="T21" fmla="*/ 29 h 40"/>
                  <a:gd name="T22" fmla="*/ 7 w 31"/>
                  <a:gd name="T23" fmla="*/ 24 h 40"/>
                  <a:gd name="T24" fmla="*/ 3 w 31"/>
                  <a:gd name="T25" fmla="*/ 18 h 40"/>
                  <a:gd name="T26" fmla="*/ 1 w 31"/>
                  <a:gd name="T27" fmla="*/ 13 h 40"/>
                  <a:gd name="T28" fmla="*/ 0 w 31"/>
                  <a:gd name="T29" fmla="*/ 7 h 40"/>
                  <a:gd name="T30" fmla="*/ 0 w 31"/>
                  <a:gd name="T31" fmla="*/ 2 h 40"/>
                  <a:gd name="T32" fmla="*/ 12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2" y="0"/>
                    </a:moveTo>
                    <a:lnTo>
                      <a:pt x="12" y="6"/>
                    </a:lnTo>
                    <a:lnTo>
                      <a:pt x="14" y="9"/>
                    </a:lnTo>
                    <a:lnTo>
                      <a:pt x="16" y="15"/>
                    </a:lnTo>
                    <a:lnTo>
                      <a:pt x="18" y="18"/>
                    </a:lnTo>
                    <a:lnTo>
                      <a:pt x="20" y="22"/>
                    </a:lnTo>
                    <a:lnTo>
                      <a:pt x="23" y="26"/>
                    </a:lnTo>
                    <a:lnTo>
                      <a:pt x="31" y="31"/>
                    </a:lnTo>
                    <a:lnTo>
                      <a:pt x="23" y="40"/>
                    </a:lnTo>
                    <a:lnTo>
                      <a:pt x="16" y="35"/>
                    </a:lnTo>
                    <a:lnTo>
                      <a:pt x="11" y="29"/>
                    </a:lnTo>
                    <a:lnTo>
                      <a:pt x="7" y="24"/>
                    </a:lnTo>
                    <a:lnTo>
                      <a:pt x="3" y="18"/>
                    </a:lnTo>
                    <a:lnTo>
                      <a:pt x="1" y="13"/>
                    </a:lnTo>
                    <a:lnTo>
                      <a:pt x="0" y="7"/>
                    </a:lnTo>
                    <a:lnTo>
                      <a:pt x="0" y="2"/>
                    </a:lnTo>
                    <a:lnTo>
                      <a:pt x="12" y="0"/>
                    </a:lnTo>
                    <a:close/>
                  </a:path>
                </a:pathLst>
              </a:custGeom>
              <a:solidFill>
                <a:srgbClr val="000000"/>
              </a:solidFill>
              <a:ln w="9525">
                <a:solidFill>
                  <a:srgbClr val="008000"/>
                </a:solidFill>
                <a:round/>
                <a:headEnd/>
                <a:tailEnd/>
              </a:ln>
            </p:spPr>
            <p:txBody>
              <a:bodyPr/>
              <a:lstStyle/>
              <a:p>
                <a:endParaRPr lang="es-MX"/>
              </a:p>
            </p:txBody>
          </p:sp>
          <p:sp>
            <p:nvSpPr>
              <p:cNvPr id="19862" name="Freeform 319"/>
              <p:cNvSpPr>
                <a:spLocks/>
              </p:cNvSpPr>
              <p:nvPr/>
            </p:nvSpPr>
            <p:spPr bwMode="auto">
              <a:xfrm>
                <a:off x="4605" y="2341"/>
                <a:ext cx="12" cy="2"/>
              </a:xfrm>
              <a:custGeom>
                <a:avLst/>
                <a:gdLst>
                  <a:gd name="T0" fmla="*/ 0 w 12"/>
                  <a:gd name="T1" fmla="*/ 0 h 2"/>
                  <a:gd name="T2" fmla="*/ 0 w 12"/>
                  <a:gd name="T3" fmla="*/ 2 h 2"/>
                  <a:gd name="T4" fmla="*/ 12 w 12"/>
                  <a:gd name="T5" fmla="*/ 0 h 2"/>
                  <a:gd name="T6" fmla="*/ 12 w 12"/>
                  <a:gd name="T7" fmla="*/ 2 h 2"/>
                  <a:gd name="T8" fmla="*/ 0 w 1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0" y="0"/>
                    </a:moveTo>
                    <a:lnTo>
                      <a:pt x="0" y="2"/>
                    </a:lnTo>
                    <a:lnTo>
                      <a:pt x="12" y="0"/>
                    </a:lnTo>
                    <a:lnTo>
                      <a:pt x="12" y="2"/>
                    </a:lnTo>
                    <a:lnTo>
                      <a:pt x="0" y="0"/>
                    </a:lnTo>
                    <a:close/>
                  </a:path>
                </a:pathLst>
              </a:custGeom>
              <a:solidFill>
                <a:srgbClr val="000000"/>
              </a:solidFill>
              <a:ln w="9525">
                <a:solidFill>
                  <a:srgbClr val="008000"/>
                </a:solidFill>
                <a:round/>
                <a:headEnd/>
                <a:tailEnd/>
              </a:ln>
            </p:spPr>
            <p:txBody>
              <a:bodyPr/>
              <a:lstStyle/>
              <a:p>
                <a:endParaRPr lang="es-MX"/>
              </a:p>
            </p:txBody>
          </p:sp>
          <p:sp>
            <p:nvSpPr>
              <p:cNvPr id="19863" name="Freeform 320"/>
              <p:cNvSpPr>
                <a:spLocks/>
              </p:cNvSpPr>
              <p:nvPr/>
            </p:nvSpPr>
            <p:spPr bwMode="auto">
              <a:xfrm>
                <a:off x="4628" y="2341"/>
                <a:ext cx="31" cy="40"/>
              </a:xfrm>
              <a:custGeom>
                <a:avLst/>
                <a:gdLst>
                  <a:gd name="T0" fmla="*/ 0 w 31"/>
                  <a:gd name="T1" fmla="*/ 31 h 40"/>
                  <a:gd name="T2" fmla="*/ 8 w 31"/>
                  <a:gd name="T3" fmla="*/ 26 h 40"/>
                  <a:gd name="T4" fmla="*/ 11 w 31"/>
                  <a:gd name="T5" fmla="*/ 22 h 40"/>
                  <a:gd name="T6" fmla="*/ 13 w 31"/>
                  <a:gd name="T7" fmla="*/ 18 h 40"/>
                  <a:gd name="T8" fmla="*/ 17 w 31"/>
                  <a:gd name="T9" fmla="*/ 9 h 40"/>
                  <a:gd name="T10" fmla="*/ 19 w 31"/>
                  <a:gd name="T11" fmla="*/ 6 h 40"/>
                  <a:gd name="T12" fmla="*/ 19 w 31"/>
                  <a:gd name="T13" fmla="*/ 0 h 40"/>
                  <a:gd name="T14" fmla="*/ 31 w 31"/>
                  <a:gd name="T15" fmla="*/ 2 h 40"/>
                  <a:gd name="T16" fmla="*/ 30 w 31"/>
                  <a:gd name="T17" fmla="*/ 7 h 40"/>
                  <a:gd name="T18" fmla="*/ 30 w 31"/>
                  <a:gd name="T19" fmla="*/ 13 h 40"/>
                  <a:gd name="T20" fmla="*/ 24 w 31"/>
                  <a:gd name="T21" fmla="*/ 24 h 40"/>
                  <a:gd name="T22" fmla="*/ 20 w 31"/>
                  <a:gd name="T23" fmla="*/ 29 h 40"/>
                  <a:gd name="T24" fmla="*/ 17 w 31"/>
                  <a:gd name="T25" fmla="*/ 35 h 40"/>
                  <a:gd name="T26" fmla="*/ 8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8" y="26"/>
                    </a:lnTo>
                    <a:lnTo>
                      <a:pt x="11" y="22"/>
                    </a:lnTo>
                    <a:lnTo>
                      <a:pt x="13" y="18"/>
                    </a:lnTo>
                    <a:lnTo>
                      <a:pt x="17" y="9"/>
                    </a:lnTo>
                    <a:lnTo>
                      <a:pt x="19" y="6"/>
                    </a:lnTo>
                    <a:lnTo>
                      <a:pt x="19" y="0"/>
                    </a:lnTo>
                    <a:lnTo>
                      <a:pt x="31" y="2"/>
                    </a:lnTo>
                    <a:lnTo>
                      <a:pt x="30" y="7"/>
                    </a:lnTo>
                    <a:lnTo>
                      <a:pt x="30" y="13"/>
                    </a:lnTo>
                    <a:lnTo>
                      <a:pt x="24" y="24"/>
                    </a:lnTo>
                    <a:lnTo>
                      <a:pt x="20" y="29"/>
                    </a:lnTo>
                    <a:lnTo>
                      <a:pt x="17" y="35"/>
                    </a:lnTo>
                    <a:lnTo>
                      <a:pt x="8"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864" name="Freeform 321"/>
              <p:cNvSpPr>
                <a:spLocks/>
              </p:cNvSpPr>
              <p:nvPr/>
            </p:nvSpPr>
            <p:spPr bwMode="auto">
              <a:xfrm>
                <a:off x="4628" y="2372"/>
                <a:ext cx="8" cy="13"/>
              </a:xfrm>
              <a:custGeom>
                <a:avLst/>
                <a:gdLst>
                  <a:gd name="T0" fmla="*/ 0 w 8"/>
                  <a:gd name="T1" fmla="*/ 9 h 13"/>
                  <a:gd name="T2" fmla="*/ 4 w 8"/>
                  <a:gd name="T3" fmla="*/ 13 h 13"/>
                  <a:gd name="T4" fmla="*/ 8 w 8"/>
                  <a:gd name="T5" fmla="*/ 9 h 13"/>
                  <a:gd name="T6" fmla="*/ 0 w 8"/>
                  <a:gd name="T7" fmla="*/ 0 h 13"/>
                  <a:gd name="T8" fmla="*/ 8 w 8"/>
                  <a:gd name="T9" fmla="*/ 0 h 13"/>
                  <a:gd name="T10" fmla="*/ 0 w 8"/>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13">
                    <a:moveTo>
                      <a:pt x="0" y="9"/>
                    </a:moveTo>
                    <a:lnTo>
                      <a:pt x="4" y="13"/>
                    </a:lnTo>
                    <a:lnTo>
                      <a:pt x="8" y="9"/>
                    </a:lnTo>
                    <a:lnTo>
                      <a:pt x="0" y="0"/>
                    </a:lnTo>
                    <a:lnTo>
                      <a:pt x="8" y="0"/>
                    </a:lnTo>
                    <a:lnTo>
                      <a:pt x="0" y="9"/>
                    </a:lnTo>
                    <a:close/>
                  </a:path>
                </a:pathLst>
              </a:custGeom>
              <a:solidFill>
                <a:srgbClr val="000000"/>
              </a:solidFill>
              <a:ln w="9525">
                <a:solidFill>
                  <a:srgbClr val="008000"/>
                </a:solidFill>
                <a:round/>
                <a:headEnd/>
                <a:tailEnd/>
              </a:ln>
            </p:spPr>
            <p:txBody>
              <a:bodyPr/>
              <a:lstStyle/>
              <a:p>
                <a:endParaRPr lang="es-MX"/>
              </a:p>
            </p:txBody>
          </p:sp>
          <p:sp>
            <p:nvSpPr>
              <p:cNvPr id="19865" name="Freeform 322"/>
              <p:cNvSpPr>
                <a:spLocks/>
              </p:cNvSpPr>
              <p:nvPr/>
            </p:nvSpPr>
            <p:spPr bwMode="auto">
              <a:xfrm>
                <a:off x="4610" y="2294"/>
                <a:ext cx="49" cy="49"/>
              </a:xfrm>
              <a:custGeom>
                <a:avLst/>
                <a:gdLst>
                  <a:gd name="T0" fmla="*/ 37 w 49"/>
                  <a:gd name="T1" fmla="*/ 49 h 49"/>
                  <a:gd name="T2" fmla="*/ 37 w 49"/>
                  <a:gd name="T3" fmla="*/ 40 h 49"/>
                  <a:gd name="T4" fmla="*/ 35 w 49"/>
                  <a:gd name="T5" fmla="*/ 34 h 49"/>
                  <a:gd name="T6" fmla="*/ 31 w 49"/>
                  <a:gd name="T7" fmla="*/ 29 h 49"/>
                  <a:gd name="T8" fmla="*/ 26 w 49"/>
                  <a:gd name="T9" fmla="*/ 23 h 49"/>
                  <a:gd name="T10" fmla="*/ 20 w 49"/>
                  <a:gd name="T11" fmla="*/ 18 h 49"/>
                  <a:gd name="T12" fmla="*/ 15 w 49"/>
                  <a:gd name="T13" fmla="*/ 14 h 49"/>
                  <a:gd name="T14" fmla="*/ 9 w 49"/>
                  <a:gd name="T15" fmla="*/ 12 h 49"/>
                  <a:gd name="T16" fmla="*/ 0 w 49"/>
                  <a:gd name="T17" fmla="*/ 12 h 49"/>
                  <a:gd name="T18" fmla="*/ 2 w 49"/>
                  <a:gd name="T19" fmla="*/ 0 h 49"/>
                  <a:gd name="T20" fmla="*/ 11 w 49"/>
                  <a:gd name="T21" fmla="*/ 1 h 49"/>
                  <a:gd name="T22" fmla="*/ 20 w 49"/>
                  <a:gd name="T23" fmla="*/ 3 h 49"/>
                  <a:gd name="T24" fmla="*/ 27 w 49"/>
                  <a:gd name="T25" fmla="*/ 9 h 49"/>
                  <a:gd name="T26" fmla="*/ 35 w 49"/>
                  <a:gd name="T27" fmla="*/ 14 h 49"/>
                  <a:gd name="T28" fmla="*/ 40 w 49"/>
                  <a:gd name="T29" fmla="*/ 22 h 49"/>
                  <a:gd name="T30" fmla="*/ 46 w 49"/>
                  <a:gd name="T31" fmla="*/ 29 h 49"/>
                  <a:gd name="T32" fmla="*/ 48 w 49"/>
                  <a:gd name="T33" fmla="*/ 38 h 49"/>
                  <a:gd name="T34" fmla="*/ 49 w 49"/>
                  <a:gd name="T35" fmla="*/ 47 h 49"/>
                  <a:gd name="T36" fmla="*/ 37 w 49"/>
                  <a:gd name="T37" fmla="*/ 4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9">
                    <a:moveTo>
                      <a:pt x="37" y="49"/>
                    </a:moveTo>
                    <a:lnTo>
                      <a:pt x="37" y="40"/>
                    </a:lnTo>
                    <a:lnTo>
                      <a:pt x="35" y="34"/>
                    </a:lnTo>
                    <a:lnTo>
                      <a:pt x="31" y="29"/>
                    </a:lnTo>
                    <a:lnTo>
                      <a:pt x="26" y="23"/>
                    </a:lnTo>
                    <a:lnTo>
                      <a:pt x="20" y="18"/>
                    </a:lnTo>
                    <a:lnTo>
                      <a:pt x="15" y="14"/>
                    </a:lnTo>
                    <a:lnTo>
                      <a:pt x="9" y="12"/>
                    </a:lnTo>
                    <a:lnTo>
                      <a:pt x="0" y="12"/>
                    </a:lnTo>
                    <a:lnTo>
                      <a:pt x="2" y="0"/>
                    </a:lnTo>
                    <a:lnTo>
                      <a:pt x="11" y="1"/>
                    </a:lnTo>
                    <a:lnTo>
                      <a:pt x="20" y="3"/>
                    </a:lnTo>
                    <a:lnTo>
                      <a:pt x="27" y="9"/>
                    </a:lnTo>
                    <a:lnTo>
                      <a:pt x="35" y="14"/>
                    </a:lnTo>
                    <a:lnTo>
                      <a:pt x="40" y="22"/>
                    </a:lnTo>
                    <a:lnTo>
                      <a:pt x="46" y="29"/>
                    </a:lnTo>
                    <a:lnTo>
                      <a:pt x="48" y="38"/>
                    </a:lnTo>
                    <a:lnTo>
                      <a:pt x="49" y="47"/>
                    </a:lnTo>
                    <a:lnTo>
                      <a:pt x="37" y="49"/>
                    </a:lnTo>
                    <a:close/>
                  </a:path>
                </a:pathLst>
              </a:custGeom>
              <a:solidFill>
                <a:srgbClr val="000000"/>
              </a:solidFill>
              <a:ln w="9525">
                <a:solidFill>
                  <a:srgbClr val="008000"/>
                </a:solidFill>
                <a:round/>
                <a:headEnd/>
                <a:tailEnd/>
              </a:ln>
            </p:spPr>
            <p:txBody>
              <a:bodyPr/>
              <a:lstStyle/>
              <a:p>
                <a:endParaRPr lang="es-MX"/>
              </a:p>
            </p:txBody>
          </p:sp>
          <p:sp>
            <p:nvSpPr>
              <p:cNvPr id="19866" name="Freeform 323"/>
              <p:cNvSpPr>
                <a:spLocks/>
              </p:cNvSpPr>
              <p:nvPr/>
            </p:nvSpPr>
            <p:spPr bwMode="auto">
              <a:xfrm>
                <a:off x="4647" y="2341"/>
                <a:ext cx="12" cy="2"/>
              </a:xfrm>
              <a:custGeom>
                <a:avLst/>
                <a:gdLst>
                  <a:gd name="T0" fmla="*/ 12 w 12"/>
                  <a:gd name="T1" fmla="*/ 2 h 2"/>
                  <a:gd name="T2" fmla="*/ 12 w 12"/>
                  <a:gd name="T3" fmla="*/ 0 h 2"/>
                  <a:gd name="T4" fmla="*/ 0 w 12"/>
                  <a:gd name="T5" fmla="*/ 2 h 2"/>
                  <a:gd name="T6" fmla="*/ 0 w 12"/>
                  <a:gd name="T7" fmla="*/ 0 h 2"/>
                  <a:gd name="T8" fmla="*/ 12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2"/>
                    </a:moveTo>
                    <a:lnTo>
                      <a:pt x="12" y="0"/>
                    </a:lnTo>
                    <a:lnTo>
                      <a:pt x="0" y="2"/>
                    </a:lnTo>
                    <a:lnTo>
                      <a:pt x="0" y="0"/>
                    </a:lnTo>
                    <a:lnTo>
                      <a:pt x="12" y="2"/>
                    </a:lnTo>
                    <a:close/>
                  </a:path>
                </a:pathLst>
              </a:custGeom>
              <a:solidFill>
                <a:srgbClr val="000000"/>
              </a:solidFill>
              <a:ln w="9525">
                <a:solidFill>
                  <a:srgbClr val="008000"/>
                </a:solidFill>
                <a:round/>
                <a:headEnd/>
                <a:tailEnd/>
              </a:ln>
            </p:spPr>
            <p:txBody>
              <a:bodyPr/>
              <a:lstStyle/>
              <a:p>
                <a:endParaRPr lang="es-MX"/>
              </a:p>
            </p:txBody>
          </p:sp>
          <p:sp>
            <p:nvSpPr>
              <p:cNvPr id="19867" name="Freeform 324"/>
              <p:cNvSpPr>
                <a:spLocks/>
              </p:cNvSpPr>
              <p:nvPr/>
            </p:nvSpPr>
            <p:spPr bwMode="auto">
              <a:xfrm>
                <a:off x="4564" y="2294"/>
                <a:ext cx="48" cy="49"/>
              </a:xfrm>
              <a:custGeom>
                <a:avLst/>
                <a:gdLst>
                  <a:gd name="T0" fmla="*/ 48 w 48"/>
                  <a:gd name="T1" fmla="*/ 12 h 49"/>
                  <a:gd name="T2" fmla="*/ 41 w 48"/>
                  <a:gd name="T3" fmla="*/ 12 h 49"/>
                  <a:gd name="T4" fmla="*/ 33 w 48"/>
                  <a:gd name="T5" fmla="*/ 14 h 49"/>
                  <a:gd name="T6" fmla="*/ 28 w 48"/>
                  <a:gd name="T7" fmla="*/ 18 h 49"/>
                  <a:gd name="T8" fmla="*/ 22 w 48"/>
                  <a:gd name="T9" fmla="*/ 23 h 49"/>
                  <a:gd name="T10" fmla="*/ 19 w 48"/>
                  <a:gd name="T11" fmla="*/ 29 h 49"/>
                  <a:gd name="T12" fmla="*/ 15 w 48"/>
                  <a:gd name="T13" fmla="*/ 34 h 49"/>
                  <a:gd name="T14" fmla="*/ 13 w 48"/>
                  <a:gd name="T15" fmla="*/ 40 h 49"/>
                  <a:gd name="T16" fmla="*/ 11 w 48"/>
                  <a:gd name="T17" fmla="*/ 49 h 49"/>
                  <a:gd name="T18" fmla="*/ 0 w 48"/>
                  <a:gd name="T19" fmla="*/ 47 h 49"/>
                  <a:gd name="T20" fmla="*/ 0 w 48"/>
                  <a:gd name="T21" fmla="*/ 38 h 49"/>
                  <a:gd name="T22" fmla="*/ 4 w 48"/>
                  <a:gd name="T23" fmla="*/ 29 h 49"/>
                  <a:gd name="T24" fmla="*/ 8 w 48"/>
                  <a:gd name="T25" fmla="*/ 22 h 49"/>
                  <a:gd name="T26" fmla="*/ 13 w 48"/>
                  <a:gd name="T27" fmla="*/ 14 h 49"/>
                  <a:gd name="T28" fmla="*/ 21 w 48"/>
                  <a:gd name="T29" fmla="*/ 9 h 49"/>
                  <a:gd name="T30" fmla="*/ 28 w 48"/>
                  <a:gd name="T31" fmla="*/ 3 h 49"/>
                  <a:gd name="T32" fmla="*/ 37 w 48"/>
                  <a:gd name="T33" fmla="*/ 1 h 49"/>
                  <a:gd name="T34" fmla="*/ 46 w 48"/>
                  <a:gd name="T35" fmla="*/ 0 h 49"/>
                  <a:gd name="T36" fmla="*/ 48 w 48"/>
                  <a:gd name="T37" fmla="*/ 12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49">
                    <a:moveTo>
                      <a:pt x="48" y="12"/>
                    </a:moveTo>
                    <a:lnTo>
                      <a:pt x="41" y="12"/>
                    </a:lnTo>
                    <a:lnTo>
                      <a:pt x="33" y="14"/>
                    </a:lnTo>
                    <a:lnTo>
                      <a:pt x="28" y="18"/>
                    </a:lnTo>
                    <a:lnTo>
                      <a:pt x="22" y="23"/>
                    </a:lnTo>
                    <a:lnTo>
                      <a:pt x="19" y="29"/>
                    </a:lnTo>
                    <a:lnTo>
                      <a:pt x="15" y="34"/>
                    </a:lnTo>
                    <a:lnTo>
                      <a:pt x="13" y="40"/>
                    </a:lnTo>
                    <a:lnTo>
                      <a:pt x="11" y="49"/>
                    </a:lnTo>
                    <a:lnTo>
                      <a:pt x="0" y="47"/>
                    </a:lnTo>
                    <a:lnTo>
                      <a:pt x="0" y="38"/>
                    </a:lnTo>
                    <a:lnTo>
                      <a:pt x="4" y="29"/>
                    </a:lnTo>
                    <a:lnTo>
                      <a:pt x="8" y="22"/>
                    </a:lnTo>
                    <a:lnTo>
                      <a:pt x="13" y="14"/>
                    </a:lnTo>
                    <a:lnTo>
                      <a:pt x="21" y="9"/>
                    </a:lnTo>
                    <a:lnTo>
                      <a:pt x="28" y="3"/>
                    </a:lnTo>
                    <a:lnTo>
                      <a:pt x="37" y="1"/>
                    </a:lnTo>
                    <a:lnTo>
                      <a:pt x="46" y="0"/>
                    </a:lnTo>
                    <a:lnTo>
                      <a:pt x="48" y="12"/>
                    </a:lnTo>
                    <a:close/>
                  </a:path>
                </a:pathLst>
              </a:custGeom>
              <a:solidFill>
                <a:srgbClr val="000000"/>
              </a:solidFill>
              <a:ln w="9525">
                <a:solidFill>
                  <a:srgbClr val="008000"/>
                </a:solidFill>
                <a:round/>
                <a:headEnd/>
                <a:tailEnd/>
              </a:ln>
            </p:spPr>
            <p:txBody>
              <a:bodyPr/>
              <a:lstStyle/>
              <a:p>
                <a:endParaRPr lang="es-MX"/>
              </a:p>
            </p:txBody>
          </p:sp>
          <p:sp>
            <p:nvSpPr>
              <p:cNvPr id="19868" name="Freeform 325"/>
              <p:cNvSpPr>
                <a:spLocks/>
              </p:cNvSpPr>
              <p:nvPr/>
            </p:nvSpPr>
            <p:spPr bwMode="auto">
              <a:xfrm>
                <a:off x="4610" y="2294"/>
                <a:ext cx="2" cy="12"/>
              </a:xfrm>
              <a:custGeom>
                <a:avLst/>
                <a:gdLst>
                  <a:gd name="T0" fmla="*/ 2 w 2"/>
                  <a:gd name="T1" fmla="*/ 0 h 12"/>
                  <a:gd name="T2" fmla="*/ 0 w 2"/>
                  <a:gd name="T3" fmla="*/ 0 h 12"/>
                  <a:gd name="T4" fmla="*/ 2 w 2"/>
                  <a:gd name="T5" fmla="*/ 12 h 12"/>
                  <a:gd name="T6" fmla="*/ 0 w 2"/>
                  <a:gd name="T7" fmla="*/ 12 h 12"/>
                  <a:gd name="T8" fmla="*/ 2 w 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2">
                    <a:moveTo>
                      <a:pt x="2" y="0"/>
                    </a:moveTo>
                    <a:lnTo>
                      <a:pt x="0" y="0"/>
                    </a:lnTo>
                    <a:lnTo>
                      <a:pt x="2" y="12"/>
                    </a:lnTo>
                    <a:lnTo>
                      <a:pt x="0" y="12"/>
                    </a:lnTo>
                    <a:lnTo>
                      <a:pt x="2" y="0"/>
                    </a:lnTo>
                    <a:close/>
                  </a:path>
                </a:pathLst>
              </a:custGeom>
              <a:solidFill>
                <a:srgbClr val="000000"/>
              </a:solidFill>
              <a:ln w="9525">
                <a:solidFill>
                  <a:srgbClr val="008000"/>
                </a:solidFill>
                <a:round/>
                <a:headEnd/>
                <a:tailEnd/>
              </a:ln>
            </p:spPr>
            <p:txBody>
              <a:bodyPr/>
              <a:lstStyle/>
              <a:p>
                <a:endParaRPr lang="es-MX"/>
              </a:p>
            </p:txBody>
          </p:sp>
          <p:sp>
            <p:nvSpPr>
              <p:cNvPr id="19869" name="Freeform 326"/>
              <p:cNvSpPr>
                <a:spLocks/>
              </p:cNvSpPr>
              <p:nvPr/>
            </p:nvSpPr>
            <p:spPr bwMode="auto">
              <a:xfrm>
                <a:off x="4564" y="2341"/>
                <a:ext cx="31" cy="40"/>
              </a:xfrm>
              <a:custGeom>
                <a:avLst/>
                <a:gdLst>
                  <a:gd name="T0" fmla="*/ 11 w 31"/>
                  <a:gd name="T1" fmla="*/ 0 h 40"/>
                  <a:gd name="T2" fmla="*/ 13 w 31"/>
                  <a:gd name="T3" fmla="*/ 6 h 40"/>
                  <a:gd name="T4" fmla="*/ 13 w 31"/>
                  <a:gd name="T5" fmla="*/ 9 h 40"/>
                  <a:gd name="T6" fmla="*/ 15 w 31"/>
                  <a:gd name="T7" fmla="*/ 15 h 40"/>
                  <a:gd name="T8" fmla="*/ 17 w 31"/>
                  <a:gd name="T9" fmla="*/ 18 h 40"/>
                  <a:gd name="T10" fmla="*/ 21 w 31"/>
                  <a:gd name="T11" fmla="*/ 22 h 40"/>
                  <a:gd name="T12" fmla="*/ 22 w 31"/>
                  <a:gd name="T13" fmla="*/ 26 h 40"/>
                  <a:gd name="T14" fmla="*/ 31 w 31"/>
                  <a:gd name="T15" fmla="*/ 31 h 40"/>
                  <a:gd name="T16" fmla="*/ 22 w 31"/>
                  <a:gd name="T17" fmla="*/ 40 h 40"/>
                  <a:gd name="T18" fmla="*/ 15 w 31"/>
                  <a:gd name="T19" fmla="*/ 35 h 40"/>
                  <a:gd name="T20" fmla="*/ 10 w 31"/>
                  <a:gd name="T21" fmla="*/ 29 h 40"/>
                  <a:gd name="T22" fmla="*/ 6 w 31"/>
                  <a:gd name="T23" fmla="*/ 24 h 40"/>
                  <a:gd name="T24" fmla="*/ 4 w 31"/>
                  <a:gd name="T25" fmla="*/ 18 h 40"/>
                  <a:gd name="T26" fmla="*/ 2 w 31"/>
                  <a:gd name="T27" fmla="*/ 13 h 40"/>
                  <a:gd name="T28" fmla="*/ 0 w 31"/>
                  <a:gd name="T29" fmla="*/ 7 h 40"/>
                  <a:gd name="T30" fmla="*/ 0 w 31"/>
                  <a:gd name="T31" fmla="*/ 2 h 40"/>
                  <a:gd name="T32" fmla="*/ 11 w 31"/>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 h="40">
                    <a:moveTo>
                      <a:pt x="11" y="0"/>
                    </a:moveTo>
                    <a:lnTo>
                      <a:pt x="13" y="6"/>
                    </a:lnTo>
                    <a:lnTo>
                      <a:pt x="13" y="9"/>
                    </a:lnTo>
                    <a:lnTo>
                      <a:pt x="15" y="15"/>
                    </a:lnTo>
                    <a:lnTo>
                      <a:pt x="17" y="18"/>
                    </a:lnTo>
                    <a:lnTo>
                      <a:pt x="21" y="22"/>
                    </a:lnTo>
                    <a:lnTo>
                      <a:pt x="22" y="26"/>
                    </a:lnTo>
                    <a:lnTo>
                      <a:pt x="31" y="31"/>
                    </a:lnTo>
                    <a:lnTo>
                      <a:pt x="22" y="40"/>
                    </a:lnTo>
                    <a:lnTo>
                      <a:pt x="15" y="35"/>
                    </a:lnTo>
                    <a:lnTo>
                      <a:pt x="10" y="29"/>
                    </a:lnTo>
                    <a:lnTo>
                      <a:pt x="6" y="24"/>
                    </a:lnTo>
                    <a:lnTo>
                      <a:pt x="4" y="18"/>
                    </a:lnTo>
                    <a:lnTo>
                      <a:pt x="2" y="13"/>
                    </a:lnTo>
                    <a:lnTo>
                      <a:pt x="0" y="7"/>
                    </a:lnTo>
                    <a:lnTo>
                      <a:pt x="0" y="2"/>
                    </a:lnTo>
                    <a:lnTo>
                      <a:pt x="11" y="0"/>
                    </a:lnTo>
                    <a:close/>
                  </a:path>
                </a:pathLst>
              </a:custGeom>
              <a:solidFill>
                <a:srgbClr val="000000"/>
              </a:solidFill>
              <a:ln w="9525">
                <a:solidFill>
                  <a:srgbClr val="008000"/>
                </a:solidFill>
                <a:round/>
                <a:headEnd/>
                <a:tailEnd/>
              </a:ln>
            </p:spPr>
            <p:txBody>
              <a:bodyPr/>
              <a:lstStyle/>
              <a:p>
                <a:endParaRPr lang="es-MX"/>
              </a:p>
            </p:txBody>
          </p:sp>
          <p:sp>
            <p:nvSpPr>
              <p:cNvPr id="19870" name="Freeform 327"/>
              <p:cNvSpPr>
                <a:spLocks/>
              </p:cNvSpPr>
              <p:nvPr/>
            </p:nvSpPr>
            <p:spPr bwMode="auto">
              <a:xfrm>
                <a:off x="4564" y="2341"/>
                <a:ext cx="11" cy="2"/>
              </a:xfrm>
              <a:custGeom>
                <a:avLst/>
                <a:gdLst>
                  <a:gd name="T0" fmla="*/ 0 w 11"/>
                  <a:gd name="T1" fmla="*/ 0 h 2"/>
                  <a:gd name="T2" fmla="*/ 0 w 11"/>
                  <a:gd name="T3" fmla="*/ 2 h 2"/>
                  <a:gd name="T4" fmla="*/ 11 w 11"/>
                  <a:gd name="T5" fmla="*/ 0 h 2"/>
                  <a:gd name="T6" fmla="*/ 11 w 11"/>
                  <a:gd name="T7" fmla="*/ 2 h 2"/>
                  <a:gd name="T8" fmla="*/ 0 w 1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
                    <a:moveTo>
                      <a:pt x="0" y="0"/>
                    </a:moveTo>
                    <a:lnTo>
                      <a:pt x="0" y="2"/>
                    </a:lnTo>
                    <a:lnTo>
                      <a:pt x="11" y="0"/>
                    </a:lnTo>
                    <a:lnTo>
                      <a:pt x="11" y="2"/>
                    </a:lnTo>
                    <a:lnTo>
                      <a:pt x="0" y="0"/>
                    </a:lnTo>
                    <a:close/>
                  </a:path>
                </a:pathLst>
              </a:custGeom>
              <a:solidFill>
                <a:srgbClr val="000000"/>
              </a:solidFill>
              <a:ln w="9525">
                <a:solidFill>
                  <a:srgbClr val="008000"/>
                </a:solidFill>
                <a:round/>
                <a:headEnd/>
                <a:tailEnd/>
              </a:ln>
            </p:spPr>
            <p:txBody>
              <a:bodyPr/>
              <a:lstStyle/>
              <a:p>
                <a:endParaRPr lang="es-MX"/>
              </a:p>
            </p:txBody>
          </p:sp>
          <p:sp>
            <p:nvSpPr>
              <p:cNvPr id="19871" name="Freeform 328"/>
              <p:cNvSpPr>
                <a:spLocks/>
              </p:cNvSpPr>
              <p:nvPr/>
            </p:nvSpPr>
            <p:spPr bwMode="auto">
              <a:xfrm>
                <a:off x="4586" y="2341"/>
                <a:ext cx="31" cy="40"/>
              </a:xfrm>
              <a:custGeom>
                <a:avLst/>
                <a:gdLst>
                  <a:gd name="T0" fmla="*/ 0 w 31"/>
                  <a:gd name="T1" fmla="*/ 31 h 40"/>
                  <a:gd name="T2" fmla="*/ 9 w 31"/>
                  <a:gd name="T3" fmla="*/ 26 h 40"/>
                  <a:gd name="T4" fmla="*/ 11 w 31"/>
                  <a:gd name="T5" fmla="*/ 22 h 40"/>
                  <a:gd name="T6" fmla="*/ 15 w 31"/>
                  <a:gd name="T7" fmla="*/ 18 h 40"/>
                  <a:gd name="T8" fmla="*/ 19 w 31"/>
                  <a:gd name="T9" fmla="*/ 9 h 40"/>
                  <a:gd name="T10" fmla="*/ 19 w 31"/>
                  <a:gd name="T11" fmla="*/ 6 h 40"/>
                  <a:gd name="T12" fmla="*/ 19 w 31"/>
                  <a:gd name="T13" fmla="*/ 0 h 40"/>
                  <a:gd name="T14" fmla="*/ 31 w 31"/>
                  <a:gd name="T15" fmla="*/ 2 h 40"/>
                  <a:gd name="T16" fmla="*/ 31 w 31"/>
                  <a:gd name="T17" fmla="*/ 7 h 40"/>
                  <a:gd name="T18" fmla="*/ 30 w 31"/>
                  <a:gd name="T19" fmla="*/ 13 h 40"/>
                  <a:gd name="T20" fmla="*/ 26 w 31"/>
                  <a:gd name="T21" fmla="*/ 24 h 40"/>
                  <a:gd name="T22" fmla="*/ 20 w 31"/>
                  <a:gd name="T23" fmla="*/ 29 h 40"/>
                  <a:gd name="T24" fmla="*/ 17 w 31"/>
                  <a:gd name="T25" fmla="*/ 35 h 40"/>
                  <a:gd name="T26" fmla="*/ 9 w 31"/>
                  <a:gd name="T27" fmla="*/ 40 h 40"/>
                  <a:gd name="T28" fmla="*/ 0 w 31"/>
                  <a:gd name="T29" fmla="*/ 31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1" h="40">
                    <a:moveTo>
                      <a:pt x="0" y="31"/>
                    </a:moveTo>
                    <a:lnTo>
                      <a:pt x="9" y="26"/>
                    </a:lnTo>
                    <a:lnTo>
                      <a:pt x="11" y="22"/>
                    </a:lnTo>
                    <a:lnTo>
                      <a:pt x="15" y="18"/>
                    </a:lnTo>
                    <a:lnTo>
                      <a:pt x="19" y="9"/>
                    </a:lnTo>
                    <a:lnTo>
                      <a:pt x="19" y="6"/>
                    </a:lnTo>
                    <a:lnTo>
                      <a:pt x="19" y="0"/>
                    </a:lnTo>
                    <a:lnTo>
                      <a:pt x="31" y="2"/>
                    </a:lnTo>
                    <a:lnTo>
                      <a:pt x="31" y="7"/>
                    </a:lnTo>
                    <a:lnTo>
                      <a:pt x="30" y="13"/>
                    </a:lnTo>
                    <a:lnTo>
                      <a:pt x="26" y="24"/>
                    </a:lnTo>
                    <a:lnTo>
                      <a:pt x="20" y="29"/>
                    </a:lnTo>
                    <a:lnTo>
                      <a:pt x="17" y="35"/>
                    </a:lnTo>
                    <a:lnTo>
                      <a:pt x="9" y="40"/>
                    </a:lnTo>
                    <a:lnTo>
                      <a:pt x="0" y="31"/>
                    </a:lnTo>
                    <a:close/>
                  </a:path>
                </a:pathLst>
              </a:custGeom>
              <a:solidFill>
                <a:srgbClr val="000000"/>
              </a:solidFill>
              <a:ln w="9525">
                <a:solidFill>
                  <a:srgbClr val="008000"/>
                </a:solidFill>
                <a:round/>
                <a:headEnd/>
                <a:tailEnd/>
              </a:ln>
            </p:spPr>
            <p:txBody>
              <a:bodyPr/>
              <a:lstStyle/>
              <a:p>
                <a:endParaRPr lang="es-MX"/>
              </a:p>
            </p:txBody>
          </p:sp>
          <p:sp>
            <p:nvSpPr>
              <p:cNvPr id="19872" name="Freeform 329"/>
              <p:cNvSpPr>
                <a:spLocks/>
              </p:cNvSpPr>
              <p:nvPr/>
            </p:nvSpPr>
            <p:spPr bwMode="auto">
              <a:xfrm>
                <a:off x="4586" y="2372"/>
                <a:ext cx="9" cy="13"/>
              </a:xfrm>
              <a:custGeom>
                <a:avLst/>
                <a:gdLst>
                  <a:gd name="T0" fmla="*/ 0 w 9"/>
                  <a:gd name="T1" fmla="*/ 9 h 13"/>
                  <a:gd name="T2" fmla="*/ 6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6"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873" name="Freeform 330"/>
              <p:cNvSpPr>
                <a:spLocks/>
              </p:cNvSpPr>
              <p:nvPr/>
            </p:nvSpPr>
            <p:spPr bwMode="auto">
              <a:xfrm>
                <a:off x="4570" y="2294"/>
                <a:ext cx="47" cy="49"/>
              </a:xfrm>
              <a:custGeom>
                <a:avLst/>
                <a:gdLst>
                  <a:gd name="T0" fmla="*/ 35 w 47"/>
                  <a:gd name="T1" fmla="*/ 49 h 49"/>
                  <a:gd name="T2" fmla="*/ 35 w 47"/>
                  <a:gd name="T3" fmla="*/ 40 h 49"/>
                  <a:gd name="T4" fmla="*/ 33 w 47"/>
                  <a:gd name="T5" fmla="*/ 34 h 49"/>
                  <a:gd name="T6" fmla="*/ 29 w 47"/>
                  <a:gd name="T7" fmla="*/ 29 h 49"/>
                  <a:gd name="T8" fmla="*/ 25 w 47"/>
                  <a:gd name="T9" fmla="*/ 23 h 49"/>
                  <a:gd name="T10" fmla="*/ 20 w 47"/>
                  <a:gd name="T11" fmla="*/ 18 h 49"/>
                  <a:gd name="T12" fmla="*/ 13 w 47"/>
                  <a:gd name="T13" fmla="*/ 14 h 49"/>
                  <a:gd name="T14" fmla="*/ 7 w 47"/>
                  <a:gd name="T15" fmla="*/ 12 h 49"/>
                  <a:gd name="T16" fmla="*/ 0 w 47"/>
                  <a:gd name="T17" fmla="*/ 12 h 49"/>
                  <a:gd name="T18" fmla="*/ 0 w 47"/>
                  <a:gd name="T19" fmla="*/ 0 h 49"/>
                  <a:gd name="T20" fmla="*/ 9 w 47"/>
                  <a:gd name="T21" fmla="*/ 1 h 49"/>
                  <a:gd name="T22" fmla="*/ 18 w 47"/>
                  <a:gd name="T23" fmla="*/ 3 h 49"/>
                  <a:gd name="T24" fmla="*/ 27 w 47"/>
                  <a:gd name="T25" fmla="*/ 9 h 49"/>
                  <a:gd name="T26" fmla="*/ 33 w 47"/>
                  <a:gd name="T27" fmla="*/ 14 h 49"/>
                  <a:gd name="T28" fmla="*/ 38 w 47"/>
                  <a:gd name="T29" fmla="*/ 22 h 49"/>
                  <a:gd name="T30" fmla="*/ 44 w 47"/>
                  <a:gd name="T31" fmla="*/ 29 h 49"/>
                  <a:gd name="T32" fmla="*/ 47 w 47"/>
                  <a:gd name="T33" fmla="*/ 38 h 49"/>
                  <a:gd name="T34" fmla="*/ 47 w 47"/>
                  <a:gd name="T35" fmla="*/ 47 h 49"/>
                  <a:gd name="T36" fmla="*/ 35 w 47"/>
                  <a:gd name="T37" fmla="*/ 4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 h="49">
                    <a:moveTo>
                      <a:pt x="35" y="49"/>
                    </a:moveTo>
                    <a:lnTo>
                      <a:pt x="35" y="40"/>
                    </a:lnTo>
                    <a:lnTo>
                      <a:pt x="33" y="34"/>
                    </a:lnTo>
                    <a:lnTo>
                      <a:pt x="29" y="29"/>
                    </a:lnTo>
                    <a:lnTo>
                      <a:pt x="25" y="23"/>
                    </a:lnTo>
                    <a:lnTo>
                      <a:pt x="20" y="18"/>
                    </a:lnTo>
                    <a:lnTo>
                      <a:pt x="13" y="14"/>
                    </a:lnTo>
                    <a:lnTo>
                      <a:pt x="7" y="12"/>
                    </a:lnTo>
                    <a:lnTo>
                      <a:pt x="0" y="12"/>
                    </a:lnTo>
                    <a:lnTo>
                      <a:pt x="0" y="0"/>
                    </a:lnTo>
                    <a:lnTo>
                      <a:pt x="9" y="1"/>
                    </a:lnTo>
                    <a:lnTo>
                      <a:pt x="18" y="3"/>
                    </a:lnTo>
                    <a:lnTo>
                      <a:pt x="27" y="9"/>
                    </a:lnTo>
                    <a:lnTo>
                      <a:pt x="33" y="14"/>
                    </a:lnTo>
                    <a:lnTo>
                      <a:pt x="38" y="22"/>
                    </a:lnTo>
                    <a:lnTo>
                      <a:pt x="44" y="29"/>
                    </a:lnTo>
                    <a:lnTo>
                      <a:pt x="47" y="38"/>
                    </a:lnTo>
                    <a:lnTo>
                      <a:pt x="47" y="47"/>
                    </a:lnTo>
                    <a:lnTo>
                      <a:pt x="35" y="49"/>
                    </a:lnTo>
                    <a:close/>
                  </a:path>
                </a:pathLst>
              </a:custGeom>
              <a:solidFill>
                <a:srgbClr val="000000"/>
              </a:solidFill>
              <a:ln w="9525">
                <a:solidFill>
                  <a:srgbClr val="008000"/>
                </a:solidFill>
                <a:round/>
                <a:headEnd/>
                <a:tailEnd/>
              </a:ln>
            </p:spPr>
            <p:txBody>
              <a:bodyPr/>
              <a:lstStyle/>
              <a:p>
                <a:endParaRPr lang="es-MX"/>
              </a:p>
            </p:txBody>
          </p:sp>
          <p:sp>
            <p:nvSpPr>
              <p:cNvPr id="19874" name="Freeform 331"/>
              <p:cNvSpPr>
                <a:spLocks/>
              </p:cNvSpPr>
              <p:nvPr/>
            </p:nvSpPr>
            <p:spPr bwMode="auto">
              <a:xfrm>
                <a:off x="4605" y="2341"/>
                <a:ext cx="12" cy="2"/>
              </a:xfrm>
              <a:custGeom>
                <a:avLst/>
                <a:gdLst>
                  <a:gd name="T0" fmla="*/ 12 w 12"/>
                  <a:gd name="T1" fmla="*/ 2 h 2"/>
                  <a:gd name="T2" fmla="*/ 12 w 12"/>
                  <a:gd name="T3" fmla="*/ 0 h 2"/>
                  <a:gd name="T4" fmla="*/ 0 w 12"/>
                  <a:gd name="T5" fmla="*/ 2 h 2"/>
                  <a:gd name="T6" fmla="*/ 0 w 12"/>
                  <a:gd name="T7" fmla="*/ 0 h 2"/>
                  <a:gd name="T8" fmla="*/ 12 w 1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
                    <a:moveTo>
                      <a:pt x="12" y="2"/>
                    </a:moveTo>
                    <a:lnTo>
                      <a:pt x="12" y="0"/>
                    </a:lnTo>
                    <a:lnTo>
                      <a:pt x="0" y="2"/>
                    </a:lnTo>
                    <a:lnTo>
                      <a:pt x="0" y="0"/>
                    </a:lnTo>
                    <a:lnTo>
                      <a:pt x="12" y="2"/>
                    </a:lnTo>
                    <a:close/>
                  </a:path>
                </a:pathLst>
              </a:custGeom>
              <a:solidFill>
                <a:srgbClr val="000000"/>
              </a:solidFill>
              <a:ln w="9525">
                <a:solidFill>
                  <a:srgbClr val="008000"/>
                </a:solidFill>
                <a:round/>
                <a:headEnd/>
                <a:tailEnd/>
              </a:ln>
            </p:spPr>
            <p:txBody>
              <a:bodyPr/>
              <a:lstStyle/>
              <a:p>
                <a:endParaRPr lang="es-MX"/>
              </a:p>
            </p:txBody>
          </p:sp>
          <p:sp>
            <p:nvSpPr>
              <p:cNvPr id="19875" name="Freeform 332"/>
              <p:cNvSpPr>
                <a:spLocks/>
              </p:cNvSpPr>
              <p:nvPr/>
            </p:nvSpPr>
            <p:spPr bwMode="auto">
              <a:xfrm>
                <a:off x="4522" y="2294"/>
                <a:ext cx="50" cy="49"/>
              </a:xfrm>
              <a:custGeom>
                <a:avLst/>
                <a:gdLst>
                  <a:gd name="T0" fmla="*/ 50 w 50"/>
                  <a:gd name="T1" fmla="*/ 12 h 49"/>
                  <a:gd name="T2" fmla="*/ 41 w 50"/>
                  <a:gd name="T3" fmla="*/ 12 h 49"/>
                  <a:gd name="T4" fmla="*/ 35 w 50"/>
                  <a:gd name="T5" fmla="*/ 16 h 49"/>
                  <a:gd name="T6" fmla="*/ 31 w 50"/>
                  <a:gd name="T7" fmla="*/ 16 h 49"/>
                  <a:gd name="T8" fmla="*/ 28 w 50"/>
                  <a:gd name="T9" fmla="*/ 18 h 49"/>
                  <a:gd name="T10" fmla="*/ 22 w 50"/>
                  <a:gd name="T11" fmla="*/ 23 h 49"/>
                  <a:gd name="T12" fmla="*/ 19 w 50"/>
                  <a:gd name="T13" fmla="*/ 29 h 49"/>
                  <a:gd name="T14" fmla="*/ 15 w 50"/>
                  <a:gd name="T15" fmla="*/ 34 h 49"/>
                  <a:gd name="T16" fmla="*/ 13 w 50"/>
                  <a:gd name="T17" fmla="*/ 42 h 49"/>
                  <a:gd name="T18" fmla="*/ 13 w 50"/>
                  <a:gd name="T19" fmla="*/ 49 h 49"/>
                  <a:gd name="T20" fmla="*/ 0 w 50"/>
                  <a:gd name="T21" fmla="*/ 47 h 49"/>
                  <a:gd name="T22" fmla="*/ 2 w 50"/>
                  <a:gd name="T23" fmla="*/ 38 h 49"/>
                  <a:gd name="T24" fmla="*/ 4 w 50"/>
                  <a:gd name="T25" fmla="*/ 29 h 49"/>
                  <a:gd name="T26" fmla="*/ 10 w 50"/>
                  <a:gd name="T27" fmla="*/ 22 h 49"/>
                  <a:gd name="T28" fmla="*/ 15 w 50"/>
                  <a:gd name="T29" fmla="*/ 14 h 49"/>
                  <a:gd name="T30" fmla="*/ 21 w 50"/>
                  <a:gd name="T31" fmla="*/ 9 h 49"/>
                  <a:gd name="T32" fmla="*/ 26 w 50"/>
                  <a:gd name="T33" fmla="*/ 7 h 49"/>
                  <a:gd name="T34" fmla="*/ 30 w 50"/>
                  <a:gd name="T35" fmla="*/ 3 h 49"/>
                  <a:gd name="T36" fmla="*/ 39 w 50"/>
                  <a:gd name="T37" fmla="*/ 1 h 49"/>
                  <a:gd name="T38" fmla="*/ 48 w 50"/>
                  <a:gd name="T39" fmla="*/ 0 h 49"/>
                  <a:gd name="T40" fmla="*/ 50 w 50"/>
                  <a:gd name="T41" fmla="*/ 12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49">
                    <a:moveTo>
                      <a:pt x="50" y="12"/>
                    </a:moveTo>
                    <a:lnTo>
                      <a:pt x="41" y="12"/>
                    </a:lnTo>
                    <a:lnTo>
                      <a:pt x="35" y="16"/>
                    </a:lnTo>
                    <a:lnTo>
                      <a:pt x="31" y="16"/>
                    </a:lnTo>
                    <a:lnTo>
                      <a:pt x="28" y="18"/>
                    </a:lnTo>
                    <a:lnTo>
                      <a:pt x="22" y="23"/>
                    </a:lnTo>
                    <a:lnTo>
                      <a:pt x="19" y="29"/>
                    </a:lnTo>
                    <a:lnTo>
                      <a:pt x="15" y="34"/>
                    </a:lnTo>
                    <a:lnTo>
                      <a:pt x="13" y="42"/>
                    </a:lnTo>
                    <a:lnTo>
                      <a:pt x="13" y="49"/>
                    </a:lnTo>
                    <a:lnTo>
                      <a:pt x="0" y="47"/>
                    </a:lnTo>
                    <a:lnTo>
                      <a:pt x="2" y="38"/>
                    </a:lnTo>
                    <a:lnTo>
                      <a:pt x="4" y="29"/>
                    </a:lnTo>
                    <a:lnTo>
                      <a:pt x="10" y="22"/>
                    </a:lnTo>
                    <a:lnTo>
                      <a:pt x="15" y="14"/>
                    </a:lnTo>
                    <a:lnTo>
                      <a:pt x="21" y="9"/>
                    </a:lnTo>
                    <a:lnTo>
                      <a:pt x="26" y="7"/>
                    </a:lnTo>
                    <a:lnTo>
                      <a:pt x="30" y="3"/>
                    </a:lnTo>
                    <a:lnTo>
                      <a:pt x="39" y="1"/>
                    </a:lnTo>
                    <a:lnTo>
                      <a:pt x="48" y="0"/>
                    </a:lnTo>
                    <a:lnTo>
                      <a:pt x="50" y="12"/>
                    </a:lnTo>
                    <a:close/>
                  </a:path>
                </a:pathLst>
              </a:custGeom>
              <a:solidFill>
                <a:srgbClr val="000000"/>
              </a:solidFill>
              <a:ln w="9525">
                <a:solidFill>
                  <a:srgbClr val="008000"/>
                </a:solidFill>
                <a:round/>
                <a:headEnd/>
                <a:tailEnd/>
              </a:ln>
            </p:spPr>
            <p:txBody>
              <a:bodyPr/>
              <a:lstStyle/>
              <a:p>
                <a:endParaRPr lang="es-MX"/>
              </a:p>
            </p:txBody>
          </p:sp>
          <p:sp>
            <p:nvSpPr>
              <p:cNvPr id="19876" name="Freeform 333"/>
              <p:cNvSpPr>
                <a:spLocks/>
              </p:cNvSpPr>
              <p:nvPr/>
            </p:nvSpPr>
            <p:spPr bwMode="auto">
              <a:xfrm>
                <a:off x="4570" y="2294"/>
                <a:ext cx="2" cy="12"/>
              </a:xfrm>
              <a:custGeom>
                <a:avLst/>
                <a:gdLst>
                  <a:gd name="T0" fmla="*/ 0 w 2"/>
                  <a:gd name="T1" fmla="*/ 0 h 12"/>
                  <a:gd name="T2" fmla="*/ 2 w 2"/>
                  <a:gd name="T3" fmla="*/ 12 h 12"/>
                  <a:gd name="T4" fmla="*/ 0 w 2"/>
                  <a:gd name="T5" fmla="*/ 12 h 12"/>
                  <a:gd name="T6" fmla="*/ 0 w 2"/>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2">
                    <a:moveTo>
                      <a:pt x="0" y="0"/>
                    </a:moveTo>
                    <a:lnTo>
                      <a:pt x="2" y="12"/>
                    </a:lnTo>
                    <a:lnTo>
                      <a:pt x="0" y="12"/>
                    </a:lnTo>
                    <a:lnTo>
                      <a:pt x="0" y="0"/>
                    </a:lnTo>
                    <a:close/>
                  </a:path>
                </a:pathLst>
              </a:custGeom>
              <a:solidFill>
                <a:srgbClr val="000000"/>
              </a:solidFill>
              <a:ln w="9525">
                <a:solidFill>
                  <a:srgbClr val="008000"/>
                </a:solidFill>
                <a:round/>
                <a:headEnd/>
                <a:tailEnd/>
              </a:ln>
            </p:spPr>
            <p:txBody>
              <a:bodyPr/>
              <a:lstStyle/>
              <a:p>
                <a:endParaRPr lang="es-MX"/>
              </a:p>
            </p:txBody>
          </p:sp>
          <p:sp>
            <p:nvSpPr>
              <p:cNvPr id="19877" name="Rectangle 334"/>
              <p:cNvSpPr>
                <a:spLocks noChangeArrowheads="1"/>
              </p:cNvSpPr>
              <p:nvPr/>
            </p:nvSpPr>
            <p:spPr bwMode="auto">
              <a:xfrm>
                <a:off x="4185" y="2336"/>
                <a:ext cx="343" cy="12"/>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78" name="Freeform 335"/>
              <p:cNvSpPr>
                <a:spLocks/>
              </p:cNvSpPr>
              <p:nvPr/>
            </p:nvSpPr>
            <p:spPr bwMode="auto">
              <a:xfrm>
                <a:off x="4522" y="2336"/>
                <a:ext cx="13" cy="12"/>
              </a:xfrm>
              <a:custGeom>
                <a:avLst/>
                <a:gdLst>
                  <a:gd name="T0" fmla="*/ 13 w 13"/>
                  <a:gd name="T1" fmla="*/ 7 h 12"/>
                  <a:gd name="T2" fmla="*/ 11 w 13"/>
                  <a:gd name="T3" fmla="*/ 12 h 12"/>
                  <a:gd name="T4" fmla="*/ 6 w 13"/>
                  <a:gd name="T5" fmla="*/ 12 h 12"/>
                  <a:gd name="T6" fmla="*/ 6 w 13"/>
                  <a:gd name="T7" fmla="*/ 0 h 12"/>
                  <a:gd name="T8" fmla="*/ 0 w 13"/>
                  <a:gd name="T9" fmla="*/ 5 h 12"/>
                  <a:gd name="T10" fmla="*/ 13 w 13"/>
                  <a:gd name="T11" fmla="*/ 7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2">
                    <a:moveTo>
                      <a:pt x="13" y="7"/>
                    </a:moveTo>
                    <a:lnTo>
                      <a:pt x="11" y="12"/>
                    </a:lnTo>
                    <a:lnTo>
                      <a:pt x="6" y="12"/>
                    </a:lnTo>
                    <a:lnTo>
                      <a:pt x="6" y="0"/>
                    </a:lnTo>
                    <a:lnTo>
                      <a:pt x="0" y="5"/>
                    </a:lnTo>
                    <a:lnTo>
                      <a:pt x="13" y="7"/>
                    </a:lnTo>
                    <a:close/>
                  </a:path>
                </a:pathLst>
              </a:custGeom>
              <a:solidFill>
                <a:srgbClr val="000000"/>
              </a:solidFill>
              <a:ln w="9525">
                <a:solidFill>
                  <a:srgbClr val="008000"/>
                </a:solidFill>
                <a:round/>
                <a:headEnd/>
                <a:tailEnd/>
              </a:ln>
            </p:spPr>
            <p:txBody>
              <a:bodyPr/>
              <a:lstStyle/>
              <a:p>
                <a:endParaRPr lang="es-MX"/>
              </a:p>
            </p:txBody>
          </p:sp>
          <p:sp>
            <p:nvSpPr>
              <p:cNvPr id="19879" name="Oval 336"/>
              <p:cNvSpPr>
                <a:spLocks noChangeArrowheads="1"/>
              </p:cNvSpPr>
              <p:nvPr/>
            </p:nvSpPr>
            <p:spPr bwMode="auto">
              <a:xfrm>
                <a:off x="5032" y="2946"/>
                <a:ext cx="38" cy="38"/>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80" name="Oval 337"/>
              <p:cNvSpPr>
                <a:spLocks noChangeArrowheads="1"/>
              </p:cNvSpPr>
              <p:nvPr/>
            </p:nvSpPr>
            <p:spPr bwMode="auto">
              <a:xfrm>
                <a:off x="5032" y="2946"/>
                <a:ext cx="38" cy="38"/>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81" name="Freeform 338"/>
              <p:cNvSpPr>
                <a:spLocks/>
              </p:cNvSpPr>
              <p:nvPr/>
            </p:nvSpPr>
            <p:spPr bwMode="auto">
              <a:xfrm>
                <a:off x="5996" y="2337"/>
                <a:ext cx="329" cy="132"/>
              </a:xfrm>
              <a:custGeom>
                <a:avLst/>
                <a:gdLst>
                  <a:gd name="T0" fmla="*/ 0 w 329"/>
                  <a:gd name="T1" fmla="*/ 119 h 132"/>
                  <a:gd name="T2" fmla="*/ 2 w 329"/>
                  <a:gd name="T3" fmla="*/ 132 h 132"/>
                  <a:gd name="T4" fmla="*/ 329 w 329"/>
                  <a:gd name="T5" fmla="*/ 13 h 132"/>
                  <a:gd name="T6" fmla="*/ 327 w 329"/>
                  <a:gd name="T7" fmla="*/ 0 h 132"/>
                  <a:gd name="T8" fmla="*/ 0 w 329"/>
                  <a:gd name="T9" fmla="*/ 119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32">
                    <a:moveTo>
                      <a:pt x="0" y="119"/>
                    </a:moveTo>
                    <a:lnTo>
                      <a:pt x="2" y="132"/>
                    </a:lnTo>
                    <a:lnTo>
                      <a:pt x="329" y="13"/>
                    </a:lnTo>
                    <a:lnTo>
                      <a:pt x="327" y="0"/>
                    </a:lnTo>
                    <a:lnTo>
                      <a:pt x="0" y="119"/>
                    </a:lnTo>
                    <a:close/>
                  </a:path>
                </a:pathLst>
              </a:custGeom>
              <a:solidFill>
                <a:srgbClr val="000000"/>
              </a:solidFill>
              <a:ln w="9525">
                <a:solidFill>
                  <a:srgbClr val="008000"/>
                </a:solidFill>
                <a:round/>
                <a:headEnd/>
                <a:tailEnd/>
              </a:ln>
            </p:spPr>
            <p:txBody>
              <a:bodyPr/>
              <a:lstStyle/>
              <a:p>
                <a:endParaRPr lang="es-MX"/>
              </a:p>
            </p:txBody>
          </p:sp>
          <p:sp>
            <p:nvSpPr>
              <p:cNvPr id="19882" name="Rectangle 339"/>
              <p:cNvSpPr>
                <a:spLocks noChangeArrowheads="1"/>
              </p:cNvSpPr>
              <p:nvPr/>
            </p:nvSpPr>
            <p:spPr bwMode="auto">
              <a:xfrm>
                <a:off x="6323" y="2337"/>
                <a:ext cx="2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83" name="Freeform 340"/>
              <p:cNvSpPr>
                <a:spLocks/>
              </p:cNvSpPr>
              <p:nvPr/>
            </p:nvSpPr>
            <p:spPr bwMode="auto">
              <a:xfrm>
                <a:off x="6323" y="2337"/>
                <a:ext cx="2" cy="13"/>
              </a:xfrm>
              <a:custGeom>
                <a:avLst/>
                <a:gdLst>
                  <a:gd name="T0" fmla="*/ 0 w 2"/>
                  <a:gd name="T1" fmla="*/ 0 h 13"/>
                  <a:gd name="T2" fmla="*/ 0 w 2"/>
                  <a:gd name="T3" fmla="*/ 13 h 13"/>
                  <a:gd name="T4" fmla="*/ 2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884" name="Rectangle 341"/>
              <p:cNvSpPr>
                <a:spLocks noChangeArrowheads="1"/>
              </p:cNvSpPr>
              <p:nvPr/>
            </p:nvSpPr>
            <p:spPr bwMode="auto">
              <a:xfrm>
                <a:off x="5981" y="2295"/>
                <a:ext cx="13" cy="97"/>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85" name="Freeform 342"/>
              <p:cNvSpPr>
                <a:spLocks/>
              </p:cNvSpPr>
              <p:nvPr/>
            </p:nvSpPr>
            <p:spPr bwMode="auto">
              <a:xfrm>
                <a:off x="5841" y="2290"/>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886" name="Freeform 343"/>
              <p:cNvSpPr>
                <a:spLocks/>
              </p:cNvSpPr>
              <p:nvPr/>
            </p:nvSpPr>
            <p:spPr bwMode="auto">
              <a:xfrm>
                <a:off x="5839" y="2290"/>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887" name="Freeform 344"/>
              <p:cNvSpPr>
                <a:spLocks/>
              </p:cNvSpPr>
              <p:nvPr/>
            </p:nvSpPr>
            <p:spPr bwMode="auto">
              <a:xfrm>
                <a:off x="5996" y="2544"/>
                <a:ext cx="329" cy="133"/>
              </a:xfrm>
              <a:custGeom>
                <a:avLst/>
                <a:gdLst>
                  <a:gd name="T0" fmla="*/ 0 w 329"/>
                  <a:gd name="T1" fmla="*/ 120 h 133"/>
                  <a:gd name="T2" fmla="*/ 2 w 329"/>
                  <a:gd name="T3" fmla="*/ 133 h 133"/>
                  <a:gd name="T4" fmla="*/ 329 w 329"/>
                  <a:gd name="T5" fmla="*/ 13 h 133"/>
                  <a:gd name="T6" fmla="*/ 327 w 329"/>
                  <a:gd name="T7" fmla="*/ 0 h 133"/>
                  <a:gd name="T8" fmla="*/ 0 w 329"/>
                  <a:gd name="T9" fmla="*/ 120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33">
                    <a:moveTo>
                      <a:pt x="0" y="120"/>
                    </a:moveTo>
                    <a:lnTo>
                      <a:pt x="2" y="133"/>
                    </a:lnTo>
                    <a:lnTo>
                      <a:pt x="329" y="13"/>
                    </a:lnTo>
                    <a:lnTo>
                      <a:pt x="327" y="0"/>
                    </a:lnTo>
                    <a:lnTo>
                      <a:pt x="0" y="120"/>
                    </a:lnTo>
                    <a:close/>
                  </a:path>
                </a:pathLst>
              </a:custGeom>
              <a:solidFill>
                <a:srgbClr val="000000"/>
              </a:solidFill>
              <a:ln w="9525">
                <a:solidFill>
                  <a:srgbClr val="008000"/>
                </a:solidFill>
                <a:round/>
                <a:headEnd/>
                <a:tailEnd/>
              </a:ln>
            </p:spPr>
            <p:txBody>
              <a:bodyPr/>
              <a:lstStyle/>
              <a:p>
                <a:endParaRPr lang="es-MX"/>
              </a:p>
            </p:txBody>
          </p:sp>
          <p:sp>
            <p:nvSpPr>
              <p:cNvPr id="19888" name="Rectangle 345"/>
              <p:cNvSpPr>
                <a:spLocks noChangeArrowheads="1"/>
              </p:cNvSpPr>
              <p:nvPr/>
            </p:nvSpPr>
            <p:spPr bwMode="auto">
              <a:xfrm>
                <a:off x="6323" y="2544"/>
                <a:ext cx="2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89" name="Freeform 346"/>
              <p:cNvSpPr>
                <a:spLocks/>
              </p:cNvSpPr>
              <p:nvPr/>
            </p:nvSpPr>
            <p:spPr bwMode="auto">
              <a:xfrm>
                <a:off x="6323" y="2544"/>
                <a:ext cx="2" cy="13"/>
              </a:xfrm>
              <a:custGeom>
                <a:avLst/>
                <a:gdLst>
                  <a:gd name="T0" fmla="*/ 0 w 2"/>
                  <a:gd name="T1" fmla="*/ 0 h 13"/>
                  <a:gd name="T2" fmla="*/ 0 w 2"/>
                  <a:gd name="T3" fmla="*/ 13 h 13"/>
                  <a:gd name="T4" fmla="*/ 2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890" name="Rectangle 347"/>
              <p:cNvSpPr>
                <a:spLocks noChangeArrowheads="1"/>
              </p:cNvSpPr>
              <p:nvPr/>
            </p:nvSpPr>
            <p:spPr bwMode="auto">
              <a:xfrm>
                <a:off x="5981" y="2504"/>
                <a:ext cx="13" cy="9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91" name="Freeform 348"/>
              <p:cNvSpPr>
                <a:spLocks/>
              </p:cNvSpPr>
              <p:nvPr/>
            </p:nvSpPr>
            <p:spPr bwMode="auto">
              <a:xfrm>
                <a:off x="5841" y="2498"/>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892" name="Freeform 349"/>
              <p:cNvSpPr>
                <a:spLocks/>
              </p:cNvSpPr>
              <p:nvPr/>
            </p:nvSpPr>
            <p:spPr bwMode="auto">
              <a:xfrm>
                <a:off x="5839" y="2498"/>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893" name="Freeform 350"/>
              <p:cNvSpPr>
                <a:spLocks/>
              </p:cNvSpPr>
              <p:nvPr/>
            </p:nvSpPr>
            <p:spPr bwMode="auto">
              <a:xfrm>
                <a:off x="5996" y="2750"/>
                <a:ext cx="329" cy="134"/>
              </a:xfrm>
              <a:custGeom>
                <a:avLst/>
                <a:gdLst>
                  <a:gd name="T0" fmla="*/ 0 w 329"/>
                  <a:gd name="T1" fmla="*/ 121 h 134"/>
                  <a:gd name="T2" fmla="*/ 2 w 329"/>
                  <a:gd name="T3" fmla="*/ 134 h 134"/>
                  <a:gd name="T4" fmla="*/ 329 w 329"/>
                  <a:gd name="T5" fmla="*/ 13 h 134"/>
                  <a:gd name="T6" fmla="*/ 327 w 329"/>
                  <a:gd name="T7" fmla="*/ 0 h 134"/>
                  <a:gd name="T8" fmla="*/ 0 w 329"/>
                  <a:gd name="T9" fmla="*/ 121 h 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34">
                    <a:moveTo>
                      <a:pt x="0" y="121"/>
                    </a:moveTo>
                    <a:lnTo>
                      <a:pt x="2" y="134"/>
                    </a:lnTo>
                    <a:lnTo>
                      <a:pt x="329" y="13"/>
                    </a:lnTo>
                    <a:lnTo>
                      <a:pt x="327" y="0"/>
                    </a:lnTo>
                    <a:lnTo>
                      <a:pt x="0" y="121"/>
                    </a:lnTo>
                    <a:close/>
                  </a:path>
                </a:pathLst>
              </a:custGeom>
              <a:solidFill>
                <a:srgbClr val="000000"/>
              </a:solidFill>
              <a:ln w="9525">
                <a:solidFill>
                  <a:srgbClr val="008000"/>
                </a:solidFill>
                <a:round/>
                <a:headEnd/>
                <a:tailEnd/>
              </a:ln>
            </p:spPr>
            <p:txBody>
              <a:bodyPr/>
              <a:lstStyle/>
              <a:p>
                <a:endParaRPr lang="es-MX"/>
              </a:p>
            </p:txBody>
          </p:sp>
          <p:sp>
            <p:nvSpPr>
              <p:cNvPr id="19894" name="Rectangle 351"/>
              <p:cNvSpPr>
                <a:spLocks noChangeArrowheads="1"/>
              </p:cNvSpPr>
              <p:nvPr/>
            </p:nvSpPr>
            <p:spPr bwMode="auto">
              <a:xfrm>
                <a:off x="6323" y="2750"/>
                <a:ext cx="2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895" name="Freeform 352"/>
              <p:cNvSpPr>
                <a:spLocks/>
              </p:cNvSpPr>
              <p:nvPr/>
            </p:nvSpPr>
            <p:spPr bwMode="auto">
              <a:xfrm>
                <a:off x="6323" y="2750"/>
                <a:ext cx="2" cy="13"/>
              </a:xfrm>
              <a:custGeom>
                <a:avLst/>
                <a:gdLst>
                  <a:gd name="T0" fmla="*/ 0 w 2"/>
                  <a:gd name="T1" fmla="*/ 0 h 13"/>
                  <a:gd name="T2" fmla="*/ 0 w 2"/>
                  <a:gd name="T3" fmla="*/ 13 h 13"/>
                  <a:gd name="T4" fmla="*/ 2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grpSp>
        <p:sp>
          <p:nvSpPr>
            <p:cNvPr id="19500" name="Rectangle 353"/>
            <p:cNvSpPr>
              <a:spLocks noChangeArrowheads="1"/>
            </p:cNvSpPr>
            <p:nvPr/>
          </p:nvSpPr>
          <p:spPr bwMode="auto">
            <a:xfrm>
              <a:off x="5981" y="2710"/>
              <a:ext cx="13" cy="9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01" name="Freeform 354"/>
            <p:cNvSpPr>
              <a:spLocks/>
            </p:cNvSpPr>
            <p:nvPr/>
          </p:nvSpPr>
          <p:spPr bwMode="auto">
            <a:xfrm>
              <a:off x="5841" y="2705"/>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502" name="Freeform 355"/>
            <p:cNvSpPr>
              <a:spLocks/>
            </p:cNvSpPr>
            <p:nvPr/>
          </p:nvSpPr>
          <p:spPr bwMode="auto">
            <a:xfrm>
              <a:off x="5839" y="2705"/>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503" name="Freeform 356"/>
            <p:cNvSpPr>
              <a:spLocks/>
            </p:cNvSpPr>
            <p:nvPr/>
          </p:nvSpPr>
          <p:spPr bwMode="auto">
            <a:xfrm>
              <a:off x="5996" y="2337"/>
              <a:ext cx="329" cy="132"/>
            </a:xfrm>
            <a:custGeom>
              <a:avLst/>
              <a:gdLst>
                <a:gd name="T0" fmla="*/ 0 w 329"/>
                <a:gd name="T1" fmla="*/ 119 h 132"/>
                <a:gd name="T2" fmla="*/ 2 w 329"/>
                <a:gd name="T3" fmla="*/ 132 h 132"/>
                <a:gd name="T4" fmla="*/ 329 w 329"/>
                <a:gd name="T5" fmla="*/ 13 h 132"/>
                <a:gd name="T6" fmla="*/ 327 w 329"/>
                <a:gd name="T7" fmla="*/ 0 h 132"/>
                <a:gd name="T8" fmla="*/ 0 w 329"/>
                <a:gd name="T9" fmla="*/ 119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32">
                  <a:moveTo>
                    <a:pt x="0" y="119"/>
                  </a:moveTo>
                  <a:lnTo>
                    <a:pt x="2" y="132"/>
                  </a:lnTo>
                  <a:lnTo>
                    <a:pt x="329" y="13"/>
                  </a:lnTo>
                  <a:lnTo>
                    <a:pt x="327" y="0"/>
                  </a:lnTo>
                  <a:lnTo>
                    <a:pt x="0" y="119"/>
                  </a:lnTo>
                  <a:close/>
                </a:path>
              </a:pathLst>
            </a:custGeom>
            <a:solidFill>
              <a:srgbClr val="000000"/>
            </a:solidFill>
            <a:ln w="9525">
              <a:solidFill>
                <a:srgbClr val="008000"/>
              </a:solidFill>
              <a:round/>
              <a:headEnd/>
              <a:tailEnd/>
            </a:ln>
          </p:spPr>
          <p:txBody>
            <a:bodyPr/>
            <a:lstStyle/>
            <a:p>
              <a:endParaRPr lang="es-MX"/>
            </a:p>
          </p:txBody>
        </p:sp>
        <p:sp>
          <p:nvSpPr>
            <p:cNvPr id="19504" name="Rectangle 357"/>
            <p:cNvSpPr>
              <a:spLocks noChangeArrowheads="1"/>
            </p:cNvSpPr>
            <p:nvPr/>
          </p:nvSpPr>
          <p:spPr bwMode="auto">
            <a:xfrm>
              <a:off x="6323" y="2337"/>
              <a:ext cx="2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05" name="Freeform 358"/>
            <p:cNvSpPr>
              <a:spLocks/>
            </p:cNvSpPr>
            <p:nvPr/>
          </p:nvSpPr>
          <p:spPr bwMode="auto">
            <a:xfrm>
              <a:off x="6323" y="2337"/>
              <a:ext cx="2" cy="13"/>
            </a:xfrm>
            <a:custGeom>
              <a:avLst/>
              <a:gdLst>
                <a:gd name="T0" fmla="*/ 0 w 2"/>
                <a:gd name="T1" fmla="*/ 0 h 13"/>
                <a:gd name="T2" fmla="*/ 0 w 2"/>
                <a:gd name="T3" fmla="*/ 13 h 13"/>
                <a:gd name="T4" fmla="*/ 2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506" name="Rectangle 359"/>
            <p:cNvSpPr>
              <a:spLocks noChangeArrowheads="1"/>
            </p:cNvSpPr>
            <p:nvPr/>
          </p:nvSpPr>
          <p:spPr bwMode="auto">
            <a:xfrm>
              <a:off x="5981" y="2295"/>
              <a:ext cx="13" cy="97"/>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07" name="Freeform 360"/>
            <p:cNvSpPr>
              <a:spLocks/>
            </p:cNvSpPr>
            <p:nvPr/>
          </p:nvSpPr>
          <p:spPr bwMode="auto">
            <a:xfrm>
              <a:off x="5841" y="2290"/>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508" name="Freeform 361"/>
            <p:cNvSpPr>
              <a:spLocks/>
            </p:cNvSpPr>
            <p:nvPr/>
          </p:nvSpPr>
          <p:spPr bwMode="auto">
            <a:xfrm>
              <a:off x="5839" y="2290"/>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509" name="Freeform 362"/>
            <p:cNvSpPr>
              <a:spLocks/>
            </p:cNvSpPr>
            <p:nvPr/>
          </p:nvSpPr>
          <p:spPr bwMode="auto">
            <a:xfrm>
              <a:off x="5996" y="2544"/>
              <a:ext cx="329" cy="133"/>
            </a:xfrm>
            <a:custGeom>
              <a:avLst/>
              <a:gdLst>
                <a:gd name="T0" fmla="*/ 0 w 329"/>
                <a:gd name="T1" fmla="*/ 120 h 133"/>
                <a:gd name="T2" fmla="*/ 2 w 329"/>
                <a:gd name="T3" fmla="*/ 133 h 133"/>
                <a:gd name="T4" fmla="*/ 329 w 329"/>
                <a:gd name="T5" fmla="*/ 13 h 133"/>
                <a:gd name="T6" fmla="*/ 327 w 329"/>
                <a:gd name="T7" fmla="*/ 0 h 133"/>
                <a:gd name="T8" fmla="*/ 0 w 329"/>
                <a:gd name="T9" fmla="*/ 120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33">
                  <a:moveTo>
                    <a:pt x="0" y="120"/>
                  </a:moveTo>
                  <a:lnTo>
                    <a:pt x="2" y="133"/>
                  </a:lnTo>
                  <a:lnTo>
                    <a:pt x="329" y="13"/>
                  </a:lnTo>
                  <a:lnTo>
                    <a:pt x="327" y="0"/>
                  </a:lnTo>
                  <a:lnTo>
                    <a:pt x="0" y="120"/>
                  </a:lnTo>
                  <a:close/>
                </a:path>
              </a:pathLst>
            </a:custGeom>
            <a:solidFill>
              <a:srgbClr val="000000"/>
            </a:solidFill>
            <a:ln w="9525">
              <a:solidFill>
                <a:srgbClr val="008000"/>
              </a:solidFill>
              <a:round/>
              <a:headEnd/>
              <a:tailEnd/>
            </a:ln>
          </p:spPr>
          <p:txBody>
            <a:bodyPr/>
            <a:lstStyle/>
            <a:p>
              <a:endParaRPr lang="es-MX"/>
            </a:p>
          </p:txBody>
        </p:sp>
        <p:sp>
          <p:nvSpPr>
            <p:cNvPr id="19510" name="Rectangle 363"/>
            <p:cNvSpPr>
              <a:spLocks noChangeArrowheads="1"/>
            </p:cNvSpPr>
            <p:nvPr/>
          </p:nvSpPr>
          <p:spPr bwMode="auto">
            <a:xfrm>
              <a:off x="6323" y="2544"/>
              <a:ext cx="22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11" name="Freeform 364"/>
            <p:cNvSpPr>
              <a:spLocks/>
            </p:cNvSpPr>
            <p:nvPr/>
          </p:nvSpPr>
          <p:spPr bwMode="auto">
            <a:xfrm>
              <a:off x="6323" y="2544"/>
              <a:ext cx="2" cy="13"/>
            </a:xfrm>
            <a:custGeom>
              <a:avLst/>
              <a:gdLst>
                <a:gd name="T0" fmla="*/ 0 w 2"/>
                <a:gd name="T1" fmla="*/ 0 h 13"/>
                <a:gd name="T2" fmla="*/ 0 w 2"/>
                <a:gd name="T3" fmla="*/ 13 h 13"/>
                <a:gd name="T4" fmla="*/ 2 w 2"/>
                <a:gd name="T5" fmla="*/ 13 h 13"/>
                <a:gd name="T6" fmla="*/ 0 w 2"/>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3">
                  <a:moveTo>
                    <a:pt x="0" y="0"/>
                  </a:moveTo>
                  <a:lnTo>
                    <a:pt x="0" y="13"/>
                  </a:lnTo>
                  <a:lnTo>
                    <a:pt x="2" y="13"/>
                  </a:lnTo>
                  <a:lnTo>
                    <a:pt x="0" y="0"/>
                  </a:lnTo>
                  <a:close/>
                </a:path>
              </a:pathLst>
            </a:custGeom>
            <a:solidFill>
              <a:srgbClr val="000000"/>
            </a:solidFill>
            <a:ln w="9525">
              <a:solidFill>
                <a:srgbClr val="008000"/>
              </a:solidFill>
              <a:round/>
              <a:headEnd/>
              <a:tailEnd/>
            </a:ln>
          </p:spPr>
          <p:txBody>
            <a:bodyPr/>
            <a:lstStyle/>
            <a:p>
              <a:endParaRPr lang="es-MX"/>
            </a:p>
          </p:txBody>
        </p:sp>
        <p:sp>
          <p:nvSpPr>
            <p:cNvPr id="19512" name="Rectangle 365"/>
            <p:cNvSpPr>
              <a:spLocks noChangeArrowheads="1"/>
            </p:cNvSpPr>
            <p:nvPr/>
          </p:nvSpPr>
          <p:spPr bwMode="auto">
            <a:xfrm>
              <a:off x="5981" y="2504"/>
              <a:ext cx="13" cy="9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13" name="Freeform 366"/>
            <p:cNvSpPr>
              <a:spLocks/>
            </p:cNvSpPr>
            <p:nvPr/>
          </p:nvSpPr>
          <p:spPr bwMode="auto">
            <a:xfrm>
              <a:off x="5841" y="2498"/>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514" name="Freeform 367"/>
            <p:cNvSpPr>
              <a:spLocks/>
            </p:cNvSpPr>
            <p:nvPr/>
          </p:nvSpPr>
          <p:spPr bwMode="auto">
            <a:xfrm>
              <a:off x="5839" y="2498"/>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515" name="Rectangle 368"/>
            <p:cNvSpPr>
              <a:spLocks noChangeArrowheads="1"/>
            </p:cNvSpPr>
            <p:nvPr/>
          </p:nvSpPr>
          <p:spPr bwMode="auto">
            <a:xfrm>
              <a:off x="5981" y="2710"/>
              <a:ext cx="13" cy="95"/>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16" name="Freeform 369"/>
            <p:cNvSpPr>
              <a:spLocks/>
            </p:cNvSpPr>
            <p:nvPr/>
          </p:nvSpPr>
          <p:spPr bwMode="auto">
            <a:xfrm>
              <a:off x="5841" y="2705"/>
              <a:ext cx="100" cy="104"/>
            </a:xfrm>
            <a:custGeom>
              <a:avLst/>
              <a:gdLst>
                <a:gd name="T0" fmla="*/ 93 w 100"/>
                <a:gd name="T1" fmla="*/ 104 h 104"/>
                <a:gd name="T2" fmla="*/ 100 w 100"/>
                <a:gd name="T3" fmla="*/ 95 h 104"/>
                <a:gd name="T4" fmla="*/ 7 w 100"/>
                <a:gd name="T5" fmla="*/ 0 h 104"/>
                <a:gd name="T6" fmla="*/ 0 w 100"/>
                <a:gd name="T7" fmla="*/ 9 h 104"/>
                <a:gd name="T8" fmla="*/ 93 w 100"/>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104">
                  <a:moveTo>
                    <a:pt x="93" y="104"/>
                  </a:moveTo>
                  <a:lnTo>
                    <a:pt x="100" y="95"/>
                  </a:lnTo>
                  <a:lnTo>
                    <a:pt x="7" y="0"/>
                  </a:lnTo>
                  <a:lnTo>
                    <a:pt x="0" y="9"/>
                  </a:lnTo>
                  <a:lnTo>
                    <a:pt x="93" y="104"/>
                  </a:lnTo>
                  <a:close/>
                </a:path>
              </a:pathLst>
            </a:custGeom>
            <a:solidFill>
              <a:srgbClr val="000000"/>
            </a:solidFill>
            <a:ln w="9525">
              <a:solidFill>
                <a:srgbClr val="008000"/>
              </a:solidFill>
              <a:round/>
              <a:headEnd/>
              <a:tailEnd/>
            </a:ln>
          </p:spPr>
          <p:txBody>
            <a:bodyPr/>
            <a:lstStyle/>
            <a:p>
              <a:endParaRPr lang="es-MX"/>
            </a:p>
          </p:txBody>
        </p:sp>
        <p:sp>
          <p:nvSpPr>
            <p:cNvPr id="19517" name="Freeform 370"/>
            <p:cNvSpPr>
              <a:spLocks/>
            </p:cNvSpPr>
            <p:nvPr/>
          </p:nvSpPr>
          <p:spPr bwMode="auto">
            <a:xfrm>
              <a:off x="5839" y="2705"/>
              <a:ext cx="102" cy="104"/>
            </a:xfrm>
            <a:custGeom>
              <a:avLst/>
              <a:gdLst>
                <a:gd name="T0" fmla="*/ 102 w 102"/>
                <a:gd name="T1" fmla="*/ 9 h 104"/>
                <a:gd name="T2" fmla="*/ 93 w 102"/>
                <a:gd name="T3" fmla="*/ 0 h 104"/>
                <a:gd name="T4" fmla="*/ 0 w 102"/>
                <a:gd name="T5" fmla="*/ 95 h 104"/>
                <a:gd name="T6" fmla="*/ 9 w 102"/>
                <a:gd name="T7" fmla="*/ 104 h 104"/>
                <a:gd name="T8" fmla="*/ 102 w 102"/>
                <a:gd name="T9" fmla="*/ 9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4">
                  <a:moveTo>
                    <a:pt x="102" y="9"/>
                  </a:moveTo>
                  <a:lnTo>
                    <a:pt x="93" y="0"/>
                  </a:lnTo>
                  <a:lnTo>
                    <a:pt x="0" y="95"/>
                  </a:lnTo>
                  <a:lnTo>
                    <a:pt x="9" y="104"/>
                  </a:lnTo>
                  <a:lnTo>
                    <a:pt x="102" y="9"/>
                  </a:lnTo>
                  <a:close/>
                </a:path>
              </a:pathLst>
            </a:custGeom>
            <a:solidFill>
              <a:srgbClr val="000000"/>
            </a:solidFill>
            <a:ln w="9525">
              <a:solidFill>
                <a:srgbClr val="008000"/>
              </a:solidFill>
              <a:round/>
              <a:headEnd/>
              <a:tailEnd/>
            </a:ln>
          </p:spPr>
          <p:txBody>
            <a:bodyPr/>
            <a:lstStyle/>
            <a:p>
              <a:endParaRPr lang="es-MX"/>
            </a:p>
          </p:txBody>
        </p:sp>
        <p:sp>
          <p:nvSpPr>
            <p:cNvPr id="19518" name="Rectangle 371"/>
            <p:cNvSpPr>
              <a:spLocks noChangeArrowheads="1"/>
            </p:cNvSpPr>
            <p:nvPr/>
          </p:nvSpPr>
          <p:spPr bwMode="auto">
            <a:xfrm>
              <a:off x="5399" y="2339"/>
              <a:ext cx="586"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19" name="Freeform 372"/>
            <p:cNvSpPr>
              <a:spLocks/>
            </p:cNvSpPr>
            <p:nvPr/>
          </p:nvSpPr>
          <p:spPr bwMode="auto">
            <a:xfrm>
              <a:off x="5355" y="2295"/>
              <a:ext cx="49" cy="52"/>
            </a:xfrm>
            <a:custGeom>
              <a:avLst/>
              <a:gdLst>
                <a:gd name="T0" fmla="*/ 38 w 49"/>
                <a:gd name="T1" fmla="*/ 52 h 52"/>
                <a:gd name="T2" fmla="*/ 35 w 49"/>
                <a:gd name="T3" fmla="*/ 37 h 52"/>
                <a:gd name="T4" fmla="*/ 26 w 49"/>
                <a:gd name="T5" fmla="*/ 24 h 52"/>
                <a:gd name="T6" fmla="*/ 15 w 49"/>
                <a:gd name="T7" fmla="*/ 15 h 52"/>
                <a:gd name="T8" fmla="*/ 0 w 49"/>
                <a:gd name="T9" fmla="*/ 11 h 52"/>
                <a:gd name="T10" fmla="*/ 4 w 49"/>
                <a:gd name="T11" fmla="*/ 0 h 52"/>
                <a:gd name="T12" fmla="*/ 20 w 49"/>
                <a:gd name="T13" fmla="*/ 4 h 52"/>
                <a:gd name="T14" fmla="*/ 35 w 49"/>
                <a:gd name="T15" fmla="*/ 15 h 52"/>
                <a:gd name="T16" fmla="*/ 46 w 49"/>
                <a:gd name="T17" fmla="*/ 31 h 52"/>
                <a:gd name="T18" fmla="*/ 49 w 49"/>
                <a:gd name="T19" fmla="*/ 48 h 52"/>
                <a:gd name="T20" fmla="*/ 38 w 49"/>
                <a:gd name="T21" fmla="*/ 52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2">
                  <a:moveTo>
                    <a:pt x="38" y="52"/>
                  </a:moveTo>
                  <a:lnTo>
                    <a:pt x="35" y="37"/>
                  </a:lnTo>
                  <a:lnTo>
                    <a:pt x="26" y="24"/>
                  </a:lnTo>
                  <a:lnTo>
                    <a:pt x="15" y="15"/>
                  </a:lnTo>
                  <a:lnTo>
                    <a:pt x="0" y="11"/>
                  </a:lnTo>
                  <a:lnTo>
                    <a:pt x="4" y="0"/>
                  </a:lnTo>
                  <a:lnTo>
                    <a:pt x="20" y="4"/>
                  </a:lnTo>
                  <a:lnTo>
                    <a:pt x="35" y="15"/>
                  </a:lnTo>
                  <a:lnTo>
                    <a:pt x="46" y="31"/>
                  </a:lnTo>
                  <a:lnTo>
                    <a:pt x="49" y="48"/>
                  </a:lnTo>
                  <a:lnTo>
                    <a:pt x="38" y="52"/>
                  </a:lnTo>
                  <a:close/>
                </a:path>
              </a:pathLst>
            </a:custGeom>
            <a:solidFill>
              <a:srgbClr val="000000"/>
            </a:solidFill>
            <a:ln w="9525">
              <a:solidFill>
                <a:srgbClr val="008000"/>
              </a:solidFill>
              <a:round/>
              <a:headEnd/>
              <a:tailEnd/>
            </a:ln>
          </p:spPr>
          <p:txBody>
            <a:bodyPr/>
            <a:lstStyle/>
            <a:p>
              <a:endParaRPr lang="es-MX"/>
            </a:p>
          </p:txBody>
        </p:sp>
        <p:sp>
          <p:nvSpPr>
            <p:cNvPr id="19520" name="Freeform 373"/>
            <p:cNvSpPr>
              <a:spLocks/>
            </p:cNvSpPr>
            <p:nvPr/>
          </p:nvSpPr>
          <p:spPr bwMode="auto">
            <a:xfrm>
              <a:off x="5393" y="2339"/>
              <a:ext cx="11" cy="13"/>
            </a:xfrm>
            <a:custGeom>
              <a:avLst/>
              <a:gdLst>
                <a:gd name="T0" fmla="*/ 6 w 11"/>
                <a:gd name="T1" fmla="*/ 13 h 13"/>
                <a:gd name="T2" fmla="*/ 2 w 11"/>
                <a:gd name="T3" fmla="*/ 13 h 13"/>
                <a:gd name="T4" fmla="*/ 0 w 11"/>
                <a:gd name="T5" fmla="*/ 8 h 13"/>
                <a:gd name="T6" fmla="*/ 11 w 11"/>
                <a:gd name="T7" fmla="*/ 4 h 13"/>
                <a:gd name="T8" fmla="*/ 6 w 11"/>
                <a:gd name="T9" fmla="*/ 0 h 13"/>
                <a:gd name="T10" fmla="*/ 6 w 11"/>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6" y="13"/>
                  </a:moveTo>
                  <a:lnTo>
                    <a:pt x="2" y="13"/>
                  </a:lnTo>
                  <a:lnTo>
                    <a:pt x="0" y="8"/>
                  </a:lnTo>
                  <a:lnTo>
                    <a:pt x="11" y="4"/>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521" name="Freeform 374"/>
            <p:cNvSpPr>
              <a:spLocks/>
            </p:cNvSpPr>
            <p:nvPr/>
          </p:nvSpPr>
          <p:spPr bwMode="auto">
            <a:xfrm>
              <a:off x="5309" y="2295"/>
              <a:ext cx="50" cy="48"/>
            </a:xfrm>
            <a:custGeom>
              <a:avLst/>
              <a:gdLst>
                <a:gd name="T0" fmla="*/ 50 w 50"/>
                <a:gd name="T1" fmla="*/ 11 h 48"/>
                <a:gd name="T2" fmla="*/ 35 w 50"/>
                <a:gd name="T3" fmla="*/ 15 h 48"/>
                <a:gd name="T4" fmla="*/ 22 w 50"/>
                <a:gd name="T5" fmla="*/ 24 h 48"/>
                <a:gd name="T6" fmla="*/ 15 w 50"/>
                <a:gd name="T7" fmla="*/ 35 h 48"/>
                <a:gd name="T8" fmla="*/ 13 w 50"/>
                <a:gd name="T9" fmla="*/ 48 h 48"/>
                <a:gd name="T10" fmla="*/ 0 w 50"/>
                <a:gd name="T11" fmla="*/ 46 h 48"/>
                <a:gd name="T12" fmla="*/ 4 w 50"/>
                <a:gd name="T13" fmla="*/ 30 h 48"/>
                <a:gd name="T14" fmla="*/ 13 w 50"/>
                <a:gd name="T15" fmla="*/ 15 h 48"/>
                <a:gd name="T16" fmla="*/ 28 w 50"/>
                <a:gd name="T17" fmla="*/ 4 h 48"/>
                <a:gd name="T18" fmla="*/ 46 w 50"/>
                <a:gd name="T19" fmla="*/ 0 h 48"/>
                <a:gd name="T20" fmla="*/ 50 w 50"/>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48">
                  <a:moveTo>
                    <a:pt x="50" y="11"/>
                  </a:moveTo>
                  <a:lnTo>
                    <a:pt x="35" y="15"/>
                  </a:lnTo>
                  <a:lnTo>
                    <a:pt x="22" y="24"/>
                  </a:lnTo>
                  <a:lnTo>
                    <a:pt x="15" y="35"/>
                  </a:lnTo>
                  <a:lnTo>
                    <a:pt x="13" y="48"/>
                  </a:lnTo>
                  <a:lnTo>
                    <a:pt x="0" y="46"/>
                  </a:lnTo>
                  <a:lnTo>
                    <a:pt x="4" y="30"/>
                  </a:lnTo>
                  <a:lnTo>
                    <a:pt x="13" y="15"/>
                  </a:lnTo>
                  <a:lnTo>
                    <a:pt x="28" y="4"/>
                  </a:lnTo>
                  <a:lnTo>
                    <a:pt x="46" y="0"/>
                  </a:lnTo>
                  <a:lnTo>
                    <a:pt x="50" y="11"/>
                  </a:lnTo>
                  <a:close/>
                </a:path>
              </a:pathLst>
            </a:custGeom>
            <a:solidFill>
              <a:srgbClr val="000000"/>
            </a:solidFill>
            <a:ln w="9525">
              <a:solidFill>
                <a:srgbClr val="008000"/>
              </a:solidFill>
              <a:round/>
              <a:headEnd/>
              <a:tailEnd/>
            </a:ln>
          </p:spPr>
          <p:txBody>
            <a:bodyPr/>
            <a:lstStyle/>
            <a:p>
              <a:endParaRPr lang="es-MX"/>
            </a:p>
          </p:txBody>
        </p:sp>
        <p:sp>
          <p:nvSpPr>
            <p:cNvPr id="19522" name="Freeform 375"/>
            <p:cNvSpPr>
              <a:spLocks/>
            </p:cNvSpPr>
            <p:nvPr/>
          </p:nvSpPr>
          <p:spPr bwMode="auto">
            <a:xfrm>
              <a:off x="5355" y="2295"/>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23" name="Freeform 376"/>
            <p:cNvSpPr>
              <a:spLocks/>
            </p:cNvSpPr>
            <p:nvPr/>
          </p:nvSpPr>
          <p:spPr bwMode="auto">
            <a:xfrm>
              <a:off x="5309" y="2343"/>
              <a:ext cx="32" cy="40"/>
            </a:xfrm>
            <a:custGeom>
              <a:avLst/>
              <a:gdLst>
                <a:gd name="T0" fmla="*/ 13 w 32"/>
                <a:gd name="T1" fmla="*/ 0 h 40"/>
                <a:gd name="T2" fmla="*/ 13 w 32"/>
                <a:gd name="T3" fmla="*/ 11 h 40"/>
                <a:gd name="T4" fmla="*/ 17 w 32"/>
                <a:gd name="T5" fmla="*/ 16 h 40"/>
                <a:gd name="T6" fmla="*/ 32 w 32"/>
                <a:gd name="T7" fmla="*/ 31 h 40"/>
                <a:gd name="T8" fmla="*/ 22 w 32"/>
                <a:gd name="T9" fmla="*/ 40 h 40"/>
                <a:gd name="T10" fmla="*/ 8 w 32"/>
                <a:gd name="T11" fmla="*/ 26 h 40"/>
                <a:gd name="T12" fmla="*/ 0 w 32"/>
                <a:gd name="T13" fmla="*/ 13 h 40"/>
                <a:gd name="T14" fmla="*/ 0 w 32"/>
                <a:gd name="T15" fmla="*/ 2 h 40"/>
                <a:gd name="T16" fmla="*/ 13 w 32"/>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40">
                  <a:moveTo>
                    <a:pt x="13" y="0"/>
                  </a:moveTo>
                  <a:lnTo>
                    <a:pt x="13" y="11"/>
                  </a:lnTo>
                  <a:lnTo>
                    <a:pt x="17" y="16"/>
                  </a:lnTo>
                  <a:lnTo>
                    <a:pt x="32" y="31"/>
                  </a:lnTo>
                  <a:lnTo>
                    <a:pt x="22" y="40"/>
                  </a:lnTo>
                  <a:lnTo>
                    <a:pt x="8" y="26"/>
                  </a:lnTo>
                  <a:lnTo>
                    <a:pt x="0" y="13"/>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524" name="Freeform 377"/>
            <p:cNvSpPr>
              <a:spLocks/>
            </p:cNvSpPr>
            <p:nvPr/>
          </p:nvSpPr>
          <p:spPr bwMode="auto">
            <a:xfrm>
              <a:off x="5309" y="2341"/>
              <a:ext cx="13" cy="4"/>
            </a:xfrm>
            <a:custGeom>
              <a:avLst/>
              <a:gdLst>
                <a:gd name="T0" fmla="*/ 0 w 13"/>
                <a:gd name="T1" fmla="*/ 0 h 4"/>
                <a:gd name="T2" fmla="*/ 0 w 13"/>
                <a:gd name="T3" fmla="*/ 2 h 4"/>
                <a:gd name="T4" fmla="*/ 0 w 13"/>
                <a:gd name="T5" fmla="*/ 4 h 4"/>
                <a:gd name="T6" fmla="*/ 13 w 13"/>
                <a:gd name="T7" fmla="*/ 2 h 4"/>
                <a:gd name="T8" fmla="*/ 0 w 1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4">
                  <a:moveTo>
                    <a:pt x="0" y="0"/>
                  </a:moveTo>
                  <a:lnTo>
                    <a:pt x="0" y="2"/>
                  </a:lnTo>
                  <a:lnTo>
                    <a:pt x="0" y="4"/>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25" name="Freeform 378"/>
            <p:cNvSpPr>
              <a:spLocks/>
            </p:cNvSpPr>
            <p:nvPr/>
          </p:nvSpPr>
          <p:spPr bwMode="auto">
            <a:xfrm>
              <a:off x="5331" y="2341"/>
              <a:ext cx="31" cy="42"/>
            </a:xfrm>
            <a:custGeom>
              <a:avLst/>
              <a:gdLst>
                <a:gd name="T0" fmla="*/ 0 w 31"/>
                <a:gd name="T1" fmla="*/ 33 h 42"/>
                <a:gd name="T2" fmla="*/ 15 w 31"/>
                <a:gd name="T3" fmla="*/ 18 h 42"/>
                <a:gd name="T4" fmla="*/ 19 w 31"/>
                <a:gd name="T5" fmla="*/ 11 h 42"/>
                <a:gd name="T6" fmla="*/ 20 w 31"/>
                <a:gd name="T7" fmla="*/ 0 h 42"/>
                <a:gd name="T8" fmla="*/ 31 w 31"/>
                <a:gd name="T9" fmla="*/ 4 h 42"/>
                <a:gd name="T10" fmla="*/ 30 w 31"/>
                <a:gd name="T11" fmla="*/ 17 h 42"/>
                <a:gd name="T12" fmla="*/ 24 w 31"/>
                <a:gd name="T13" fmla="*/ 28 h 42"/>
                <a:gd name="T14" fmla="*/ 10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9" y="11"/>
                  </a:lnTo>
                  <a:lnTo>
                    <a:pt x="20" y="0"/>
                  </a:lnTo>
                  <a:lnTo>
                    <a:pt x="31" y="4"/>
                  </a:lnTo>
                  <a:lnTo>
                    <a:pt x="30" y="17"/>
                  </a:lnTo>
                  <a:lnTo>
                    <a:pt x="24" y="28"/>
                  </a:lnTo>
                  <a:lnTo>
                    <a:pt x="10"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26" name="Freeform 379"/>
            <p:cNvSpPr>
              <a:spLocks/>
            </p:cNvSpPr>
            <p:nvPr/>
          </p:nvSpPr>
          <p:spPr bwMode="auto">
            <a:xfrm>
              <a:off x="5331" y="2374"/>
              <a:ext cx="10" cy="13"/>
            </a:xfrm>
            <a:custGeom>
              <a:avLst/>
              <a:gdLst>
                <a:gd name="T0" fmla="*/ 0 w 10"/>
                <a:gd name="T1" fmla="*/ 9 h 13"/>
                <a:gd name="T2" fmla="*/ 6 w 10"/>
                <a:gd name="T3" fmla="*/ 13 h 13"/>
                <a:gd name="T4" fmla="*/ 10 w 10"/>
                <a:gd name="T5" fmla="*/ 9 h 13"/>
                <a:gd name="T6" fmla="*/ 0 w 10"/>
                <a:gd name="T7" fmla="*/ 0 h 13"/>
                <a:gd name="T8" fmla="*/ 10 w 10"/>
                <a:gd name="T9" fmla="*/ 0 h 13"/>
                <a:gd name="T10" fmla="*/ 0 w 10"/>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3">
                  <a:moveTo>
                    <a:pt x="0" y="9"/>
                  </a:moveTo>
                  <a:lnTo>
                    <a:pt x="6" y="13"/>
                  </a:lnTo>
                  <a:lnTo>
                    <a:pt x="10" y="9"/>
                  </a:lnTo>
                  <a:lnTo>
                    <a:pt x="0" y="0"/>
                  </a:lnTo>
                  <a:lnTo>
                    <a:pt x="10"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27" name="Freeform 380"/>
            <p:cNvSpPr>
              <a:spLocks/>
            </p:cNvSpPr>
            <p:nvPr/>
          </p:nvSpPr>
          <p:spPr bwMode="auto">
            <a:xfrm>
              <a:off x="5315" y="2295"/>
              <a:ext cx="47" cy="50"/>
            </a:xfrm>
            <a:custGeom>
              <a:avLst/>
              <a:gdLst>
                <a:gd name="T0" fmla="*/ 36 w 47"/>
                <a:gd name="T1" fmla="*/ 50 h 50"/>
                <a:gd name="T2" fmla="*/ 33 w 47"/>
                <a:gd name="T3" fmla="*/ 35 h 50"/>
                <a:gd name="T4" fmla="*/ 26 w 47"/>
                <a:gd name="T5" fmla="*/ 24 h 50"/>
                <a:gd name="T6" fmla="*/ 13 w 47"/>
                <a:gd name="T7" fmla="*/ 15 h 50"/>
                <a:gd name="T8" fmla="*/ 0 w 47"/>
                <a:gd name="T9" fmla="*/ 11 h 50"/>
                <a:gd name="T10" fmla="*/ 4 w 47"/>
                <a:gd name="T11" fmla="*/ 0 h 50"/>
                <a:gd name="T12" fmla="*/ 18 w 47"/>
                <a:gd name="T13" fmla="*/ 4 h 50"/>
                <a:gd name="T14" fmla="*/ 35 w 47"/>
                <a:gd name="T15" fmla="*/ 15 h 50"/>
                <a:gd name="T16" fmla="*/ 44 w 47"/>
                <a:gd name="T17" fmla="*/ 30 h 50"/>
                <a:gd name="T18" fmla="*/ 47 w 47"/>
                <a:gd name="T19" fmla="*/ 46 h 50"/>
                <a:gd name="T20" fmla="*/ 36 w 47"/>
                <a:gd name="T21" fmla="*/ 5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50">
                  <a:moveTo>
                    <a:pt x="36" y="50"/>
                  </a:moveTo>
                  <a:lnTo>
                    <a:pt x="33" y="35"/>
                  </a:lnTo>
                  <a:lnTo>
                    <a:pt x="26" y="24"/>
                  </a:lnTo>
                  <a:lnTo>
                    <a:pt x="13" y="15"/>
                  </a:lnTo>
                  <a:lnTo>
                    <a:pt x="0" y="11"/>
                  </a:lnTo>
                  <a:lnTo>
                    <a:pt x="4" y="0"/>
                  </a:lnTo>
                  <a:lnTo>
                    <a:pt x="18" y="4"/>
                  </a:lnTo>
                  <a:lnTo>
                    <a:pt x="35" y="15"/>
                  </a:lnTo>
                  <a:lnTo>
                    <a:pt x="44" y="30"/>
                  </a:lnTo>
                  <a:lnTo>
                    <a:pt x="47" y="46"/>
                  </a:lnTo>
                  <a:lnTo>
                    <a:pt x="36" y="50"/>
                  </a:lnTo>
                  <a:close/>
                </a:path>
              </a:pathLst>
            </a:custGeom>
            <a:solidFill>
              <a:srgbClr val="000000"/>
            </a:solidFill>
            <a:ln w="9525">
              <a:solidFill>
                <a:srgbClr val="008000"/>
              </a:solidFill>
              <a:round/>
              <a:headEnd/>
              <a:tailEnd/>
            </a:ln>
          </p:spPr>
          <p:txBody>
            <a:bodyPr/>
            <a:lstStyle/>
            <a:p>
              <a:endParaRPr lang="es-MX"/>
            </a:p>
          </p:txBody>
        </p:sp>
        <p:sp>
          <p:nvSpPr>
            <p:cNvPr id="19528" name="Freeform 381"/>
            <p:cNvSpPr>
              <a:spLocks/>
            </p:cNvSpPr>
            <p:nvPr/>
          </p:nvSpPr>
          <p:spPr bwMode="auto">
            <a:xfrm>
              <a:off x="5351" y="2341"/>
              <a:ext cx="11" cy="4"/>
            </a:xfrm>
            <a:custGeom>
              <a:avLst/>
              <a:gdLst>
                <a:gd name="T0" fmla="*/ 11 w 11"/>
                <a:gd name="T1" fmla="*/ 4 h 4"/>
                <a:gd name="T2" fmla="*/ 11 w 11"/>
                <a:gd name="T3" fmla="*/ 2 h 4"/>
                <a:gd name="T4" fmla="*/ 11 w 11"/>
                <a:gd name="T5" fmla="*/ 0 h 4"/>
                <a:gd name="T6" fmla="*/ 0 w 11"/>
                <a:gd name="T7" fmla="*/ 4 h 4"/>
                <a:gd name="T8" fmla="*/ 0 w 11"/>
                <a:gd name="T9" fmla="*/ 0 h 4"/>
                <a:gd name="T10" fmla="*/ 11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11" y="4"/>
                  </a:moveTo>
                  <a:lnTo>
                    <a:pt x="11" y="2"/>
                  </a:lnTo>
                  <a:lnTo>
                    <a:pt x="11" y="0"/>
                  </a:lnTo>
                  <a:lnTo>
                    <a:pt x="0" y="4"/>
                  </a:lnTo>
                  <a:lnTo>
                    <a:pt x="0" y="0"/>
                  </a:lnTo>
                  <a:lnTo>
                    <a:pt x="11" y="4"/>
                  </a:lnTo>
                  <a:close/>
                </a:path>
              </a:pathLst>
            </a:custGeom>
            <a:solidFill>
              <a:srgbClr val="000000"/>
            </a:solidFill>
            <a:ln w="9525">
              <a:solidFill>
                <a:srgbClr val="008000"/>
              </a:solidFill>
              <a:round/>
              <a:headEnd/>
              <a:tailEnd/>
            </a:ln>
          </p:spPr>
          <p:txBody>
            <a:bodyPr/>
            <a:lstStyle/>
            <a:p>
              <a:endParaRPr lang="es-MX"/>
            </a:p>
          </p:txBody>
        </p:sp>
        <p:sp>
          <p:nvSpPr>
            <p:cNvPr id="19529" name="Freeform 382"/>
            <p:cNvSpPr>
              <a:spLocks/>
            </p:cNvSpPr>
            <p:nvPr/>
          </p:nvSpPr>
          <p:spPr bwMode="auto">
            <a:xfrm>
              <a:off x="5267" y="2295"/>
              <a:ext cx="52" cy="48"/>
            </a:xfrm>
            <a:custGeom>
              <a:avLst/>
              <a:gdLst>
                <a:gd name="T0" fmla="*/ 52 w 52"/>
                <a:gd name="T1" fmla="*/ 11 h 48"/>
                <a:gd name="T2" fmla="*/ 37 w 52"/>
                <a:gd name="T3" fmla="*/ 15 h 48"/>
                <a:gd name="T4" fmla="*/ 24 w 52"/>
                <a:gd name="T5" fmla="*/ 24 h 48"/>
                <a:gd name="T6" fmla="*/ 17 w 52"/>
                <a:gd name="T7" fmla="*/ 35 h 48"/>
                <a:gd name="T8" fmla="*/ 13 w 52"/>
                <a:gd name="T9" fmla="*/ 48 h 48"/>
                <a:gd name="T10" fmla="*/ 0 w 52"/>
                <a:gd name="T11" fmla="*/ 46 h 48"/>
                <a:gd name="T12" fmla="*/ 6 w 52"/>
                <a:gd name="T13" fmla="*/ 30 h 48"/>
                <a:gd name="T14" fmla="*/ 15 w 52"/>
                <a:gd name="T15" fmla="*/ 15 h 48"/>
                <a:gd name="T16" fmla="*/ 30 w 52"/>
                <a:gd name="T17" fmla="*/ 4 h 48"/>
                <a:gd name="T18" fmla="*/ 48 w 52"/>
                <a:gd name="T19" fmla="*/ 0 h 48"/>
                <a:gd name="T20" fmla="*/ 52 w 52"/>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48">
                  <a:moveTo>
                    <a:pt x="52" y="11"/>
                  </a:moveTo>
                  <a:lnTo>
                    <a:pt x="37" y="15"/>
                  </a:lnTo>
                  <a:lnTo>
                    <a:pt x="24" y="24"/>
                  </a:lnTo>
                  <a:lnTo>
                    <a:pt x="17" y="35"/>
                  </a:lnTo>
                  <a:lnTo>
                    <a:pt x="13" y="48"/>
                  </a:lnTo>
                  <a:lnTo>
                    <a:pt x="0" y="46"/>
                  </a:lnTo>
                  <a:lnTo>
                    <a:pt x="6" y="30"/>
                  </a:lnTo>
                  <a:lnTo>
                    <a:pt x="15" y="15"/>
                  </a:lnTo>
                  <a:lnTo>
                    <a:pt x="30" y="4"/>
                  </a:lnTo>
                  <a:lnTo>
                    <a:pt x="48" y="0"/>
                  </a:lnTo>
                  <a:lnTo>
                    <a:pt x="52" y="11"/>
                  </a:lnTo>
                  <a:close/>
                </a:path>
              </a:pathLst>
            </a:custGeom>
            <a:solidFill>
              <a:srgbClr val="000000"/>
            </a:solidFill>
            <a:ln w="9525">
              <a:solidFill>
                <a:srgbClr val="008000"/>
              </a:solidFill>
              <a:round/>
              <a:headEnd/>
              <a:tailEnd/>
            </a:ln>
          </p:spPr>
          <p:txBody>
            <a:bodyPr/>
            <a:lstStyle/>
            <a:p>
              <a:endParaRPr lang="es-MX"/>
            </a:p>
          </p:txBody>
        </p:sp>
        <p:sp>
          <p:nvSpPr>
            <p:cNvPr id="19530" name="Freeform 383"/>
            <p:cNvSpPr>
              <a:spLocks/>
            </p:cNvSpPr>
            <p:nvPr/>
          </p:nvSpPr>
          <p:spPr bwMode="auto">
            <a:xfrm>
              <a:off x="5315" y="2295"/>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31" name="Freeform 384"/>
            <p:cNvSpPr>
              <a:spLocks/>
            </p:cNvSpPr>
            <p:nvPr/>
          </p:nvSpPr>
          <p:spPr bwMode="auto">
            <a:xfrm>
              <a:off x="5267" y="2343"/>
              <a:ext cx="32" cy="40"/>
            </a:xfrm>
            <a:custGeom>
              <a:avLst/>
              <a:gdLst>
                <a:gd name="T0" fmla="*/ 13 w 32"/>
                <a:gd name="T1" fmla="*/ 0 h 40"/>
                <a:gd name="T2" fmla="*/ 15 w 32"/>
                <a:gd name="T3" fmla="*/ 11 h 40"/>
                <a:gd name="T4" fmla="*/ 17 w 32"/>
                <a:gd name="T5" fmla="*/ 16 h 40"/>
                <a:gd name="T6" fmla="*/ 32 w 32"/>
                <a:gd name="T7" fmla="*/ 31 h 40"/>
                <a:gd name="T8" fmla="*/ 22 w 32"/>
                <a:gd name="T9" fmla="*/ 40 h 40"/>
                <a:gd name="T10" fmla="*/ 8 w 32"/>
                <a:gd name="T11" fmla="*/ 26 h 40"/>
                <a:gd name="T12" fmla="*/ 2 w 32"/>
                <a:gd name="T13" fmla="*/ 13 h 40"/>
                <a:gd name="T14" fmla="*/ 0 w 32"/>
                <a:gd name="T15" fmla="*/ 2 h 40"/>
                <a:gd name="T16" fmla="*/ 13 w 32"/>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40">
                  <a:moveTo>
                    <a:pt x="13" y="0"/>
                  </a:moveTo>
                  <a:lnTo>
                    <a:pt x="15" y="11"/>
                  </a:lnTo>
                  <a:lnTo>
                    <a:pt x="17" y="16"/>
                  </a:lnTo>
                  <a:lnTo>
                    <a:pt x="32" y="31"/>
                  </a:lnTo>
                  <a:lnTo>
                    <a:pt x="22" y="40"/>
                  </a:lnTo>
                  <a:lnTo>
                    <a:pt x="8" y="26"/>
                  </a:lnTo>
                  <a:lnTo>
                    <a:pt x="2" y="13"/>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532" name="Freeform 385"/>
            <p:cNvSpPr>
              <a:spLocks/>
            </p:cNvSpPr>
            <p:nvPr/>
          </p:nvSpPr>
          <p:spPr bwMode="auto">
            <a:xfrm>
              <a:off x="5267" y="2341"/>
              <a:ext cx="13" cy="4"/>
            </a:xfrm>
            <a:custGeom>
              <a:avLst/>
              <a:gdLst>
                <a:gd name="T0" fmla="*/ 0 w 13"/>
                <a:gd name="T1" fmla="*/ 0 h 4"/>
                <a:gd name="T2" fmla="*/ 0 w 13"/>
                <a:gd name="T3" fmla="*/ 2 h 4"/>
                <a:gd name="T4" fmla="*/ 0 w 13"/>
                <a:gd name="T5" fmla="*/ 4 h 4"/>
                <a:gd name="T6" fmla="*/ 13 w 13"/>
                <a:gd name="T7" fmla="*/ 2 h 4"/>
                <a:gd name="T8" fmla="*/ 0 w 1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4">
                  <a:moveTo>
                    <a:pt x="0" y="0"/>
                  </a:moveTo>
                  <a:lnTo>
                    <a:pt x="0" y="2"/>
                  </a:lnTo>
                  <a:lnTo>
                    <a:pt x="0" y="4"/>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33" name="Freeform 386"/>
            <p:cNvSpPr>
              <a:spLocks/>
            </p:cNvSpPr>
            <p:nvPr/>
          </p:nvSpPr>
          <p:spPr bwMode="auto">
            <a:xfrm>
              <a:off x="5289" y="2341"/>
              <a:ext cx="33" cy="42"/>
            </a:xfrm>
            <a:custGeom>
              <a:avLst/>
              <a:gdLst>
                <a:gd name="T0" fmla="*/ 0 w 33"/>
                <a:gd name="T1" fmla="*/ 33 h 42"/>
                <a:gd name="T2" fmla="*/ 15 w 33"/>
                <a:gd name="T3" fmla="*/ 18 h 42"/>
                <a:gd name="T4" fmla="*/ 20 w 33"/>
                <a:gd name="T5" fmla="*/ 11 h 42"/>
                <a:gd name="T6" fmla="*/ 22 w 33"/>
                <a:gd name="T7" fmla="*/ 0 h 42"/>
                <a:gd name="T8" fmla="*/ 33 w 33"/>
                <a:gd name="T9" fmla="*/ 4 h 42"/>
                <a:gd name="T10" fmla="*/ 31 w 33"/>
                <a:gd name="T11" fmla="*/ 17 h 42"/>
                <a:gd name="T12" fmla="*/ 24 w 33"/>
                <a:gd name="T13" fmla="*/ 28 h 42"/>
                <a:gd name="T14" fmla="*/ 10 w 33"/>
                <a:gd name="T15" fmla="*/ 42 h 42"/>
                <a:gd name="T16" fmla="*/ 0 w 33"/>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2">
                  <a:moveTo>
                    <a:pt x="0" y="33"/>
                  </a:moveTo>
                  <a:lnTo>
                    <a:pt x="15" y="18"/>
                  </a:lnTo>
                  <a:lnTo>
                    <a:pt x="20" y="11"/>
                  </a:lnTo>
                  <a:lnTo>
                    <a:pt x="22" y="0"/>
                  </a:lnTo>
                  <a:lnTo>
                    <a:pt x="33" y="4"/>
                  </a:lnTo>
                  <a:lnTo>
                    <a:pt x="31" y="17"/>
                  </a:lnTo>
                  <a:lnTo>
                    <a:pt x="24" y="28"/>
                  </a:lnTo>
                  <a:lnTo>
                    <a:pt x="10"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34" name="Freeform 387"/>
            <p:cNvSpPr>
              <a:spLocks/>
            </p:cNvSpPr>
            <p:nvPr/>
          </p:nvSpPr>
          <p:spPr bwMode="auto">
            <a:xfrm>
              <a:off x="5289" y="2374"/>
              <a:ext cx="10" cy="13"/>
            </a:xfrm>
            <a:custGeom>
              <a:avLst/>
              <a:gdLst>
                <a:gd name="T0" fmla="*/ 0 w 10"/>
                <a:gd name="T1" fmla="*/ 9 h 13"/>
                <a:gd name="T2" fmla="*/ 6 w 10"/>
                <a:gd name="T3" fmla="*/ 13 h 13"/>
                <a:gd name="T4" fmla="*/ 10 w 10"/>
                <a:gd name="T5" fmla="*/ 9 h 13"/>
                <a:gd name="T6" fmla="*/ 0 w 10"/>
                <a:gd name="T7" fmla="*/ 0 h 13"/>
                <a:gd name="T8" fmla="*/ 10 w 10"/>
                <a:gd name="T9" fmla="*/ 0 h 13"/>
                <a:gd name="T10" fmla="*/ 0 w 10"/>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3">
                  <a:moveTo>
                    <a:pt x="0" y="9"/>
                  </a:moveTo>
                  <a:lnTo>
                    <a:pt x="6" y="13"/>
                  </a:lnTo>
                  <a:lnTo>
                    <a:pt x="10" y="9"/>
                  </a:lnTo>
                  <a:lnTo>
                    <a:pt x="0" y="0"/>
                  </a:lnTo>
                  <a:lnTo>
                    <a:pt x="10"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35" name="Freeform 388"/>
            <p:cNvSpPr>
              <a:spLocks/>
            </p:cNvSpPr>
            <p:nvPr/>
          </p:nvSpPr>
          <p:spPr bwMode="auto">
            <a:xfrm>
              <a:off x="5273" y="2295"/>
              <a:ext cx="49" cy="50"/>
            </a:xfrm>
            <a:custGeom>
              <a:avLst/>
              <a:gdLst>
                <a:gd name="T0" fmla="*/ 38 w 49"/>
                <a:gd name="T1" fmla="*/ 50 h 50"/>
                <a:gd name="T2" fmla="*/ 35 w 49"/>
                <a:gd name="T3" fmla="*/ 35 h 50"/>
                <a:gd name="T4" fmla="*/ 26 w 49"/>
                <a:gd name="T5" fmla="*/ 24 h 50"/>
                <a:gd name="T6" fmla="*/ 15 w 49"/>
                <a:gd name="T7" fmla="*/ 15 h 50"/>
                <a:gd name="T8" fmla="*/ 0 w 49"/>
                <a:gd name="T9" fmla="*/ 11 h 50"/>
                <a:gd name="T10" fmla="*/ 4 w 49"/>
                <a:gd name="T11" fmla="*/ 0 h 50"/>
                <a:gd name="T12" fmla="*/ 20 w 49"/>
                <a:gd name="T13" fmla="*/ 4 h 50"/>
                <a:gd name="T14" fmla="*/ 35 w 49"/>
                <a:gd name="T15" fmla="*/ 15 h 50"/>
                <a:gd name="T16" fmla="*/ 46 w 49"/>
                <a:gd name="T17" fmla="*/ 30 h 50"/>
                <a:gd name="T18" fmla="*/ 49 w 49"/>
                <a:gd name="T19" fmla="*/ 46 h 50"/>
                <a:gd name="T20" fmla="*/ 38 w 49"/>
                <a:gd name="T21" fmla="*/ 5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38" y="50"/>
                  </a:moveTo>
                  <a:lnTo>
                    <a:pt x="35" y="35"/>
                  </a:lnTo>
                  <a:lnTo>
                    <a:pt x="26" y="24"/>
                  </a:lnTo>
                  <a:lnTo>
                    <a:pt x="15" y="15"/>
                  </a:lnTo>
                  <a:lnTo>
                    <a:pt x="0" y="11"/>
                  </a:lnTo>
                  <a:lnTo>
                    <a:pt x="4" y="0"/>
                  </a:lnTo>
                  <a:lnTo>
                    <a:pt x="20" y="4"/>
                  </a:lnTo>
                  <a:lnTo>
                    <a:pt x="35" y="15"/>
                  </a:lnTo>
                  <a:lnTo>
                    <a:pt x="46" y="30"/>
                  </a:lnTo>
                  <a:lnTo>
                    <a:pt x="49" y="46"/>
                  </a:lnTo>
                  <a:lnTo>
                    <a:pt x="38" y="50"/>
                  </a:lnTo>
                  <a:close/>
                </a:path>
              </a:pathLst>
            </a:custGeom>
            <a:solidFill>
              <a:srgbClr val="000000"/>
            </a:solidFill>
            <a:ln w="9525">
              <a:solidFill>
                <a:srgbClr val="008000"/>
              </a:solidFill>
              <a:round/>
              <a:headEnd/>
              <a:tailEnd/>
            </a:ln>
          </p:spPr>
          <p:txBody>
            <a:bodyPr/>
            <a:lstStyle/>
            <a:p>
              <a:endParaRPr lang="es-MX"/>
            </a:p>
          </p:txBody>
        </p:sp>
        <p:sp>
          <p:nvSpPr>
            <p:cNvPr id="19536" name="Freeform 389"/>
            <p:cNvSpPr>
              <a:spLocks/>
            </p:cNvSpPr>
            <p:nvPr/>
          </p:nvSpPr>
          <p:spPr bwMode="auto">
            <a:xfrm>
              <a:off x="5311" y="2341"/>
              <a:ext cx="11" cy="4"/>
            </a:xfrm>
            <a:custGeom>
              <a:avLst/>
              <a:gdLst>
                <a:gd name="T0" fmla="*/ 11 w 11"/>
                <a:gd name="T1" fmla="*/ 4 h 4"/>
                <a:gd name="T2" fmla="*/ 11 w 11"/>
                <a:gd name="T3" fmla="*/ 2 h 4"/>
                <a:gd name="T4" fmla="*/ 11 w 11"/>
                <a:gd name="T5" fmla="*/ 0 h 4"/>
                <a:gd name="T6" fmla="*/ 0 w 11"/>
                <a:gd name="T7" fmla="*/ 4 h 4"/>
                <a:gd name="T8" fmla="*/ 0 w 11"/>
                <a:gd name="T9" fmla="*/ 0 h 4"/>
                <a:gd name="T10" fmla="*/ 11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11" y="4"/>
                  </a:moveTo>
                  <a:lnTo>
                    <a:pt x="11" y="2"/>
                  </a:lnTo>
                  <a:lnTo>
                    <a:pt x="11" y="0"/>
                  </a:lnTo>
                  <a:lnTo>
                    <a:pt x="0" y="4"/>
                  </a:lnTo>
                  <a:lnTo>
                    <a:pt x="0" y="0"/>
                  </a:lnTo>
                  <a:lnTo>
                    <a:pt x="11" y="4"/>
                  </a:lnTo>
                  <a:close/>
                </a:path>
              </a:pathLst>
            </a:custGeom>
            <a:solidFill>
              <a:srgbClr val="000000"/>
            </a:solidFill>
            <a:ln w="9525">
              <a:solidFill>
                <a:srgbClr val="008000"/>
              </a:solidFill>
              <a:round/>
              <a:headEnd/>
              <a:tailEnd/>
            </a:ln>
          </p:spPr>
          <p:txBody>
            <a:bodyPr/>
            <a:lstStyle/>
            <a:p>
              <a:endParaRPr lang="es-MX"/>
            </a:p>
          </p:txBody>
        </p:sp>
        <p:sp>
          <p:nvSpPr>
            <p:cNvPr id="19537" name="Freeform 390"/>
            <p:cNvSpPr>
              <a:spLocks/>
            </p:cNvSpPr>
            <p:nvPr/>
          </p:nvSpPr>
          <p:spPr bwMode="auto">
            <a:xfrm>
              <a:off x="5225" y="2295"/>
              <a:ext cx="52" cy="48"/>
            </a:xfrm>
            <a:custGeom>
              <a:avLst/>
              <a:gdLst>
                <a:gd name="T0" fmla="*/ 52 w 52"/>
                <a:gd name="T1" fmla="*/ 11 h 48"/>
                <a:gd name="T2" fmla="*/ 37 w 52"/>
                <a:gd name="T3" fmla="*/ 15 h 48"/>
                <a:gd name="T4" fmla="*/ 24 w 52"/>
                <a:gd name="T5" fmla="*/ 24 h 48"/>
                <a:gd name="T6" fmla="*/ 17 w 52"/>
                <a:gd name="T7" fmla="*/ 35 h 48"/>
                <a:gd name="T8" fmla="*/ 13 w 52"/>
                <a:gd name="T9" fmla="*/ 48 h 48"/>
                <a:gd name="T10" fmla="*/ 0 w 52"/>
                <a:gd name="T11" fmla="*/ 46 h 48"/>
                <a:gd name="T12" fmla="*/ 6 w 52"/>
                <a:gd name="T13" fmla="*/ 30 h 48"/>
                <a:gd name="T14" fmla="*/ 15 w 52"/>
                <a:gd name="T15" fmla="*/ 15 h 48"/>
                <a:gd name="T16" fmla="*/ 30 w 52"/>
                <a:gd name="T17" fmla="*/ 4 h 48"/>
                <a:gd name="T18" fmla="*/ 48 w 52"/>
                <a:gd name="T19" fmla="*/ 0 h 48"/>
                <a:gd name="T20" fmla="*/ 52 w 52"/>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48">
                  <a:moveTo>
                    <a:pt x="52" y="11"/>
                  </a:moveTo>
                  <a:lnTo>
                    <a:pt x="37" y="15"/>
                  </a:lnTo>
                  <a:lnTo>
                    <a:pt x="24" y="24"/>
                  </a:lnTo>
                  <a:lnTo>
                    <a:pt x="17" y="35"/>
                  </a:lnTo>
                  <a:lnTo>
                    <a:pt x="13" y="48"/>
                  </a:lnTo>
                  <a:lnTo>
                    <a:pt x="0" y="46"/>
                  </a:lnTo>
                  <a:lnTo>
                    <a:pt x="6" y="30"/>
                  </a:lnTo>
                  <a:lnTo>
                    <a:pt x="15" y="15"/>
                  </a:lnTo>
                  <a:lnTo>
                    <a:pt x="30" y="4"/>
                  </a:lnTo>
                  <a:lnTo>
                    <a:pt x="48" y="0"/>
                  </a:lnTo>
                  <a:lnTo>
                    <a:pt x="52" y="11"/>
                  </a:lnTo>
                  <a:close/>
                </a:path>
              </a:pathLst>
            </a:custGeom>
            <a:solidFill>
              <a:srgbClr val="000000"/>
            </a:solidFill>
            <a:ln w="9525">
              <a:solidFill>
                <a:srgbClr val="008000"/>
              </a:solidFill>
              <a:round/>
              <a:headEnd/>
              <a:tailEnd/>
            </a:ln>
          </p:spPr>
          <p:txBody>
            <a:bodyPr/>
            <a:lstStyle/>
            <a:p>
              <a:endParaRPr lang="es-MX"/>
            </a:p>
          </p:txBody>
        </p:sp>
        <p:sp>
          <p:nvSpPr>
            <p:cNvPr id="19538" name="Freeform 391"/>
            <p:cNvSpPr>
              <a:spLocks/>
            </p:cNvSpPr>
            <p:nvPr/>
          </p:nvSpPr>
          <p:spPr bwMode="auto">
            <a:xfrm>
              <a:off x="5273" y="2295"/>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39" name="Freeform 392"/>
            <p:cNvSpPr>
              <a:spLocks/>
            </p:cNvSpPr>
            <p:nvPr/>
          </p:nvSpPr>
          <p:spPr bwMode="auto">
            <a:xfrm>
              <a:off x="5225" y="2343"/>
              <a:ext cx="33" cy="40"/>
            </a:xfrm>
            <a:custGeom>
              <a:avLst/>
              <a:gdLst>
                <a:gd name="T0" fmla="*/ 13 w 33"/>
                <a:gd name="T1" fmla="*/ 0 h 40"/>
                <a:gd name="T2" fmla="*/ 15 w 33"/>
                <a:gd name="T3" fmla="*/ 11 h 40"/>
                <a:gd name="T4" fmla="*/ 19 w 33"/>
                <a:gd name="T5" fmla="*/ 16 h 40"/>
                <a:gd name="T6" fmla="*/ 33 w 33"/>
                <a:gd name="T7" fmla="*/ 31 h 40"/>
                <a:gd name="T8" fmla="*/ 24 w 33"/>
                <a:gd name="T9" fmla="*/ 40 h 40"/>
                <a:gd name="T10" fmla="*/ 10 w 33"/>
                <a:gd name="T11" fmla="*/ 26 h 40"/>
                <a:gd name="T12" fmla="*/ 2 w 33"/>
                <a:gd name="T13" fmla="*/ 13 h 40"/>
                <a:gd name="T14" fmla="*/ 0 w 33"/>
                <a:gd name="T15" fmla="*/ 2 h 40"/>
                <a:gd name="T16" fmla="*/ 13 w 33"/>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0">
                  <a:moveTo>
                    <a:pt x="13" y="0"/>
                  </a:moveTo>
                  <a:lnTo>
                    <a:pt x="15" y="11"/>
                  </a:lnTo>
                  <a:lnTo>
                    <a:pt x="19" y="16"/>
                  </a:lnTo>
                  <a:lnTo>
                    <a:pt x="33" y="31"/>
                  </a:lnTo>
                  <a:lnTo>
                    <a:pt x="24" y="40"/>
                  </a:lnTo>
                  <a:lnTo>
                    <a:pt x="10" y="26"/>
                  </a:lnTo>
                  <a:lnTo>
                    <a:pt x="2" y="13"/>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540" name="Freeform 393"/>
            <p:cNvSpPr>
              <a:spLocks/>
            </p:cNvSpPr>
            <p:nvPr/>
          </p:nvSpPr>
          <p:spPr bwMode="auto">
            <a:xfrm>
              <a:off x="5225" y="2341"/>
              <a:ext cx="13" cy="4"/>
            </a:xfrm>
            <a:custGeom>
              <a:avLst/>
              <a:gdLst>
                <a:gd name="T0" fmla="*/ 0 w 13"/>
                <a:gd name="T1" fmla="*/ 0 h 4"/>
                <a:gd name="T2" fmla="*/ 0 w 13"/>
                <a:gd name="T3" fmla="*/ 2 h 4"/>
                <a:gd name="T4" fmla="*/ 0 w 13"/>
                <a:gd name="T5" fmla="*/ 4 h 4"/>
                <a:gd name="T6" fmla="*/ 13 w 13"/>
                <a:gd name="T7" fmla="*/ 2 h 4"/>
                <a:gd name="T8" fmla="*/ 0 w 1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4">
                  <a:moveTo>
                    <a:pt x="0" y="0"/>
                  </a:moveTo>
                  <a:lnTo>
                    <a:pt x="0" y="2"/>
                  </a:lnTo>
                  <a:lnTo>
                    <a:pt x="0" y="4"/>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41" name="Freeform 394"/>
            <p:cNvSpPr>
              <a:spLocks/>
            </p:cNvSpPr>
            <p:nvPr/>
          </p:nvSpPr>
          <p:spPr bwMode="auto">
            <a:xfrm>
              <a:off x="5249" y="2341"/>
              <a:ext cx="31" cy="42"/>
            </a:xfrm>
            <a:custGeom>
              <a:avLst/>
              <a:gdLst>
                <a:gd name="T0" fmla="*/ 0 w 31"/>
                <a:gd name="T1" fmla="*/ 33 h 42"/>
                <a:gd name="T2" fmla="*/ 15 w 31"/>
                <a:gd name="T3" fmla="*/ 18 h 42"/>
                <a:gd name="T4" fmla="*/ 18 w 31"/>
                <a:gd name="T5" fmla="*/ 11 h 42"/>
                <a:gd name="T6" fmla="*/ 20 w 31"/>
                <a:gd name="T7" fmla="*/ 0 h 42"/>
                <a:gd name="T8" fmla="*/ 31 w 31"/>
                <a:gd name="T9" fmla="*/ 4 h 42"/>
                <a:gd name="T10" fmla="*/ 29 w 31"/>
                <a:gd name="T11" fmla="*/ 17 h 42"/>
                <a:gd name="T12" fmla="*/ 24 w 31"/>
                <a:gd name="T13" fmla="*/ 28 h 42"/>
                <a:gd name="T14" fmla="*/ 9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8" y="11"/>
                  </a:lnTo>
                  <a:lnTo>
                    <a:pt x="20" y="0"/>
                  </a:lnTo>
                  <a:lnTo>
                    <a:pt x="31" y="4"/>
                  </a:lnTo>
                  <a:lnTo>
                    <a:pt x="29" y="17"/>
                  </a:lnTo>
                  <a:lnTo>
                    <a:pt x="24" y="28"/>
                  </a:lnTo>
                  <a:lnTo>
                    <a:pt x="9"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42" name="Freeform 395"/>
            <p:cNvSpPr>
              <a:spLocks/>
            </p:cNvSpPr>
            <p:nvPr/>
          </p:nvSpPr>
          <p:spPr bwMode="auto">
            <a:xfrm>
              <a:off x="5249" y="2374"/>
              <a:ext cx="9" cy="13"/>
            </a:xfrm>
            <a:custGeom>
              <a:avLst/>
              <a:gdLst>
                <a:gd name="T0" fmla="*/ 0 w 9"/>
                <a:gd name="T1" fmla="*/ 9 h 13"/>
                <a:gd name="T2" fmla="*/ 6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6"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43" name="Freeform 396"/>
            <p:cNvSpPr>
              <a:spLocks/>
            </p:cNvSpPr>
            <p:nvPr/>
          </p:nvSpPr>
          <p:spPr bwMode="auto">
            <a:xfrm>
              <a:off x="5231" y="2295"/>
              <a:ext cx="49" cy="50"/>
            </a:xfrm>
            <a:custGeom>
              <a:avLst/>
              <a:gdLst>
                <a:gd name="T0" fmla="*/ 38 w 49"/>
                <a:gd name="T1" fmla="*/ 50 h 50"/>
                <a:gd name="T2" fmla="*/ 35 w 49"/>
                <a:gd name="T3" fmla="*/ 35 h 50"/>
                <a:gd name="T4" fmla="*/ 26 w 49"/>
                <a:gd name="T5" fmla="*/ 24 h 50"/>
                <a:gd name="T6" fmla="*/ 15 w 49"/>
                <a:gd name="T7" fmla="*/ 15 h 50"/>
                <a:gd name="T8" fmla="*/ 0 w 49"/>
                <a:gd name="T9" fmla="*/ 11 h 50"/>
                <a:gd name="T10" fmla="*/ 4 w 49"/>
                <a:gd name="T11" fmla="*/ 0 h 50"/>
                <a:gd name="T12" fmla="*/ 20 w 49"/>
                <a:gd name="T13" fmla="*/ 4 h 50"/>
                <a:gd name="T14" fmla="*/ 35 w 49"/>
                <a:gd name="T15" fmla="*/ 15 h 50"/>
                <a:gd name="T16" fmla="*/ 46 w 49"/>
                <a:gd name="T17" fmla="*/ 30 h 50"/>
                <a:gd name="T18" fmla="*/ 49 w 49"/>
                <a:gd name="T19" fmla="*/ 46 h 50"/>
                <a:gd name="T20" fmla="*/ 38 w 49"/>
                <a:gd name="T21" fmla="*/ 5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38" y="50"/>
                  </a:moveTo>
                  <a:lnTo>
                    <a:pt x="35" y="35"/>
                  </a:lnTo>
                  <a:lnTo>
                    <a:pt x="26" y="24"/>
                  </a:lnTo>
                  <a:lnTo>
                    <a:pt x="15" y="15"/>
                  </a:lnTo>
                  <a:lnTo>
                    <a:pt x="0" y="11"/>
                  </a:lnTo>
                  <a:lnTo>
                    <a:pt x="4" y="0"/>
                  </a:lnTo>
                  <a:lnTo>
                    <a:pt x="20" y="4"/>
                  </a:lnTo>
                  <a:lnTo>
                    <a:pt x="35" y="15"/>
                  </a:lnTo>
                  <a:lnTo>
                    <a:pt x="46" y="30"/>
                  </a:lnTo>
                  <a:lnTo>
                    <a:pt x="49" y="46"/>
                  </a:lnTo>
                  <a:lnTo>
                    <a:pt x="38" y="50"/>
                  </a:lnTo>
                  <a:close/>
                </a:path>
              </a:pathLst>
            </a:custGeom>
            <a:solidFill>
              <a:srgbClr val="000000"/>
            </a:solidFill>
            <a:ln w="9525">
              <a:solidFill>
                <a:srgbClr val="008000"/>
              </a:solidFill>
              <a:round/>
              <a:headEnd/>
              <a:tailEnd/>
            </a:ln>
          </p:spPr>
          <p:txBody>
            <a:bodyPr/>
            <a:lstStyle/>
            <a:p>
              <a:endParaRPr lang="es-MX"/>
            </a:p>
          </p:txBody>
        </p:sp>
        <p:sp>
          <p:nvSpPr>
            <p:cNvPr id="19544" name="Freeform 397"/>
            <p:cNvSpPr>
              <a:spLocks/>
            </p:cNvSpPr>
            <p:nvPr/>
          </p:nvSpPr>
          <p:spPr bwMode="auto">
            <a:xfrm>
              <a:off x="5269" y="2341"/>
              <a:ext cx="11" cy="4"/>
            </a:xfrm>
            <a:custGeom>
              <a:avLst/>
              <a:gdLst>
                <a:gd name="T0" fmla="*/ 11 w 11"/>
                <a:gd name="T1" fmla="*/ 4 h 4"/>
                <a:gd name="T2" fmla="*/ 11 w 11"/>
                <a:gd name="T3" fmla="*/ 2 h 4"/>
                <a:gd name="T4" fmla="*/ 11 w 11"/>
                <a:gd name="T5" fmla="*/ 0 h 4"/>
                <a:gd name="T6" fmla="*/ 0 w 11"/>
                <a:gd name="T7" fmla="*/ 4 h 4"/>
                <a:gd name="T8" fmla="*/ 0 w 11"/>
                <a:gd name="T9" fmla="*/ 0 h 4"/>
                <a:gd name="T10" fmla="*/ 11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11" y="4"/>
                  </a:moveTo>
                  <a:lnTo>
                    <a:pt x="11" y="2"/>
                  </a:lnTo>
                  <a:lnTo>
                    <a:pt x="11" y="0"/>
                  </a:lnTo>
                  <a:lnTo>
                    <a:pt x="0" y="4"/>
                  </a:lnTo>
                  <a:lnTo>
                    <a:pt x="0" y="0"/>
                  </a:lnTo>
                  <a:lnTo>
                    <a:pt x="11" y="4"/>
                  </a:lnTo>
                  <a:close/>
                </a:path>
              </a:pathLst>
            </a:custGeom>
            <a:solidFill>
              <a:srgbClr val="000000"/>
            </a:solidFill>
            <a:ln w="9525">
              <a:solidFill>
                <a:srgbClr val="008000"/>
              </a:solidFill>
              <a:round/>
              <a:headEnd/>
              <a:tailEnd/>
            </a:ln>
          </p:spPr>
          <p:txBody>
            <a:bodyPr/>
            <a:lstStyle/>
            <a:p>
              <a:endParaRPr lang="es-MX"/>
            </a:p>
          </p:txBody>
        </p:sp>
        <p:sp>
          <p:nvSpPr>
            <p:cNvPr id="19545" name="Freeform 398"/>
            <p:cNvSpPr>
              <a:spLocks/>
            </p:cNvSpPr>
            <p:nvPr/>
          </p:nvSpPr>
          <p:spPr bwMode="auto">
            <a:xfrm>
              <a:off x="5185" y="2295"/>
              <a:ext cx="50" cy="48"/>
            </a:xfrm>
            <a:custGeom>
              <a:avLst/>
              <a:gdLst>
                <a:gd name="T0" fmla="*/ 50 w 50"/>
                <a:gd name="T1" fmla="*/ 11 h 48"/>
                <a:gd name="T2" fmla="*/ 35 w 50"/>
                <a:gd name="T3" fmla="*/ 15 h 48"/>
                <a:gd name="T4" fmla="*/ 22 w 50"/>
                <a:gd name="T5" fmla="*/ 24 h 48"/>
                <a:gd name="T6" fmla="*/ 15 w 50"/>
                <a:gd name="T7" fmla="*/ 35 h 48"/>
                <a:gd name="T8" fmla="*/ 13 w 50"/>
                <a:gd name="T9" fmla="*/ 48 h 48"/>
                <a:gd name="T10" fmla="*/ 0 w 50"/>
                <a:gd name="T11" fmla="*/ 46 h 48"/>
                <a:gd name="T12" fmla="*/ 4 w 50"/>
                <a:gd name="T13" fmla="*/ 30 h 48"/>
                <a:gd name="T14" fmla="*/ 13 w 50"/>
                <a:gd name="T15" fmla="*/ 15 h 48"/>
                <a:gd name="T16" fmla="*/ 28 w 50"/>
                <a:gd name="T17" fmla="*/ 4 h 48"/>
                <a:gd name="T18" fmla="*/ 46 w 50"/>
                <a:gd name="T19" fmla="*/ 0 h 48"/>
                <a:gd name="T20" fmla="*/ 50 w 50"/>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48">
                  <a:moveTo>
                    <a:pt x="50" y="11"/>
                  </a:moveTo>
                  <a:lnTo>
                    <a:pt x="35" y="15"/>
                  </a:lnTo>
                  <a:lnTo>
                    <a:pt x="22" y="24"/>
                  </a:lnTo>
                  <a:lnTo>
                    <a:pt x="15" y="35"/>
                  </a:lnTo>
                  <a:lnTo>
                    <a:pt x="13" y="48"/>
                  </a:lnTo>
                  <a:lnTo>
                    <a:pt x="0" y="46"/>
                  </a:lnTo>
                  <a:lnTo>
                    <a:pt x="4" y="30"/>
                  </a:lnTo>
                  <a:lnTo>
                    <a:pt x="13" y="15"/>
                  </a:lnTo>
                  <a:lnTo>
                    <a:pt x="28" y="4"/>
                  </a:lnTo>
                  <a:lnTo>
                    <a:pt x="46" y="0"/>
                  </a:lnTo>
                  <a:lnTo>
                    <a:pt x="50" y="11"/>
                  </a:lnTo>
                  <a:close/>
                </a:path>
              </a:pathLst>
            </a:custGeom>
            <a:solidFill>
              <a:srgbClr val="000000"/>
            </a:solidFill>
            <a:ln w="9525">
              <a:solidFill>
                <a:srgbClr val="008000"/>
              </a:solidFill>
              <a:round/>
              <a:headEnd/>
              <a:tailEnd/>
            </a:ln>
          </p:spPr>
          <p:txBody>
            <a:bodyPr/>
            <a:lstStyle/>
            <a:p>
              <a:endParaRPr lang="es-MX"/>
            </a:p>
          </p:txBody>
        </p:sp>
        <p:sp>
          <p:nvSpPr>
            <p:cNvPr id="19546" name="Freeform 399"/>
            <p:cNvSpPr>
              <a:spLocks/>
            </p:cNvSpPr>
            <p:nvPr/>
          </p:nvSpPr>
          <p:spPr bwMode="auto">
            <a:xfrm>
              <a:off x="5231" y="2295"/>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47" name="Freeform 400"/>
            <p:cNvSpPr>
              <a:spLocks/>
            </p:cNvSpPr>
            <p:nvPr/>
          </p:nvSpPr>
          <p:spPr bwMode="auto">
            <a:xfrm>
              <a:off x="5185" y="2343"/>
              <a:ext cx="31" cy="40"/>
            </a:xfrm>
            <a:custGeom>
              <a:avLst/>
              <a:gdLst>
                <a:gd name="T0" fmla="*/ 13 w 31"/>
                <a:gd name="T1" fmla="*/ 0 h 40"/>
                <a:gd name="T2" fmla="*/ 13 w 31"/>
                <a:gd name="T3" fmla="*/ 11 h 40"/>
                <a:gd name="T4" fmla="*/ 17 w 31"/>
                <a:gd name="T5" fmla="*/ 16 h 40"/>
                <a:gd name="T6" fmla="*/ 31 w 31"/>
                <a:gd name="T7" fmla="*/ 31 h 40"/>
                <a:gd name="T8" fmla="*/ 22 w 31"/>
                <a:gd name="T9" fmla="*/ 40 h 40"/>
                <a:gd name="T10" fmla="*/ 8 w 31"/>
                <a:gd name="T11" fmla="*/ 26 h 40"/>
                <a:gd name="T12" fmla="*/ 0 w 31"/>
                <a:gd name="T13" fmla="*/ 13 h 40"/>
                <a:gd name="T14" fmla="*/ 0 w 31"/>
                <a:gd name="T15" fmla="*/ 2 h 40"/>
                <a:gd name="T16" fmla="*/ 13 w 31"/>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0">
                  <a:moveTo>
                    <a:pt x="13" y="0"/>
                  </a:moveTo>
                  <a:lnTo>
                    <a:pt x="13" y="11"/>
                  </a:lnTo>
                  <a:lnTo>
                    <a:pt x="17" y="16"/>
                  </a:lnTo>
                  <a:lnTo>
                    <a:pt x="31" y="31"/>
                  </a:lnTo>
                  <a:lnTo>
                    <a:pt x="22" y="40"/>
                  </a:lnTo>
                  <a:lnTo>
                    <a:pt x="8" y="26"/>
                  </a:lnTo>
                  <a:lnTo>
                    <a:pt x="0" y="13"/>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548" name="Freeform 401"/>
            <p:cNvSpPr>
              <a:spLocks/>
            </p:cNvSpPr>
            <p:nvPr/>
          </p:nvSpPr>
          <p:spPr bwMode="auto">
            <a:xfrm>
              <a:off x="5185" y="2341"/>
              <a:ext cx="13" cy="4"/>
            </a:xfrm>
            <a:custGeom>
              <a:avLst/>
              <a:gdLst>
                <a:gd name="T0" fmla="*/ 0 w 13"/>
                <a:gd name="T1" fmla="*/ 0 h 4"/>
                <a:gd name="T2" fmla="*/ 0 w 13"/>
                <a:gd name="T3" fmla="*/ 2 h 4"/>
                <a:gd name="T4" fmla="*/ 0 w 13"/>
                <a:gd name="T5" fmla="*/ 4 h 4"/>
                <a:gd name="T6" fmla="*/ 13 w 13"/>
                <a:gd name="T7" fmla="*/ 2 h 4"/>
                <a:gd name="T8" fmla="*/ 0 w 1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4">
                  <a:moveTo>
                    <a:pt x="0" y="0"/>
                  </a:moveTo>
                  <a:lnTo>
                    <a:pt x="0" y="2"/>
                  </a:lnTo>
                  <a:lnTo>
                    <a:pt x="0" y="4"/>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49" name="Freeform 402"/>
            <p:cNvSpPr>
              <a:spLocks/>
            </p:cNvSpPr>
            <p:nvPr/>
          </p:nvSpPr>
          <p:spPr bwMode="auto">
            <a:xfrm>
              <a:off x="5207" y="2341"/>
              <a:ext cx="31" cy="42"/>
            </a:xfrm>
            <a:custGeom>
              <a:avLst/>
              <a:gdLst>
                <a:gd name="T0" fmla="*/ 0 w 31"/>
                <a:gd name="T1" fmla="*/ 33 h 42"/>
                <a:gd name="T2" fmla="*/ 15 w 31"/>
                <a:gd name="T3" fmla="*/ 18 h 42"/>
                <a:gd name="T4" fmla="*/ 18 w 31"/>
                <a:gd name="T5" fmla="*/ 11 h 42"/>
                <a:gd name="T6" fmla="*/ 20 w 31"/>
                <a:gd name="T7" fmla="*/ 0 h 42"/>
                <a:gd name="T8" fmla="*/ 31 w 31"/>
                <a:gd name="T9" fmla="*/ 4 h 42"/>
                <a:gd name="T10" fmla="*/ 29 w 31"/>
                <a:gd name="T11" fmla="*/ 17 h 42"/>
                <a:gd name="T12" fmla="*/ 24 w 31"/>
                <a:gd name="T13" fmla="*/ 28 h 42"/>
                <a:gd name="T14" fmla="*/ 9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8" y="11"/>
                  </a:lnTo>
                  <a:lnTo>
                    <a:pt x="20" y="0"/>
                  </a:lnTo>
                  <a:lnTo>
                    <a:pt x="31" y="4"/>
                  </a:lnTo>
                  <a:lnTo>
                    <a:pt x="29" y="17"/>
                  </a:lnTo>
                  <a:lnTo>
                    <a:pt x="24" y="28"/>
                  </a:lnTo>
                  <a:lnTo>
                    <a:pt x="9"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50" name="Freeform 403"/>
            <p:cNvSpPr>
              <a:spLocks/>
            </p:cNvSpPr>
            <p:nvPr/>
          </p:nvSpPr>
          <p:spPr bwMode="auto">
            <a:xfrm>
              <a:off x="5207" y="2374"/>
              <a:ext cx="9" cy="13"/>
            </a:xfrm>
            <a:custGeom>
              <a:avLst/>
              <a:gdLst>
                <a:gd name="T0" fmla="*/ 0 w 9"/>
                <a:gd name="T1" fmla="*/ 9 h 13"/>
                <a:gd name="T2" fmla="*/ 6 w 9"/>
                <a:gd name="T3" fmla="*/ 13 h 13"/>
                <a:gd name="T4" fmla="*/ 9 w 9"/>
                <a:gd name="T5" fmla="*/ 9 h 13"/>
                <a:gd name="T6" fmla="*/ 0 w 9"/>
                <a:gd name="T7" fmla="*/ 0 h 13"/>
                <a:gd name="T8" fmla="*/ 9 w 9"/>
                <a:gd name="T9" fmla="*/ 0 h 13"/>
                <a:gd name="T10" fmla="*/ 0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0" y="9"/>
                  </a:moveTo>
                  <a:lnTo>
                    <a:pt x="6" y="13"/>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51" name="Freeform 404"/>
            <p:cNvSpPr>
              <a:spLocks/>
            </p:cNvSpPr>
            <p:nvPr/>
          </p:nvSpPr>
          <p:spPr bwMode="auto">
            <a:xfrm>
              <a:off x="5191" y="2295"/>
              <a:ext cx="47" cy="50"/>
            </a:xfrm>
            <a:custGeom>
              <a:avLst/>
              <a:gdLst>
                <a:gd name="T0" fmla="*/ 36 w 47"/>
                <a:gd name="T1" fmla="*/ 50 h 50"/>
                <a:gd name="T2" fmla="*/ 33 w 47"/>
                <a:gd name="T3" fmla="*/ 35 h 50"/>
                <a:gd name="T4" fmla="*/ 25 w 47"/>
                <a:gd name="T5" fmla="*/ 24 h 50"/>
                <a:gd name="T6" fmla="*/ 13 w 47"/>
                <a:gd name="T7" fmla="*/ 15 h 50"/>
                <a:gd name="T8" fmla="*/ 0 w 47"/>
                <a:gd name="T9" fmla="*/ 11 h 50"/>
                <a:gd name="T10" fmla="*/ 3 w 47"/>
                <a:gd name="T11" fmla="*/ 0 h 50"/>
                <a:gd name="T12" fmla="*/ 18 w 47"/>
                <a:gd name="T13" fmla="*/ 4 h 50"/>
                <a:gd name="T14" fmla="*/ 34 w 47"/>
                <a:gd name="T15" fmla="*/ 15 h 50"/>
                <a:gd name="T16" fmla="*/ 44 w 47"/>
                <a:gd name="T17" fmla="*/ 30 h 50"/>
                <a:gd name="T18" fmla="*/ 47 w 47"/>
                <a:gd name="T19" fmla="*/ 46 h 50"/>
                <a:gd name="T20" fmla="*/ 36 w 47"/>
                <a:gd name="T21" fmla="*/ 5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50">
                  <a:moveTo>
                    <a:pt x="36" y="50"/>
                  </a:moveTo>
                  <a:lnTo>
                    <a:pt x="33" y="35"/>
                  </a:lnTo>
                  <a:lnTo>
                    <a:pt x="25" y="24"/>
                  </a:lnTo>
                  <a:lnTo>
                    <a:pt x="13" y="15"/>
                  </a:lnTo>
                  <a:lnTo>
                    <a:pt x="0" y="11"/>
                  </a:lnTo>
                  <a:lnTo>
                    <a:pt x="3" y="0"/>
                  </a:lnTo>
                  <a:lnTo>
                    <a:pt x="18" y="4"/>
                  </a:lnTo>
                  <a:lnTo>
                    <a:pt x="34" y="15"/>
                  </a:lnTo>
                  <a:lnTo>
                    <a:pt x="44" y="30"/>
                  </a:lnTo>
                  <a:lnTo>
                    <a:pt x="47" y="46"/>
                  </a:lnTo>
                  <a:lnTo>
                    <a:pt x="36" y="50"/>
                  </a:lnTo>
                  <a:close/>
                </a:path>
              </a:pathLst>
            </a:custGeom>
            <a:solidFill>
              <a:srgbClr val="000000"/>
            </a:solidFill>
            <a:ln w="9525">
              <a:solidFill>
                <a:srgbClr val="008000"/>
              </a:solidFill>
              <a:round/>
              <a:headEnd/>
              <a:tailEnd/>
            </a:ln>
          </p:spPr>
          <p:txBody>
            <a:bodyPr/>
            <a:lstStyle/>
            <a:p>
              <a:endParaRPr lang="es-MX"/>
            </a:p>
          </p:txBody>
        </p:sp>
        <p:sp>
          <p:nvSpPr>
            <p:cNvPr id="19552" name="Freeform 405"/>
            <p:cNvSpPr>
              <a:spLocks/>
            </p:cNvSpPr>
            <p:nvPr/>
          </p:nvSpPr>
          <p:spPr bwMode="auto">
            <a:xfrm>
              <a:off x="5227" y="2341"/>
              <a:ext cx="11" cy="4"/>
            </a:xfrm>
            <a:custGeom>
              <a:avLst/>
              <a:gdLst>
                <a:gd name="T0" fmla="*/ 11 w 11"/>
                <a:gd name="T1" fmla="*/ 4 h 4"/>
                <a:gd name="T2" fmla="*/ 11 w 11"/>
                <a:gd name="T3" fmla="*/ 2 h 4"/>
                <a:gd name="T4" fmla="*/ 11 w 11"/>
                <a:gd name="T5" fmla="*/ 0 h 4"/>
                <a:gd name="T6" fmla="*/ 0 w 11"/>
                <a:gd name="T7" fmla="*/ 4 h 4"/>
                <a:gd name="T8" fmla="*/ 0 w 11"/>
                <a:gd name="T9" fmla="*/ 0 h 4"/>
                <a:gd name="T10" fmla="*/ 11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11" y="4"/>
                  </a:moveTo>
                  <a:lnTo>
                    <a:pt x="11" y="2"/>
                  </a:lnTo>
                  <a:lnTo>
                    <a:pt x="11" y="0"/>
                  </a:lnTo>
                  <a:lnTo>
                    <a:pt x="0" y="4"/>
                  </a:lnTo>
                  <a:lnTo>
                    <a:pt x="0" y="0"/>
                  </a:lnTo>
                  <a:lnTo>
                    <a:pt x="11" y="4"/>
                  </a:lnTo>
                  <a:close/>
                </a:path>
              </a:pathLst>
            </a:custGeom>
            <a:solidFill>
              <a:srgbClr val="000000"/>
            </a:solidFill>
            <a:ln w="9525">
              <a:solidFill>
                <a:srgbClr val="008000"/>
              </a:solidFill>
              <a:round/>
              <a:headEnd/>
              <a:tailEnd/>
            </a:ln>
          </p:spPr>
          <p:txBody>
            <a:bodyPr/>
            <a:lstStyle/>
            <a:p>
              <a:endParaRPr lang="es-MX"/>
            </a:p>
          </p:txBody>
        </p:sp>
        <p:sp>
          <p:nvSpPr>
            <p:cNvPr id="19553" name="Freeform 406"/>
            <p:cNvSpPr>
              <a:spLocks/>
            </p:cNvSpPr>
            <p:nvPr/>
          </p:nvSpPr>
          <p:spPr bwMode="auto">
            <a:xfrm>
              <a:off x="5143" y="2295"/>
              <a:ext cx="51" cy="48"/>
            </a:xfrm>
            <a:custGeom>
              <a:avLst/>
              <a:gdLst>
                <a:gd name="T0" fmla="*/ 51 w 51"/>
                <a:gd name="T1" fmla="*/ 11 h 48"/>
                <a:gd name="T2" fmla="*/ 37 w 51"/>
                <a:gd name="T3" fmla="*/ 15 h 48"/>
                <a:gd name="T4" fmla="*/ 24 w 51"/>
                <a:gd name="T5" fmla="*/ 24 h 48"/>
                <a:gd name="T6" fmla="*/ 17 w 51"/>
                <a:gd name="T7" fmla="*/ 35 h 48"/>
                <a:gd name="T8" fmla="*/ 13 w 51"/>
                <a:gd name="T9" fmla="*/ 48 h 48"/>
                <a:gd name="T10" fmla="*/ 0 w 51"/>
                <a:gd name="T11" fmla="*/ 46 h 48"/>
                <a:gd name="T12" fmla="*/ 6 w 51"/>
                <a:gd name="T13" fmla="*/ 30 h 48"/>
                <a:gd name="T14" fmla="*/ 15 w 51"/>
                <a:gd name="T15" fmla="*/ 15 h 48"/>
                <a:gd name="T16" fmla="*/ 30 w 51"/>
                <a:gd name="T17" fmla="*/ 4 h 48"/>
                <a:gd name="T18" fmla="*/ 48 w 51"/>
                <a:gd name="T19" fmla="*/ 0 h 48"/>
                <a:gd name="T20" fmla="*/ 51 w 51"/>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1" h="48">
                  <a:moveTo>
                    <a:pt x="51" y="11"/>
                  </a:moveTo>
                  <a:lnTo>
                    <a:pt x="37" y="15"/>
                  </a:lnTo>
                  <a:lnTo>
                    <a:pt x="24" y="24"/>
                  </a:lnTo>
                  <a:lnTo>
                    <a:pt x="17" y="35"/>
                  </a:lnTo>
                  <a:lnTo>
                    <a:pt x="13" y="48"/>
                  </a:lnTo>
                  <a:lnTo>
                    <a:pt x="0" y="46"/>
                  </a:lnTo>
                  <a:lnTo>
                    <a:pt x="6" y="30"/>
                  </a:lnTo>
                  <a:lnTo>
                    <a:pt x="15" y="15"/>
                  </a:lnTo>
                  <a:lnTo>
                    <a:pt x="30" y="4"/>
                  </a:lnTo>
                  <a:lnTo>
                    <a:pt x="48" y="0"/>
                  </a:lnTo>
                  <a:lnTo>
                    <a:pt x="51" y="11"/>
                  </a:lnTo>
                  <a:close/>
                </a:path>
              </a:pathLst>
            </a:custGeom>
            <a:solidFill>
              <a:srgbClr val="000000"/>
            </a:solidFill>
            <a:ln w="9525">
              <a:solidFill>
                <a:srgbClr val="008000"/>
              </a:solidFill>
              <a:round/>
              <a:headEnd/>
              <a:tailEnd/>
            </a:ln>
          </p:spPr>
          <p:txBody>
            <a:bodyPr/>
            <a:lstStyle/>
            <a:p>
              <a:endParaRPr lang="es-MX"/>
            </a:p>
          </p:txBody>
        </p:sp>
        <p:sp>
          <p:nvSpPr>
            <p:cNvPr id="19554" name="Freeform 407"/>
            <p:cNvSpPr>
              <a:spLocks/>
            </p:cNvSpPr>
            <p:nvPr/>
          </p:nvSpPr>
          <p:spPr bwMode="auto">
            <a:xfrm>
              <a:off x="5191" y="2295"/>
              <a:ext cx="3" cy="11"/>
            </a:xfrm>
            <a:custGeom>
              <a:avLst/>
              <a:gdLst>
                <a:gd name="T0" fmla="*/ 3 w 3"/>
                <a:gd name="T1" fmla="*/ 0 h 11"/>
                <a:gd name="T2" fmla="*/ 2 w 3"/>
                <a:gd name="T3" fmla="*/ 0 h 11"/>
                <a:gd name="T4" fmla="*/ 0 w 3"/>
                <a:gd name="T5" fmla="*/ 0 h 11"/>
                <a:gd name="T6" fmla="*/ 3 w 3"/>
                <a:gd name="T7" fmla="*/ 11 h 11"/>
                <a:gd name="T8" fmla="*/ 0 w 3"/>
                <a:gd name="T9" fmla="*/ 11 h 11"/>
                <a:gd name="T10" fmla="*/ 3 w 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1">
                  <a:moveTo>
                    <a:pt x="3" y="0"/>
                  </a:moveTo>
                  <a:lnTo>
                    <a:pt x="2" y="0"/>
                  </a:lnTo>
                  <a:lnTo>
                    <a:pt x="0" y="0"/>
                  </a:lnTo>
                  <a:lnTo>
                    <a:pt x="3" y="11"/>
                  </a:lnTo>
                  <a:lnTo>
                    <a:pt x="0" y="11"/>
                  </a:lnTo>
                  <a:lnTo>
                    <a:pt x="3" y="0"/>
                  </a:lnTo>
                  <a:close/>
                </a:path>
              </a:pathLst>
            </a:custGeom>
            <a:solidFill>
              <a:srgbClr val="000000"/>
            </a:solidFill>
            <a:ln w="9525">
              <a:solidFill>
                <a:srgbClr val="008000"/>
              </a:solidFill>
              <a:round/>
              <a:headEnd/>
              <a:tailEnd/>
            </a:ln>
          </p:spPr>
          <p:txBody>
            <a:bodyPr/>
            <a:lstStyle/>
            <a:p>
              <a:endParaRPr lang="es-MX"/>
            </a:p>
          </p:txBody>
        </p:sp>
        <p:sp>
          <p:nvSpPr>
            <p:cNvPr id="19555" name="Rectangle 408"/>
            <p:cNvSpPr>
              <a:spLocks noChangeArrowheads="1"/>
            </p:cNvSpPr>
            <p:nvPr/>
          </p:nvSpPr>
          <p:spPr bwMode="auto">
            <a:xfrm>
              <a:off x="5050" y="2337"/>
              <a:ext cx="101"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56" name="Freeform 409"/>
            <p:cNvSpPr>
              <a:spLocks/>
            </p:cNvSpPr>
            <p:nvPr/>
          </p:nvSpPr>
          <p:spPr bwMode="auto">
            <a:xfrm>
              <a:off x="5143" y="2337"/>
              <a:ext cx="13" cy="13"/>
            </a:xfrm>
            <a:custGeom>
              <a:avLst/>
              <a:gdLst>
                <a:gd name="T0" fmla="*/ 13 w 13"/>
                <a:gd name="T1" fmla="*/ 6 h 13"/>
                <a:gd name="T2" fmla="*/ 11 w 13"/>
                <a:gd name="T3" fmla="*/ 13 h 13"/>
                <a:gd name="T4" fmla="*/ 8 w 13"/>
                <a:gd name="T5" fmla="*/ 13 h 13"/>
                <a:gd name="T6" fmla="*/ 8 w 13"/>
                <a:gd name="T7" fmla="*/ 0 h 13"/>
                <a:gd name="T8" fmla="*/ 0 w 13"/>
                <a:gd name="T9" fmla="*/ 4 h 13"/>
                <a:gd name="T10" fmla="*/ 13 w 13"/>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6"/>
                  </a:moveTo>
                  <a:lnTo>
                    <a:pt x="11" y="13"/>
                  </a:lnTo>
                  <a:lnTo>
                    <a:pt x="8" y="13"/>
                  </a:lnTo>
                  <a:lnTo>
                    <a:pt x="8" y="0"/>
                  </a:lnTo>
                  <a:lnTo>
                    <a:pt x="0" y="4"/>
                  </a:lnTo>
                  <a:lnTo>
                    <a:pt x="13" y="6"/>
                  </a:lnTo>
                  <a:close/>
                </a:path>
              </a:pathLst>
            </a:custGeom>
            <a:solidFill>
              <a:srgbClr val="000000"/>
            </a:solidFill>
            <a:ln w="9525">
              <a:solidFill>
                <a:srgbClr val="008000"/>
              </a:solidFill>
              <a:round/>
              <a:headEnd/>
              <a:tailEnd/>
            </a:ln>
          </p:spPr>
          <p:txBody>
            <a:bodyPr/>
            <a:lstStyle/>
            <a:p>
              <a:endParaRPr lang="es-MX"/>
            </a:p>
          </p:txBody>
        </p:sp>
        <p:sp>
          <p:nvSpPr>
            <p:cNvPr id="19557" name="Rectangle 410"/>
            <p:cNvSpPr>
              <a:spLocks noChangeArrowheads="1"/>
            </p:cNvSpPr>
            <p:nvPr/>
          </p:nvSpPr>
          <p:spPr bwMode="auto">
            <a:xfrm>
              <a:off x="5043" y="2343"/>
              <a:ext cx="13" cy="616"/>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58" name="Freeform 411"/>
            <p:cNvSpPr>
              <a:spLocks/>
            </p:cNvSpPr>
            <p:nvPr/>
          </p:nvSpPr>
          <p:spPr bwMode="auto">
            <a:xfrm>
              <a:off x="5043" y="2337"/>
              <a:ext cx="13" cy="13"/>
            </a:xfrm>
            <a:custGeom>
              <a:avLst/>
              <a:gdLst>
                <a:gd name="T0" fmla="*/ 7 w 13"/>
                <a:gd name="T1" fmla="*/ 0 h 13"/>
                <a:gd name="T2" fmla="*/ 0 w 13"/>
                <a:gd name="T3" fmla="*/ 0 h 13"/>
                <a:gd name="T4" fmla="*/ 0 w 13"/>
                <a:gd name="T5" fmla="*/ 6 h 13"/>
                <a:gd name="T6" fmla="*/ 13 w 13"/>
                <a:gd name="T7" fmla="*/ 6 h 13"/>
                <a:gd name="T8" fmla="*/ 7 w 13"/>
                <a:gd name="T9" fmla="*/ 13 h 13"/>
                <a:gd name="T10" fmla="*/ 7 w 13"/>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7" y="0"/>
                  </a:moveTo>
                  <a:lnTo>
                    <a:pt x="0" y="0"/>
                  </a:lnTo>
                  <a:lnTo>
                    <a:pt x="0" y="6"/>
                  </a:lnTo>
                  <a:lnTo>
                    <a:pt x="13" y="6"/>
                  </a:lnTo>
                  <a:lnTo>
                    <a:pt x="7" y="13"/>
                  </a:lnTo>
                  <a:lnTo>
                    <a:pt x="7" y="0"/>
                  </a:lnTo>
                  <a:close/>
                </a:path>
              </a:pathLst>
            </a:custGeom>
            <a:solidFill>
              <a:srgbClr val="000000"/>
            </a:solidFill>
            <a:ln w="9525">
              <a:solidFill>
                <a:srgbClr val="008000"/>
              </a:solidFill>
              <a:round/>
              <a:headEnd/>
              <a:tailEnd/>
            </a:ln>
          </p:spPr>
          <p:txBody>
            <a:bodyPr/>
            <a:lstStyle/>
            <a:p>
              <a:endParaRPr lang="es-MX"/>
            </a:p>
          </p:txBody>
        </p:sp>
        <p:sp>
          <p:nvSpPr>
            <p:cNvPr id="19559" name="Freeform 412"/>
            <p:cNvSpPr>
              <a:spLocks/>
            </p:cNvSpPr>
            <p:nvPr/>
          </p:nvSpPr>
          <p:spPr bwMode="auto">
            <a:xfrm>
              <a:off x="5399" y="2542"/>
              <a:ext cx="588" cy="15"/>
            </a:xfrm>
            <a:custGeom>
              <a:avLst/>
              <a:gdLst>
                <a:gd name="T0" fmla="*/ 588 w 588"/>
                <a:gd name="T1" fmla="*/ 13 h 15"/>
                <a:gd name="T2" fmla="*/ 588 w 588"/>
                <a:gd name="T3" fmla="*/ 0 h 15"/>
                <a:gd name="T4" fmla="*/ 0 w 588"/>
                <a:gd name="T5" fmla="*/ 2 h 15"/>
                <a:gd name="T6" fmla="*/ 0 w 588"/>
                <a:gd name="T7" fmla="*/ 15 h 15"/>
                <a:gd name="T8" fmla="*/ 588 w 588"/>
                <a:gd name="T9" fmla="*/ 13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8" h="15">
                  <a:moveTo>
                    <a:pt x="588" y="13"/>
                  </a:moveTo>
                  <a:lnTo>
                    <a:pt x="588" y="0"/>
                  </a:lnTo>
                  <a:lnTo>
                    <a:pt x="0" y="2"/>
                  </a:lnTo>
                  <a:lnTo>
                    <a:pt x="0" y="15"/>
                  </a:lnTo>
                  <a:lnTo>
                    <a:pt x="588" y="13"/>
                  </a:lnTo>
                  <a:close/>
                </a:path>
              </a:pathLst>
            </a:custGeom>
            <a:solidFill>
              <a:srgbClr val="000000"/>
            </a:solidFill>
            <a:ln w="9525">
              <a:solidFill>
                <a:srgbClr val="008000"/>
              </a:solidFill>
              <a:round/>
              <a:headEnd/>
              <a:tailEnd/>
            </a:ln>
          </p:spPr>
          <p:txBody>
            <a:bodyPr/>
            <a:lstStyle/>
            <a:p>
              <a:endParaRPr lang="es-MX"/>
            </a:p>
          </p:txBody>
        </p:sp>
        <p:sp>
          <p:nvSpPr>
            <p:cNvPr id="19560" name="Freeform 413"/>
            <p:cNvSpPr>
              <a:spLocks/>
            </p:cNvSpPr>
            <p:nvPr/>
          </p:nvSpPr>
          <p:spPr bwMode="auto">
            <a:xfrm>
              <a:off x="5355" y="2500"/>
              <a:ext cx="49" cy="51"/>
            </a:xfrm>
            <a:custGeom>
              <a:avLst/>
              <a:gdLst>
                <a:gd name="T0" fmla="*/ 38 w 49"/>
                <a:gd name="T1" fmla="*/ 51 h 51"/>
                <a:gd name="T2" fmla="*/ 35 w 49"/>
                <a:gd name="T3" fmla="*/ 37 h 51"/>
                <a:gd name="T4" fmla="*/ 26 w 49"/>
                <a:gd name="T5" fmla="*/ 24 h 51"/>
                <a:gd name="T6" fmla="*/ 15 w 49"/>
                <a:gd name="T7" fmla="*/ 15 h 51"/>
                <a:gd name="T8" fmla="*/ 0 w 49"/>
                <a:gd name="T9" fmla="*/ 11 h 51"/>
                <a:gd name="T10" fmla="*/ 4 w 49"/>
                <a:gd name="T11" fmla="*/ 0 h 51"/>
                <a:gd name="T12" fmla="*/ 20 w 49"/>
                <a:gd name="T13" fmla="*/ 4 h 51"/>
                <a:gd name="T14" fmla="*/ 35 w 49"/>
                <a:gd name="T15" fmla="*/ 15 h 51"/>
                <a:gd name="T16" fmla="*/ 46 w 49"/>
                <a:gd name="T17" fmla="*/ 31 h 51"/>
                <a:gd name="T18" fmla="*/ 49 w 49"/>
                <a:gd name="T19" fmla="*/ 48 h 51"/>
                <a:gd name="T20" fmla="*/ 38 w 49"/>
                <a:gd name="T21" fmla="*/ 51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1">
                  <a:moveTo>
                    <a:pt x="38" y="51"/>
                  </a:moveTo>
                  <a:lnTo>
                    <a:pt x="35" y="37"/>
                  </a:lnTo>
                  <a:lnTo>
                    <a:pt x="26" y="24"/>
                  </a:lnTo>
                  <a:lnTo>
                    <a:pt x="15" y="15"/>
                  </a:lnTo>
                  <a:lnTo>
                    <a:pt x="0" y="11"/>
                  </a:lnTo>
                  <a:lnTo>
                    <a:pt x="4" y="0"/>
                  </a:lnTo>
                  <a:lnTo>
                    <a:pt x="20" y="4"/>
                  </a:lnTo>
                  <a:lnTo>
                    <a:pt x="35" y="15"/>
                  </a:lnTo>
                  <a:lnTo>
                    <a:pt x="46" y="31"/>
                  </a:lnTo>
                  <a:lnTo>
                    <a:pt x="49" y="48"/>
                  </a:lnTo>
                  <a:lnTo>
                    <a:pt x="38" y="51"/>
                  </a:lnTo>
                  <a:close/>
                </a:path>
              </a:pathLst>
            </a:custGeom>
            <a:solidFill>
              <a:srgbClr val="000000"/>
            </a:solidFill>
            <a:ln w="9525">
              <a:solidFill>
                <a:srgbClr val="008000"/>
              </a:solidFill>
              <a:round/>
              <a:headEnd/>
              <a:tailEnd/>
            </a:ln>
          </p:spPr>
          <p:txBody>
            <a:bodyPr/>
            <a:lstStyle/>
            <a:p>
              <a:endParaRPr lang="es-MX"/>
            </a:p>
          </p:txBody>
        </p:sp>
        <p:sp>
          <p:nvSpPr>
            <p:cNvPr id="19561" name="Freeform 414"/>
            <p:cNvSpPr>
              <a:spLocks/>
            </p:cNvSpPr>
            <p:nvPr/>
          </p:nvSpPr>
          <p:spPr bwMode="auto">
            <a:xfrm>
              <a:off x="5393" y="2544"/>
              <a:ext cx="11" cy="13"/>
            </a:xfrm>
            <a:custGeom>
              <a:avLst/>
              <a:gdLst>
                <a:gd name="T0" fmla="*/ 6 w 11"/>
                <a:gd name="T1" fmla="*/ 13 h 13"/>
                <a:gd name="T2" fmla="*/ 2 w 11"/>
                <a:gd name="T3" fmla="*/ 13 h 13"/>
                <a:gd name="T4" fmla="*/ 0 w 11"/>
                <a:gd name="T5" fmla="*/ 7 h 13"/>
                <a:gd name="T6" fmla="*/ 11 w 11"/>
                <a:gd name="T7" fmla="*/ 4 h 13"/>
                <a:gd name="T8" fmla="*/ 6 w 11"/>
                <a:gd name="T9" fmla="*/ 0 h 13"/>
                <a:gd name="T10" fmla="*/ 6 w 11"/>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6" y="13"/>
                  </a:moveTo>
                  <a:lnTo>
                    <a:pt x="2" y="13"/>
                  </a:lnTo>
                  <a:lnTo>
                    <a:pt x="0" y="7"/>
                  </a:lnTo>
                  <a:lnTo>
                    <a:pt x="11" y="4"/>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562" name="Freeform 415"/>
            <p:cNvSpPr>
              <a:spLocks/>
            </p:cNvSpPr>
            <p:nvPr/>
          </p:nvSpPr>
          <p:spPr bwMode="auto">
            <a:xfrm>
              <a:off x="5309" y="2500"/>
              <a:ext cx="50" cy="48"/>
            </a:xfrm>
            <a:custGeom>
              <a:avLst/>
              <a:gdLst>
                <a:gd name="T0" fmla="*/ 50 w 50"/>
                <a:gd name="T1" fmla="*/ 11 h 48"/>
                <a:gd name="T2" fmla="*/ 35 w 50"/>
                <a:gd name="T3" fmla="*/ 15 h 48"/>
                <a:gd name="T4" fmla="*/ 22 w 50"/>
                <a:gd name="T5" fmla="*/ 24 h 48"/>
                <a:gd name="T6" fmla="*/ 15 w 50"/>
                <a:gd name="T7" fmla="*/ 35 h 48"/>
                <a:gd name="T8" fmla="*/ 13 w 50"/>
                <a:gd name="T9" fmla="*/ 48 h 48"/>
                <a:gd name="T10" fmla="*/ 0 w 50"/>
                <a:gd name="T11" fmla="*/ 46 h 48"/>
                <a:gd name="T12" fmla="*/ 4 w 50"/>
                <a:gd name="T13" fmla="*/ 29 h 48"/>
                <a:gd name="T14" fmla="*/ 13 w 50"/>
                <a:gd name="T15" fmla="*/ 15 h 48"/>
                <a:gd name="T16" fmla="*/ 28 w 50"/>
                <a:gd name="T17" fmla="*/ 4 h 48"/>
                <a:gd name="T18" fmla="*/ 46 w 50"/>
                <a:gd name="T19" fmla="*/ 0 h 48"/>
                <a:gd name="T20" fmla="*/ 50 w 50"/>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48">
                  <a:moveTo>
                    <a:pt x="50" y="11"/>
                  </a:moveTo>
                  <a:lnTo>
                    <a:pt x="35" y="15"/>
                  </a:lnTo>
                  <a:lnTo>
                    <a:pt x="22" y="24"/>
                  </a:lnTo>
                  <a:lnTo>
                    <a:pt x="15" y="35"/>
                  </a:lnTo>
                  <a:lnTo>
                    <a:pt x="13" y="48"/>
                  </a:lnTo>
                  <a:lnTo>
                    <a:pt x="0" y="46"/>
                  </a:lnTo>
                  <a:lnTo>
                    <a:pt x="4" y="29"/>
                  </a:lnTo>
                  <a:lnTo>
                    <a:pt x="13" y="15"/>
                  </a:lnTo>
                  <a:lnTo>
                    <a:pt x="28" y="4"/>
                  </a:lnTo>
                  <a:lnTo>
                    <a:pt x="46" y="0"/>
                  </a:lnTo>
                  <a:lnTo>
                    <a:pt x="50" y="11"/>
                  </a:lnTo>
                  <a:close/>
                </a:path>
              </a:pathLst>
            </a:custGeom>
            <a:solidFill>
              <a:srgbClr val="000000"/>
            </a:solidFill>
            <a:ln w="9525">
              <a:solidFill>
                <a:srgbClr val="008000"/>
              </a:solidFill>
              <a:round/>
              <a:headEnd/>
              <a:tailEnd/>
            </a:ln>
          </p:spPr>
          <p:txBody>
            <a:bodyPr/>
            <a:lstStyle/>
            <a:p>
              <a:endParaRPr lang="es-MX"/>
            </a:p>
          </p:txBody>
        </p:sp>
        <p:sp>
          <p:nvSpPr>
            <p:cNvPr id="19563" name="Freeform 416"/>
            <p:cNvSpPr>
              <a:spLocks/>
            </p:cNvSpPr>
            <p:nvPr/>
          </p:nvSpPr>
          <p:spPr bwMode="auto">
            <a:xfrm>
              <a:off x="5355" y="2500"/>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64" name="Freeform 417"/>
            <p:cNvSpPr>
              <a:spLocks/>
            </p:cNvSpPr>
            <p:nvPr/>
          </p:nvSpPr>
          <p:spPr bwMode="auto">
            <a:xfrm>
              <a:off x="5309" y="2548"/>
              <a:ext cx="32" cy="40"/>
            </a:xfrm>
            <a:custGeom>
              <a:avLst/>
              <a:gdLst>
                <a:gd name="T0" fmla="*/ 13 w 32"/>
                <a:gd name="T1" fmla="*/ 0 h 40"/>
                <a:gd name="T2" fmla="*/ 13 w 32"/>
                <a:gd name="T3" fmla="*/ 11 h 40"/>
                <a:gd name="T4" fmla="*/ 17 w 32"/>
                <a:gd name="T5" fmla="*/ 16 h 40"/>
                <a:gd name="T6" fmla="*/ 32 w 32"/>
                <a:gd name="T7" fmla="*/ 31 h 40"/>
                <a:gd name="T8" fmla="*/ 22 w 32"/>
                <a:gd name="T9" fmla="*/ 40 h 40"/>
                <a:gd name="T10" fmla="*/ 8 w 32"/>
                <a:gd name="T11" fmla="*/ 25 h 40"/>
                <a:gd name="T12" fmla="*/ 0 w 32"/>
                <a:gd name="T13" fmla="*/ 12 h 40"/>
                <a:gd name="T14" fmla="*/ 0 w 32"/>
                <a:gd name="T15" fmla="*/ 1 h 40"/>
                <a:gd name="T16" fmla="*/ 13 w 32"/>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40">
                  <a:moveTo>
                    <a:pt x="13" y="0"/>
                  </a:moveTo>
                  <a:lnTo>
                    <a:pt x="13" y="11"/>
                  </a:lnTo>
                  <a:lnTo>
                    <a:pt x="17" y="16"/>
                  </a:lnTo>
                  <a:lnTo>
                    <a:pt x="32" y="31"/>
                  </a:lnTo>
                  <a:lnTo>
                    <a:pt x="22" y="40"/>
                  </a:lnTo>
                  <a:lnTo>
                    <a:pt x="8" y="25"/>
                  </a:lnTo>
                  <a:lnTo>
                    <a:pt x="0" y="12"/>
                  </a:lnTo>
                  <a:lnTo>
                    <a:pt x="0" y="1"/>
                  </a:lnTo>
                  <a:lnTo>
                    <a:pt x="13" y="0"/>
                  </a:lnTo>
                  <a:close/>
                </a:path>
              </a:pathLst>
            </a:custGeom>
            <a:solidFill>
              <a:srgbClr val="000000"/>
            </a:solidFill>
            <a:ln w="9525">
              <a:solidFill>
                <a:srgbClr val="008000"/>
              </a:solidFill>
              <a:round/>
              <a:headEnd/>
              <a:tailEnd/>
            </a:ln>
          </p:spPr>
          <p:txBody>
            <a:bodyPr/>
            <a:lstStyle/>
            <a:p>
              <a:endParaRPr lang="es-MX"/>
            </a:p>
          </p:txBody>
        </p:sp>
        <p:sp>
          <p:nvSpPr>
            <p:cNvPr id="19565" name="Freeform 418"/>
            <p:cNvSpPr>
              <a:spLocks/>
            </p:cNvSpPr>
            <p:nvPr/>
          </p:nvSpPr>
          <p:spPr bwMode="auto">
            <a:xfrm>
              <a:off x="5309" y="2546"/>
              <a:ext cx="13" cy="3"/>
            </a:xfrm>
            <a:custGeom>
              <a:avLst/>
              <a:gdLst>
                <a:gd name="T0" fmla="*/ 0 w 13"/>
                <a:gd name="T1" fmla="*/ 0 h 3"/>
                <a:gd name="T2" fmla="*/ 0 w 13"/>
                <a:gd name="T3" fmla="*/ 2 h 3"/>
                <a:gd name="T4" fmla="*/ 0 w 13"/>
                <a:gd name="T5" fmla="*/ 3 h 3"/>
                <a:gd name="T6" fmla="*/ 13 w 13"/>
                <a:gd name="T7" fmla="*/ 2 h 3"/>
                <a:gd name="T8" fmla="*/ 0 w 13"/>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
                  <a:moveTo>
                    <a:pt x="0" y="0"/>
                  </a:moveTo>
                  <a:lnTo>
                    <a:pt x="0" y="2"/>
                  </a:lnTo>
                  <a:lnTo>
                    <a:pt x="0" y="3"/>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66" name="Freeform 419"/>
            <p:cNvSpPr>
              <a:spLocks/>
            </p:cNvSpPr>
            <p:nvPr/>
          </p:nvSpPr>
          <p:spPr bwMode="auto">
            <a:xfrm>
              <a:off x="5331" y="2546"/>
              <a:ext cx="31" cy="42"/>
            </a:xfrm>
            <a:custGeom>
              <a:avLst/>
              <a:gdLst>
                <a:gd name="T0" fmla="*/ 0 w 31"/>
                <a:gd name="T1" fmla="*/ 33 h 42"/>
                <a:gd name="T2" fmla="*/ 15 w 31"/>
                <a:gd name="T3" fmla="*/ 18 h 42"/>
                <a:gd name="T4" fmla="*/ 19 w 31"/>
                <a:gd name="T5" fmla="*/ 11 h 42"/>
                <a:gd name="T6" fmla="*/ 20 w 31"/>
                <a:gd name="T7" fmla="*/ 0 h 42"/>
                <a:gd name="T8" fmla="*/ 31 w 31"/>
                <a:gd name="T9" fmla="*/ 3 h 42"/>
                <a:gd name="T10" fmla="*/ 30 w 31"/>
                <a:gd name="T11" fmla="*/ 16 h 42"/>
                <a:gd name="T12" fmla="*/ 24 w 31"/>
                <a:gd name="T13" fmla="*/ 27 h 42"/>
                <a:gd name="T14" fmla="*/ 10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9" y="11"/>
                  </a:lnTo>
                  <a:lnTo>
                    <a:pt x="20" y="0"/>
                  </a:lnTo>
                  <a:lnTo>
                    <a:pt x="31" y="3"/>
                  </a:lnTo>
                  <a:lnTo>
                    <a:pt x="30" y="16"/>
                  </a:lnTo>
                  <a:lnTo>
                    <a:pt x="24" y="27"/>
                  </a:lnTo>
                  <a:lnTo>
                    <a:pt x="10"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67" name="Freeform 420"/>
            <p:cNvSpPr>
              <a:spLocks/>
            </p:cNvSpPr>
            <p:nvPr/>
          </p:nvSpPr>
          <p:spPr bwMode="auto">
            <a:xfrm>
              <a:off x="5331" y="2579"/>
              <a:ext cx="10" cy="12"/>
            </a:xfrm>
            <a:custGeom>
              <a:avLst/>
              <a:gdLst>
                <a:gd name="T0" fmla="*/ 0 w 10"/>
                <a:gd name="T1" fmla="*/ 9 h 12"/>
                <a:gd name="T2" fmla="*/ 6 w 10"/>
                <a:gd name="T3" fmla="*/ 12 h 12"/>
                <a:gd name="T4" fmla="*/ 10 w 10"/>
                <a:gd name="T5" fmla="*/ 9 h 12"/>
                <a:gd name="T6" fmla="*/ 0 w 10"/>
                <a:gd name="T7" fmla="*/ 0 h 12"/>
                <a:gd name="T8" fmla="*/ 10 w 10"/>
                <a:gd name="T9" fmla="*/ 0 h 12"/>
                <a:gd name="T10" fmla="*/ 0 w 10"/>
                <a:gd name="T11" fmla="*/ 9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2">
                  <a:moveTo>
                    <a:pt x="0" y="9"/>
                  </a:moveTo>
                  <a:lnTo>
                    <a:pt x="6" y="12"/>
                  </a:lnTo>
                  <a:lnTo>
                    <a:pt x="10" y="9"/>
                  </a:lnTo>
                  <a:lnTo>
                    <a:pt x="0" y="0"/>
                  </a:lnTo>
                  <a:lnTo>
                    <a:pt x="10"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68" name="Freeform 421"/>
            <p:cNvSpPr>
              <a:spLocks/>
            </p:cNvSpPr>
            <p:nvPr/>
          </p:nvSpPr>
          <p:spPr bwMode="auto">
            <a:xfrm>
              <a:off x="5315" y="2500"/>
              <a:ext cx="47" cy="49"/>
            </a:xfrm>
            <a:custGeom>
              <a:avLst/>
              <a:gdLst>
                <a:gd name="T0" fmla="*/ 36 w 47"/>
                <a:gd name="T1" fmla="*/ 49 h 49"/>
                <a:gd name="T2" fmla="*/ 33 w 47"/>
                <a:gd name="T3" fmla="*/ 35 h 49"/>
                <a:gd name="T4" fmla="*/ 26 w 47"/>
                <a:gd name="T5" fmla="*/ 24 h 49"/>
                <a:gd name="T6" fmla="*/ 13 w 47"/>
                <a:gd name="T7" fmla="*/ 15 h 49"/>
                <a:gd name="T8" fmla="*/ 0 w 47"/>
                <a:gd name="T9" fmla="*/ 11 h 49"/>
                <a:gd name="T10" fmla="*/ 4 w 47"/>
                <a:gd name="T11" fmla="*/ 0 h 49"/>
                <a:gd name="T12" fmla="*/ 18 w 47"/>
                <a:gd name="T13" fmla="*/ 4 h 49"/>
                <a:gd name="T14" fmla="*/ 35 w 47"/>
                <a:gd name="T15" fmla="*/ 15 h 49"/>
                <a:gd name="T16" fmla="*/ 44 w 47"/>
                <a:gd name="T17" fmla="*/ 29 h 49"/>
                <a:gd name="T18" fmla="*/ 47 w 47"/>
                <a:gd name="T19" fmla="*/ 46 h 49"/>
                <a:gd name="T20" fmla="*/ 36 w 47"/>
                <a:gd name="T21" fmla="*/ 49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49">
                  <a:moveTo>
                    <a:pt x="36" y="49"/>
                  </a:moveTo>
                  <a:lnTo>
                    <a:pt x="33" y="35"/>
                  </a:lnTo>
                  <a:lnTo>
                    <a:pt x="26" y="24"/>
                  </a:lnTo>
                  <a:lnTo>
                    <a:pt x="13" y="15"/>
                  </a:lnTo>
                  <a:lnTo>
                    <a:pt x="0" y="11"/>
                  </a:lnTo>
                  <a:lnTo>
                    <a:pt x="4" y="0"/>
                  </a:lnTo>
                  <a:lnTo>
                    <a:pt x="18" y="4"/>
                  </a:lnTo>
                  <a:lnTo>
                    <a:pt x="35" y="15"/>
                  </a:lnTo>
                  <a:lnTo>
                    <a:pt x="44" y="29"/>
                  </a:lnTo>
                  <a:lnTo>
                    <a:pt x="47" y="46"/>
                  </a:lnTo>
                  <a:lnTo>
                    <a:pt x="36" y="49"/>
                  </a:lnTo>
                  <a:close/>
                </a:path>
              </a:pathLst>
            </a:custGeom>
            <a:solidFill>
              <a:srgbClr val="000000"/>
            </a:solidFill>
            <a:ln w="9525">
              <a:solidFill>
                <a:srgbClr val="008000"/>
              </a:solidFill>
              <a:round/>
              <a:headEnd/>
              <a:tailEnd/>
            </a:ln>
          </p:spPr>
          <p:txBody>
            <a:bodyPr/>
            <a:lstStyle/>
            <a:p>
              <a:endParaRPr lang="es-MX"/>
            </a:p>
          </p:txBody>
        </p:sp>
        <p:sp>
          <p:nvSpPr>
            <p:cNvPr id="19569" name="Freeform 422"/>
            <p:cNvSpPr>
              <a:spLocks/>
            </p:cNvSpPr>
            <p:nvPr/>
          </p:nvSpPr>
          <p:spPr bwMode="auto">
            <a:xfrm>
              <a:off x="5351" y="2546"/>
              <a:ext cx="11" cy="3"/>
            </a:xfrm>
            <a:custGeom>
              <a:avLst/>
              <a:gdLst>
                <a:gd name="T0" fmla="*/ 11 w 11"/>
                <a:gd name="T1" fmla="*/ 3 h 3"/>
                <a:gd name="T2" fmla="*/ 11 w 11"/>
                <a:gd name="T3" fmla="*/ 2 h 3"/>
                <a:gd name="T4" fmla="*/ 11 w 11"/>
                <a:gd name="T5" fmla="*/ 0 h 3"/>
                <a:gd name="T6" fmla="*/ 0 w 11"/>
                <a:gd name="T7" fmla="*/ 3 h 3"/>
                <a:gd name="T8" fmla="*/ 0 w 11"/>
                <a:gd name="T9" fmla="*/ 0 h 3"/>
                <a:gd name="T10" fmla="*/ 11 w 11"/>
                <a:gd name="T11" fmla="*/ 3 h 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3">
                  <a:moveTo>
                    <a:pt x="11" y="3"/>
                  </a:moveTo>
                  <a:lnTo>
                    <a:pt x="11" y="2"/>
                  </a:lnTo>
                  <a:lnTo>
                    <a:pt x="11" y="0"/>
                  </a:lnTo>
                  <a:lnTo>
                    <a:pt x="0" y="3"/>
                  </a:lnTo>
                  <a:lnTo>
                    <a:pt x="0" y="0"/>
                  </a:lnTo>
                  <a:lnTo>
                    <a:pt x="11" y="3"/>
                  </a:lnTo>
                  <a:close/>
                </a:path>
              </a:pathLst>
            </a:custGeom>
            <a:solidFill>
              <a:srgbClr val="000000"/>
            </a:solidFill>
            <a:ln w="9525">
              <a:solidFill>
                <a:srgbClr val="008000"/>
              </a:solidFill>
              <a:round/>
              <a:headEnd/>
              <a:tailEnd/>
            </a:ln>
          </p:spPr>
          <p:txBody>
            <a:bodyPr/>
            <a:lstStyle/>
            <a:p>
              <a:endParaRPr lang="es-MX"/>
            </a:p>
          </p:txBody>
        </p:sp>
        <p:sp>
          <p:nvSpPr>
            <p:cNvPr id="19570" name="Freeform 423"/>
            <p:cNvSpPr>
              <a:spLocks/>
            </p:cNvSpPr>
            <p:nvPr/>
          </p:nvSpPr>
          <p:spPr bwMode="auto">
            <a:xfrm>
              <a:off x="5267" y="2500"/>
              <a:ext cx="52" cy="48"/>
            </a:xfrm>
            <a:custGeom>
              <a:avLst/>
              <a:gdLst>
                <a:gd name="T0" fmla="*/ 52 w 52"/>
                <a:gd name="T1" fmla="*/ 11 h 48"/>
                <a:gd name="T2" fmla="*/ 37 w 52"/>
                <a:gd name="T3" fmla="*/ 15 h 48"/>
                <a:gd name="T4" fmla="*/ 24 w 52"/>
                <a:gd name="T5" fmla="*/ 24 h 48"/>
                <a:gd name="T6" fmla="*/ 17 w 52"/>
                <a:gd name="T7" fmla="*/ 35 h 48"/>
                <a:gd name="T8" fmla="*/ 13 w 52"/>
                <a:gd name="T9" fmla="*/ 48 h 48"/>
                <a:gd name="T10" fmla="*/ 0 w 52"/>
                <a:gd name="T11" fmla="*/ 46 h 48"/>
                <a:gd name="T12" fmla="*/ 6 w 52"/>
                <a:gd name="T13" fmla="*/ 29 h 48"/>
                <a:gd name="T14" fmla="*/ 15 w 52"/>
                <a:gd name="T15" fmla="*/ 15 h 48"/>
                <a:gd name="T16" fmla="*/ 30 w 52"/>
                <a:gd name="T17" fmla="*/ 4 h 48"/>
                <a:gd name="T18" fmla="*/ 48 w 52"/>
                <a:gd name="T19" fmla="*/ 0 h 48"/>
                <a:gd name="T20" fmla="*/ 52 w 52"/>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48">
                  <a:moveTo>
                    <a:pt x="52" y="11"/>
                  </a:moveTo>
                  <a:lnTo>
                    <a:pt x="37" y="15"/>
                  </a:lnTo>
                  <a:lnTo>
                    <a:pt x="24" y="24"/>
                  </a:lnTo>
                  <a:lnTo>
                    <a:pt x="17" y="35"/>
                  </a:lnTo>
                  <a:lnTo>
                    <a:pt x="13" y="48"/>
                  </a:lnTo>
                  <a:lnTo>
                    <a:pt x="0" y="46"/>
                  </a:lnTo>
                  <a:lnTo>
                    <a:pt x="6" y="29"/>
                  </a:lnTo>
                  <a:lnTo>
                    <a:pt x="15" y="15"/>
                  </a:lnTo>
                  <a:lnTo>
                    <a:pt x="30" y="4"/>
                  </a:lnTo>
                  <a:lnTo>
                    <a:pt x="48" y="0"/>
                  </a:lnTo>
                  <a:lnTo>
                    <a:pt x="52" y="11"/>
                  </a:lnTo>
                  <a:close/>
                </a:path>
              </a:pathLst>
            </a:custGeom>
            <a:solidFill>
              <a:srgbClr val="000000"/>
            </a:solidFill>
            <a:ln w="9525">
              <a:solidFill>
                <a:srgbClr val="008000"/>
              </a:solidFill>
              <a:round/>
              <a:headEnd/>
              <a:tailEnd/>
            </a:ln>
          </p:spPr>
          <p:txBody>
            <a:bodyPr/>
            <a:lstStyle/>
            <a:p>
              <a:endParaRPr lang="es-MX"/>
            </a:p>
          </p:txBody>
        </p:sp>
        <p:sp>
          <p:nvSpPr>
            <p:cNvPr id="19571" name="Freeform 424"/>
            <p:cNvSpPr>
              <a:spLocks/>
            </p:cNvSpPr>
            <p:nvPr/>
          </p:nvSpPr>
          <p:spPr bwMode="auto">
            <a:xfrm>
              <a:off x="5315" y="2500"/>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72" name="Freeform 425"/>
            <p:cNvSpPr>
              <a:spLocks/>
            </p:cNvSpPr>
            <p:nvPr/>
          </p:nvSpPr>
          <p:spPr bwMode="auto">
            <a:xfrm>
              <a:off x="5267" y="2548"/>
              <a:ext cx="32" cy="40"/>
            </a:xfrm>
            <a:custGeom>
              <a:avLst/>
              <a:gdLst>
                <a:gd name="T0" fmla="*/ 13 w 32"/>
                <a:gd name="T1" fmla="*/ 0 h 40"/>
                <a:gd name="T2" fmla="*/ 15 w 32"/>
                <a:gd name="T3" fmla="*/ 11 h 40"/>
                <a:gd name="T4" fmla="*/ 17 w 32"/>
                <a:gd name="T5" fmla="*/ 16 h 40"/>
                <a:gd name="T6" fmla="*/ 32 w 32"/>
                <a:gd name="T7" fmla="*/ 31 h 40"/>
                <a:gd name="T8" fmla="*/ 22 w 32"/>
                <a:gd name="T9" fmla="*/ 40 h 40"/>
                <a:gd name="T10" fmla="*/ 8 w 32"/>
                <a:gd name="T11" fmla="*/ 25 h 40"/>
                <a:gd name="T12" fmla="*/ 2 w 32"/>
                <a:gd name="T13" fmla="*/ 12 h 40"/>
                <a:gd name="T14" fmla="*/ 0 w 32"/>
                <a:gd name="T15" fmla="*/ 1 h 40"/>
                <a:gd name="T16" fmla="*/ 13 w 32"/>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40">
                  <a:moveTo>
                    <a:pt x="13" y="0"/>
                  </a:moveTo>
                  <a:lnTo>
                    <a:pt x="15" y="11"/>
                  </a:lnTo>
                  <a:lnTo>
                    <a:pt x="17" y="16"/>
                  </a:lnTo>
                  <a:lnTo>
                    <a:pt x="32" y="31"/>
                  </a:lnTo>
                  <a:lnTo>
                    <a:pt x="22" y="40"/>
                  </a:lnTo>
                  <a:lnTo>
                    <a:pt x="8" y="25"/>
                  </a:lnTo>
                  <a:lnTo>
                    <a:pt x="2" y="12"/>
                  </a:lnTo>
                  <a:lnTo>
                    <a:pt x="0" y="1"/>
                  </a:lnTo>
                  <a:lnTo>
                    <a:pt x="13" y="0"/>
                  </a:lnTo>
                  <a:close/>
                </a:path>
              </a:pathLst>
            </a:custGeom>
            <a:solidFill>
              <a:srgbClr val="000000"/>
            </a:solidFill>
            <a:ln w="9525">
              <a:solidFill>
                <a:srgbClr val="008000"/>
              </a:solidFill>
              <a:round/>
              <a:headEnd/>
              <a:tailEnd/>
            </a:ln>
          </p:spPr>
          <p:txBody>
            <a:bodyPr/>
            <a:lstStyle/>
            <a:p>
              <a:endParaRPr lang="es-MX"/>
            </a:p>
          </p:txBody>
        </p:sp>
        <p:sp>
          <p:nvSpPr>
            <p:cNvPr id="19573" name="Freeform 426"/>
            <p:cNvSpPr>
              <a:spLocks/>
            </p:cNvSpPr>
            <p:nvPr/>
          </p:nvSpPr>
          <p:spPr bwMode="auto">
            <a:xfrm>
              <a:off x="5267" y="2546"/>
              <a:ext cx="13" cy="3"/>
            </a:xfrm>
            <a:custGeom>
              <a:avLst/>
              <a:gdLst>
                <a:gd name="T0" fmla="*/ 0 w 13"/>
                <a:gd name="T1" fmla="*/ 0 h 3"/>
                <a:gd name="T2" fmla="*/ 0 w 13"/>
                <a:gd name="T3" fmla="*/ 2 h 3"/>
                <a:gd name="T4" fmla="*/ 0 w 13"/>
                <a:gd name="T5" fmla="*/ 3 h 3"/>
                <a:gd name="T6" fmla="*/ 13 w 13"/>
                <a:gd name="T7" fmla="*/ 2 h 3"/>
                <a:gd name="T8" fmla="*/ 0 w 13"/>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
                  <a:moveTo>
                    <a:pt x="0" y="0"/>
                  </a:moveTo>
                  <a:lnTo>
                    <a:pt x="0" y="2"/>
                  </a:lnTo>
                  <a:lnTo>
                    <a:pt x="0" y="3"/>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74" name="Freeform 427"/>
            <p:cNvSpPr>
              <a:spLocks/>
            </p:cNvSpPr>
            <p:nvPr/>
          </p:nvSpPr>
          <p:spPr bwMode="auto">
            <a:xfrm>
              <a:off x="5289" y="2546"/>
              <a:ext cx="33" cy="42"/>
            </a:xfrm>
            <a:custGeom>
              <a:avLst/>
              <a:gdLst>
                <a:gd name="T0" fmla="*/ 0 w 33"/>
                <a:gd name="T1" fmla="*/ 33 h 42"/>
                <a:gd name="T2" fmla="*/ 15 w 33"/>
                <a:gd name="T3" fmla="*/ 18 h 42"/>
                <a:gd name="T4" fmla="*/ 20 w 33"/>
                <a:gd name="T5" fmla="*/ 11 h 42"/>
                <a:gd name="T6" fmla="*/ 22 w 33"/>
                <a:gd name="T7" fmla="*/ 0 h 42"/>
                <a:gd name="T8" fmla="*/ 33 w 33"/>
                <a:gd name="T9" fmla="*/ 3 h 42"/>
                <a:gd name="T10" fmla="*/ 31 w 33"/>
                <a:gd name="T11" fmla="*/ 16 h 42"/>
                <a:gd name="T12" fmla="*/ 24 w 33"/>
                <a:gd name="T13" fmla="*/ 27 h 42"/>
                <a:gd name="T14" fmla="*/ 10 w 33"/>
                <a:gd name="T15" fmla="*/ 42 h 42"/>
                <a:gd name="T16" fmla="*/ 0 w 33"/>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2">
                  <a:moveTo>
                    <a:pt x="0" y="33"/>
                  </a:moveTo>
                  <a:lnTo>
                    <a:pt x="15" y="18"/>
                  </a:lnTo>
                  <a:lnTo>
                    <a:pt x="20" y="11"/>
                  </a:lnTo>
                  <a:lnTo>
                    <a:pt x="22" y="0"/>
                  </a:lnTo>
                  <a:lnTo>
                    <a:pt x="33" y="3"/>
                  </a:lnTo>
                  <a:lnTo>
                    <a:pt x="31" y="16"/>
                  </a:lnTo>
                  <a:lnTo>
                    <a:pt x="24" y="27"/>
                  </a:lnTo>
                  <a:lnTo>
                    <a:pt x="10"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75" name="Freeform 428"/>
            <p:cNvSpPr>
              <a:spLocks/>
            </p:cNvSpPr>
            <p:nvPr/>
          </p:nvSpPr>
          <p:spPr bwMode="auto">
            <a:xfrm>
              <a:off x="5289" y="2579"/>
              <a:ext cx="10" cy="12"/>
            </a:xfrm>
            <a:custGeom>
              <a:avLst/>
              <a:gdLst>
                <a:gd name="T0" fmla="*/ 0 w 10"/>
                <a:gd name="T1" fmla="*/ 9 h 12"/>
                <a:gd name="T2" fmla="*/ 6 w 10"/>
                <a:gd name="T3" fmla="*/ 12 h 12"/>
                <a:gd name="T4" fmla="*/ 10 w 10"/>
                <a:gd name="T5" fmla="*/ 9 h 12"/>
                <a:gd name="T6" fmla="*/ 0 w 10"/>
                <a:gd name="T7" fmla="*/ 0 h 12"/>
                <a:gd name="T8" fmla="*/ 10 w 10"/>
                <a:gd name="T9" fmla="*/ 0 h 12"/>
                <a:gd name="T10" fmla="*/ 0 w 10"/>
                <a:gd name="T11" fmla="*/ 9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2">
                  <a:moveTo>
                    <a:pt x="0" y="9"/>
                  </a:moveTo>
                  <a:lnTo>
                    <a:pt x="6" y="12"/>
                  </a:lnTo>
                  <a:lnTo>
                    <a:pt x="10" y="9"/>
                  </a:lnTo>
                  <a:lnTo>
                    <a:pt x="0" y="0"/>
                  </a:lnTo>
                  <a:lnTo>
                    <a:pt x="10"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76" name="Freeform 429"/>
            <p:cNvSpPr>
              <a:spLocks/>
            </p:cNvSpPr>
            <p:nvPr/>
          </p:nvSpPr>
          <p:spPr bwMode="auto">
            <a:xfrm>
              <a:off x="5273" y="2500"/>
              <a:ext cx="49" cy="49"/>
            </a:xfrm>
            <a:custGeom>
              <a:avLst/>
              <a:gdLst>
                <a:gd name="T0" fmla="*/ 38 w 49"/>
                <a:gd name="T1" fmla="*/ 49 h 49"/>
                <a:gd name="T2" fmla="*/ 35 w 49"/>
                <a:gd name="T3" fmla="*/ 35 h 49"/>
                <a:gd name="T4" fmla="*/ 26 w 49"/>
                <a:gd name="T5" fmla="*/ 24 h 49"/>
                <a:gd name="T6" fmla="*/ 15 w 49"/>
                <a:gd name="T7" fmla="*/ 15 h 49"/>
                <a:gd name="T8" fmla="*/ 0 w 49"/>
                <a:gd name="T9" fmla="*/ 11 h 49"/>
                <a:gd name="T10" fmla="*/ 4 w 49"/>
                <a:gd name="T11" fmla="*/ 0 h 49"/>
                <a:gd name="T12" fmla="*/ 20 w 49"/>
                <a:gd name="T13" fmla="*/ 4 h 49"/>
                <a:gd name="T14" fmla="*/ 35 w 49"/>
                <a:gd name="T15" fmla="*/ 15 h 49"/>
                <a:gd name="T16" fmla="*/ 46 w 49"/>
                <a:gd name="T17" fmla="*/ 29 h 49"/>
                <a:gd name="T18" fmla="*/ 49 w 49"/>
                <a:gd name="T19" fmla="*/ 46 h 49"/>
                <a:gd name="T20" fmla="*/ 38 w 49"/>
                <a:gd name="T21" fmla="*/ 49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49">
                  <a:moveTo>
                    <a:pt x="38" y="49"/>
                  </a:moveTo>
                  <a:lnTo>
                    <a:pt x="35" y="35"/>
                  </a:lnTo>
                  <a:lnTo>
                    <a:pt x="26" y="24"/>
                  </a:lnTo>
                  <a:lnTo>
                    <a:pt x="15" y="15"/>
                  </a:lnTo>
                  <a:lnTo>
                    <a:pt x="0" y="11"/>
                  </a:lnTo>
                  <a:lnTo>
                    <a:pt x="4" y="0"/>
                  </a:lnTo>
                  <a:lnTo>
                    <a:pt x="20" y="4"/>
                  </a:lnTo>
                  <a:lnTo>
                    <a:pt x="35" y="15"/>
                  </a:lnTo>
                  <a:lnTo>
                    <a:pt x="46" y="29"/>
                  </a:lnTo>
                  <a:lnTo>
                    <a:pt x="49" y="46"/>
                  </a:lnTo>
                  <a:lnTo>
                    <a:pt x="38" y="49"/>
                  </a:lnTo>
                  <a:close/>
                </a:path>
              </a:pathLst>
            </a:custGeom>
            <a:solidFill>
              <a:srgbClr val="000000"/>
            </a:solidFill>
            <a:ln w="9525">
              <a:solidFill>
                <a:srgbClr val="008000"/>
              </a:solidFill>
              <a:round/>
              <a:headEnd/>
              <a:tailEnd/>
            </a:ln>
          </p:spPr>
          <p:txBody>
            <a:bodyPr/>
            <a:lstStyle/>
            <a:p>
              <a:endParaRPr lang="es-MX"/>
            </a:p>
          </p:txBody>
        </p:sp>
        <p:sp>
          <p:nvSpPr>
            <p:cNvPr id="19577" name="Freeform 430"/>
            <p:cNvSpPr>
              <a:spLocks/>
            </p:cNvSpPr>
            <p:nvPr/>
          </p:nvSpPr>
          <p:spPr bwMode="auto">
            <a:xfrm>
              <a:off x="5311" y="2546"/>
              <a:ext cx="11" cy="3"/>
            </a:xfrm>
            <a:custGeom>
              <a:avLst/>
              <a:gdLst>
                <a:gd name="T0" fmla="*/ 11 w 11"/>
                <a:gd name="T1" fmla="*/ 3 h 3"/>
                <a:gd name="T2" fmla="*/ 11 w 11"/>
                <a:gd name="T3" fmla="*/ 2 h 3"/>
                <a:gd name="T4" fmla="*/ 11 w 11"/>
                <a:gd name="T5" fmla="*/ 0 h 3"/>
                <a:gd name="T6" fmla="*/ 0 w 11"/>
                <a:gd name="T7" fmla="*/ 3 h 3"/>
                <a:gd name="T8" fmla="*/ 0 w 11"/>
                <a:gd name="T9" fmla="*/ 0 h 3"/>
                <a:gd name="T10" fmla="*/ 11 w 11"/>
                <a:gd name="T11" fmla="*/ 3 h 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3">
                  <a:moveTo>
                    <a:pt x="11" y="3"/>
                  </a:moveTo>
                  <a:lnTo>
                    <a:pt x="11" y="2"/>
                  </a:lnTo>
                  <a:lnTo>
                    <a:pt x="11" y="0"/>
                  </a:lnTo>
                  <a:lnTo>
                    <a:pt x="0" y="3"/>
                  </a:lnTo>
                  <a:lnTo>
                    <a:pt x="0" y="0"/>
                  </a:lnTo>
                  <a:lnTo>
                    <a:pt x="11" y="3"/>
                  </a:lnTo>
                  <a:close/>
                </a:path>
              </a:pathLst>
            </a:custGeom>
            <a:solidFill>
              <a:srgbClr val="000000"/>
            </a:solidFill>
            <a:ln w="9525">
              <a:solidFill>
                <a:srgbClr val="008000"/>
              </a:solidFill>
              <a:round/>
              <a:headEnd/>
              <a:tailEnd/>
            </a:ln>
          </p:spPr>
          <p:txBody>
            <a:bodyPr/>
            <a:lstStyle/>
            <a:p>
              <a:endParaRPr lang="es-MX"/>
            </a:p>
          </p:txBody>
        </p:sp>
        <p:sp>
          <p:nvSpPr>
            <p:cNvPr id="19578" name="Freeform 431"/>
            <p:cNvSpPr>
              <a:spLocks/>
            </p:cNvSpPr>
            <p:nvPr/>
          </p:nvSpPr>
          <p:spPr bwMode="auto">
            <a:xfrm>
              <a:off x="5225" y="2500"/>
              <a:ext cx="52" cy="48"/>
            </a:xfrm>
            <a:custGeom>
              <a:avLst/>
              <a:gdLst>
                <a:gd name="T0" fmla="*/ 52 w 52"/>
                <a:gd name="T1" fmla="*/ 11 h 48"/>
                <a:gd name="T2" fmla="*/ 37 w 52"/>
                <a:gd name="T3" fmla="*/ 15 h 48"/>
                <a:gd name="T4" fmla="*/ 24 w 52"/>
                <a:gd name="T5" fmla="*/ 24 h 48"/>
                <a:gd name="T6" fmla="*/ 17 w 52"/>
                <a:gd name="T7" fmla="*/ 35 h 48"/>
                <a:gd name="T8" fmla="*/ 13 w 52"/>
                <a:gd name="T9" fmla="*/ 48 h 48"/>
                <a:gd name="T10" fmla="*/ 0 w 52"/>
                <a:gd name="T11" fmla="*/ 46 h 48"/>
                <a:gd name="T12" fmla="*/ 6 w 52"/>
                <a:gd name="T13" fmla="*/ 29 h 48"/>
                <a:gd name="T14" fmla="*/ 15 w 52"/>
                <a:gd name="T15" fmla="*/ 15 h 48"/>
                <a:gd name="T16" fmla="*/ 30 w 52"/>
                <a:gd name="T17" fmla="*/ 4 h 48"/>
                <a:gd name="T18" fmla="*/ 48 w 52"/>
                <a:gd name="T19" fmla="*/ 0 h 48"/>
                <a:gd name="T20" fmla="*/ 52 w 52"/>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48">
                  <a:moveTo>
                    <a:pt x="52" y="11"/>
                  </a:moveTo>
                  <a:lnTo>
                    <a:pt x="37" y="15"/>
                  </a:lnTo>
                  <a:lnTo>
                    <a:pt x="24" y="24"/>
                  </a:lnTo>
                  <a:lnTo>
                    <a:pt x="17" y="35"/>
                  </a:lnTo>
                  <a:lnTo>
                    <a:pt x="13" y="48"/>
                  </a:lnTo>
                  <a:lnTo>
                    <a:pt x="0" y="46"/>
                  </a:lnTo>
                  <a:lnTo>
                    <a:pt x="6" y="29"/>
                  </a:lnTo>
                  <a:lnTo>
                    <a:pt x="15" y="15"/>
                  </a:lnTo>
                  <a:lnTo>
                    <a:pt x="30" y="4"/>
                  </a:lnTo>
                  <a:lnTo>
                    <a:pt x="48" y="0"/>
                  </a:lnTo>
                  <a:lnTo>
                    <a:pt x="52" y="11"/>
                  </a:lnTo>
                  <a:close/>
                </a:path>
              </a:pathLst>
            </a:custGeom>
            <a:solidFill>
              <a:srgbClr val="000000"/>
            </a:solidFill>
            <a:ln w="9525">
              <a:solidFill>
                <a:srgbClr val="008000"/>
              </a:solidFill>
              <a:round/>
              <a:headEnd/>
              <a:tailEnd/>
            </a:ln>
          </p:spPr>
          <p:txBody>
            <a:bodyPr/>
            <a:lstStyle/>
            <a:p>
              <a:endParaRPr lang="es-MX"/>
            </a:p>
          </p:txBody>
        </p:sp>
        <p:sp>
          <p:nvSpPr>
            <p:cNvPr id="19579" name="Freeform 432"/>
            <p:cNvSpPr>
              <a:spLocks/>
            </p:cNvSpPr>
            <p:nvPr/>
          </p:nvSpPr>
          <p:spPr bwMode="auto">
            <a:xfrm>
              <a:off x="5273" y="2500"/>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80" name="Freeform 433"/>
            <p:cNvSpPr>
              <a:spLocks/>
            </p:cNvSpPr>
            <p:nvPr/>
          </p:nvSpPr>
          <p:spPr bwMode="auto">
            <a:xfrm>
              <a:off x="5225" y="2548"/>
              <a:ext cx="33" cy="40"/>
            </a:xfrm>
            <a:custGeom>
              <a:avLst/>
              <a:gdLst>
                <a:gd name="T0" fmla="*/ 13 w 33"/>
                <a:gd name="T1" fmla="*/ 0 h 40"/>
                <a:gd name="T2" fmla="*/ 15 w 33"/>
                <a:gd name="T3" fmla="*/ 11 h 40"/>
                <a:gd name="T4" fmla="*/ 19 w 33"/>
                <a:gd name="T5" fmla="*/ 16 h 40"/>
                <a:gd name="T6" fmla="*/ 33 w 33"/>
                <a:gd name="T7" fmla="*/ 31 h 40"/>
                <a:gd name="T8" fmla="*/ 24 w 33"/>
                <a:gd name="T9" fmla="*/ 40 h 40"/>
                <a:gd name="T10" fmla="*/ 10 w 33"/>
                <a:gd name="T11" fmla="*/ 25 h 40"/>
                <a:gd name="T12" fmla="*/ 2 w 33"/>
                <a:gd name="T13" fmla="*/ 12 h 40"/>
                <a:gd name="T14" fmla="*/ 0 w 33"/>
                <a:gd name="T15" fmla="*/ 1 h 40"/>
                <a:gd name="T16" fmla="*/ 13 w 33"/>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0">
                  <a:moveTo>
                    <a:pt x="13" y="0"/>
                  </a:moveTo>
                  <a:lnTo>
                    <a:pt x="15" y="11"/>
                  </a:lnTo>
                  <a:lnTo>
                    <a:pt x="19" y="16"/>
                  </a:lnTo>
                  <a:lnTo>
                    <a:pt x="33" y="31"/>
                  </a:lnTo>
                  <a:lnTo>
                    <a:pt x="24" y="40"/>
                  </a:lnTo>
                  <a:lnTo>
                    <a:pt x="10" y="25"/>
                  </a:lnTo>
                  <a:lnTo>
                    <a:pt x="2" y="12"/>
                  </a:lnTo>
                  <a:lnTo>
                    <a:pt x="0" y="1"/>
                  </a:lnTo>
                  <a:lnTo>
                    <a:pt x="13" y="0"/>
                  </a:lnTo>
                  <a:close/>
                </a:path>
              </a:pathLst>
            </a:custGeom>
            <a:solidFill>
              <a:srgbClr val="000000"/>
            </a:solidFill>
            <a:ln w="9525">
              <a:solidFill>
                <a:srgbClr val="008000"/>
              </a:solidFill>
              <a:round/>
              <a:headEnd/>
              <a:tailEnd/>
            </a:ln>
          </p:spPr>
          <p:txBody>
            <a:bodyPr/>
            <a:lstStyle/>
            <a:p>
              <a:endParaRPr lang="es-MX"/>
            </a:p>
          </p:txBody>
        </p:sp>
        <p:sp>
          <p:nvSpPr>
            <p:cNvPr id="19581" name="Freeform 434"/>
            <p:cNvSpPr>
              <a:spLocks/>
            </p:cNvSpPr>
            <p:nvPr/>
          </p:nvSpPr>
          <p:spPr bwMode="auto">
            <a:xfrm>
              <a:off x="5225" y="2546"/>
              <a:ext cx="13" cy="3"/>
            </a:xfrm>
            <a:custGeom>
              <a:avLst/>
              <a:gdLst>
                <a:gd name="T0" fmla="*/ 0 w 13"/>
                <a:gd name="T1" fmla="*/ 0 h 3"/>
                <a:gd name="T2" fmla="*/ 0 w 13"/>
                <a:gd name="T3" fmla="*/ 2 h 3"/>
                <a:gd name="T4" fmla="*/ 0 w 13"/>
                <a:gd name="T5" fmla="*/ 3 h 3"/>
                <a:gd name="T6" fmla="*/ 13 w 13"/>
                <a:gd name="T7" fmla="*/ 2 h 3"/>
                <a:gd name="T8" fmla="*/ 0 w 13"/>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
                  <a:moveTo>
                    <a:pt x="0" y="0"/>
                  </a:moveTo>
                  <a:lnTo>
                    <a:pt x="0" y="2"/>
                  </a:lnTo>
                  <a:lnTo>
                    <a:pt x="0" y="3"/>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82" name="Freeform 435"/>
            <p:cNvSpPr>
              <a:spLocks/>
            </p:cNvSpPr>
            <p:nvPr/>
          </p:nvSpPr>
          <p:spPr bwMode="auto">
            <a:xfrm>
              <a:off x="5249" y="2546"/>
              <a:ext cx="31" cy="42"/>
            </a:xfrm>
            <a:custGeom>
              <a:avLst/>
              <a:gdLst>
                <a:gd name="T0" fmla="*/ 0 w 31"/>
                <a:gd name="T1" fmla="*/ 33 h 42"/>
                <a:gd name="T2" fmla="*/ 15 w 31"/>
                <a:gd name="T3" fmla="*/ 18 h 42"/>
                <a:gd name="T4" fmla="*/ 18 w 31"/>
                <a:gd name="T5" fmla="*/ 11 h 42"/>
                <a:gd name="T6" fmla="*/ 20 w 31"/>
                <a:gd name="T7" fmla="*/ 0 h 42"/>
                <a:gd name="T8" fmla="*/ 31 w 31"/>
                <a:gd name="T9" fmla="*/ 3 h 42"/>
                <a:gd name="T10" fmla="*/ 29 w 31"/>
                <a:gd name="T11" fmla="*/ 16 h 42"/>
                <a:gd name="T12" fmla="*/ 24 w 31"/>
                <a:gd name="T13" fmla="*/ 27 h 42"/>
                <a:gd name="T14" fmla="*/ 9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8" y="11"/>
                  </a:lnTo>
                  <a:lnTo>
                    <a:pt x="20" y="0"/>
                  </a:lnTo>
                  <a:lnTo>
                    <a:pt x="31" y="3"/>
                  </a:lnTo>
                  <a:lnTo>
                    <a:pt x="29" y="16"/>
                  </a:lnTo>
                  <a:lnTo>
                    <a:pt x="24" y="27"/>
                  </a:lnTo>
                  <a:lnTo>
                    <a:pt x="9"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83" name="Freeform 436"/>
            <p:cNvSpPr>
              <a:spLocks/>
            </p:cNvSpPr>
            <p:nvPr/>
          </p:nvSpPr>
          <p:spPr bwMode="auto">
            <a:xfrm>
              <a:off x="5249" y="2579"/>
              <a:ext cx="9" cy="12"/>
            </a:xfrm>
            <a:custGeom>
              <a:avLst/>
              <a:gdLst>
                <a:gd name="T0" fmla="*/ 0 w 9"/>
                <a:gd name="T1" fmla="*/ 9 h 12"/>
                <a:gd name="T2" fmla="*/ 6 w 9"/>
                <a:gd name="T3" fmla="*/ 12 h 12"/>
                <a:gd name="T4" fmla="*/ 9 w 9"/>
                <a:gd name="T5" fmla="*/ 9 h 12"/>
                <a:gd name="T6" fmla="*/ 0 w 9"/>
                <a:gd name="T7" fmla="*/ 0 h 12"/>
                <a:gd name="T8" fmla="*/ 9 w 9"/>
                <a:gd name="T9" fmla="*/ 0 h 12"/>
                <a:gd name="T10" fmla="*/ 0 w 9"/>
                <a:gd name="T11" fmla="*/ 9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2">
                  <a:moveTo>
                    <a:pt x="0" y="9"/>
                  </a:moveTo>
                  <a:lnTo>
                    <a:pt x="6" y="12"/>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84" name="Freeform 437"/>
            <p:cNvSpPr>
              <a:spLocks/>
            </p:cNvSpPr>
            <p:nvPr/>
          </p:nvSpPr>
          <p:spPr bwMode="auto">
            <a:xfrm>
              <a:off x="5231" y="2500"/>
              <a:ext cx="49" cy="49"/>
            </a:xfrm>
            <a:custGeom>
              <a:avLst/>
              <a:gdLst>
                <a:gd name="T0" fmla="*/ 38 w 49"/>
                <a:gd name="T1" fmla="*/ 49 h 49"/>
                <a:gd name="T2" fmla="*/ 35 w 49"/>
                <a:gd name="T3" fmla="*/ 35 h 49"/>
                <a:gd name="T4" fmla="*/ 26 w 49"/>
                <a:gd name="T5" fmla="*/ 24 h 49"/>
                <a:gd name="T6" fmla="*/ 15 w 49"/>
                <a:gd name="T7" fmla="*/ 15 h 49"/>
                <a:gd name="T8" fmla="*/ 0 w 49"/>
                <a:gd name="T9" fmla="*/ 11 h 49"/>
                <a:gd name="T10" fmla="*/ 4 w 49"/>
                <a:gd name="T11" fmla="*/ 0 h 49"/>
                <a:gd name="T12" fmla="*/ 20 w 49"/>
                <a:gd name="T13" fmla="*/ 4 h 49"/>
                <a:gd name="T14" fmla="*/ 35 w 49"/>
                <a:gd name="T15" fmla="*/ 15 h 49"/>
                <a:gd name="T16" fmla="*/ 46 w 49"/>
                <a:gd name="T17" fmla="*/ 29 h 49"/>
                <a:gd name="T18" fmla="*/ 49 w 49"/>
                <a:gd name="T19" fmla="*/ 46 h 49"/>
                <a:gd name="T20" fmla="*/ 38 w 49"/>
                <a:gd name="T21" fmla="*/ 49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49">
                  <a:moveTo>
                    <a:pt x="38" y="49"/>
                  </a:moveTo>
                  <a:lnTo>
                    <a:pt x="35" y="35"/>
                  </a:lnTo>
                  <a:lnTo>
                    <a:pt x="26" y="24"/>
                  </a:lnTo>
                  <a:lnTo>
                    <a:pt x="15" y="15"/>
                  </a:lnTo>
                  <a:lnTo>
                    <a:pt x="0" y="11"/>
                  </a:lnTo>
                  <a:lnTo>
                    <a:pt x="4" y="0"/>
                  </a:lnTo>
                  <a:lnTo>
                    <a:pt x="20" y="4"/>
                  </a:lnTo>
                  <a:lnTo>
                    <a:pt x="35" y="15"/>
                  </a:lnTo>
                  <a:lnTo>
                    <a:pt x="46" y="29"/>
                  </a:lnTo>
                  <a:lnTo>
                    <a:pt x="49" y="46"/>
                  </a:lnTo>
                  <a:lnTo>
                    <a:pt x="38" y="49"/>
                  </a:lnTo>
                  <a:close/>
                </a:path>
              </a:pathLst>
            </a:custGeom>
            <a:solidFill>
              <a:srgbClr val="000000"/>
            </a:solidFill>
            <a:ln w="9525">
              <a:solidFill>
                <a:srgbClr val="008000"/>
              </a:solidFill>
              <a:round/>
              <a:headEnd/>
              <a:tailEnd/>
            </a:ln>
          </p:spPr>
          <p:txBody>
            <a:bodyPr/>
            <a:lstStyle/>
            <a:p>
              <a:endParaRPr lang="es-MX"/>
            </a:p>
          </p:txBody>
        </p:sp>
        <p:sp>
          <p:nvSpPr>
            <p:cNvPr id="19585" name="Freeform 438"/>
            <p:cNvSpPr>
              <a:spLocks/>
            </p:cNvSpPr>
            <p:nvPr/>
          </p:nvSpPr>
          <p:spPr bwMode="auto">
            <a:xfrm>
              <a:off x="5269" y="2546"/>
              <a:ext cx="11" cy="3"/>
            </a:xfrm>
            <a:custGeom>
              <a:avLst/>
              <a:gdLst>
                <a:gd name="T0" fmla="*/ 11 w 11"/>
                <a:gd name="T1" fmla="*/ 3 h 3"/>
                <a:gd name="T2" fmla="*/ 11 w 11"/>
                <a:gd name="T3" fmla="*/ 2 h 3"/>
                <a:gd name="T4" fmla="*/ 11 w 11"/>
                <a:gd name="T5" fmla="*/ 0 h 3"/>
                <a:gd name="T6" fmla="*/ 0 w 11"/>
                <a:gd name="T7" fmla="*/ 3 h 3"/>
                <a:gd name="T8" fmla="*/ 0 w 11"/>
                <a:gd name="T9" fmla="*/ 0 h 3"/>
                <a:gd name="T10" fmla="*/ 11 w 11"/>
                <a:gd name="T11" fmla="*/ 3 h 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3">
                  <a:moveTo>
                    <a:pt x="11" y="3"/>
                  </a:moveTo>
                  <a:lnTo>
                    <a:pt x="11" y="2"/>
                  </a:lnTo>
                  <a:lnTo>
                    <a:pt x="11" y="0"/>
                  </a:lnTo>
                  <a:lnTo>
                    <a:pt x="0" y="3"/>
                  </a:lnTo>
                  <a:lnTo>
                    <a:pt x="0" y="0"/>
                  </a:lnTo>
                  <a:lnTo>
                    <a:pt x="11" y="3"/>
                  </a:lnTo>
                  <a:close/>
                </a:path>
              </a:pathLst>
            </a:custGeom>
            <a:solidFill>
              <a:srgbClr val="000000"/>
            </a:solidFill>
            <a:ln w="9525">
              <a:solidFill>
                <a:srgbClr val="008000"/>
              </a:solidFill>
              <a:round/>
              <a:headEnd/>
              <a:tailEnd/>
            </a:ln>
          </p:spPr>
          <p:txBody>
            <a:bodyPr/>
            <a:lstStyle/>
            <a:p>
              <a:endParaRPr lang="es-MX"/>
            </a:p>
          </p:txBody>
        </p:sp>
        <p:sp>
          <p:nvSpPr>
            <p:cNvPr id="19586" name="Freeform 439"/>
            <p:cNvSpPr>
              <a:spLocks/>
            </p:cNvSpPr>
            <p:nvPr/>
          </p:nvSpPr>
          <p:spPr bwMode="auto">
            <a:xfrm>
              <a:off x="5185" y="2500"/>
              <a:ext cx="50" cy="48"/>
            </a:xfrm>
            <a:custGeom>
              <a:avLst/>
              <a:gdLst>
                <a:gd name="T0" fmla="*/ 50 w 50"/>
                <a:gd name="T1" fmla="*/ 11 h 48"/>
                <a:gd name="T2" fmla="*/ 35 w 50"/>
                <a:gd name="T3" fmla="*/ 15 h 48"/>
                <a:gd name="T4" fmla="*/ 22 w 50"/>
                <a:gd name="T5" fmla="*/ 24 h 48"/>
                <a:gd name="T6" fmla="*/ 15 w 50"/>
                <a:gd name="T7" fmla="*/ 35 h 48"/>
                <a:gd name="T8" fmla="*/ 13 w 50"/>
                <a:gd name="T9" fmla="*/ 48 h 48"/>
                <a:gd name="T10" fmla="*/ 0 w 50"/>
                <a:gd name="T11" fmla="*/ 46 h 48"/>
                <a:gd name="T12" fmla="*/ 4 w 50"/>
                <a:gd name="T13" fmla="*/ 29 h 48"/>
                <a:gd name="T14" fmla="*/ 13 w 50"/>
                <a:gd name="T15" fmla="*/ 15 h 48"/>
                <a:gd name="T16" fmla="*/ 28 w 50"/>
                <a:gd name="T17" fmla="*/ 4 h 48"/>
                <a:gd name="T18" fmla="*/ 46 w 50"/>
                <a:gd name="T19" fmla="*/ 0 h 48"/>
                <a:gd name="T20" fmla="*/ 50 w 50"/>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48">
                  <a:moveTo>
                    <a:pt x="50" y="11"/>
                  </a:moveTo>
                  <a:lnTo>
                    <a:pt x="35" y="15"/>
                  </a:lnTo>
                  <a:lnTo>
                    <a:pt x="22" y="24"/>
                  </a:lnTo>
                  <a:lnTo>
                    <a:pt x="15" y="35"/>
                  </a:lnTo>
                  <a:lnTo>
                    <a:pt x="13" y="48"/>
                  </a:lnTo>
                  <a:lnTo>
                    <a:pt x="0" y="46"/>
                  </a:lnTo>
                  <a:lnTo>
                    <a:pt x="4" y="29"/>
                  </a:lnTo>
                  <a:lnTo>
                    <a:pt x="13" y="15"/>
                  </a:lnTo>
                  <a:lnTo>
                    <a:pt x="28" y="4"/>
                  </a:lnTo>
                  <a:lnTo>
                    <a:pt x="46" y="0"/>
                  </a:lnTo>
                  <a:lnTo>
                    <a:pt x="50" y="11"/>
                  </a:lnTo>
                  <a:close/>
                </a:path>
              </a:pathLst>
            </a:custGeom>
            <a:solidFill>
              <a:srgbClr val="000000"/>
            </a:solidFill>
            <a:ln w="9525">
              <a:solidFill>
                <a:srgbClr val="008000"/>
              </a:solidFill>
              <a:round/>
              <a:headEnd/>
              <a:tailEnd/>
            </a:ln>
          </p:spPr>
          <p:txBody>
            <a:bodyPr/>
            <a:lstStyle/>
            <a:p>
              <a:endParaRPr lang="es-MX"/>
            </a:p>
          </p:txBody>
        </p:sp>
        <p:sp>
          <p:nvSpPr>
            <p:cNvPr id="19587" name="Freeform 440"/>
            <p:cNvSpPr>
              <a:spLocks/>
            </p:cNvSpPr>
            <p:nvPr/>
          </p:nvSpPr>
          <p:spPr bwMode="auto">
            <a:xfrm>
              <a:off x="5231" y="2500"/>
              <a:ext cx="4" cy="11"/>
            </a:xfrm>
            <a:custGeom>
              <a:avLst/>
              <a:gdLst>
                <a:gd name="T0" fmla="*/ 4 w 4"/>
                <a:gd name="T1" fmla="*/ 0 h 11"/>
                <a:gd name="T2" fmla="*/ 2 w 4"/>
                <a:gd name="T3" fmla="*/ 0 h 11"/>
                <a:gd name="T4" fmla="*/ 0 w 4"/>
                <a:gd name="T5" fmla="*/ 0 h 11"/>
                <a:gd name="T6" fmla="*/ 4 w 4"/>
                <a:gd name="T7" fmla="*/ 11 h 11"/>
                <a:gd name="T8" fmla="*/ 0 w 4"/>
                <a:gd name="T9" fmla="*/ 11 h 11"/>
                <a:gd name="T10" fmla="*/ 4 w 4"/>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1">
                  <a:moveTo>
                    <a:pt x="4" y="0"/>
                  </a:moveTo>
                  <a:lnTo>
                    <a:pt x="2" y="0"/>
                  </a:lnTo>
                  <a:lnTo>
                    <a:pt x="0" y="0"/>
                  </a:lnTo>
                  <a:lnTo>
                    <a:pt x="4" y="11"/>
                  </a:lnTo>
                  <a:lnTo>
                    <a:pt x="0" y="11"/>
                  </a:lnTo>
                  <a:lnTo>
                    <a:pt x="4" y="0"/>
                  </a:lnTo>
                  <a:close/>
                </a:path>
              </a:pathLst>
            </a:custGeom>
            <a:solidFill>
              <a:srgbClr val="000000"/>
            </a:solidFill>
            <a:ln w="9525">
              <a:solidFill>
                <a:srgbClr val="008000"/>
              </a:solidFill>
              <a:round/>
              <a:headEnd/>
              <a:tailEnd/>
            </a:ln>
          </p:spPr>
          <p:txBody>
            <a:bodyPr/>
            <a:lstStyle/>
            <a:p>
              <a:endParaRPr lang="es-MX"/>
            </a:p>
          </p:txBody>
        </p:sp>
        <p:sp>
          <p:nvSpPr>
            <p:cNvPr id="19588" name="Freeform 441"/>
            <p:cNvSpPr>
              <a:spLocks/>
            </p:cNvSpPr>
            <p:nvPr/>
          </p:nvSpPr>
          <p:spPr bwMode="auto">
            <a:xfrm>
              <a:off x="5185" y="2548"/>
              <a:ext cx="31" cy="40"/>
            </a:xfrm>
            <a:custGeom>
              <a:avLst/>
              <a:gdLst>
                <a:gd name="T0" fmla="*/ 13 w 31"/>
                <a:gd name="T1" fmla="*/ 0 h 40"/>
                <a:gd name="T2" fmla="*/ 13 w 31"/>
                <a:gd name="T3" fmla="*/ 11 h 40"/>
                <a:gd name="T4" fmla="*/ 17 w 31"/>
                <a:gd name="T5" fmla="*/ 16 h 40"/>
                <a:gd name="T6" fmla="*/ 31 w 31"/>
                <a:gd name="T7" fmla="*/ 31 h 40"/>
                <a:gd name="T8" fmla="*/ 22 w 31"/>
                <a:gd name="T9" fmla="*/ 40 h 40"/>
                <a:gd name="T10" fmla="*/ 8 w 31"/>
                <a:gd name="T11" fmla="*/ 25 h 40"/>
                <a:gd name="T12" fmla="*/ 0 w 31"/>
                <a:gd name="T13" fmla="*/ 12 h 40"/>
                <a:gd name="T14" fmla="*/ 0 w 31"/>
                <a:gd name="T15" fmla="*/ 1 h 40"/>
                <a:gd name="T16" fmla="*/ 13 w 31"/>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0">
                  <a:moveTo>
                    <a:pt x="13" y="0"/>
                  </a:moveTo>
                  <a:lnTo>
                    <a:pt x="13" y="11"/>
                  </a:lnTo>
                  <a:lnTo>
                    <a:pt x="17" y="16"/>
                  </a:lnTo>
                  <a:lnTo>
                    <a:pt x="31" y="31"/>
                  </a:lnTo>
                  <a:lnTo>
                    <a:pt x="22" y="40"/>
                  </a:lnTo>
                  <a:lnTo>
                    <a:pt x="8" y="25"/>
                  </a:lnTo>
                  <a:lnTo>
                    <a:pt x="0" y="12"/>
                  </a:lnTo>
                  <a:lnTo>
                    <a:pt x="0" y="1"/>
                  </a:lnTo>
                  <a:lnTo>
                    <a:pt x="13" y="0"/>
                  </a:lnTo>
                  <a:close/>
                </a:path>
              </a:pathLst>
            </a:custGeom>
            <a:solidFill>
              <a:srgbClr val="000000"/>
            </a:solidFill>
            <a:ln w="9525">
              <a:solidFill>
                <a:srgbClr val="008000"/>
              </a:solidFill>
              <a:round/>
              <a:headEnd/>
              <a:tailEnd/>
            </a:ln>
          </p:spPr>
          <p:txBody>
            <a:bodyPr/>
            <a:lstStyle/>
            <a:p>
              <a:endParaRPr lang="es-MX"/>
            </a:p>
          </p:txBody>
        </p:sp>
        <p:sp>
          <p:nvSpPr>
            <p:cNvPr id="19589" name="Freeform 442"/>
            <p:cNvSpPr>
              <a:spLocks/>
            </p:cNvSpPr>
            <p:nvPr/>
          </p:nvSpPr>
          <p:spPr bwMode="auto">
            <a:xfrm>
              <a:off x="5185" y="2546"/>
              <a:ext cx="13" cy="3"/>
            </a:xfrm>
            <a:custGeom>
              <a:avLst/>
              <a:gdLst>
                <a:gd name="T0" fmla="*/ 0 w 13"/>
                <a:gd name="T1" fmla="*/ 0 h 3"/>
                <a:gd name="T2" fmla="*/ 0 w 13"/>
                <a:gd name="T3" fmla="*/ 2 h 3"/>
                <a:gd name="T4" fmla="*/ 0 w 13"/>
                <a:gd name="T5" fmla="*/ 3 h 3"/>
                <a:gd name="T6" fmla="*/ 13 w 13"/>
                <a:gd name="T7" fmla="*/ 2 h 3"/>
                <a:gd name="T8" fmla="*/ 0 w 13"/>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3">
                  <a:moveTo>
                    <a:pt x="0" y="0"/>
                  </a:moveTo>
                  <a:lnTo>
                    <a:pt x="0" y="2"/>
                  </a:lnTo>
                  <a:lnTo>
                    <a:pt x="0" y="3"/>
                  </a:lnTo>
                  <a:lnTo>
                    <a:pt x="13" y="2"/>
                  </a:lnTo>
                  <a:lnTo>
                    <a:pt x="0" y="0"/>
                  </a:lnTo>
                  <a:close/>
                </a:path>
              </a:pathLst>
            </a:custGeom>
            <a:solidFill>
              <a:srgbClr val="000000"/>
            </a:solidFill>
            <a:ln w="9525">
              <a:solidFill>
                <a:srgbClr val="008000"/>
              </a:solidFill>
              <a:round/>
              <a:headEnd/>
              <a:tailEnd/>
            </a:ln>
          </p:spPr>
          <p:txBody>
            <a:bodyPr/>
            <a:lstStyle/>
            <a:p>
              <a:endParaRPr lang="es-MX"/>
            </a:p>
          </p:txBody>
        </p:sp>
        <p:sp>
          <p:nvSpPr>
            <p:cNvPr id="19590" name="Freeform 443"/>
            <p:cNvSpPr>
              <a:spLocks/>
            </p:cNvSpPr>
            <p:nvPr/>
          </p:nvSpPr>
          <p:spPr bwMode="auto">
            <a:xfrm>
              <a:off x="5207" y="2546"/>
              <a:ext cx="31" cy="42"/>
            </a:xfrm>
            <a:custGeom>
              <a:avLst/>
              <a:gdLst>
                <a:gd name="T0" fmla="*/ 0 w 31"/>
                <a:gd name="T1" fmla="*/ 33 h 42"/>
                <a:gd name="T2" fmla="*/ 15 w 31"/>
                <a:gd name="T3" fmla="*/ 18 h 42"/>
                <a:gd name="T4" fmla="*/ 18 w 31"/>
                <a:gd name="T5" fmla="*/ 11 h 42"/>
                <a:gd name="T6" fmla="*/ 20 w 31"/>
                <a:gd name="T7" fmla="*/ 0 h 42"/>
                <a:gd name="T8" fmla="*/ 31 w 31"/>
                <a:gd name="T9" fmla="*/ 3 h 42"/>
                <a:gd name="T10" fmla="*/ 29 w 31"/>
                <a:gd name="T11" fmla="*/ 16 h 42"/>
                <a:gd name="T12" fmla="*/ 24 w 31"/>
                <a:gd name="T13" fmla="*/ 27 h 42"/>
                <a:gd name="T14" fmla="*/ 9 w 31"/>
                <a:gd name="T15" fmla="*/ 42 h 42"/>
                <a:gd name="T16" fmla="*/ 0 w 31"/>
                <a:gd name="T17" fmla="*/ 33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0" y="33"/>
                  </a:moveTo>
                  <a:lnTo>
                    <a:pt x="15" y="18"/>
                  </a:lnTo>
                  <a:lnTo>
                    <a:pt x="18" y="11"/>
                  </a:lnTo>
                  <a:lnTo>
                    <a:pt x="20" y="0"/>
                  </a:lnTo>
                  <a:lnTo>
                    <a:pt x="31" y="3"/>
                  </a:lnTo>
                  <a:lnTo>
                    <a:pt x="29" y="16"/>
                  </a:lnTo>
                  <a:lnTo>
                    <a:pt x="24" y="27"/>
                  </a:lnTo>
                  <a:lnTo>
                    <a:pt x="9" y="42"/>
                  </a:lnTo>
                  <a:lnTo>
                    <a:pt x="0" y="33"/>
                  </a:lnTo>
                  <a:close/>
                </a:path>
              </a:pathLst>
            </a:custGeom>
            <a:solidFill>
              <a:srgbClr val="000000"/>
            </a:solidFill>
            <a:ln w="9525">
              <a:solidFill>
                <a:srgbClr val="008000"/>
              </a:solidFill>
              <a:round/>
              <a:headEnd/>
              <a:tailEnd/>
            </a:ln>
          </p:spPr>
          <p:txBody>
            <a:bodyPr/>
            <a:lstStyle/>
            <a:p>
              <a:endParaRPr lang="es-MX"/>
            </a:p>
          </p:txBody>
        </p:sp>
        <p:sp>
          <p:nvSpPr>
            <p:cNvPr id="19591" name="Freeform 444"/>
            <p:cNvSpPr>
              <a:spLocks/>
            </p:cNvSpPr>
            <p:nvPr/>
          </p:nvSpPr>
          <p:spPr bwMode="auto">
            <a:xfrm>
              <a:off x="5207" y="2579"/>
              <a:ext cx="9" cy="12"/>
            </a:xfrm>
            <a:custGeom>
              <a:avLst/>
              <a:gdLst>
                <a:gd name="T0" fmla="*/ 0 w 9"/>
                <a:gd name="T1" fmla="*/ 9 h 12"/>
                <a:gd name="T2" fmla="*/ 6 w 9"/>
                <a:gd name="T3" fmla="*/ 12 h 12"/>
                <a:gd name="T4" fmla="*/ 9 w 9"/>
                <a:gd name="T5" fmla="*/ 9 h 12"/>
                <a:gd name="T6" fmla="*/ 0 w 9"/>
                <a:gd name="T7" fmla="*/ 0 h 12"/>
                <a:gd name="T8" fmla="*/ 9 w 9"/>
                <a:gd name="T9" fmla="*/ 0 h 12"/>
                <a:gd name="T10" fmla="*/ 0 w 9"/>
                <a:gd name="T11" fmla="*/ 9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2">
                  <a:moveTo>
                    <a:pt x="0" y="9"/>
                  </a:moveTo>
                  <a:lnTo>
                    <a:pt x="6" y="12"/>
                  </a:lnTo>
                  <a:lnTo>
                    <a:pt x="9" y="9"/>
                  </a:lnTo>
                  <a:lnTo>
                    <a:pt x="0" y="0"/>
                  </a:lnTo>
                  <a:lnTo>
                    <a:pt x="9" y="0"/>
                  </a:lnTo>
                  <a:lnTo>
                    <a:pt x="0" y="9"/>
                  </a:lnTo>
                  <a:close/>
                </a:path>
              </a:pathLst>
            </a:custGeom>
            <a:solidFill>
              <a:srgbClr val="000000"/>
            </a:solidFill>
            <a:ln w="9525">
              <a:solidFill>
                <a:srgbClr val="008000"/>
              </a:solidFill>
              <a:round/>
              <a:headEnd/>
              <a:tailEnd/>
            </a:ln>
          </p:spPr>
          <p:txBody>
            <a:bodyPr/>
            <a:lstStyle/>
            <a:p>
              <a:endParaRPr lang="es-MX"/>
            </a:p>
          </p:txBody>
        </p:sp>
        <p:sp>
          <p:nvSpPr>
            <p:cNvPr id="19592" name="Freeform 445"/>
            <p:cNvSpPr>
              <a:spLocks/>
            </p:cNvSpPr>
            <p:nvPr/>
          </p:nvSpPr>
          <p:spPr bwMode="auto">
            <a:xfrm>
              <a:off x="5191" y="2500"/>
              <a:ext cx="47" cy="49"/>
            </a:xfrm>
            <a:custGeom>
              <a:avLst/>
              <a:gdLst>
                <a:gd name="T0" fmla="*/ 36 w 47"/>
                <a:gd name="T1" fmla="*/ 49 h 49"/>
                <a:gd name="T2" fmla="*/ 33 w 47"/>
                <a:gd name="T3" fmla="*/ 35 h 49"/>
                <a:gd name="T4" fmla="*/ 25 w 47"/>
                <a:gd name="T5" fmla="*/ 24 h 49"/>
                <a:gd name="T6" fmla="*/ 13 w 47"/>
                <a:gd name="T7" fmla="*/ 15 h 49"/>
                <a:gd name="T8" fmla="*/ 0 w 47"/>
                <a:gd name="T9" fmla="*/ 11 h 49"/>
                <a:gd name="T10" fmla="*/ 3 w 47"/>
                <a:gd name="T11" fmla="*/ 0 h 49"/>
                <a:gd name="T12" fmla="*/ 18 w 47"/>
                <a:gd name="T13" fmla="*/ 4 h 49"/>
                <a:gd name="T14" fmla="*/ 34 w 47"/>
                <a:gd name="T15" fmla="*/ 15 h 49"/>
                <a:gd name="T16" fmla="*/ 44 w 47"/>
                <a:gd name="T17" fmla="*/ 29 h 49"/>
                <a:gd name="T18" fmla="*/ 47 w 47"/>
                <a:gd name="T19" fmla="*/ 46 h 49"/>
                <a:gd name="T20" fmla="*/ 36 w 47"/>
                <a:gd name="T21" fmla="*/ 49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49">
                  <a:moveTo>
                    <a:pt x="36" y="49"/>
                  </a:moveTo>
                  <a:lnTo>
                    <a:pt x="33" y="35"/>
                  </a:lnTo>
                  <a:lnTo>
                    <a:pt x="25" y="24"/>
                  </a:lnTo>
                  <a:lnTo>
                    <a:pt x="13" y="15"/>
                  </a:lnTo>
                  <a:lnTo>
                    <a:pt x="0" y="11"/>
                  </a:lnTo>
                  <a:lnTo>
                    <a:pt x="3" y="0"/>
                  </a:lnTo>
                  <a:lnTo>
                    <a:pt x="18" y="4"/>
                  </a:lnTo>
                  <a:lnTo>
                    <a:pt x="34" y="15"/>
                  </a:lnTo>
                  <a:lnTo>
                    <a:pt x="44" y="29"/>
                  </a:lnTo>
                  <a:lnTo>
                    <a:pt x="47" y="46"/>
                  </a:lnTo>
                  <a:lnTo>
                    <a:pt x="36" y="49"/>
                  </a:lnTo>
                  <a:close/>
                </a:path>
              </a:pathLst>
            </a:custGeom>
            <a:solidFill>
              <a:srgbClr val="000000"/>
            </a:solidFill>
            <a:ln w="9525">
              <a:solidFill>
                <a:srgbClr val="008000"/>
              </a:solidFill>
              <a:round/>
              <a:headEnd/>
              <a:tailEnd/>
            </a:ln>
          </p:spPr>
          <p:txBody>
            <a:bodyPr/>
            <a:lstStyle/>
            <a:p>
              <a:endParaRPr lang="es-MX"/>
            </a:p>
          </p:txBody>
        </p:sp>
        <p:sp>
          <p:nvSpPr>
            <p:cNvPr id="19593" name="Freeform 446"/>
            <p:cNvSpPr>
              <a:spLocks/>
            </p:cNvSpPr>
            <p:nvPr/>
          </p:nvSpPr>
          <p:spPr bwMode="auto">
            <a:xfrm>
              <a:off x="5227" y="2546"/>
              <a:ext cx="11" cy="3"/>
            </a:xfrm>
            <a:custGeom>
              <a:avLst/>
              <a:gdLst>
                <a:gd name="T0" fmla="*/ 11 w 11"/>
                <a:gd name="T1" fmla="*/ 3 h 3"/>
                <a:gd name="T2" fmla="*/ 11 w 11"/>
                <a:gd name="T3" fmla="*/ 2 h 3"/>
                <a:gd name="T4" fmla="*/ 11 w 11"/>
                <a:gd name="T5" fmla="*/ 0 h 3"/>
                <a:gd name="T6" fmla="*/ 0 w 11"/>
                <a:gd name="T7" fmla="*/ 3 h 3"/>
                <a:gd name="T8" fmla="*/ 0 w 11"/>
                <a:gd name="T9" fmla="*/ 0 h 3"/>
                <a:gd name="T10" fmla="*/ 11 w 11"/>
                <a:gd name="T11" fmla="*/ 3 h 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3">
                  <a:moveTo>
                    <a:pt x="11" y="3"/>
                  </a:moveTo>
                  <a:lnTo>
                    <a:pt x="11" y="2"/>
                  </a:lnTo>
                  <a:lnTo>
                    <a:pt x="11" y="0"/>
                  </a:lnTo>
                  <a:lnTo>
                    <a:pt x="0" y="3"/>
                  </a:lnTo>
                  <a:lnTo>
                    <a:pt x="0" y="0"/>
                  </a:lnTo>
                  <a:lnTo>
                    <a:pt x="11" y="3"/>
                  </a:lnTo>
                  <a:close/>
                </a:path>
              </a:pathLst>
            </a:custGeom>
            <a:solidFill>
              <a:srgbClr val="000000"/>
            </a:solidFill>
            <a:ln w="9525">
              <a:solidFill>
                <a:srgbClr val="008000"/>
              </a:solidFill>
              <a:round/>
              <a:headEnd/>
              <a:tailEnd/>
            </a:ln>
          </p:spPr>
          <p:txBody>
            <a:bodyPr/>
            <a:lstStyle/>
            <a:p>
              <a:endParaRPr lang="es-MX"/>
            </a:p>
          </p:txBody>
        </p:sp>
        <p:sp>
          <p:nvSpPr>
            <p:cNvPr id="19594" name="Freeform 447"/>
            <p:cNvSpPr>
              <a:spLocks/>
            </p:cNvSpPr>
            <p:nvPr/>
          </p:nvSpPr>
          <p:spPr bwMode="auto">
            <a:xfrm>
              <a:off x="5143" y="2500"/>
              <a:ext cx="51" cy="48"/>
            </a:xfrm>
            <a:custGeom>
              <a:avLst/>
              <a:gdLst>
                <a:gd name="T0" fmla="*/ 51 w 51"/>
                <a:gd name="T1" fmla="*/ 11 h 48"/>
                <a:gd name="T2" fmla="*/ 37 w 51"/>
                <a:gd name="T3" fmla="*/ 15 h 48"/>
                <a:gd name="T4" fmla="*/ 24 w 51"/>
                <a:gd name="T5" fmla="*/ 24 h 48"/>
                <a:gd name="T6" fmla="*/ 17 w 51"/>
                <a:gd name="T7" fmla="*/ 35 h 48"/>
                <a:gd name="T8" fmla="*/ 13 w 51"/>
                <a:gd name="T9" fmla="*/ 48 h 48"/>
                <a:gd name="T10" fmla="*/ 0 w 51"/>
                <a:gd name="T11" fmla="*/ 46 h 48"/>
                <a:gd name="T12" fmla="*/ 6 w 51"/>
                <a:gd name="T13" fmla="*/ 29 h 48"/>
                <a:gd name="T14" fmla="*/ 15 w 51"/>
                <a:gd name="T15" fmla="*/ 15 h 48"/>
                <a:gd name="T16" fmla="*/ 30 w 51"/>
                <a:gd name="T17" fmla="*/ 4 h 48"/>
                <a:gd name="T18" fmla="*/ 48 w 51"/>
                <a:gd name="T19" fmla="*/ 0 h 48"/>
                <a:gd name="T20" fmla="*/ 51 w 51"/>
                <a:gd name="T21" fmla="*/ 1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1" h="48">
                  <a:moveTo>
                    <a:pt x="51" y="11"/>
                  </a:moveTo>
                  <a:lnTo>
                    <a:pt x="37" y="15"/>
                  </a:lnTo>
                  <a:lnTo>
                    <a:pt x="24" y="24"/>
                  </a:lnTo>
                  <a:lnTo>
                    <a:pt x="17" y="35"/>
                  </a:lnTo>
                  <a:lnTo>
                    <a:pt x="13" y="48"/>
                  </a:lnTo>
                  <a:lnTo>
                    <a:pt x="0" y="46"/>
                  </a:lnTo>
                  <a:lnTo>
                    <a:pt x="6" y="29"/>
                  </a:lnTo>
                  <a:lnTo>
                    <a:pt x="15" y="15"/>
                  </a:lnTo>
                  <a:lnTo>
                    <a:pt x="30" y="4"/>
                  </a:lnTo>
                  <a:lnTo>
                    <a:pt x="48" y="0"/>
                  </a:lnTo>
                  <a:lnTo>
                    <a:pt x="51" y="11"/>
                  </a:lnTo>
                  <a:close/>
                </a:path>
              </a:pathLst>
            </a:custGeom>
            <a:solidFill>
              <a:srgbClr val="000000"/>
            </a:solidFill>
            <a:ln w="9525">
              <a:solidFill>
                <a:srgbClr val="008000"/>
              </a:solidFill>
              <a:round/>
              <a:headEnd/>
              <a:tailEnd/>
            </a:ln>
          </p:spPr>
          <p:txBody>
            <a:bodyPr/>
            <a:lstStyle/>
            <a:p>
              <a:endParaRPr lang="es-MX"/>
            </a:p>
          </p:txBody>
        </p:sp>
        <p:sp>
          <p:nvSpPr>
            <p:cNvPr id="19595" name="Freeform 448"/>
            <p:cNvSpPr>
              <a:spLocks/>
            </p:cNvSpPr>
            <p:nvPr/>
          </p:nvSpPr>
          <p:spPr bwMode="auto">
            <a:xfrm>
              <a:off x="5191" y="2500"/>
              <a:ext cx="3" cy="11"/>
            </a:xfrm>
            <a:custGeom>
              <a:avLst/>
              <a:gdLst>
                <a:gd name="T0" fmla="*/ 3 w 3"/>
                <a:gd name="T1" fmla="*/ 0 h 11"/>
                <a:gd name="T2" fmla="*/ 2 w 3"/>
                <a:gd name="T3" fmla="*/ 0 h 11"/>
                <a:gd name="T4" fmla="*/ 0 w 3"/>
                <a:gd name="T5" fmla="*/ 0 h 11"/>
                <a:gd name="T6" fmla="*/ 3 w 3"/>
                <a:gd name="T7" fmla="*/ 11 h 11"/>
                <a:gd name="T8" fmla="*/ 0 w 3"/>
                <a:gd name="T9" fmla="*/ 11 h 11"/>
                <a:gd name="T10" fmla="*/ 3 w 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1">
                  <a:moveTo>
                    <a:pt x="3" y="0"/>
                  </a:moveTo>
                  <a:lnTo>
                    <a:pt x="2" y="0"/>
                  </a:lnTo>
                  <a:lnTo>
                    <a:pt x="0" y="0"/>
                  </a:lnTo>
                  <a:lnTo>
                    <a:pt x="3" y="11"/>
                  </a:lnTo>
                  <a:lnTo>
                    <a:pt x="0" y="11"/>
                  </a:lnTo>
                  <a:lnTo>
                    <a:pt x="3" y="0"/>
                  </a:lnTo>
                  <a:close/>
                </a:path>
              </a:pathLst>
            </a:custGeom>
            <a:solidFill>
              <a:srgbClr val="000000"/>
            </a:solidFill>
            <a:ln w="9525">
              <a:solidFill>
                <a:srgbClr val="008000"/>
              </a:solidFill>
              <a:round/>
              <a:headEnd/>
              <a:tailEnd/>
            </a:ln>
          </p:spPr>
          <p:txBody>
            <a:bodyPr/>
            <a:lstStyle/>
            <a:p>
              <a:endParaRPr lang="es-MX"/>
            </a:p>
          </p:txBody>
        </p:sp>
        <p:sp>
          <p:nvSpPr>
            <p:cNvPr id="19596" name="Rectangle 449"/>
            <p:cNvSpPr>
              <a:spLocks noChangeArrowheads="1"/>
            </p:cNvSpPr>
            <p:nvPr/>
          </p:nvSpPr>
          <p:spPr bwMode="auto">
            <a:xfrm>
              <a:off x="5047" y="2542"/>
              <a:ext cx="104"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97" name="Freeform 450"/>
            <p:cNvSpPr>
              <a:spLocks/>
            </p:cNvSpPr>
            <p:nvPr/>
          </p:nvSpPr>
          <p:spPr bwMode="auto">
            <a:xfrm>
              <a:off x="5143" y="2542"/>
              <a:ext cx="13" cy="13"/>
            </a:xfrm>
            <a:custGeom>
              <a:avLst/>
              <a:gdLst>
                <a:gd name="T0" fmla="*/ 13 w 13"/>
                <a:gd name="T1" fmla="*/ 6 h 13"/>
                <a:gd name="T2" fmla="*/ 11 w 13"/>
                <a:gd name="T3" fmla="*/ 13 h 13"/>
                <a:gd name="T4" fmla="*/ 8 w 13"/>
                <a:gd name="T5" fmla="*/ 13 h 13"/>
                <a:gd name="T6" fmla="*/ 8 w 13"/>
                <a:gd name="T7" fmla="*/ 0 h 13"/>
                <a:gd name="T8" fmla="*/ 0 w 13"/>
                <a:gd name="T9" fmla="*/ 4 h 13"/>
                <a:gd name="T10" fmla="*/ 13 w 13"/>
                <a:gd name="T11" fmla="*/ 6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6"/>
                  </a:moveTo>
                  <a:lnTo>
                    <a:pt x="11" y="13"/>
                  </a:lnTo>
                  <a:lnTo>
                    <a:pt x="8" y="13"/>
                  </a:lnTo>
                  <a:lnTo>
                    <a:pt x="8" y="0"/>
                  </a:lnTo>
                  <a:lnTo>
                    <a:pt x="0" y="4"/>
                  </a:lnTo>
                  <a:lnTo>
                    <a:pt x="13" y="6"/>
                  </a:lnTo>
                  <a:close/>
                </a:path>
              </a:pathLst>
            </a:custGeom>
            <a:solidFill>
              <a:srgbClr val="000000"/>
            </a:solidFill>
            <a:ln w="9525">
              <a:solidFill>
                <a:srgbClr val="008000"/>
              </a:solidFill>
              <a:round/>
              <a:headEnd/>
              <a:tailEnd/>
            </a:ln>
          </p:spPr>
          <p:txBody>
            <a:bodyPr/>
            <a:lstStyle/>
            <a:p>
              <a:endParaRPr lang="es-MX"/>
            </a:p>
          </p:txBody>
        </p:sp>
        <p:sp>
          <p:nvSpPr>
            <p:cNvPr id="19598" name="Rectangle 451"/>
            <p:cNvSpPr>
              <a:spLocks noChangeArrowheads="1"/>
            </p:cNvSpPr>
            <p:nvPr/>
          </p:nvSpPr>
          <p:spPr bwMode="auto">
            <a:xfrm>
              <a:off x="5047" y="2750"/>
              <a:ext cx="104"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599" name="Freeform 452"/>
            <p:cNvSpPr>
              <a:spLocks/>
            </p:cNvSpPr>
            <p:nvPr/>
          </p:nvSpPr>
          <p:spPr bwMode="auto">
            <a:xfrm>
              <a:off x="5145" y="2708"/>
              <a:ext cx="49" cy="50"/>
            </a:xfrm>
            <a:custGeom>
              <a:avLst/>
              <a:gdLst>
                <a:gd name="T0" fmla="*/ 0 w 49"/>
                <a:gd name="T1" fmla="*/ 46 h 50"/>
                <a:gd name="T2" fmla="*/ 4 w 49"/>
                <a:gd name="T3" fmla="*/ 28 h 50"/>
                <a:gd name="T4" fmla="*/ 13 w 49"/>
                <a:gd name="T5" fmla="*/ 15 h 50"/>
                <a:gd name="T6" fmla="*/ 28 w 49"/>
                <a:gd name="T7" fmla="*/ 4 h 50"/>
                <a:gd name="T8" fmla="*/ 48 w 49"/>
                <a:gd name="T9" fmla="*/ 0 h 50"/>
                <a:gd name="T10" fmla="*/ 49 w 49"/>
                <a:gd name="T11" fmla="*/ 13 h 50"/>
                <a:gd name="T12" fmla="*/ 33 w 49"/>
                <a:gd name="T13" fmla="*/ 15 h 50"/>
                <a:gd name="T14" fmla="*/ 22 w 49"/>
                <a:gd name="T15" fmla="*/ 24 h 50"/>
                <a:gd name="T16" fmla="*/ 15 w 49"/>
                <a:gd name="T17" fmla="*/ 35 h 50"/>
                <a:gd name="T18" fmla="*/ 11 w 49"/>
                <a:gd name="T19" fmla="*/ 50 h 50"/>
                <a:gd name="T20" fmla="*/ 0 w 49"/>
                <a:gd name="T21" fmla="*/ 46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0" y="46"/>
                  </a:moveTo>
                  <a:lnTo>
                    <a:pt x="4" y="28"/>
                  </a:lnTo>
                  <a:lnTo>
                    <a:pt x="13" y="15"/>
                  </a:lnTo>
                  <a:lnTo>
                    <a:pt x="28" y="4"/>
                  </a:lnTo>
                  <a:lnTo>
                    <a:pt x="48" y="0"/>
                  </a:lnTo>
                  <a:lnTo>
                    <a:pt x="49" y="13"/>
                  </a:lnTo>
                  <a:lnTo>
                    <a:pt x="33" y="15"/>
                  </a:lnTo>
                  <a:lnTo>
                    <a:pt x="22" y="24"/>
                  </a:lnTo>
                  <a:lnTo>
                    <a:pt x="15" y="35"/>
                  </a:lnTo>
                  <a:lnTo>
                    <a:pt x="11" y="50"/>
                  </a:lnTo>
                  <a:lnTo>
                    <a:pt x="0" y="46"/>
                  </a:lnTo>
                  <a:close/>
                </a:path>
              </a:pathLst>
            </a:custGeom>
            <a:solidFill>
              <a:srgbClr val="000000"/>
            </a:solidFill>
            <a:ln w="9525">
              <a:solidFill>
                <a:srgbClr val="008000"/>
              </a:solidFill>
              <a:round/>
              <a:headEnd/>
              <a:tailEnd/>
            </a:ln>
          </p:spPr>
          <p:txBody>
            <a:bodyPr/>
            <a:lstStyle/>
            <a:p>
              <a:endParaRPr lang="es-MX"/>
            </a:p>
          </p:txBody>
        </p:sp>
        <p:sp>
          <p:nvSpPr>
            <p:cNvPr id="19600" name="Freeform 453"/>
            <p:cNvSpPr>
              <a:spLocks/>
            </p:cNvSpPr>
            <p:nvPr/>
          </p:nvSpPr>
          <p:spPr bwMode="auto">
            <a:xfrm>
              <a:off x="5145" y="2750"/>
              <a:ext cx="11" cy="13"/>
            </a:xfrm>
            <a:custGeom>
              <a:avLst/>
              <a:gdLst>
                <a:gd name="T0" fmla="*/ 6 w 11"/>
                <a:gd name="T1" fmla="*/ 13 h 13"/>
                <a:gd name="T2" fmla="*/ 9 w 11"/>
                <a:gd name="T3" fmla="*/ 13 h 13"/>
                <a:gd name="T4" fmla="*/ 11 w 11"/>
                <a:gd name="T5" fmla="*/ 8 h 13"/>
                <a:gd name="T6" fmla="*/ 0 w 11"/>
                <a:gd name="T7" fmla="*/ 4 h 13"/>
                <a:gd name="T8" fmla="*/ 6 w 11"/>
                <a:gd name="T9" fmla="*/ 0 h 13"/>
                <a:gd name="T10" fmla="*/ 6 w 11"/>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6" y="13"/>
                  </a:moveTo>
                  <a:lnTo>
                    <a:pt x="9" y="13"/>
                  </a:lnTo>
                  <a:lnTo>
                    <a:pt x="11" y="8"/>
                  </a:lnTo>
                  <a:lnTo>
                    <a:pt x="0" y="4"/>
                  </a:lnTo>
                  <a:lnTo>
                    <a:pt x="6" y="0"/>
                  </a:lnTo>
                  <a:lnTo>
                    <a:pt x="6" y="13"/>
                  </a:lnTo>
                  <a:close/>
                </a:path>
              </a:pathLst>
            </a:custGeom>
            <a:solidFill>
              <a:srgbClr val="000000"/>
            </a:solidFill>
            <a:ln w="9525">
              <a:solidFill>
                <a:srgbClr val="008000"/>
              </a:solidFill>
              <a:round/>
              <a:headEnd/>
              <a:tailEnd/>
            </a:ln>
          </p:spPr>
          <p:txBody>
            <a:bodyPr/>
            <a:lstStyle/>
            <a:p>
              <a:endParaRPr lang="es-MX"/>
            </a:p>
          </p:txBody>
        </p:sp>
        <p:sp>
          <p:nvSpPr>
            <p:cNvPr id="19601" name="Freeform 454"/>
            <p:cNvSpPr>
              <a:spLocks/>
            </p:cNvSpPr>
            <p:nvPr/>
          </p:nvSpPr>
          <p:spPr bwMode="auto">
            <a:xfrm>
              <a:off x="5191" y="2708"/>
              <a:ext cx="47" cy="50"/>
            </a:xfrm>
            <a:custGeom>
              <a:avLst/>
              <a:gdLst>
                <a:gd name="T0" fmla="*/ 2 w 47"/>
                <a:gd name="T1" fmla="*/ 0 h 50"/>
                <a:gd name="T2" fmla="*/ 20 w 47"/>
                <a:gd name="T3" fmla="*/ 4 h 50"/>
                <a:gd name="T4" fmla="*/ 34 w 47"/>
                <a:gd name="T5" fmla="*/ 15 h 50"/>
                <a:gd name="T6" fmla="*/ 44 w 47"/>
                <a:gd name="T7" fmla="*/ 28 h 50"/>
                <a:gd name="T8" fmla="*/ 47 w 47"/>
                <a:gd name="T9" fmla="*/ 48 h 50"/>
                <a:gd name="T10" fmla="*/ 34 w 47"/>
                <a:gd name="T11" fmla="*/ 50 h 50"/>
                <a:gd name="T12" fmla="*/ 33 w 47"/>
                <a:gd name="T13" fmla="*/ 35 h 50"/>
                <a:gd name="T14" fmla="*/ 25 w 47"/>
                <a:gd name="T15" fmla="*/ 24 h 50"/>
                <a:gd name="T16" fmla="*/ 13 w 47"/>
                <a:gd name="T17" fmla="*/ 15 h 50"/>
                <a:gd name="T18" fmla="*/ 0 w 47"/>
                <a:gd name="T19" fmla="*/ 13 h 50"/>
                <a:gd name="T20" fmla="*/ 2 w 47"/>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50">
                  <a:moveTo>
                    <a:pt x="2" y="0"/>
                  </a:moveTo>
                  <a:lnTo>
                    <a:pt x="20" y="4"/>
                  </a:lnTo>
                  <a:lnTo>
                    <a:pt x="34" y="15"/>
                  </a:lnTo>
                  <a:lnTo>
                    <a:pt x="44" y="28"/>
                  </a:lnTo>
                  <a:lnTo>
                    <a:pt x="47" y="48"/>
                  </a:lnTo>
                  <a:lnTo>
                    <a:pt x="34" y="50"/>
                  </a:lnTo>
                  <a:lnTo>
                    <a:pt x="33" y="35"/>
                  </a:lnTo>
                  <a:lnTo>
                    <a:pt x="25" y="24"/>
                  </a:lnTo>
                  <a:lnTo>
                    <a:pt x="13" y="15"/>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02" name="Freeform 455"/>
            <p:cNvSpPr>
              <a:spLocks/>
            </p:cNvSpPr>
            <p:nvPr/>
          </p:nvSpPr>
          <p:spPr bwMode="auto">
            <a:xfrm>
              <a:off x="5191" y="2708"/>
              <a:ext cx="3" cy="13"/>
            </a:xfrm>
            <a:custGeom>
              <a:avLst/>
              <a:gdLst>
                <a:gd name="T0" fmla="*/ 2 w 3"/>
                <a:gd name="T1" fmla="*/ 0 h 13"/>
                <a:gd name="T2" fmla="*/ 0 w 3"/>
                <a:gd name="T3" fmla="*/ 13 h 13"/>
                <a:gd name="T4" fmla="*/ 3 w 3"/>
                <a:gd name="T5" fmla="*/ 13 h 13"/>
                <a:gd name="T6" fmla="*/ 2 w 3"/>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3">
                  <a:moveTo>
                    <a:pt x="2" y="0"/>
                  </a:moveTo>
                  <a:lnTo>
                    <a:pt x="0" y="13"/>
                  </a:lnTo>
                  <a:lnTo>
                    <a:pt x="3"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03" name="Freeform 456"/>
            <p:cNvSpPr>
              <a:spLocks/>
            </p:cNvSpPr>
            <p:nvPr/>
          </p:nvSpPr>
          <p:spPr bwMode="auto">
            <a:xfrm>
              <a:off x="5207" y="2756"/>
              <a:ext cx="31" cy="40"/>
            </a:xfrm>
            <a:custGeom>
              <a:avLst/>
              <a:gdLst>
                <a:gd name="T0" fmla="*/ 31 w 31"/>
                <a:gd name="T1" fmla="*/ 0 h 40"/>
                <a:gd name="T2" fmla="*/ 29 w 31"/>
                <a:gd name="T3" fmla="*/ 11 h 40"/>
                <a:gd name="T4" fmla="*/ 26 w 31"/>
                <a:gd name="T5" fmla="*/ 24 h 40"/>
                <a:gd name="T6" fmla="*/ 9 w 31"/>
                <a:gd name="T7" fmla="*/ 40 h 40"/>
                <a:gd name="T8" fmla="*/ 0 w 31"/>
                <a:gd name="T9" fmla="*/ 31 h 40"/>
                <a:gd name="T10" fmla="*/ 15 w 31"/>
                <a:gd name="T11" fmla="*/ 16 h 40"/>
                <a:gd name="T12" fmla="*/ 17 w 31"/>
                <a:gd name="T13" fmla="*/ 9 h 40"/>
                <a:gd name="T14" fmla="*/ 18 w 31"/>
                <a:gd name="T15" fmla="*/ 0 h 40"/>
                <a:gd name="T16" fmla="*/ 31 w 31"/>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0">
                  <a:moveTo>
                    <a:pt x="31" y="0"/>
                  </a:moveTo>
                  <a:lnTo>
                    <a:pt x="29" y="11"/>
                  </a:lnTo>
                  <a:lnTo>
                    <a:pt x="26" y="24"/>
                  </a:lnTo>
                  <a:lnTo>
                    <a:pt x="9" y="40"/>
                  </a:lnTo>
                  <a:lnTo>
                    <a:pt x="0" y="31"/>
                  </a:lnTo>
                  <a:lnTo>
                    <a:pt x="15" y="16"/>
                  </a:lnTo>
                  <a:lnTo>
                    <a:pt x="17" y="9"/>
                  </a:lnTo>
                  <a:lnTo>
                    <a:pt x="18" y="0"/>
                  </a:lnTo>
                  <a:lnTo>
                    <a:pt x="31" y="0"/>
                  </a:lnTo>
                  <a:close/>
                </a:path>
              </a:pathLst>
            </a:custGeom>
            <a:solidFill>
              <a:srgbClr val="000000"/>
            </a:solidFill>
            <a:ln w="9525">
              <a:solidFill>
                <a:srgbClr val="008000"/>
              </a:solidFill>
              <a:round/>
              <a:headEnd/>
              <a:tailEnd/>
            </a:ln>
          </p:spPr>
          <p:txBody>
            <a:bodyPr/>
            <a:lstStyle/>
            <a:p>
              <a:endParaRPr lang="es-MX"/>
            </a:p>
          </p:txBody>
        </p:sp>
        <p:sp>
          <p:nvSpPr>
            <p:cNvPr id="19604" name="Freeform 457"/>
            <p:cNvSpPr>
              <a:spLocks/>
            </p:cNvSpPr>
            <p:nvPr/>
          </p:nvSpPr>
          <p:spPr bwMode="auto">
            <a:xfrm>
              <a:off x="5225" y="2756"/>
              <a:ext cx="13" cy="2"/>
            </a:xfrm>
            <a:custGeom>
              <a:avLst/>
              <a:gdLst>
                <a:gd name="T0" fmla="*/ 13 w 13"/>
                <a:gd name="T1" fmla="*/ 0 h 2"/>
                <a:gd name="T2" fmla="*/ 0 w 13"/>
                <a:gd name="T3" fmla="*/ 0 h 2"/>
                <a:gd name="T4" fmla="*/ 0 w 13"/>
                <a:gd name="T5" fmla="*/ 2 h 2"/>
                <a:gd name="T6" fmla="*/ 13 w 13"/>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
                  <a:moveTo>
                    <a:pt x="13" y="0"/>
                  </a:moveTo>
                  <a:lnTo>
                    <a:pt x="0" y="0"/>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605" name="Freeform 458"/>
            <p:cNvSpPr>
              <a:spLocks/>
            </p:cNvSpPr>
            <p:nvPr/>
          </p:nvSpPr>
          <p:spPr bwMode="auto">
            <a:xfrm>
              <a:off x="5187" y="2754"/>
              <a:ext cx="29" cy="42"/>
            </a:xfrm>
            <a:custGeom>
              <a:avLst/>
              <a:gdLst>
                <a:gd name="T0" fmla="*/ 22 w 29"/>
                <a:gd name="T1" fmla="*/ 42 h 42"/>
                <a:gd name="T2" fmla="*/ 6 w 29"/>
                <a:gd name="T3" fmla="*/ 27 h 42"/>
                <a:gd name="T4" fmla="*/ 0 w 29"/>
                <a:gd name="T5" fmla="*/ 15 h 42"/>
                <a:gd name="T6" fmla="*/ 0 w 29"/>
                <a:gd name="T7" fmla="*/ 4 h 42"/>
                <a:gd name="T8" fmla="*/ 11 w 29"/>
                <a:gd name="T9" fmla="*/ 0 h 42"/>
                <a:gd name="T10" fmla="*/ 11 w 29"/>
                <a:gd name="T11" fmla="*/ 11 h 42"/>
                <a:gd name="T12" fmla="*/ 15 w 29"/>
                <a:gd name="T13" fmla="*/ 18 h 42"/>
                <a:gd name="T14" fmla="*/ 29 w 29"/>
                <a:gd name="T15" fmla="*/ 33 h 42"/>
                <a:gd name="T16" fmla="*/ 22 w 29"/>
                <a:gd name="T17" fmla="*/ 42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2">
                  <a:moveTo>
                    <a:pt x="22" y="42"/>
                  </a:moveTo>
                  <a:lnTo>
                    <a:pt x="6" y="27"/>
                  </a:lnTo>
                  <a:lnTo>
                    <a:pt x="0" y="15"/>
                  </a:lnTo>
                  <a:lnTo>
                    <a:pt x="0" y="4"/>
                  </a:lnTo>
                  <a:lnTo>
                    <a:pt x="11" y="0"/>
                  </a:lnTo>
                  <a:lnTo>
                    <a:pt x="11" y="11"/>
                  </a:lnTo>
                  <a:lnTo>
                    <a:pt x="15" y="18"/>
                  </a:lnTo>
                  <a:lnTo>
                    <a:pt x="29" y="33"/>
                  </a:lnTo>
                  <a:lnTo>
                    <a:pt x="22" y="42"/>
                  </a:lnTo>
                  <a:close/>
                </a:path>
              </a:pathLst>
            </a:custGeom>
            <a:solidFill>
              <a:srgbClr val="000000"/>
            </a:solidFill>
            <a:ln w="9525">
              <a:solidFill>
                <a:srgbClr val="008000"/>
              </a:solidFill>
              <a:round/>
              <a:headEnd/>
              <a:tailEnd/>
            </a:ln>
          </p:spPr>
          <p:txBody>
            <a:bodyPr/>
            <a:lstStyle/>
            <a:p>
              <a:endParaRPr lang="es-MX"/>
            </a:p>
          </p:txBody>
        </p:sp>
        <p:sp>
          <p:nvSpPr>
            <p:cNvPr id="19606" name="Freeform 459"/>
            <p:cNvSpPr>
              <a:spLocks/>
            </p:cNvSpPr>
            <p:nvPr/>
          </p:nvSpPr>
          <p:spPr bwMode="auto">
            <a:xfrm>
              <a:off x="5207" y="2787"/>
              <a:ext cx="9" cy="13"/>
            </a:xfrm>
            <a:custGeom>
              <a:avLst/>
              <a:gdLst>
                <a:gd name="T0" fmla="*/ 9 w 9"/>
                <a:gd name="T1" fmla="*/ 9 h 13"/>
                <a:gd name="T2" fmla="*/ 6 w 9"/>
                <a:gd name="T3" fmla="*/ 13 h 13"/>
                <a:gd name="T4" fmla="*/ 2 w 9"/>
                <a:gd name="T5" fmla="*/ 9 h 13"/>
                <a:gd name="T6" fmla="*/ 9 w 9"/>
                <a:gd name="T7" fmla="*/ 0 h 13"/>
                <a:gd name="T8" fmla="*/ 0 w 9"/>
                <a:gd name="T9" fmla="*/ 0 h 13"/>
                <a:gd name="T10" fmla="*/ 9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9" y="9"/>
                  </a:moveTo>
                  <a:lnTo>
                    <a:pt x="6" y="13"/>
                  </a:lnTo>
                  <a:lnTo>
                    <a:pt x="2" y="9"/>
                  </a:lnTo>
                  <a:lnTo>
                    <a:pt x="9" y="0"/>
                  </a:lnTo>
                  <a:lnTo>
                    <a:pt x="0" y="0"/>
                  </a:lnTo>
                  <a:lnTo>
                    <a:pt x="9" y="9"/>
                  </a:lnTo>
                  <a:close/>
                </a:path>
              </a:pathLst>
            </a:custGeom>
            <a:solidFill>
              <a:srgbClr val="000000"/>
            </a:solidFill>
            <a:ln w="9525">
              <a:solidFill>
                <a:srgbClr val="008000"/>
              </a:solidFill>
              <a:round/>
              <a:headEnd/>
              <a:tailEnd/>
            </a:ln>
          </p:spPr>
          <p:txBody>
            <a:bodyPr/>
            <a:lstStyle/>
            <a:p>
              <a:endParaRPr lang="es-MX"/>
            </a:p>
          </p:txBody>
        </p:sp>
        <p:sp>
          <p:nvSpPr>
            <p:cNvPr id="19607" name="Freeform 460"/>
            <p:cNvSpPr>
              <a:spLocks/>
            </p:cNvSpPr>
            <p:nvPr/>
          </p:nvSpPr>
          <p:spPr bwMode="auto">
            <a:xfrm>
              <a:off x="5187" y="2708"/>
              <a:ext cx="48" cy="50"/>
            </a:xfrm>
            <a:custGeom>
              <a:avLst/>
              <a:gdLst>
                <a:gd name="T0" fmla="*/ 0 w 48"/>
                <a:gd name="T1" fmla="*/ 46 h 50"/>
                <a:gd name="T2" fmla="*/ 2 w 48"/>
                <a:gd name="T3" fmla="*/ 28 h 50"/>
                <a:gd name="T4" fmla="*/ 11 w 48"/>
                <a:gd name="T5" fmla="*/ 15 h 50"/>
                <a:gd name="T6" fmla="*/ 26 w 48"/>
                <a:gd name="T7" fmla="*/ 4 h 50"/>
                <a:gd name="T8" fmla="*/ 46 w 48"/>
                <a:gd name="T9" fmla="*/ 0 h 50"/>
                <a:gd name="T10" fmla="*/ 48 w 48"/>
                <a:gd name="T11" fmla="*/ 13 h 50"/>
                <a:gd name="T12" fmla="*/ 31 w 48"/>
                <a:gd name="T13" fmla="*/ 15 h 50"/>
                <a:gd name="T14" fmla="*/ 20 w 48"/>
                <a:gd name="T15" fmla="*/ 24 h 50"/>
                <a:gd name="T16" fmla="*/ 13 w 48"/>
                <a:gd name="T17" fmla="*/ 35 h 50"/>
                <a:gd name="T18" fmla="*/ 11 w 48"/>
                <a:gd name="T19" fmla="*/ 50 h 50"/>
                <a:gd name="T20" fmla="*/ 0 w 48"/>
                <a:gd name="T21" fmla="*/ 46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50">
                  <a:moveTo>
                    <a:pt x="0" y="46"/>
                  </a:moveTo>
                  <a:lnTo>
                    <a:pt x="2" y="28"/>
                  </a:lnTo>
                  <a:lnTo>
                    <a:pt x="11" y="15"/>
                  </a:lnTo>
                  <a:lnTo>
                    <a:pt x="26" y="4"/>
                  </a:lnTo>
                  <a:lnTo>
                    <a:pt x="46" y="0"/>
                  </a:lnTo>
                  <a:lnTo>
                    <a:pt x="48" y="13"/>
                  </a:lnTo>
                  <a:lnTo>
                    <a:pt x="31" y="15"/>
                  </a:lnTo>
                  <a:lnTo>
                    <a:pt x="20" y="24"/>
                  </a:lnTo>
                  <a:lnTo>
                    <a:pt x="13" y="35"/>
                  </a:lnTo>
                  <a:lnTo>
                    <a:pt x="11" y="50"/>
                  </a:lnTo>
                  <a:lnTo>
                    <a:pt x="0" y="46"/>
                  </a:lnTo>
                  <a:close/>
                </a:path>
              </a:pathLst>
            </a:custGeom>
            <a:solidFill>
              <a:srgbClr val="000000"/>
            </a:solidFill>
            <a:ln w="9525">
              <a:solidFill>
                <a:srgbClr val="008000"/>
              </a:solidFill>
              <a:round/>
              <a:headEnd/>
              <a:tailEnd/>
            </a:ln>
          </p:spPr>
          <p:txBody>
            <a:bodyPr/>
            <a:lstStyle/>
            <a:p>
              <a:endParaRPr lang="es-MX"/>
            </a:p>
          </p:txBody>
        </p:sp>
        <p:sp>
          <p:nvSpPr>
            <p:cNvPr id="19608" name="Freeform 461"/>
            <p:cNvSpPr>
              <a:spLocks/>
            </p:cNvSpPr>
            <p:nvPr/>
          </p:nvSpPr>
          <p:spPr bwMode="auto">
            <a:xfrm>
              <a:off x="5187" y="2754"/>
              <a:ext cx="11" cy="4"/>
            </a:xfrm>
            <a:custGeom>
              <a:avLst/>
              <a:gdLst>
                <a:gd name="T0" fmla="*/ 0 w 11"/>
                <a:gd name="T1" fmla="*/ 4 h 4"/>
                <a:gd name="T2" fmla="*/ 0 w 11"/>
                <a:gd name="T3" fmla="*/ 2 h 4"/>
                <a:gd name="T4" fmla="*/ 0 w 11"/>
                <a:gd name="T5" fmla="*/ 0 h 4"/>
                <a:gd name="T6" fmla="*/ 11 w 11"/>
                <a:gd name="T7" fmla="*/ 4 h 4"/>
                <a:gd name="T8" fmla="*/ 11 w 11"/>
                <a:gd name="T9" fmla="*/ 0 h 4"/>
                <a:gd name="T10" fmla="*/ 0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0" y="4"/>
                  </a:moveTo>
                  <a:lnTo>
                    <a:pt x="0" y="2"/>
                  </a:lnTo>
                  <a:lnTo>
                    <a:pt x="0" y="0"/>
                  </a:lnTo>
                  <a:lnTo>
                    <a:pt x="11" y="4"/>
                  </a:lnTo>
                  <a:lnTo>
                    <a:pt x="11" y="0"/>
                  </a:lnTo>
                  <a:lnTo>
                    <a:pt x="0" y="4"/>
                  </a:lnTo>
                  <a:close/>
                </a:path>
              </a:pathLst>
            </a:custGeom>
            <a:solidFill>
              <a:srgbClr val="000000"/>
            </a:solidFill>
            <a:ln w="9525">
              <a:solidFill>
                <a:srgbClr val="008000"/>
              </a:solidFill>
              <a:round/>
              <a:headEnd/>
              <a:tailEnd/>
            </a:ln>
          </p:spPr>
          <p:txBody>
            <a:bodyPr/>
            <a:lstStyle/>
            <a:p>
              <a:endParaRPr lang="es-MX"/>
            </a:p>
          </p:txBody>
        </p:sp>
        <p:sp>
          <p:nvSpPr>
            <p:cNvPr id="19609" name="Freeform 462"/>
            <p:cNvSpPr>
              <a:spLocks/>
            </p:cNvSpPr>
            <p:nvPr/>
          </p:nvSpPr>
          <p:spPr bwMode="auto">
            <a:xfrm>
              <a:off x="5231" y="2708"/>
              <a:ext cx="49" cy="50"/>
            </a:xfrm>
            <a:custGeom>
              <a:avLst/>
              <a:gdLst>
                <a:gd name="T0" fmla="*/ 2 w 49"/>
                <a:gd name="T1" fmla="*/ 0 h 50"/>
                <a:gd name="T2" fmla="*/ 22 w 49"/>
                <a:gd name="T3" fmla="*/ 4 h 50"/>
                <a:gd name="T4" fmla="*/ 35 w 49"/>
                <a:gd name="T5" fmla="*/ 15 h 50"/>
                <a:gd name="T6" fmla="*/ 46 w 49"/>
                <a:gd name="T7" fmla="*/ 28 h 50"/>
                <a:gd name="T8" fmla="*/ 49 w 49"/>
                <a:gd name="T9" fmla="*/ 48 h 50"/>
                <a:gd name="T10" fmla="*/ 36 w 49"/>
                <a:gd name="T11" fmla="*/ 50 h 50"/>
                <a:gd name="T12" fmla="*/ 35 w 49"/>
                <a:gd name="T13" fmla="*/ 35 h 50"/>
                <a:gd name="T14" fmla="*/ 26 w 49"/>
                <a:gd name="T15" fmla="*/ 24 h 50"/>
                <a:gd name="T16" fmla="*/ 15 w 49"/>
                <a:gd name="T17" fmla="*/ 15 h 50"/>
                <a:gd name="T18" fmla="*/ 0 w 49"/>
                <a:gd name="T19" fmla="*/ 13 h 50"/>
                <a:gd name="T20" fmla="*/ 2 w 49"/>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2" y="0"/>
                  </a:moveTo>
                  <a:lnTo>
                    <a:pt x="22" y="4"/>
                  </a:lnTo>
                  <a:lnTo>
                    <a:pt x="35" y="15"/>
                  </a:lnTo>
                  <a:lnTo>
                    <a:pt x="46" y="28"/>
                  </a:lnTo>
                  <a:lnTo>
                    <a:pt x="49" y="48"/>
                  </a:lnTo>
                  <a:lnTo>
                    <a:pt x="36" y="50"/>
                  </a:lnTo>
                  <a:lnTo>
                    <a:pt x="35" y="35"/>
                  </a:lnTo>
                  <a:lnTo>
                    <a:pt x="26" y="24"/>
                  </a:lnTo>
                  <a:lnTo>
                    <a:pt x="15" y="15"/>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10" name="Freeform 463"/>
            <p:cNvSpPr>
              <a:spLocks/>
            </p:cNvSpPr>
            <p:nvPr/>
          </p:nvSpPr>
          <p:spPr bwMode="auto">
            <a:xfrm>
              <a:off x="5231" y="2708"/>
              <a:ext cx="4" cy="13"/>
            </a:xfrm>
            <a:custGeom>
              <a:avLst/>
              <a:gdLst>
                <a:gd name="T0" fmla="*/ 2 w 4"/>
                <a:gd name="T1" fmla="*/ 0 h 13"/>
                <a:gd name="T2" fmla="*/ 0 w 4"/>
                <a:gd name="T3" fmla="*/ 13 h 13"/>
                <a:gd name="T4" fmla="*/ 4 w 4"/>
                <a:gd name="T5" fmla="*/ 13 h 13"/>
                <a:gd name="T6" fmla="*/ 2 w 4"/>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3">
                  <a:moveTo>
                    <a:pt x="2" y="0"/>
                  </a:moveTo>
                  <a:lnTo>
                    <a:pt x="0" y="13"/>
                  </a:lnTo>
                  <a:lnTo>
                    <a:pt x="4"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11" name="Freeform 464"/>
            <p:cNvSpPr>
              <a:spLocks/>
            </p:cNvSpPr>
            <p:nvPr/>
          </p:nvSpPr>
          <p:spPr bwMode="auto">
            <a:xfrm>
              <a:off x="5249" y="2756"/>
              <a:ext cx="31" cy="40"/>
            </a:xfrm>
            <a:custGeom>
              <a:avLst/>
              <a:gdLst>
                <a:gd name="T0" fmla="*/ 31 w 31"/>
                <a:gd name="T1" fmla="*/ 0 h 40"/>
                <a:gd name="T2" fmla="*/ 29 w 31"/>
                <a:gd name="T3" fmla="*/ 11 h 40"/>
                <a:gd name="T4" fmla="*/ 26 w 31"/>
                <a:gd name="T5" fmla="*/ 24 h 40"/>
                <a:gd name="T6" fmla="*/ 9 w 31"/>
                <a:gd name="T7" fmla="*/ 40 h 40"/>
                <a:gd name="T8" fmla="*/ 0 w 31"/>
                <a:gd name="T9" fmla="*/ 31 h 40"/>
                <a:gd name="T10" fmla="*/ 15 w 31"/>
                <a:gd name="T11" fmla="*/ 16 h 40"/>
                <a:gd name="T12" fmla="*/ 17 w 31"/>
                <a:gd name="T13" fmla="*/ 9 h 40"/>
                <a:gd name="T14" fmla="*/ 18 w 31"/>
                <a:gd name="T15" fmla="*/ 0 h 40"/>
                <a:gd name="T16" fmla="*/ 31 w 31"/>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0">
                  <a:moveTo>
                    <a:pt x="31" y="0"/>
                  </a:moveTo>
                  <a:lnTo>
                    <a:pt x="29" y="11"/>
                  </a:lnTo>
                  <a:lnTo>
                    <a:pt x="26" y="24"/>
                  </a:lnTo>
                  <a:lnTo>
                    <a:pt x="9" y="40"/>
                  </a:lnTo>
                  <a:lnTo>
                    <a:pt x="0" y="31"/>
                  </a:lnTo>
                  <a:lnTo>
                    <a:pt x="15" y="16"/>
                  </a:lnTo>
                  <a:lnTo>
                    <a:pt x="17" y="9"/>
                  </a:lnTo>
                  <a:lnTo>
                    <a:pt x="18" y="0"/>
                  </a:lnTo>
                  <a:lnTo>
                    <a:pt x="31" y="0"/>
                  </a:lnTo>
                  <a:close/>
                </a:path>
              </a:pathLst>
            </a:custGeom>
            <a:solidFill>
              <a:srgbClr val="000000"/>
            </a:solidFill>
            <a:ln w="9525">
              <a:solidFill>
                <a:srgbClr val="008000"/>
              </a:solidFill>
              <a:round/>
              <a:headEnd/>
              <a:tailEnd/>
            </a:ln>
          </p:spPr>
          <p:txBody>
            <a:bodyPr/>
            <a:lstStyle/>
            <a:p>
              <a:endParaRPr lang="es-MX"/>
            </a:p>
          </p:txBody>
        </p:sp>
        <p:sp>
          <p:nvSpPr>
            <p:cNvPr id="19612" name="Freeform 465"/>
            <p:cNvSpPr>
              <a:spLocks/>
            </p:cNvSpPr>
            <p:nvPr/>
          </p:nvSpPr>
          <p:spPr bwMode="auto">
            <a:xfrm>
              <a:off x="5267" y="2756"/>
              <a:ext cx="13" cy="2"/>
            </a:xfrm>
            <a:custGeom>
              <a:avLst/>
              <a:gdLst>
                <a:gd name="T0" fmla="*/ 13 w 13"/>
                <a:gd name="T1" fmla="*/ 0 h 2"/>
                <a:gd name="T2" fmla="*/ 0 w 13"/>
                <a:gd name="T3" fmla="*/ 0 h 2"/>
                <a:gd name="T4" fmla="*/ 0 w 13"/>
                <a:gd name="T5" fmla="*/ 2 h 2"/>
                <a:gd name="T6" fmla="*/ 13 w 13"/>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
                  <a:moveTo>
                    <a:pt x="13" y="0"/>
                  </a:moveTo>
                  <a:lnTo>
                    <a:pt x="0" y="0"/>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613" name="Freeform 466"/>
            <p:cNvSpPr>
              <a:spLocks/>
            </p:cNvSpPr>
            <p:nvPr/>
          </p:nvSpPr>
          <p:spPr bwMode="auto">
            <a:xfrm>
              <a:off x="5227" y="2754"/>
              <a:ext cx="31" cy="42"/>
            </a:xfrm>
            <a:custGeom>
              <a:avLst/>
              <a:gdLst>
                <a:gd name="T0" fmla="*/ 24 w 31"/>
                <a:gd name="T1" fmla="*/ 42 h 42"/>
                <a:gd name="T2" fmla="*/ 8 w 31"/>
                <a:gd name="T3" fmla="*/ 27 h 42"/>
                <a:gd name="T4" fmla="*/ 2 w 31"/>
                <a:gd name="T5" fmla="*/ 15 h 42"/>
                <a:gd name="T6" fmla="*/ 0 w 31"/>
                <a:gd name="T7" fmla="*/ 4 h 42"/>
                <a:gd name="T8" fmla="*/ 11 w 31"/>
                <a:gd name="T9" fmla="*/ 0 h 42"/>
                <a:gd name="T10" fmla="*/ 13 w 31"/>
                <a:gd name="T11" fmla="*/ 11 h 42"/>
                <a:gd name="T12" fmla="*/ 17 w 31"/>
                <a:gd name="T13" fmla="*/ 18 h 42"/>
                <a:gd name="T14" fmla="*/ 31 w 31"/>
                <a:gd name="T15" fmla="*/ 33 h 42"/>
                <a:gd name="T16" fmla="*/ 24 w 31"/>
                <a:gd name="T17" fmla="*/ 42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2">
                  <a:moveTo>
                    <a:pt x="24" y="42"/>
                  </a:moveTo>
                  <a:lnTo>
                    <a:pt x="8" y="27"/>
                  </a:lnTo>
                  <a:lnTo>
                    <a:pt x="2" y="15"/>
                  </a:lnTo>
                  <a:lnTo>
                    <a:pt x="0" y="4"/>
                  </a:lnTo>
                  <a:lnTo>
                    <a:pt x="11" y="0"/>
                  </a:lnTo>
                  <a:lnTo>
                    <a:pt x="13" y="11"/>
                  </a:lnTo>
                  <a:lnTo>
                    <a:pt x="17" y="18"/>
                  </a:lnTo>
                  <a:lnTo>
                    <a:pt x="31" y="33"/>
                  </a:lnTo>
                  <a:lnTo>
                    <a:pt x="24" y="42"/>
                  </a:lnTo>
                  <a:close/>
                </a:path>
              </a:pathLst>
            </a:custGeom>
            <a:solidFill>
              <a:srgbClr val="000000"/>
            </a:solidFill>
            <a:ln w="9525">
              <a:solidFill>
                <a:srgbClr val="008000"/>
              </a:solidFill>
              <a:round/>
              <a:headEnd/>
              <a:tailEnd/>
            </a:ln>
          </p:spPr>
          <p:txBody>
            <a:bodyPr/>
            <a:lstStyle/>
            <a:p>
              <a:endParaRPr lang="es-MX"/>
            </a:p>
          </p:txBody>
        </p:sp>
        <p:sp>
          <p:nvSpPr>
            <p:cNvPr id="19614" name="Freeform 467"/>
            <p:cNvSpPr>
              <a:spLocks/>
            </p:cNvSpPr>
            <p:nvPr/>
          </p:nvSpPr>
          <p:spPr bwMode="auto">
            <a:xfrm>
              <a:off x="5249" y="2787"/>
              <a:ext cx="9" cy="13"/>
            </a:xfrm>
            <a:custGeom>
              <a:avLst/>
              <a:gdLst>
                <a:gd name="T0" fmla="*/ 9 w 9"/>
                <a:gd name="T1" fmla="*/ 9 h 13"/>
                <a:gd name="T2" fmla="*/ 6 w 9"/>
                <a:gd name="T3" fmla="*/ 13 h 13"/>
                <a:gd name="T4" fmla="*/ 2 w 9"/>
                <a:gd name="T5" fmla="*/ 9 h 13"/>
                <a:gd name="T6" fmla="*/ 9 w 9"/>
                <a:gd name="T7" fmla="*/ 0 h 13"/>
                <a:gd name="T8" fmla="*/ 0 w 9"/>
                <a:gd name="T9" fmla="*/ 0 h 13"/>
                <a:gd name="T10" fmla="*/ 9 w 9"/>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3">
                  <a:moveTo>
                    <a:pt x="9" y="9"/>
                  </a:moveTo>
                  <a:lnTo>
                    <a:pt x="6" y="13"/>
                  </a:lnTo>
                  <a:lnTo>
                    <a:pt x="2" y="9"/>
                  </a:lnTo>
                  <a:lnTo>
                    <a:pt x="9" y="0"/>
                  </a:lnTo>
                  <a:lnTo>
                    <a:pt x="0" y="0"/>
                  </a:lnTo>
                  <a:lnTo>
                    <a:pt x="9" y="9"/>
                  </a:lnTo>
                  <a:close/>
                </a:path>
              </a:pathLst>
            </a:custGeom>
            <a:solidFill>
              <a:srgbClr val="000000"/>
            </a:solidFill>
            <a:ln w="9525">
              <a:solidFill>
                <a:srgbClr val="008000"/>
              </a:solidFill>
              <a:round/>
              <a:headEnd/>
              <a:tailEnd/>
            </a:ln>
          </p:spPr>
          <p:txBody>
            <a:bodyPr/>
            <a:lstStyle/>
            <a:p>
              <a:endParaRPr lang="es-MX"/>
            </a:p>
          </p:txBody>
        </p:sp>
        <p:sp>
          <p:nvSpPr>
            <p:cNvPr id="19615" name="Freeform 468"/>
            <p:cNvSpPr>
              <a:spLocks/>
            </p:cNvSpPr>
            <p:nvPr/>
          </p:nvSpPr>
          <p:spPr bwMode="auto">
            <a:xfrm>
              <a:off x="5227" y="2708"/>
              <a:ext cx="50" cy="50"/>
            </a:xfrm>
            <a:custGeom>
              <a:avLst/>
              <a:gdLst>
                <a:gd name="T0" fmla="*/ 0 w 50"/>
                <a:gd name="T1" fmla="*/ 46 h 50"/>
                <a:gd name="T2" fmla="*/ 4 w 50"/>
                <a:gd name="T3" fmla="*/ 28 h 50"/>
                <a:gd name="T4" fmla="*/ 13 w 50"/>
                <a:gd name="T5" fmla="*/ 15 h 50"/>
                <a:gd name="T6" fmla="*/ 28 w 50"/>
                <a:gd name="T7" fmla="*/ 4 h 50"/>
                <a:gd name="T8" fmla="*/ 48 w 50"/>
                <a:gd name="T9" fmla="*/ 0 h 50"/>
                <a:gd name="T10" fmla="*/ 50 w 50"/>
                <a:gd name="T11" fmla="*/ 13 h 50"/>
                <a:gd name="T12" fmla="*/ 33 w 50"/>
                <a:gd name="T13" fmla="*/ 15 h 50"/>
                <a:gd name="T14" fmla="*/ 22 w 50"/>
                <a:gd name="T15" fmla="*/ 24 h 50"/>
                <a:gd name="T16" fmla="*/ 15 w 50"/>
                <a:gd name="T17" fmla="*/ 35 h 50"/>
                <a:gd name="T18" fmla="*/ 11 w 50"/>
                <a:gd name="T19" fmla="*/ 50 h 50"/>
                <a:gd name="T20" fmla="*/ 0 w 50"/>
                <a:gd name="T21" fmla="*/ 46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50">
                  <a:moveTo>
                    <a:pt x="0" y="46"/>
                  </a:moveTo>
                  <a:lnTo>
                    <a:pt x="4" y="28"/>
                  </a:lnTo>
                  <a:lnTo>
                    <a:pt x="13" y="15"/>
                  </a:lnTo>
                  <a:lnTo>
                    <a:pt x="28" y="4"/>
                  </a:lnTo>
                  <a:lnTo>
                    <a:pt x="48" y="0"/>
                  </a:lnTo>
                  <a:lnTo>
                    <a:pt x="50" y="13"/>
                  </a:lnTo>
                  <a:lnTo>
                    <a:pt x="33" y="15"/>
                  </a:lnTo>
                  <a:lnTo>
                    <a:pt x="22" y="24"/>
                  </a:lnTo>
                  <a:lnTo>
                    <a:pt x="15" y="35"/>
                  </a:lnTo>
                  <a:lnTo>
                    <a:pt x="11" y="50"/>
                  </a:lnTo>
                  <a:lnTo>
                    <a:pt x="0" y="46"/>
                  </a:lnTo>
                  <a:close/>
                </a:path>
              </a:pathLst>
            </a:custGeom>
            <a:solidFill>
              <a:srgbClr val="000000"/>
            </a:solidFill>
            <a:ln w="9525">
              <a:solidFill>
                <a:srgbClr val="008000"/>
              </a:solidFill>
              <a:round/>
              <a:headEnd/>
              <a:tailEnd/>
            </a:ln>
          </p:spPr>
          <p:txBody>
            <a:bodyPr/>
            <a:lstStyle/>
            <a:p>
              <a:endParaRPr lang="es-MX"/>
            </a:p>
          </p:txBody>
        </p:sp>
        <p:sp>
          <p:nvSpPr>
            <p:cNvPr id="19616" name="Freeform 469"/>
            <p:cNvSpPr>
              <a:spLocks/>
            </p:cNvSpPr>
            <p:nvPr/>
          </p:nvSpPr>
          <p:spPr bwMode="auto">
            <a:xfrm>
              <a:off x="5227" y="2754"/>
              <a:ext cx="11" cy="4"/>
            </a:xfrm>
            <a:custGeom>
              <a:avLst/>
              <a:gdLst>
                <a:gd name="T0" fmla="*/ 0 w 11"/>
                <a:gd name="T1" fmla="*/ 4 h 4"/>
                <a:gd name="T2" fmla="*/ 0 w 11"/>
                <a:gd name="T3" fmla="*/ 2 h 4"/>
                <a:gd name="T4" fmla="*/ 0 w 11"/>
                <a:gd name="T5" fmla="*/ 0 h 4"/>
                <a:gd name="T6" fmla="*/ 11 w 11"/>
                <a:gd name="T7" fmla="*/ 4 h 4"/>
                <a:gd name="T8" fmla="*/ 11 w 11"/>
                <a:gd name="T9" fmla="*/ 0 h 4"/>
                <a:gd name="T10" fmla="*/ 0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0" y="4"/>
                  </a:moveTo>
                  <a:lnTo>
                    <a:pt x="0" y="2"/>
                  </a:lnTo>
                  <a:lnTo>
                    <a:pt x="0" y="0"/>
                  </a:lnTo>
                  <a:lnTo>
                    <a:pt x="11" y="4"/>
                  </a:lnTo>
                  <a:lnTo>
                    <a:pt x="11" y="0"/>
                  </a:lnTo>
                  <a:lnTo>
                    <a:pt x="0" y="4"/>
                  </a:lnTo>
                  <a:close/>
                </a:path>
              </a:pathLst>
            </a:custGeom>
            <a:solidFill>
              <a:srgbClr val="000000"/>
            </a:solidFill>
            <a:ln w="9525">
              <a:solidFill>
                <a:srgbClr val="008000"/>
              </a:solidFill>
              <a:round/>
              <a:headEnd/>
              <a:tailEnd/>
            </a:ln>
          </p:spPr>
          <p:txBody>
            <a:bodyPr/>
            <a:lstStyle/>
            <a:p>
              <a:endParaRPr lang="es-MX"/>
            </a:p>
          </p:txBody>
        </p:sp>
        <p:sp>
          <p:nvSpPr>
            <p:cNvPr id="19617" name="Freeform 470"/>
            <p:cNvSpPr>
              <a:spLocks/>
            </p:cNvSpPr>
            <p:nvPr/>
          </p:nvSpPr>
          <p:spPr bwMode="auto">
            <a:xfrm>
              <a:off x="5273" y="2708"/>
              <a:ext cx="49" cy="50"/>
            </a:xfrm>
            <a:custGeom>
              <a:avLst/>
              <a:gdLst>
                <a:gd name="T0" fmla="*/ 2 w 49"/>
                <a:gd name="T1" fmla="*/ 0 h 50"/>
                <a:gd name="T2" fmla="*/ 22 w 49"/>
                <a:gd name="T3" fmla="*/ 4 h 50"/>
                <a:gd name="T4" fmla="*/ 35 w 49"/>
                <a:gd name="T5" fmla="*/ 15 h 50"/>
                <a:gd name="T6" fmla="*/ 46 w 49"/>
                <a:gd name="T7" fmla="*/ 28 h 50"/>
                <a:gd name="T8" fmla="*/ 49 w 49"/>
                <a:gd name="T9" fmla="*/ 48 h 50"/>
                <a:gd name="T10" fmla="*/ 36 w 49"/>
                <a:gd name="T11" fmla="*/ 50 h 50"/>
                <a:gd name="T12" fmla="*/ 35 w 49"/>
                <a:gd name="T13" fmla="*/ 35 h 50"/>
                <a:gd name="T14" fmla="*/ 26 w 49"/>
                <a:gd name="T15" fmla="*/ 24 h 50"/>
                <a:gd name="T16" fmla="*/ 15 w 49"/>
                <a:gd name="T17" fmla="*/ 15 h 50"/>
                <a:gd name="T18" fmla="*/ 0 w 49"/>
                <a:gd name="T19" fmla="*/ 13 h 50"/>
                <a:gd name="T20" fmla="*/ 2 w 49"/>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2" y="0"/>
                  </a:moveTo>
                  <a:lnTo>
                    <a:pt x="22" y="4"/>
                  </a:lnTo>
                  <a:lnTo>
                    <a:pt x="35" y="15"/>
                  </a:lnTo>
                  <a:lnTo>
                    <a:pt x="46" y="28"/>
                  </a:lnTo>
                  <a:lnTo>
                    <a:pt x="49" y="48"/>
                  </a:lnTo>
                  <a:lnTo>
                    <a:pt x="36" y="50"/>
                  </a:lnTo>
                  <a:lnTo>
                    <a:pt x="35" y="35"/>
                  </a:lnTo>
                  <a:lnTo>
                    <a:pt x="26" y="24"/>
                  </a:lnTo>
                  <a:lnTo>
                    <a:pt x="15" y="15"/>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18" name="Freeform 471"/>
            <p:cNvSpPr>
              <a:spLocks/>
            </p:cNvSpPr>
            <p:nvPr/>
          </p:nvSpPr>
          <p:spPr bwMode="auto">
            <a:xfrm>
              <a:off x="5273" y="2708"/>
              <a:ext cx="4" cy="13"/>
            </a:xfrm>
            <a:custGeom>
              <a:avLst/>
              <a:gdLst>
                <a:gd name="T0" fmla="*/ 2 w 4"/>
                <a:gd name="T1" fmla="*/ 0 h 13"/>
                <a:gd name="T2" fmla="*/ 0 w 4"/>
                <a:gd name="T3" fmla="*/ 13 h 13"/>
                <a:gd name="T4" fmla="*/ 4 w 4"/>
                <a:gd name="T5" fmla="*/ 13 h 13"/>
                <a:gd name="T6" fmla="*/ 2 w 4"/>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3">
                  <a:moveTo>
                    <a:pt x="2" y="0"/>
                  </a:moveTo>
                  <a:lnTo>
                    <a:pt x="0" y="13"/>
                  </a:lnTo>
                  <a:lnTo>
                    <a:pt x="4"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19" name="Freeform 472"/>
            <p:cNvSpPr>
              <a:spLocks/>
            </p:cNvSpPr>
            <p:nvPr/>
          </p:nvSpPr>
          <p:spPr bwMode="auto">
            <a:xfrm>
              <a:off x="5289" y="2756"/>
              <a:ext cx="33" cy="40"/>
            </a:xfrm>
            <a:custGeom>
              <a:avLst/>
              <a:gdLst>
                <a:gd name="T0" fmla="*/ 33 w 33"/>
                <a:gd name="T1" fmla="*/ 0 h 40"/>
                <a:gd name="T2" fmla="*/ 31 w 33"/>
                <a:gd name="T3" fmla="*/ 11 h 40"/>
                <a:gd name="T4" fmla="*/ 26 w 33"/>
                <a:gd name="T5" fmla="*/ 24 h 40"/>
                <a:gd name="T6" fmla="*/ 10 w 33"/>
                <a:gd name="T7" fmla="*/ 40 h 40"/>
                <a:gd name="T8" fmla="*/ 0 w 33"/>
                <a:gd name="T9" fmla="*/ 31 h 40"/>
                <a:gd name="T10" fmla="*/ 15 w 33"/>
                <a:gd name="T11" fmla="*/ 16 h 40"/>
                <a:gd name="T12" fmla="*/ 19 w 33"/>
                <a:gd name="T13" fmla="*/ 9 h 40"/>
                <a:gd name="T14" fmla="*/ 20 w 33"/>
                <a:gd name="T15" fmla="*/ 0 h 40"/>
                <a:gd name="T16" fmla="*/ 33 w 33"/>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0">
                  <a:moveTo>
                    <a:pt x="33" y="0"/>
                  </a:moveTo>
                  <a:lnTo>
                    <a:pt x="31" y="11"/>
                  </a:lnTo>
                  <a:lnTo>
                    <a:pt x="26" y="24"/>
                  </a:lnTo>
                  <a:lnTo>
                    <a:pt x="10" y="40"/>
                  </a:lnTo>
                  <a:lnTo>
                    <a:pt x="0" y="31"/>
                  </a:lnTo>
                  <a:lnTo>
                    <a:pt x="15" y="16"/>
                  </a:lnTo>
                  <a:lnTo>
                    <a:pt x="19" y="9"/>
                  </a:lnTo>
                  <a:lnTo>
                    <a:pt x="20" y="0"/>
                  </a:lnTo>
                  <a:lnTo>
                    <a:pt x="33" y="0"/>
                  </a:lnTo>
                  <a:close/>
                </a:path>
              </a:pathLst>
            </a:custGeom>
            <a:solidFill>
              <a:srgbClr val="000000"/>
            </a:solidFill>
            <a:ln w="9525">
              <a:solidFill>
                <a:srgbClr val="008000"/>
              </a:solidFill>
              <a:round/>
              <a:headEnd/>
              <a:tailEnd/>
            </a:ln>
          </p:spPr>
          <p:txBody>
            <a:bodyPr/>
            <a:lstStyle/>
            <a:p>
              <a:endParaRPr lang="es-MX"/>
            </a:p>
          </p:txBody>
        </p:sp>
        <p:sp>
          <p:nvSpPr>
            <p:cNvPr id="19620" name="Freeform 473"/>
            <p:cNvSpPr>
              <a:spLocks/>
            </p:cNvSpPr>
            <p:nvPr/>
          </p:nvSpPr>
          <p:spPr bwMode="auto">
            <a:xfrm>
              <a:off x="5309" y="2756"/>
              <a:ext cx="13" cy="2"/>
            </a:xfrm>
            <a:custGeom>
              <a:avLst/>
              <a:gdLst>
                <a:gd name="T0" fmla="*/ 13 w 13"/>
                <a:gd name="T1" fmla="*/ 0 h 2"/>
                <a:gd name="T2" fmla="*/ 0 w 13"/>
                <a:gd name="T3" fmla="*/ 0 h 2"/>
                <a:gd name="T4" fmla="*/ 0 w 13"/>
                <a:gd name="T5" fmla="*/ 2 h 2"/>
                <a:gd name="T6" fmla="*/ 13 w 13"/>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
                  <a:moveTo>
                    <a:pt x="13" y="0"/>
                  </a:moveTo>
                  <a:lnTo>
                    <a:pt x="0" y="0"/>
                  </a:lnTo>
                  <a:lnTo>
                    <a:pt x="0" y="2"/>
                  </a:lnTo>
                  <a:lnTo>
                    <a:pt x="13" y="0"/>
                  </a:lnTo>
                  <a:close/>
                </a:path>
              </a:pathLst>
            </a:custGeom>
            <a:solidFill>
              <a:srgbClr val="000000"/>
            </a:solidFill>
            <a:ln w="9525">
              <a:solidFill>
                <a:srgbClr val="008000"/>
              </a:solidFill>
              <a:round/>
              <a:headEnd/>
              <a:tailEnd/>
            </a:ln>
          </p:spPr>
          <p:txBody>
            <a:bodyPr/>
            <a:lstStyle/>
            <a:p>
              <a:endParaRPr lang="es-MX"/>
            </a:p>
          </p:txBody>
        </p:sp>
        <p:sp>
          <p:nvSpPr>
            <p:cNvPr id="19621" name="Freeform 474"/>
            <p:cNvSpPr>
              <a:spLocks/>
            </p:cNvSpPr>
            <p:nvPr/>
          </p:nvSpPr>
          <p:spPr bwMode="auto">
            <a:xfrm>
              <a:off x="5269" y="2754"/>
              <a:ext cx="30" cy="42"/>
            </a:xfrm>
            <a:custGeom>
              <a:avLst/>
              <a:gdLst>
                <a:gd name="T0" fmla="*/ 22 w 30"/>
                <a:gd name="T1" fmla="*/ 42 h 42"/>
                <a:gd name="T2" fmla="*/ 6 w 30"/>
                <a:gd name="T3" fmla="*/ 27 h 42"/>
                <a:gd name="T4" fmla="*/ 2 w 30"/>
                <a:gd name="T5" fmla="*/ 15 h 42"/>
                <a:gd name="T6" fmla="*/ 0 w 30"/>
                <a:gd name="T7" fmla="*/ 4 h 42"/>
                <a:gd name="T8" fmla="*/ 11 w 30"/>
                <a:gd name="T9" fmla="*/ 0 h 42"/>
                <a:gd name="T10" fmla="*/ 13 w 30"/>
                <a:gd name="T11" fmla="*/ 11 h 42"/>
                <a:gd name="T12" fmla="*/ 15 w 30"/>
                <a:gd name="T13" fmla="*/ 18 h 42"/>
                <a:gd name="T14" fmla="*/ 30 w 30"/>
                <a:gd name="T15" fmla="*/ 33 h 42"/>
                <a:gd name="T16" fmla="*/ 22 w 30"/>
                <a:gd name="T17" fmla="*/ 42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42">
                  <a:moveTo>
                    <a:pt x="22" y="42"/>
                  </a:moveTo>
                  <a:lnTo>
                    <a:pt x="6" y="27"/>
                  </a:lnTo>
                  <a:lnTo>
                    <a:pt x="2" y="15"/>
                  </a:lnTo>
                  <a:lnTo>
                    <a:pt x="0" y="4"/>
                  </a:lnTo>
                  <a:lnTo>
                    <a:pt x="11" y="0"/>
                  </a:lnTo>
                  <a:lnTo>
                    <a:pt x="13" y="11"/>
                  </a:lnTo>
                  <a:lnTo>
                    <a:pt x="15" y="18"/>
                  </a:lnTo>
                  <a:lnTo>
                    <a:pt x="30" y="33"/>
                  </a:lnTo>
                  <a:lnTo>
                    <a:pt x="22" y="42"/>
                  </a:lnTo>
                  <a:close/>
                </a:path>
              </a:pathLst>
            </a:custGeom>
            <a:solidFill>
              <a:srgbClr val="000000"/>
            </a:solidFill>
            <a:ln w="9525">
              <a:solidFill>
                <a:srgbClr val="008000"/>
              </a:solidFill>
              <a:round/>
              <a:headEnd/>
              <a:tailEnd/>
            </a:ln>
          </p:spPr>
          <p:txBody>
            <a:bodyPr/>
            <a:lstStyle/>
            <a:p>
              <a:endParaRPr lang="es-MX"/>
            </a:p>
          </p:txBody>
        </p:sp>
        <p:sp>
          <p:nvSpPr>
            <p:cNvPr id="19622" name="Freeform 475"/>
            <p:cNvSpPr>
              <a:spLocks/>
            </p:cNvSpPr>
            <p:nvPr/>
          </p:nvSpPr>
          <p:spPr bwMode="auto">
            <a:xfrm>
              <a:off x="5289" y="2787"/>
              <a:ext cx="10" cy="13"/>
            </a:xfrm>
            <a:custGeom>
              <a:avLst/>
              <a:gdLst>
                <a:gd name="T0" fmla="*/ 10 w 10"/>
                <a:gd name="T1" fmla="*/ 9 h 13"/>
                <a:gd name="T2" fmla="*/ 6 w 10"/>
                <a:gd name="T3" fmla="*/ 13 h 13"/>
                <a:gd name="T4" fmla="*/ 2 w 10"/>
                <a:gd name="T5" fmla="*/ 9 h 13"/>
                <a:gd name="T6" fmla="*/ 10 w 10"/>
                <a:gd name="T7" fmla="*/ 0 h 13"/>
                <a:gd name="T8" fmla="*/ 0 w 10"/>
                <a:gd name="T9" fmla="*/ 0 h 13"/>
                <a:gd name="T10" fmla="*/ 10 w 10"/>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3">
                  <a:moveTo>
                    <a:pt x="10" y="9"/>
                  </a:moveTo>
                  <a:lnTo>
                    <a:pt x="6" y="13"/>
                  </a:lnTo>
                  <a:lnTo>
                    <a:pt x="2" y="9"/>
                  </a:lnTo>
                  <a:lnTo>
                    <a:pt x="10" y="0"/>
                  </a:lnTo>
                  <a:lnTo>
                    <a:pt x="0" y="0"/>
                  </a:lnTo>
                  <a:lnTo>
                    <a:pt x="10" y="9"/>
                  </a:lnTo>
                  <a:close/>
                </a:path>
              </a:pathLst>
            </a:custGeom>
            <a:solidFill>
              <a:srgbClr val="000000"/>
            </a:solidFill>
            <a:ln w="9525">
              <a:solidFill>
                <a:srgbClr val="008000"/>
              </a:solidFill>
              <a:round/>
              <a:headEnd/>
              <a:tailEnd/>
            </a:ln>
          </p:spPr>
          <p:txBody>
            <a:bodyPr/>
            <a:lstStyle/>
            <a:p>
              <a:endParaRPr lang="es-MX"/>
            </a:p>
          </p:txBody>
        </p:sp>
        <p:sp>
          <p:nvSpPr>
            <p:cNvPr id="19623" name="Freeform 476"/>
            <p:cNvSpPr>
              <a:spLocks/>
            </p:cNvSpPr>
            <p:nvPr/>
          </p:nvSpPr>
          <p:spPr bwMode="auto">
            <a:xfrm>
              <a:off x="5269" y="2708"/>
              <a:ext cx="50" cy="50"/>
            </a:xfrm>
            <a:custGeom>
              <a:avLst/>
              <a:gdLst>
                <a:gd name="T0" fmla="*/ 0 w 50"/>
                <a:gd name="T1" fmla="*/ 46 h 50"/>
                <a:gd name="T2" fmla="*/ 4 w 50"/>
                <a:gd name="T3" fmla="*/ 28 h 50"/>
                <a:gd name="T4" fmla="*/ 13 w 50"/>
                <a:gd name="T5" fmla="*/ 15 h 50"/>
                <a:gd name="T6" fmla="*/ 28 w 50"/>
                <a:gd name="T7" fmla="*/ 4 h 50"/>
                <a:gd name="T8" fmla="*/ 48 w 50"/>
                <a:gd name="T9" fmla="*/ 0 h 50"/>
                <a:gd name="T10" fmla="*/ 50 w 50"/>
                <a:gd name="T11" fmla="*/ 13 h 50"/>
                <a:gd name="T12" fmla="*/ 33 w 50"/>
                <a:gd name="T13" fmla="*/ 15 h 50"/>
                <a:gd name="T14" fmla="*/ 22 w 50"/>
                <a:gd name="T15" fmla="*/ 24 h 50"/>
                <a:gd name="T16" fmla="*/ 15 w 50"/>
                <a:gd name="T17" fmla="*/ 35 h 50"/>
                <a:gd name="T18" fmla="*/ 11 w 50"/>
                <a:gd name="T19" fmla="*/ 50 h 50"/>
                <a:gd name="T20" fmla="*/ 0 w 50"/>
                <a:gd name="T21" fmla="*/ 46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 h="50">
                  <a:moveTo>
                    <a:pt x="0" y="46"/>
                  </a:moveTo>
                  <a:lnTo>
                    <a:pt x="4" y="28"/>
                  </a:lnTo>
                  <a:lnTo>
                    <a:pt x="13" y="15"/>
                  </a:lnTo>
                  <a:lnTo>
                    <a:pt x="28" y="4"/>
                  </a:lnTo>
                  <a:lnTo>
                    <a:pt x="48" y="0"/>
                  </a:lnTo>
                  <a:lnTo>
                    <a:pt x="50" y="13"/>
                  </a:lnTo>
                  <a:lnTo>
                    <a:pt x="33" y="15"/>
                  </a:lnTo>
                  <a:lnTo>
                    <a:pt x="22" y="24"/>
                  </a:lnTo>
                  <a:lnTo>
                    <a:pt x="15" y="35"/>
                  </a:lnTo>
                  <a:lnTo>
                    <a:pt x="11" y="50"/>
                  </a:lnTo>
                  <a:lnTo>
                    <a:pt x="0" y="46"/>
                  </a:lnTo>
                  <a:close/>
                </a:path>
              </a:pathLst>
            </a:custGeom>
            <a:solidFill>
              <a:srgbClr val="000000"/>
            </a:solidFill>
            <a:ln w="9525">
              <a:solidFill>
                <a:srgbClr val="008000"/>
              </a:solidFill>
              <a:round/>
              <a:headEnd/>
              <a:tailEnd/>
            </a:ln>
          </p:spPr>
          <p:txBody>
            <a:bodyPr/>
            <a:lstStyle/>
            <a:p>
              <a:endParaRPr lang="es-MX"/>
            </a:p>
          </p:txBody>
        </p:sp>
        <p:sp>
          <p:nvSpPr>
            <p:cNvPr id="19624" name="Freeform 477"/>
            <p:cNvSpPr>
              <a:spLocks/>
            </p:cNvSpPr>
            <p:nvPr/>
          </p:nvSpPr>
          <p:spPr bwMode="auto">
            <a:xfrm>
              <a:off x="5269" y="2754"/>
              <a:ext cx="11" cy="4"/>
            </a:xfrm>
            <a:custGeom>
              <a:avLst/>
              <a:gdLst>
                <a:gd name="T0" fmla="*/ 0 w 11"/>
                <a:gd name="T1" fmla="*/ 4 h 4"/>
                <a:gd name="T2" fmla="*/ 0 w 11"/>
                <a:gd name="T3" fmla="*/ 2 h 4"/>
                <a:gd name="T4" fmla="*/ 0 w 11"/>
                <a:gd name="T5" fmla="*/ 0 h 4"/>
                <a:gd name="T6" fmla="*/ 11 w 11"/>
                <a:gd name="T7" fmla="*/ 4 h 4"/>
                <a:gd name="T8" fmla="*/ 11 w 11"/>
                <a:gd name="T9" fmla="*/ 0 h 4"/>
                <a:gd name="T10" fmla="*/ 0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0" y="4"/>
                  </a:moveTo>
                  <a:lnTo>
                    <a:pt x="0" y="2"/>
                  </a:lnTo>
                  <a:lnTo>
                    <a:pt x="0" y="0"/>
                  </a:lnTo>
                  <a:lnTo>
                    <a:pt x="11" y="4"/>
                  </a:lnTo>
                  <a:lnTo>
                    <a:pt x="11" y="0"/>
                  </a:lnTo>
                  <a:lnTo>
                    <a:pt x="0" y="4"/>
                  </a:lnTo>
                  <a:close/>
                </a:path>
              </a:pathLst>
            </a:custGeom>
            <a:solidFill>
              <a:srgbClr val="000000"/>
            </a:solidFill>
            <a:ln w="9525">
              <a:solidFill>
                <a:srgbClr val="008000"/>
              </a:solidFill>
              <a:round/>
              <a:headEnd/>
              <a:tailEnd/>
            </a:ln>
          </p:spPr>
          <p:txBody>
            <a:bodyPr/>
            <a:lstStyle/>
            <a:p>
              <a:endParaRPr lang="es-MX"/>
            </a:p>
          </p:txBody>
        </p:sp>
        <p:sp>
          <p:nvSpPr>
            <p:cNvPr id="19625" name="Freeform 478"/>
            <p:cNvSpPr>
              <a:spLocks/>
            </p:cNvSpPr>
            <p:nvPr/>
          </p:nvSpPr>
          <p:spPr bwMode="auto">
            <a:xfrm>
              <a:off x="5315" y="2708"/>
              <a:ext cx="47" cy="50"/>
            </a:xfrm>
            <a:custGeom>
              <a:avLst/>
              <a:gdLst>
                <a:gd name="T0" fmla="*/ 2 w 47"/>
                <a:gd name="T1" fmla="*/ 0 h 50"/>
                <a:gd name="T2" fmla="*/ 20 w 47"/>
                <a:gd name="T3" fmla="*/ 4 h 50"/>
                <a:gd name="T4" fmla="*/ 35 w 47"/>
                <a:gd name="T5" fmla="*/ 15 h 50"/>
                <a:gd name="T6" fmla="*/ 44 w 47"/>
                <a:gd name="T7" fmla="*/ 28 h 50"/>
                <a:gd name="T8" fmla="*/ 47 w 47"/>
                <a:gd name="T9" fmla="*/ 48 h 50"/>
                <a:gd name="T10" fmla="*/ 35 w 47"/>
                <a:gd name="T11" fmla="*/ 50 h 50"/>
                <a:gd name="T12" fmla="*/ 33 w 47"/>
                <a:gd name="T13" fmla="*/ 35 h 50"/>
                <a:gd name="T14" fmla="*/ 26 w 47"/>
                <a:gd name="T15" fmla="*/ 24 h 50"/>
                <a:gd name="T16" fmla="*/ 13 w 47"/>
                <a:gd name="T17" fmla="*/ 15 h 50"/>
                <a:gd name="T18" fmla="*/ 0 w 47"/>
                <a:gd name="T19" fmla="*/ 13 h 50"/>
                <a:gd name="T20" fmla="*/ 2 w 47"/>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50">
                  <a:moveTo>
                    <a:pt x="2" y="0"/>
                  </a:moveTo>
                  <a:lnTo>
                    <a:pt x="20" y="4"/>
                  </a:lnTo>
                  <a:lnTo>
                    <a:pt x="35" y="15"/>
                  </a:lnTo>
                  <a:lnTo>
                    <a:pt x="44" y="28"/>
                  </a:lnTo>
                  <a:lnTo>
                    <a:pt x="47" y="48"/>
                  </a:lnTo>
                  <a:lnTo>
                    <a:pt x="35" y="50"/>
                  </a:lnTo>
                  <a:lnTo>
                    <a:pt x="33" y="35"/>
                  </a:lnTo>
                  <a:lnTo>
                    <a:pt x="26" y="24"/>
                  </a:lnTo>
                  <a:lnTo>
                    <a:pt x="13" y="15"/>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26" name="Freeform 479"/>
            <p:cNvSpPr>
              <a:spLocks/>
            </p:cNvSpPr>
            <p:nvPr/>
          </p:nvSpPr>
          <p:spPr bwMode="auto">
            <a:xfrm>
              <a:off x="5315" y="2708"/>
              <a:ext cx="4" cy="13"/>
            </a:xfrm>
            <a:custGeom>
              <a:avLst/>
              <a:gdLst>
                <a:gd name="T0" fmla="*/ 2 w 4"/>
                <a:gd name="T1" fmla="*/ 0 h 13"/>
                <a:gd name="T2" fmla="*/ 0 w 4"/>
                <a:gd name="T3" fmla="*/ 13 h 13"/>
                <a:gd name="T4" fmla="*/ 4 w 4"/>
                <a:gd name="T5" fmla="*/ 13 h 13"/>
                <a:gd name="T6" fmla="*/ 2 w 4"/>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3">
                  <a:moveTo>
                    <a:pt x="2" y="0"/>
                  </a:moveTo>
                  <a:lnTo>
                    <a:pt x="0" y="13"/>
                  </a:lnTo>
                  <a:lnTo>
                    <a:pt x="4"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27" name="Freeform 480"/>
            <p:cNvSpPr>
              <a:spLocks/>
            </p:cNvSpPr>
            <p:nvPr/>
          </p:nvSpPr>
          <p:spPr bwMode="auto">
            <a:xfrm>
              <a:off x="5331" y="2756"/>
              <a:ext cx="31" cy="40"/>
            </a:xfrm>
            <a:custGeom>
              <a:avLst/>
              <a:gdLst>
                <a:gd name="T0" fmla="*/ 31 w 31"/>
                <a:gd name="T1" fmla="*/ 0 h 40"/>
                <a:gd name="T2" fmla="*/ 30 w 31"/>
                <a:gd name="T3" fmla="*/ 11 h 40"/>
                <a:gd name="T4" fmla="*/ 26 w 31"/>
                <a:gd name="T5" fmla="*/ 24 h 40"/>
                <a:gd name="T6" fmla="*/ 10 w 31"/>
                <a:gd name="T7" fmla="*/ 40 h 40"/>
                <a:gd name="T8" fmla="*/ 0 w 31"/>
                <a:gd name="T9" fmla="*/ 31 h 40"/>
                <a:gd name="T10" fmla="*/ 15 w 31"/>
                <a:gd name="T11" fmla="*/ 16 h 40"/>
                <a:gd name="T12" fmla="*/ 17 w 31"/>
                <a:gd name="T13" fmla="*/ 9 h 40"/>
                <a:gd name="T14" fmla="*/ 19 w 31"/>
                <a:gd name="T15" fmla="*/ 0 h 40"/>
                <a:gd name="T16" fmla="*/ 31 w 31"/>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40">
                  <a:moveTo>
                    <a:pt x="31" y="0"/>
                  </a:moveTo>
                  <a:lnTo>
                    <a:pt x="30" y="11"/>
                  </a:lnTo>
                  <a:lnTo>
                    <a:pt x="26" y="24"/>
                  </a:lnTo>
                  <a:lnTo>
                    <a:pt x="10" y="40"/>
                  </a:lnTo>
                  <a:lnTo>
                    <a:pt x="0" y="31"/>
                  </a:lnTo>
                  <a:lnTo>
                    <a:pt x="15" y="16"/>
                  </a:lnTo>
                  <a:lnTo>
                    <a:pt x="17" y="9"/>
                  </a:lnTo>
                  <a:lnTo>
                    <a:pt x="19" y="0"/>
                  </a:lnTo>
                  <a:lnTo>
                    <a:pt x="31" y="0"/>
                  </a:lnTo>
                  <a:close/>
                </a:path>
              </a:pathLst>
            </a:custGeom>
            <a:solidFill>
              <a:srgbClr val="000000"/>
            </a:solidFill>
            <a:ln w="9525">
              <a:solidFill>
                <a:srgbClr val="008000"/>
              </a:solidFill>
              <a:round/>
              <a:headEnd/>
              <a:tailEnd/>
            </a:ln>
          </p:spPr>
          <p:txBody>
            <a:bodyPr/>
            <a:lstStyle/>
            <a:p>
              <a:endParaRPr lang="es-MX"/>
            </a:p>
          </p:txBody>
        </p:sp>
        <p:sp>
          <p:nvSpPr>
            <p:cNvPr id="19628" name="Freeform 481"/>
            <p:cNvSpPr>
              <a:spLocks/>
            </p:cNvSpPr>
            <p:nvPr/>
          </p:nvSpPr>
          <p:spPr bwMode="auto">
            <a:xfrm>
              <a:off x="5350" y="2756"/>
              <a:ext cx="12" cy="2"/>
            </a:xfrm>
            <a:custGeom>
              <a:avLst/>
              <a:gdLst>
                <a:gd name="T0" fmla="*/ 12 w 12"/>
                <a:gd name="T1" fmla="*/ 0 h 2"/>
                <a:gd name="T2" fmla="*/ 0 w 12"/>
                <a:gd name="T3" fmla="*/ 0 h 2"/>
                <a:gd name="T4" fmla="*/ 0 w 12"/>
                <a:gd name="T5" fmla="*/ 2 h 2"/>
                <a:gd name="T6" fmla="*/ 12 w 1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2">
                  <a:moveTo>
                    <a:pt x="12" y="0"/>
                  </a:moveTo>
                  <a:lnTo>
                    <a:pt x="0" y="0"/>
                  </a:lnTo>
                  <a:lnTo>
                    <a:pt x="0" y="2"/>
                  </a:lnTo>
                  <a:lnTo>
                    <a:pt x="12" y="0"/>
                  </a:lnTo>
                  <a:close/>
                </a:path>
              </a:pathLst>
            </a:custGeom>
            <a:solidFill>
              <a:srgbClr val="000000"/>
            </a:solidFill>
            <a:ln w="9525">
              <a:solidFill>
                <a:srgbClr val="008000"/>
              </a:solidFill>
              <a:round/>
              <a:headEnd/>
              <a:tailEnd/>
            </a:ln>
          </p:spPr>
          <p:txBody>
            <a:bodyPr/>
            <a:lstStyle/>
            <a:p>
              <a:endParaRPr lang="es-MX"/>
            </a:p>
          </p:txBody>
        </p:sp>
        <p:sp>
          <p:nvSpPr>
            <p:cNvPr id="19629" name="Freeform 482"/>
            <p:cNvSpPr>
              <a:spLocks/>
            </p:cNvSpPr>
            <p:nvPr/>
          </p:nvSpPr>
          <p:spPr bwMode="auto">
            <a:xfrm>
              <a:off x="5311" y="2754"/>
              <a:ext cx="30" cy="42"/>
            </a:xfrm>
            <a:custGeom>
              <a:avLst/>
              <a:gdLst>
                <a:gd name="T0" fmla="*/ 22 w 30"/>
                <a:gd name="T1" fmla="*/ 42 h 42"/>
                <a:gd name="T2" fmla="*/ 6 w 30"/>
                <a:gd name="T3" fmla="*/ 27 h 42"/>
                <a:gd name="T4" fmla="*/ 0 w 30"/>
                <a:gd name="T5" fmla="*/ 15 h 42"/>
                <a:gd name="T6" fmla="*/ 0 w 30"/>
                <a:gd name="T7" fmla="*/ 4 h 42"/>
                <a:gd name="T8" fmla="*/ 11 w 30"/>
                <a:gd name="T9" fmla="*/ 0 h 42"/>
                <a:gd name="T10" fmla="*/ 11 w 30"/>
                <a:gd name="T11" fmla="*/ 11 h 42"/>
                <a:gd name="T12" fmla="*/ 15 w 30"/>
                <a:gd name="T13" fmla="*/ 18 h 42"/>
                <a:gd name="T14" fmla="*/ 30 w 30"/>
                <a:gd name="T15" fmla="*/ 33 h 42"/>
                <a:gd name="T16" fmla="*/ 22 w 30"/>
                <a:gd name="T17" fmla="*/ 42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42">
                  <a:moveTo>
                    <a:pt x="22" y="42"/>
                  </a:moveTo>
                  <a:lnTo>
                    <a:pt x="6" y="27"/>
                  </a:lnTo>
                  <a:lnTo>
                    <a:pt x="0" y="15"/>
                  </a:lnTo>
                  <a:lnTo>
                    <a:pt x="0" y="4"/>
                  </a:lnTo>
                  <a:lnTo>
                    <a:pt x="11" y="0"/>
                  </a:lnTo>
                  <a:lnTo>
                    <a:pt x="11" y="11"/>
                  </a:lnTo>
                  <a:lnTo>
                    <a:pt x="15" y="18"/>
                  </a:lnTo>
                  <a:lnTo>
                    <a:pt x="30" y="33"/>
                  </a:lnTo>
                  <a:lnTo>
                    <a:pt x="22" y="42"/>
                  </a:lnTo>
                  <a:close/>
                </a:path>
              </a:pathLst>
            </a:custGeom>
            <a:solidFill>
              <a:srgbClr val="000000"/>
            </a:solidFill>
            <a:ln w="9525">
              <a:solidFill>
                <a:srgbClr val="008000"/>
              </a:solidFill>
              <a:round/>
              <a:headEnd/>
              <a:tailEnd/>
            </a:ln>
          </p:spPr>
          <p:txBody>
            <a:bodyPr/>
            <a:lstStyle/>
            <a:p>
              <a:endParaRPr lang="es-MX"/>
            </a:p>
          </p:txBody>
        </p:sp>
        <p:sp>
          <p:nvSpPr>
            <p:cNvPr id="19630" name="Freeform 483"/>
            <p:cNvSpPr>
              <a:spLocks/>
            </p:cNvSpPr>
            <p:nvPr/>
          </p:nvSpPr>
          <p:spPr bwMode="auto">
            <a:xfrm>
              <a:off x="5331" y="2787"/>
              <a:ext cx="10" cy="13"/>
            </a:xfrm>
            <a:custGeom>
              <a:avLst/>
              <a:gdLst>
                <a:gd name="T0" fmla="*/ 10 w 10"/>
                <a:gd name="T1" fmla="*/ 9 h 13"/>
                <a:gd name="T2" fmla="*/ 6 w 10"/>
                <a:gd name="T3" fmla="*/ 13 h 13"/>
                <a:gd name="T4" fmla="*/ 2 w 10"/>
                <a:gd name="T5" fmla="*/ 9 h 13"/>
                <a:gd name="T6" fmla="*/ 10 w 10"/>
                <a:gd name="T7" fmla="*/ 0 h 13"/>
                <a:gd name="T8" fmla="*/ 0 w 10"/>
                <a:gd name="T9" fmla="*/ 0 h 13"/>
                <a:gd name="T10" fmla="*/ 10 w 10"/>
                <a:gd name="T11" fmla="*/ 9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13">
                  <a:moveTo>
                    <a:pt x="10" y="9"/>
                  </a:moveTo>
                  <a:lnTo>
                    <a:pt x="6" y="13"/>
                  </a:lnTo>
                  <a:lnTo>
                    <a:pt x="2" y="9"/>
                  </a:lnTo>
                  <a:lnTo>
                    <a:pt x="10" y="0"/>
                  </a:lnTo>
                  <a:lnTo>
                    <a:pt x="0" y="0"/>
                  </a:lnTo>
                  <a:lnTo>
                    <a:pt x="10" y="9"/>
                  </a:lnTo>
                  <a:close/>
                </a:path>
              </a:pathLst>
            </a:custGeom>
            <a:solidFill>
              <a:srgbClr val="000000"/>
            </a:solidFill>
            <a:ln w="9525">
              <a:solidFill>
                <a:srgbClr val="008000"/>
              </a:solidFill>
              <a:round/>
              <a:headEnd/>
              <a:tailEnd/>
            </a:ln>
          </p:spPr>
          <p:txBody>
            <a:bodyPr/>
            <a:lstStyle/>
            <a:p>
              <a:endParaRPr lang="es-MX"/>
            </a:p>
          </p:txBody>
        </p:sp>
        <p:sp>
          <p:nvSpPr>
            <p:cNvPr id="19631" name="Freeform 484"/>
            <p:cNvSpPr>
              <a:spLocks/>
            </p:cNvSpPr>
            <p:nvPr/>
          </p:nvSpPr>
          <p:spPr bwMode="auto">
            <a:xfrm>
              <a:off x="5311" y="2708"/>
              <a:ext cx="48" cy="50"/>
            </a:xfrm>
            <a:custGeom>
              <a:avLst/>
              <a:gdLst>
                <a:gd name="T0" fmla="*/ 0 w 48"/>
                <a:gd name="T1" fmla="*/ 46 h 50"/>
                <a:gd name="T2" fmla="*/ 2 w 48"/>
                <a:gd name="T3" fmla="*/ 28 h 50"/>
                <a:gd name="T4" fmla="*/ 11 w 48"/>
                <a:gd name="T5" fmla="*/ 15 h 50"/>
                <a:gd name="T6" fmla="*/ 26 w 48"/>
                <a:gd name="T7" fmla="*/ 4 h 50"/>
                <a:gd name="T8" fmla="*/ 46 w 48"/>
                <a:gd name="T9" fmla="*/ 0 h 50"/>
                <a:gd name="T10" fmla="*/ 48 w 48"/>
                <a:gd name="T11" fmla="*/ 13 h 50"/>
                <a:gd name="T12" fmla="*/ 31 w 48"/>
                <a:gd name="T13" fmla="*/ 15 h 50"/>
                <a:gd name="T14" fmla="*/ 20 w 48"/>
                <a:gd name="T15" fmla="*/ 24 h 50"/>
                <a:gd name="T16" fmla="*/ 13 w 48"/>
                <a:gd name="T17" fmla="*/ 35 h 50"/>
                <a:gd name="T18" fmla="*/ 11 w 48"/>
                <a:gd name="T19" fmla="*/ 50 h 50"/>
                <a:gd name="T20" fmla="*/ 0 w 48"/>
                <a:gd name="T21" fmla="*/ 46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50">
                  <a:moveTo>
                    <a:pt x="0" y="46"/>
                  </a:moveTo>
                  <a:lnTo>
                    <a:pt x="2" y="28"/>
                  </a:lnTo>
                  <a:lnTo>
                    <a:pt x="11" y="15"/>
                  </a:lnTo>
                  <a:lnTo>
                    <a:pt x="26" y="4"/>
                  </a:lnTo>
                  <a:lnTo>
                    <a:pt x="46" y="0"/>
                  </a:lnTo>
                  <a:lnTo>
                    <a:pt x="48" y="13"/>
                  </a:lnTo>
                  <a:lnTo>
                    <a:pt x="31" y="15"/>
                  </a:lnTo>
                  <a:lnTo>
                    <a:pt x="20" y="24"/>
                  </a:lnTo>
                  <a:lnTo>
                    <a:pt x="13" y="35"/>
                  </a:lnTo>
                  <a:lnTo>
                    <a:pt x="11" y="50"/>
                  </a:lnTo>
                  <a:lnTo>
                    <a:pt x="0" y="46"/>
                  </a:lnTo>
                  <a:close/>
                </a:path>
              </a:pathLst>
            </a:custGeom>
            <a:solidFill>
              <a:srgbClr val="000000"/>
            </a:solidFill>
            <a:ln w="9525">
              <a:solidFill>
                <a:srgbClr val="008000"/>
              </a:solidFill>
              <a:round/>
              <a:headEnd/>
              <a:tailEnd/>
            </a:ln>
          </p:spPr>
          <p:txBody>
            <a:bodyPr/>
            <a:lstStyle/>
            <a:p>
              <a:endParaRPr lang="es-MX"/>
            </a:p>
          </p:txBody>
        </p:sp>
        <p:sp>
          <p:nvSpPr>
            <p:cNvPr id="19632" name="Freeform 485"/>
            <p:cNvSpPr>
              <a:spLocks/>
            </p:cNvSpPr>
            <p:nvPr/>
          </p:nvSpPr>
          <p:spPr bwMode="auto">
            <a:xfrm>
              <a:off x="5311" y="2754"/>
              <a:ext cx="11" cy="4"/>
            </a:xfrm>
            <a:custGeom>
              <a:avLst/>
              <a:gdLst>
                <a:gd name="T0" fmla="*/ 0 w 11"/>
                <a:gd name="T1" fmla="*/ 4 h 4"/>
                <a:gd name="T2" fmla="*/ 0 w 11"/>
                <a:gd name="T3" fmla="*/ 2 h 4"/>
                <a:gd name="T4" fmla="*/ 0 w 11"/>
                <a:gd name="T5" fmla="*/ 0 h 4"/>
                <a:gd name="T6" fmla="*/ 11 w 11"/>
                <a:gd name="T7" fmla="*/ 4 h 4"/>
                <a:gd name="T8" fmla="*/ 11 w 11"/>
                <a:gd name="T9" fmla="*/ 0 h 4"/>
                <a:gd name="T10" fmla="*/ 0 w 11"/>
                <a:gd name="T11" fmla="*/ 4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
                  <a:moveTo>
                    <a:pt x="0" y="4"/>
                  </a:moveTo>
                  <a:lnTo>
                    <a:pt x="0" y="2"/>
                  </a:lnTo>
                  <a:lnTo>
                    <a:pt x="0" y="0"/>
                  </a:lnTo>
                  <a:lnTo>
                    <a:pt x="11" y="4"/>
                  </a:lnTo>
                  <a:lnTo>
                    <a:pt x="11" y="0"/>
                  </a:lnTo>
                  <a:lnTo>
                    <a:pt x="0" y="4"/>
                  </a:lnTo>
                  <a:close/>
                </a:path>
              </a:pathLst>
            </a:custGeom>
            <a:solidFill>
              <a:srgbClr val="000000"/>
            </a:solidFill>
            <a:ln w="9525">
              <a:solidFill>
                <a:srgbClr val="008000"/>
              </a:solidFill>
              <a:round/>
              <a:headEnd/>
              <a:tailEnd/>
            </a:ln>
          </p:spPr>
          <p:txBody>
            <a:bodyPr/>
            <a:lstStyle/>
            <a:p>
              <a:endParaRPr lang="es-MX"/>
            </a:p>
          </p:txBody>
        </p:sp>
        <p:sp>
          <p:nvSpPr>
            <p:cNvPr id="19633" name="Freeform 486"/>
            <p:cNvSpPr>
              <a:spLocks/>
            </p:cNvSpPr>
            <p:nvPr/>
          </p:nvSpPr>
          <p:spPr bwMode="auto">
            <a:xfrm>
              <a:off x="5355" y="2708"/>
              <a:ext cx="49" cy="50"/>
            </a:xfrm>
            <a:custGeom>
              <a:avLst/>
              <a:gdLst>
                <a:gd name="T0" fmla="*/ 2 w 49"/>
                <a:gd name="T1" fmla="*/ 0 h 50"/>
                <a:gd name="T2" fmla="*/ 22 w 49"/>
                <a:gd name="T3" fmla="*/ 4 h 50"/>
                <a:gd name="T4" fmla="*/ 35 w 49"/>
                <a:gd name="T5" fmla="*/ 15 h 50"/>
                <a:gd name="T6" fmla="*/ 46 w 49"/>
                <a:gd name="T7" fmla="*/ 30 h 50"/>
                <a:gd name="T8" fmla="*/ 49 w 49"/>
                <a:gd name="T9" fmla="*/ 48 h 50"/>
                <a:gd name="T10" fmla="*/ 37 w 49"/>
                <a:gd name="T11" fmla="*/ 50 h 50"/>
                <a:gd name="T12" fmla="*/ 35 w 49"/>
                <a:gd name="T13" fmla="*/ 37 h 50"/>
                <a:gd name="T14" fmla="*/ 26 w 49"/>
                <a:gd name="T15" fmla="*/ 24 h 50"/>
                <a:gd name="T16" fmla="*/ 15 w 49"/>
                <a:gd name="T17" fmla="*/ 15 h 50"/>
                <a:gd name="T18" fmla="*/ 0 w 49"/>
                <a:gd name="T19" fmla="*/ 13 h 50"/>
                <a:gd name="T20" fmla="*/ 2 w 49"/>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50">
                  <a:moveTo>
                    <a:pt x="2" y="0"/>
                  </a:moveTo>
                  <a:lnTo>
                    <a:pt x="22" y="4"/>
                  </a:lnTo>
                  <a:lnTo>
                    <a:pt x="35" y="15"/>
                  </a:lnTo>
                  <a:lnTo>
                    <a:pt x="46" y="30"/>
                  </a:lnTo>
                  <a:lnTo>
                    <a:pt x="49" y="48"/>
                  </a:lnTo>
                  <a:lnTo>
                    <a:pt x="37" y="50"/>
                  </a:lnTo>
                  <a:lnTo>
                    <a:pt x="35" y="37"/>
                  </a:lnTo>
                  <a:lnTo>
                    <a:pt x="26" y="24"/>
                  </a:lnTo>
                  <a:lnTo>
                    <a:pt x="15" y="15"/>
                  </a:lnTo>
                  <a:lnTo>
                    <a:pt x="0"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34" name="Freeform 487"/>
            <p:cNvSpPr>
              <a:spLocks/>
            </p:cNvSpPr>
            <p:nvPr/>
          </p:nvSpPr>
          <p:spPr bwMode="auto">
            <a:xfrm>
              <a:off x="5355" y="2708"/>
              <a:ext cx="4" cy="13"/>
            </a:xfrm>
            <a:custGeom>
              <a:avLst/>
              <a:gdLst>
                <a:gd name="T0" fmla="*/ 2 w 4"/>
                <a:gd name="T1" fmla="*/ 0 h 13"/>
                <a:gd name="T2" fmla="*/ 0 w 4"/>
                <a:gd name="T3" fmla="*/ 13 h 13"/>
                <a:gd name="T4" fmla="*/ 4 w 4"/>
                <a:gd name="T5" fmla="*/ 13 h 13"/>
                <a:gd name="T6" fmla="*/ 2 w 4"/>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3">
                  <a:moveTo>
                    <a:pt x="2" y="0"/>
                  </a:moveTo>
                  <a:lnTo>
                    <a:pt x="0" y="13"/>
                  </a:lnTo>
                  <a:lnTo>
                    <a:pt x="4" y="13"/>
                  </a:lnTo>
                  <a:lnTo>
                    <a:pt x="2" y="0"/>
                  </a:lnTo>
                  <a:close/>
                </a:path>
              </a:pathLst>
            </a:custGeom>
            <a:solidFill>
              <a:srgbClr val="000000"/>
            </a:solidFill>
            <a:ln w="9525">
              <a:solidFill>
                <a:srgbClr val="008000"/>
              </a:solidFill>
              <a:round/>
              <a:headEnd/>
              <a:tailEnd/>
            </a:ln>
          </p:spPr>
          <p:txBody>
            <a:bodyPr/>
            <a:lstStyle/>
            <a:p>
              <a:endParaRPr lang="es-MX"/>
            </a:p>
          </p:txBody>
        </p:sp>
        <p:sp>
          <p:nvSpPr>
            <p:cNvPr id="19635" name="Rectangle 488"/>
            <p:cNvSpPr>
              <a:spLocks noChangeArrowheads="1"/>
            </p:cNvSpPr>
            <p:nvPr/>
          </p:nvSpPr>
          <p:spPr bwMode="auto">
            <a:xfrm>
              <a:off x="5399" y="2750"/>
              <a:ext cx="58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36" name="Freeform 489"/>
            <p:cNvSpPr>
              <a:spLocks/>
            </p:cNvSpPr>
            <p:nvPr/>
          </p:nvSpPr>
          <p:spPr bwMode="auto">
            <a:xfrm>
              <a:off x="5392" y="2750"/>
              <a:ext cx="12" cy="13"/>
            </a:xfrm>
            <a:custGeom>
              <a:avLst/>
              <a:gdLst>
                <a:gd name="T0" fmla="*/ 0 w 12"/>
                <a:gd name="T1" fmla="*/ 8 h 13"/>
                <a:gd name="T2" fmla="*/ 1 w 12"/>
                <a:gd name="T3" fmla="*/ 13 h 13"/>
                <a:gd name="T4" fmla="*/ 7 w 12"/>
                <a:gd name="T5" fmla="*/ 13 h 13"/>
                <a:gd name="T6" fmla="*/ 7 w 12"/>
                <a:gd name="T7" fmla="*/ 0 h 13"/>
                <a:gd name="T8" fmla="*/ 12 w 12"/>
                <a:gd name="T9" fmla="*/ 6 h 13"/>
                <a:gd name="T10" fmla="*/ 0 w 12"/>
                <a:gd name="T11" fmla="*/ 8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3">
                  <a:moveTo>
                    <a:pt x="0" y="8"/>
                  </a:moveTo>
                  <a:lnTo>
                    <a:pt x="1" y="13"/>
                  </a:lnTo>
                  <a:lnTo>
                    <a:pt x="7" y="13"/>
                  </a:lnTo>
                  <a:lnTo>
                    <a:pt x="7" y="0"/>
                  </a:lnTo>
                  <a:lnTo>
                    <a:pt x="12" y="6"/>
                  </a:lnTo>
                  <a:lnTo>
                    <a:pt x="0" y="8"/>
                  </a:lnTo>
                  <a:close/>
                </a:path>
              </a:pathLst>
            </a:custGeom>
            <a:solidFill>
              <a:srgbClr val="000000"/>
            </a:solidFill>
            <a:ln w="9525">
              <a:solidFill>
                <a:srgbClr val="008000"/>
              </a:solidFill>
              <a:round/>
              <a:headEnd/>
              <a:tailEnd/>
            </a:ln>
          </p:spPr>
          <p:txBody>
            <a:bodyPr/>
            <a:lstStyle/>
            <a:p>
              <a:endParaRPr lang="es-MX"/>
            </a:p>
          </p:txBody>
        </p:sp>
        <p:sp>
          <p:nvSpPr>
            <p:cNvPr id="19637" name="Oval 490"/>
            <p:cNvSpPr>
              <a:spLocks noChangeArrowheads="1"/>
            </p:cNvSpPr>
            <p:nvPr/>
          </p:nvSpPr>
          <p:spPr bwMode="auto">
            <a:xfrm>
              <a:off x="5032" y="2738"/>
              <a:ext cx="38" cy="38"/>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38" name="Oval 491"/>
            <p:cNvSpPr>
              <a:spLocks noChangeArrowheads="1"/>
            </p:cNvSpPr>
            <p:nvPr/>
          </p:nvSpPr>
          <p:spPr bwMode="auto">
            <a:xfrm>
              <a:off x="5032" y="2738"/>
              <a:ext cx="38" cy="38"/>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39" name="Oval 492"/>
            <p:cNvSpPr>
              <a:spLocks noChangeArrowheads="1"/>
            </p:cNvSpPr>
            <p:nvPr/>
          </p:nvSpPr>
          <p:spPr bwMode="auto">
            <a:xfrm>
              <a:off x="5032" y="2527"/>
              <a:ext cx="38" cy="39"/>
            </a:xfrm>
            <a:prstGeom prst="ellipse">
              <a:avLst/>
            </a:prstGeom>
            <a:solidFill>
              <a:srgbClr val="000000"/>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0" name="Oval 493"/>
            <p:cNvSpPr>
              <a:spLocks noChangeArrowheads="1"/>
            </p:cNvSpPr>
            <p:nvPr/>
          </p:nvSpPr>
          <p:spPr bwMode="auto">
            <a:xfrm>
              <a:off x="5032" y="2528"/>
              <a:ext cx="38" cy="38"/>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1" name="Rectangle 494"/>
            <p:cNvSpPr>
              <a:spLocks noChangeArrowheads="1"/>
            </p:cNvSpPr>
            <p:nvPr/>
          </p:nvSpPr>
          <p:spPr bwMode="auto">
            <a:xfrm>
              <a:off x="5213"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2" name="Rectangle 495"/>
            <p:cNvSpPr>
              <a:spLocks noChangeArrowheads="1"/>
            </p:cNvSpPr>
            <p:nvPr/>
          </p:nvSpPr>
          <p:spPr bwMode="auto">
            <a:xfrm>
              <a:off x="5291" y="3368"/>
              <a:ext cx="5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3" name="Rectangle 496"/>
            <p:cNvSpPr>
              <a:spLocks noChangeArrowheads="1"/>
            </p:cNvSpPr>
            <p:nvPr/>
          </p:nvSpPr>
          <p:spPr bwMode="auto">
            <a:xfrm>
              <a:off x="5370"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4" name="Rectangle 497"/>
            <p:cNvSpPr>
              <a:spLocks noChangeArrowheads="1"/>
            </p:cNvSpPr>
            <p:nvPr/>
          </p:nvSpPr>
          <p:spPr bwMode="auto">
            <a:xfrm>
              <a:off x="5450" y="3368"/>
              <a:ext cx="5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5" name="Rectangle 498"/>
            <p:cNvSpPr>
              <a:spLocks noChangeArrowheads="1"/>
            </p:cNvSpPr>
            <p:nvPr/>
          </p:nvSpPr>
          <p:spPr bwMode="auto">
            <a:xfrm>
              <a:off x="5529"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6" name="Rectangle 499"/>
            <p:cNvSpPr>
              <a:spLocks noChangeArrowheads="1"/>
            </p:cNvSpPr>
            <p:nvPr/>
          </p:nvSpPr>
          <p:spPr bwMode="auto">
            <a:xfrm>
              <a:off x="5607" y="3368"/>
              <a:ext cx="5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7" name="Rectangle 500"/>
            <p:cNvSpPr>
              <a:spLocks noChangeArrowheads="1"/>
            </p:cNvSpPr>
            <p:nvPr/>
          </p:nvSpPr>
          <p:spPr bwMode="auto">
            <a:xfrm>
              <a:off x="5686"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8" name="Rectangle 501"/>
            <p:cNvSpPr>
              <a:spLocks noChangeArrowheads="1"/>
            </p:cNvSpPr>
            <p:nvPr/>
          </p:nvSpPr>
          <p:spPr bwMode="auto">
            <a:xfrm>
              <a:off x="5764" y="3368"/>
              <a:ext cx="5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49" name="Rectangle 502"/>
            <p:cNvSpPr>
              <a:spLocks noChangeArrowheads="1"/>
            </p:cNvSpPr>
            <p:nvPr/>
          </p:nvSpPr>
          <p:spPr bwMode="auto">
            <a:xfrm>
              <a:off x="5845"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0" name="Rectangle 503"/>
            <p:cNvSpPr>
              <a:spLocks noChangeArrowheads="1"/>
            </p:cNvSpPr>
            <p:nvPr/>
          </p:nvSpPr>
          <p:spPr bwMode="auto">
            <a:xfrm>
              <a:off x="5923"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1" name="Rectangle 504"/>
            <p:cNvSpPr>
              <a:spLocks noChangeArrowheads="1"/>
            </p:cNvSpPr>
            <p:nvPr/>
          </p:nvSpPr>
          <p:spPr bwMode="auto">
            <a:xfrm>
              <a:off x="6002" y="3368"/>
              <a:ext cx="58"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2" name="Rectangle 505"/>
            <p:cNvSpPr>
              <a:spLocks noChangeArrowheads="1"/>
            </p:cNvSpPr>
            <p:nvPr/>
          </p:nvSpPr>
          <p:spPr bwMode="auto">
            <a:xfrm>
              <a:off x="6080" y="3368"/>
              <a:ext cx="5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3" name="Rectangle 506"/>
            <p:cNvSpPr>
              <a:spLocks noChangeArrowheads="1"/>
            </p:cNvSpPr>
            <p:nvPr/>
          </p:nvSpPr>
          <p:spPr bwMode="auto">
            <a:xfrm>
              <a:off x="6159" y="3368"/>
              <a:ext cx="5"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4" name="Rectangle 507"/>
            <p:cNvSpPr>
              <a:spLocks noChangeArrowheads="1"/>
            </p:cNvSpPr>
            <p:nvPr/>
          </p:nvSpPr>
          <p:spPr bwMode="auto">
            <a:xfrm>
              <a:off x="6159" y="3320"/>
              <a:ext cx="12" cy="5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5" name="Freeform 508"/>
            <p:cNvSpPr>
              <a:spLocks/>
            </p:cNvSpPr>
            <p:nvPr/>
          </p:nvSpPr>
          <p:spPr bwMode="auto">
            <a:xfrm>
              <a:off x="6159" y="3368"/>
              <a:ext cx="12" cy="13"/>
            </a:xfrm>
            <a:custGeom>
              <a:avLst/>
              <a:gdLst>
                <a:gd name="T0" fmla="*/ 5 w 12"/>
                <a:gd name="T1" fmla="*/ 13 h 13"/>
                <a:gd name="T2" fmla="*/ 12 w 12"/>
                <a:gd name="T3" fmla="*/ 13 h 13"/>
                <a:gd name="T4" fmla="*/ 12 w 12"/>
                <a:gd name="T5" fmla="*/ 5 h 13"/>
                <a:gd name="T6" fmla="*/ 0 w 12"/>
                <a:gd name="T7" fmla="*/ 5 h 13"/>
                <a:gd name="T8" fmla="*/ 5 w 12"/>
                <a:gd name="T9" fmla="*/ 0 h 13"/>
                <a:gd name="T10" fmla="*/ 5 w 12"/>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3">
                  <a:moveTo>
                    <a:pt x="5" y="13"/>
                  </a:moveTo>
                  <a:lnTo>
                    <a:pt x="12" y="13"/>
                  </a:lnTo>
                  <a:lnTo>
                    <a:pt x="12" y="5"/>
                  </a:lnTo>
                  <a:lnTo>
                    <a:pt x="0" y="5"/>
                  </a:lnTo>
                  <a:lnTo>
                    <a:pt x="5" y="0"/>
                  </a:lnTo>
                  <a:lnTo>
                    <a:pt x="5" y="13"/>
                  </a:lnTo>
                  <a:close/>
                </a:path>
              </a:pathLst>
            </a:custGeom>
            <a:solidFill>
              <a:srgbClr val="000000"/>
            </a:solidFill>
            <a:ln w="9525">
              <a:solidFill>
                <a:srgbClr val="008000"/>
              </a:solidFill>
              <a:round/>
              <a:headEnd/>
              <a:tailEnd/>
            </a:ln>
          </p:spPr>
          <p:txBody>
            <a:bodyPr/>
            <a:lstStyle/>
            <a:p>
              <a:endParaRPr lang="es-MX"/>
            </a:p>
          </p:txBody>
        </p:sp>
        <p:sp>
          <p:nvSpPr>
            <p:cNvPr id="19656" name="Rectangle 509"/>
            <p:cNvSpPr>
              <a:spLocks noChangeArrowheads="1"/>
            </p:cNvSpPr>
            <p:nvPr/>
          </p:nvSpPr>
          <p:spPr bwMode="auto">
            <a:xfrm>
              <a:off x="6159" y="3240"/>
              <a:ext cx="12" cy="58"/>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7" name="Rectangle 510"/>
            <p:cNvSpPr>
              <a:spLocks noChangeArrowheads="1"/>
            </p:cNvSpPr>
            <p:nvPr/>
          </p:nvSpPr>
          <p:spPr bwMode="auto">
            <a:xfrm>
              <a:off x="6159" y="3161"/>
              <a:ext cx="12" cy="5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8" name="Rectangle 511"/>
            <p:cNvSpPr>
              <a:spLocks noChangeArrowheads="1"/>
            </p:cNvSpPr>
            <p:nvPr/>
          </p:nvSpPr>
          <p:spPr bwMode="auto">
            <a:xfrm>
              <a:off x="6159" y="3083"/>
              <a:ext cx="12" cy="58"/>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59" name="Rectangle 512"/>
            <p:cNvSpPr>
              <a:spLocks noChangeArrowheads="1"/>
            </p:cNvSpPr>
            <p:nvPr/>
          </p:nvSpPr>
          <p:spPr bwMode="auto">
            <a:xfrm>
              <a:off x="6159" y="3004"/>
              <a:ext cx="12" cy="5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0" name="Rectangle 513"/>
            <p:cNvSpPr>
              <a:spLocks noChangeArrowheads="1"/>
            </p:cNvSpPr>
            <p:nvPr/>
          </p:nvSpPr>
          <p:spPr bwMode="auto">
            <a:xfrm>
              <a:off x="6159" y="2926"/>
              <a:ext cx="12" cy="58"/>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1" name="Oval 514"/>
            <p:cNvSpPr>
              <a:spLocks noChangeArrowheads="1"/>
            </p:cNvSpPr>
            <p:nvPr/>
          </p:nvSpPr>
          <p:spPr bwMode="auto">
            <a:xfrm>
              <a:off x="4899" y="3308"/>
              <a:ext cx="306" cy="123"/>
            </a:xfrm>
            <a:prstGeom prst="ellipse">
              <a:avLst/>
            </a:prstGeom>
            <a:noFill/>
            <a:ln w="20638">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2" name="Freeform 515"/>
            <p:cNvSpPr>
              <a:spLocks/>
            </p:cNvSpPr>
            <p:nvPr/>
          </p:nvSpPr>
          <p:spPr bwMode="auto">
            <a:xfrm>
              <a:off x="6131" y="2825"/>
              <a:ext cx="64" cy="114"/>
            </a:xfrm>
            <a:custGeom>
              <a:avLst/>
              <a:gdLst>
                <a:gd name="T0" fmla="*/ 33 w 64"/>
                <a:gd name="T1" fmla="*/ 0 h 114"/>
                <a:gd name="T2" fmla="*/ 64 w 64"/>
                <a:gd name="T3" fmla="*/ 114 h 114"/>
                <a:gd name="T4" fmla="*/ 33 w 64"/>
                <a:gd name="T5" fmla="*/ 101 h 114"/>
                <a:gd name="T6" fmla="*/ 0 w 64"/>
                <a:gd name="T7" fmla="*/ 114 h 114"/>
                <a:gd name="T8" fmla="*/ 33 w 64"/>
                <a:gd name="T9" fmla="*/ 0 h 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14">
                  <a:moveTo>
                    <a:pt x="33" y="0"/>
                  </a:moveTo>
                  <a:lnTo>
                    <a:pt x="64" y="114"/>
                  </a:lnTo>
                  <a:lnTo>
                    <a:pt x="33" y="101"/>
                  </a:lnTo>
                  <a:lnTo>
                    <a:pt x="0" y="114"/>
                  </a:lnTo>
                  <a:lnTo>
                    <a:pt x="33" y="0"/>
                  </a:lnTo>
                  <a:close/>
                </a:path>
              </a:pathLst>
            </a:custGeom>
            <a:solidFill>
              <a:srgbClr val="000000"/>
            </a:solidFill>
            <a:ln w="9525">
              <a:solidFill>
                <a:srgbClr val="008000"/>
              </a:solidFill>
              <a:round/>
              <a:headEnd/>
              <a:tailEnd/>
            </a:ln>
          </p:spPr>
          <p:txBody>
            <a:bodyPr/>
            <a:lstStyle/>
            <a:p>
              <a:endParaRPr lang="es-MX"/>
            </a:p>
          </p:txBody>
        </p:sp>
        <p:sp>
          <p:nvSpPr>
            <p:cNvPr id="19663" name="Freeform 516"/>
            <p:cNvSpPr>
              <a:spLocks/>
            </p:cNvSpPr>
            <p:nvPr/>
          </p:nvSpPr>
          <p:spPr bwMode="auto">
            <a:xfrm>
              <a:off x="6131" y="2825"/>
              <a:ext cx="64" cy="114"/>
            </a:xfrm>
            <a:custGeom>
              <a:avLst/>
              <a:gdLst>
                <a:gd name="T0" fmla="*/ 33 w 64"/>
                <a:gd name="T1" fmla="*/ 0 h 114"/>
                <a:gd name="T2" fmla="*/ 64 w 64"/>
                <a:gd name="T3" fmla="*/ 114 h 114"/>
                <a:gd name="T4" fmla="*/ 33 w 64"/>
                <a:gd name="T5" fmla="*/ 101 h 114"/>
                <a:gd name="T6" fmla="*/ 0 w 64"/>
                <a:gd name="T7" fmla="*/ 114 h 114"/>
                <a:gd name="T8" fmla="*/ 33 w 64"/>
                <a:gd name="T9" fmla="*/ 0 h 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14">
                  <a:moveTo>
                    <a:pt x="33" y="0"/>
                  </a:moveTo>
                  <a:lnTo>
                    <a:pt x="64" y="114"/>
                  </a:lnTo>
                  <a:lnTo>
                    <a:pt x="33" y="101"/>
                  </a:lnTo>
                  <a:lnTo>
                    <a:pt x="0" y="114"/>
                  </a:lnTo>
                  <a:lnTo>
                    <a:pt x="33" y="0"/>
                  </a:lnTo>
                </a:path>
              </a:pathLst>
            </a:custGeom>
            <a:noFill/>
            <a:ln w="3175">
              <a:solidFill>
                <a:srgbClr val="008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19664" name="Rectangle 517"/>
            <p:cNvSpPr>
              <a:spLocks noChangeArrowheads="1"/>
            </p:cNvSpPr>
            <p:nvPr/>
          </p:nvSpPr>
          <p:spPr bwMode="auto">
            <a:xfrm>
              <a:off x="5052" y="3589"/>
              <a:ext cx="1459" cy="13"/>
            </a:xfrm>
            <a:prstGeom prst="rect">
              <a:avLst/>
            </a:prstGeom>
            <a:solidFill>
              <a:srgbClr val="008A29"/>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5" name="Oval 518"/>
            <p:cNvSpPr>
              <a:spLocks noChangeArrowheads="1"/>
            </p:cNvSpPr>
            <p:nvPr/>
          </p:nvSpPr>
          <p:spPr bwMode="auto">
            <a:xfrm>
              <a:off x="5032" y="3574"/>
              <a:ext cx="40" cy="39"/>
            </a:xfrm>
            <a:prstGeom prst="ellipse">
              <a:avLst/>
            </a:prstGeom>
            <a:solidFill>
              <a:srgbClr val="008A29"/>
            </a:solidFill>
            <a:ln w="9525">
              <a:solidFill>
                <a:srgbClr val="008000"/>
              </a:solidFill>
              <a:round/>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6" name="Oval 519"/>
            <p:cNvSpPr>
              <a:spLocks noChangeArrowheads="1"/>
            </p:cNvSpPr>
            <p:nvPr/>
          </p:nvSpPr>
          <p:spPr bwMode="auto">
            <a:xfrm>
              <a:off x="5032" y="3574"/>
              <a:ext cx="40" cy="38"/>
            </a:xfrm>
            <a:prstGeom prst="ellipse">
              <a:avLst/>
            </a:prstGeom>
            <a:noFill/>
            <a:ln w="63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7" name="Rectangle 520"/>
            <p:cNvSpPr>
              <a:spLocks noChangeArrowheads="1"/>
            </p:cNvSpPr>
            <p:nvPr/>
          </p:nvSpPr>
          <p:spPr bwMode="auto">
            <a:xfrm>
              <a:off x="6076" y="3077"/>
              <a:ext cx="179" cy="179"/>
            </a:xfrm>
            <a:prstGeom prst="rect">
              <a:avLst/>
            </a:prstGeom>
            <a:solidFill>
              <a:srgbClr val="FFFFFF"/>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8" name="Rectangle 521"/>
            <p:cNvSpPr>
              <a:spLocks noChangeArrowheads="1"/>
            </p:cNvSpPr>
            <p:nvPr/>
          </p:nvSpPr>
          <p:spPr bwMode="auto">
            <a:xfrm>
              <a:off x="6076" y="3072"/>
              <a:ext cx="17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69" name="Rectangle 522"/>
            <p:cNvSpPr>
              <a:spLocks noChangeArrowheads="1"/>
            </p:cNvSpPr>
            <p:nvPr/>
          </p:nvSpPr>
          <p:spPr bwMode="auto">
            <a:xfrm>
              <a:off x="6250" y="3077"/>
              <a:ext cx="13" cy="17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70" name="Freeform 523"/>
            <p:cNvSpPr>
              <a:spLocks/>
            </p:cNvSpPr>
            <p:nvPr/>
          </p:nvSpPr>
          <p:spPr bwMode="auto">
            <a:xfrm>
              <a:off x="6250" y="3072"/>
              <a:ext cx="13" cy="13"/>
            </a:xfrm>
            <a:custGeom>
              <a:avLst/>
              <a:gdLst>
                <a:gd name="T0" fmla="*/ 5 w 13"/>
                <a:gd name="T1" fmla="*/ 0 h 13"/>
                <a:gd name="T2" fmla="*/ 13 w 13"/>
                <a:gd name="T3" fmla="*/ 0 h 13"/>
                <a:gd name="T4" fmla="*/ 13 w 13"/>
                <a:gd name="T5" fmla="*/ 5 h 13"/>
                <a:gd name="T6" fmla="*/ 0 w 13"/>
                <a:gd name="T7" fmla="*/ 5 h 13"/>
                <a:gd name="T8" fmla="*/ 5 w 13"/>
                <a:gd name="T9" fmla="*/ 13 h 13"/>
                <a:gd name="T10" fmla="*/ 5 w 13"/>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5" y="0"/>
                  </a:moveTo>
                  <a:lnTo>
                    <a:pt x="13" y="0"/>
                  </a:lnTo>
                  <a:lnTo>
                    <a:pt x="13" y="5"/>
                  </a:lnTo>
                  <a:lnTo>
                    <a:pt x="0" y="5"/>
                  </a:lnTo>
                  <a:lnTo>
                    <a:pt x="5" y="13"/>
                  </a:lnTo>
                  <a:lnTo>
                    <a:pt x="5" y="0"/>
                  </a:lnTo>
                  <a:close/>
                </a:path>
              </a:pathLst>
            </a:custGeom>
            <a:solidFill>
              <a:srgbClr val="000000"/>
            </a:solidFill>
            <a:ln w="9525">
              <a:solidFill>
                <a:srgbClr val="008000"/>
              </a:solidFill>
              <a:round/>
              <a:headEnd/>
              <a:tailEnd/>
            </a:ln>
          </p:spPr>
          <p:txBody>
            <a:bodyPr/>
            <a:lstStyle/>
            <a:p>
              <a:endParaRPr lang="es-MX"/>
            </a:p>
          </p:txBody>
        </p:sp>
        <p:sp>
          <p:nvSpPr>
            <p:cNvPr id="19671" name="Rectangle 524"/>
            <p:cNvSpPr>
              <a:spLocks noChangeArrowheads="1"/>
            </p:cNvSpPr>
            <p:nvPr/>
          </p:nvSpPr>
          <p:spPr bwMode="auto">
            <a:xfrm>
              <a:off x="6076" y="3251"/>
              <a:ext cx="179" cy="13"/>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72" name="Freeform 525"/>
            <p:cNvSpPr>
              <a:spLocks/>
            </p:cNvSpPr>
            <p:nvPr/>
          </p:nvSpPr>
          <p:spPr bwMode="auto">
            <a:xfrm>
              <a:off x="6250" y="3251"/>
              <a:ext cx="13" cy="13"/>
            </a:xfrm>
            <a:custGeom>
              <a:avLst/>
              <a:gdLst>
                <a:gd name="T0" fmla="*/ 13 w 13"/>
                <a:gd name="T1" fmla="*/ 5 h 13"/>
                <a:gd name="T2" fmla="*/ 13 w 13"/>
                <a:gd name="T3" fmla="*/ 13 h 13"/>
                <a:gd name="T4" fmla="*/ 5 w 13"/>
                <a:gd name="T5" fmla="*/ 13 h 13"/>
                <a:gd name="T6" fmla="*/ 5 w 13"/>
                <a:gd name="T7" fmla="*/ 0 h 13"/>
                <a:gd name="T8" fmla="*/ 0 w 13"/>
                <a:gd name="T9" fmla="*/ 5 h 13"/>
                <a:gd name="T10" fmla="*/ 13 w 13"/>
                <a:gd name="T11" fmla="*/ 5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13" y="5"/>
                  </a:moveTo>
                  <a:lnTo>
                    <a:pt x="13" y="13"/>
                  </a:lnTo>
                  <a:lnTo>
                    <a:pt x="5" y="13"/>
                  </a:lnTo>
                  <a:lnTo>
                    <a:pt x="5" y="0"/>
                  </a:lnTo>
                  <a:lnTo>
                    <a:pt x="0" y="5"/>
                  </a:lnTo>
                  <a:lnTo>
                    <a:pt x="13" y="5"/>
                  </a:lnTo>
                  <a:close/>
                </a:path>
              </a:pathLst>
            </a:custGeom>
            <a:solidFill>
              <a:srgbClr val="000000"/>
            </a:solidFill>
            <a:ln w="9525">
              <a:solidFill>
                <a:srgbClr val="008000"/>
              </a:solidFill>
              <a:round/>
              <a:headEnd/>
              <a:tailEnd/>
            </a:ln>
          </p:spPr>
          <p:txBody>
            <a:bodyPr/>
            <a:lstStyle/>
            <a:p>
              <a:endParaRPr lang="es-MX"/>
            </a:p>
          </p:txBody>
        </p:sp>
        <p:sp>
          <p:nvSpPr>
            <p:cNvPr id="19673" name="Rectangle 526"/>
            <p:cNvSpPr>
              <a:spLocks noChangeArrowheads="1"/>
            </p:cNvSpPr>
            <p:nvPr/>
          </p:nvSpPr>
          <p:spPr bwMode="auto">
            <a:xfrm>
              <a:off x="6071" y="3077"/>
              <a:ext cx="13" cy="179"/>
            </a:xfrm>
            <a:prstGeom prst="rect">
              <a:avLst/>
            </a:prstGeom>
            <a:solidFill>
              <a:srgbClr val="000000"/>
            </a:solidFill>
            <a:ln w="9525">
              <a:solidFill>
                <a:srgbClr val="008000"/>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674" name="Freeform 527"/>
            <p:cNvSpPr>
              <a:spLocks/>
            </p:cNvSpPr>
            <p:nvPr/>
          </p:nvSpPr>
          <p:spPr bwMode="auto">
            <a:xfrm>
              <a:off x="6071" y="3251"/>
              <a:ext cx="13" cy="13"/>
            </a:xfrm>
            <a:custGeom>
              <a:avLst/>
              <a:gdLst>
                <a:gd name="T0" fmla="*/ 5 w 13"/>
                <a:gd name="T1" fmla="*/ 13 h 13"/>
                <a:gd name="T2" fmla="*/ 0 w 13"/>
                <a:gd name="T3" fmla="*/ 13 h 13"/>
                <a:gd name="T4" fmla="*/ 0 w 13"/>
                <a:gd name="T5" fmla="*/ 5 h 13"/>
                <a:gd name="T6" fmla="*/ 13 w 13"/>
                <a:gd name="T7" fmla="*/ 5 h 13"/>
                <a:gd name="T8" fmla="*/ 5 w 13"/>
                <a:gd name="T9" fmla="*/ 0 h 13"/>
                <a:gd name="T10" fmla="*/ 5 w 13"/>
                <a:gd name="T11" fmla="*/ 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5" y="13"/>
                  </a:moveTo>
                  <a:lnTo>
                    <a:pt x="0" y="13"/>
                  </a:lnTo>
                  <a:lnTo>
                    <a:pt x="0" y="5"/>
                  </a:lnTo>
                  <a:lnTo>
                    <a:pt x="13" y="5"/>
                  </a:lnTo>
                  <a:lnTo>
                    <a:pt x="5" y="0"/>
                  </a:lnTo>
                  <a:lnTo>
                    <a:pt x="5" y="13"/>
                  </a:lnTo>
                  <a:close/>
                </a:path>
              </a:pathLst>
            </a:custGeom>
            <a:solidFill>
              <a:srgbClr val="000000"/>
            </a:solidFill>
            <a:ln w="9525">
              <a:solidFill>
                <a:srgbClr val="008000"/>
              </a:solidFill>
              <a:round/>
              <a:headEnd/>
              <a:tailEnd/>
            </a:ln>
          </p:spPr>
          <p:txBody>
            <a:bodyPr/>
            <a:lstStyle/>
            <a:p>
              <a:endParaRPr lang="es-MX"/>
            </a:p>
          </p:txBody>
        </p:sp>
        <p:sp>
          <p:nvSpPr>
            <p:cNvPr id="19675" name="Freeform 528"/>
            <p:cNvSpPr>
              <a:spLocks/>
            </p:cNvSpPr>
            <p:nvPr/>
          </p:nvSpPr>
          <p:spPr bwMode="auto">
            <a:xfrm>
              <a:off x="6071" y="3072"/>
              <a:ext cx="13" cy="13"/>
            </a:xfrm>
            <a:custGeom>
              <a:avLst/>
              <a:gdLst>
                <a:gd name="T0" fmla="*/ 0 w 13"/>
                <a:gd name="T1" fmla="*/ 5 h 13"/>
                <a:gd name="T2" fmla="*/ 0 w 13"/>
                <a:gd name="T3" fmla="*/ 0 h 13"/>
                <a:gd name="T4" fmla="*/ 5 w 13"/>
                <a:gd name="T5" fmla="*/ 0 h 13"/>
                <a:gd name="T6" fmla="*/ 5 w 13"/>
                <a:gd name="T7" fmla="*/ 13 h 13"/>
                <a:gd name="T8" fmla="*/ 13 w 13"/>
                <a:gd name="T9" fmla="*/ 5 h 13"/>
                <a:gd name="T10" fmla="*/ 0 w 13"/>
                <a:gd name="T11" fmla="*/ 5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3">
                  <a:moveTo>
                    <a:pt x="0" y="5"/>
                  </a:moveTo>
                  <a:lnTo>
                    <a:pt x="0" y="0"/>
                  </a:lnTo>
                  <a:lnTo>
                    <a:pt x="5" y="0"/>
                  </a:lnTo>
                  <a:lnTo>
                    <a:pt x="5" y="13"/>
                  </a:lnTo>
                  <a:lnTo>
                    <a:pt x="13" y="5"/>
                  </a:lnTo>
                  <a:lnTo>
                    <a:pt x="0" y="5"/>
                  </a:lnTo>
                  <a:close/>
                </a:path>
              </a:pathLst>
            </a:custGeom>
            <a:solidFill>
              <a:srgbClr val="000000"/>
            </a:solidFill>
            <a:ln w="9525">
              <a:solidFill>
                <a:srgbClr val="008000"/>
              </a:solidFill>
              <a:round/>
              <a:headEnd/>
              <a:tailEnd/>
            </a:ln>
          </p:spPr>
          <p:txBody>
            <a:bodyPr/>
            <a:lstStyle/>
            <a:p>
              <a:endParaRPr lang="es-MX"/>
            </a:p>
          </p:txBody>
        </p:sp>
        <p:sp>
          <p:nvSpPr>
            <p:cNvPr id="19676" name="Freeform 529"/>
            <p:cNvSpPr>
              <a:spLocks noEditPoints="1"/>
            </p:cNvSpPr>
            <p:nvPr/>
          </p:nvSpPr>
          <p:spPr bwMode="auto">
            <a:xfrm>
              <a:off x="6139" y="3130"/>
              <a:ext cx="63" cy="73"/>
            </a:xfrm>
            <a:custGeom>
              <a:avLst/>
              <a:gdLst>
                <a:gd name="T0" fmla="*/ 0 w 63"/>
                <a:gd name="T1" fmla="*/ 73 h 73"/>
                <a:gd name="T2" fmla="*/ 0 w 63"/>
                <a:gd name="T3" fmla="*/ 0 h 73"/>
                <a:gd name="T4" fmla="*/ 32 w 63"/>
                <a:gd name="T5" fmla="*/ 0 h 73"/>
                <a:gd name="T6" fmla="*/ 40 w 63"/>
                <a:gd name="T7" fmla="*/ 0 h 73"/>
                <a:gd name="T8" fmla="*/ 47 w 63"/>
                <a:gd name="T9" fmla="*/ 2 h 73"/>
                <a:gd name="T10" fmla="*/ 49 w 63"/>
                <a:gd name="T11" fmla="*/ 4 h 73"/>
                <a:gd name="T12" fmla="*/ 51 w 63"/>
                <a:gd name="T13" fmla="*/ 6 h 73"/>
                <a:gd name="T14" fmla="*/ 54 w 63"/>
                <a:gd name="T15" fmla="*/ 9 h 73"/>
                <a:gd name="T16" fmla="*/ 58 w 63"/>
                <a:gd name="T17" fmla="*/ 15 h 73"/>
                <a:gd name="T18" fmla="*/ 58 w 63"/>
                <a:gd name="T19" fmla="*/ 20 h 73"/>
                <a:gd name="T20" fmla="*/ 58 w 63"/>
                <a:gd name="T21" fmla="*/ 24 h 73"/>
                <a:gd name="T22" fmla="*/ 56 w 63"/>
                <a:gd name="T23" fmla="*/ 28 h 73"/>
                <a:gd name="T24" fmla="*/ 52 w 63"/>
                <a:gd name="T25" fmla="*/ 33 h 73"/>
                <a:gd name="T26" fmla="*/ 47 w 63"/>
                <a:gd name="T27" fmla="*/ 37 h 73"/>
                <a:gd name="T28" fmla="*/ 38 w 63"/>
                <a:gd name="T29" fmla="*/ 41 h 73"/>
                <a:gd name="T30" fmla="*/ 43 w 63"/>
                <a:gd name="T31" fmla="*/ 44 h 73"/>
                <a:gd name="T32" fmla="*/ 51 w 63"/>
                <a:gd name="T33" fmla="*/ 53 h 73"/>
                <a:gd name="T34" fmla="*/ 63 w 63"/>
                <a:gd name="T35" fmla="*/ 73 h 73"/>
                <a:gd name="T36" fmla="*/ 52 w 63"/>
                <a:gd name="T37" fmla="*/ 73 h 73"/>
                <a:gd name="T38" fmla="*/ 42 w 63"/>
                <a:gd name="T39" fmla="*/ 59 h 73"/>
                <a:gd name="T40" fmla="*/ 34 w 63"/>
                <a:gd name="T41" fmla="*/ 48 h 73"/>
                <a:gd name="T42" fmla="*/ 31 w 63"/>
                <a:gd name="T43" fmla="*/ 44 h 73"/>
                <a:gd name="T44" fmla="*/ 25 w 63"/>
                <a:gd name="T45" fmla="*/ 41 h 73"/>
                <a:gd name="T46" fmla="*/ 20 w 63"/>
                <a:gd name="T47" fmla="*/ 41 h 73"/>
                <a:gd name="T48" fmla="*/ 9 w 63"/>
                <a:gd name="T49" fmla="*/ 41 h 73"/>
                <a:gd name="T50" fmla="*/ 9 w 63"/>
                <a:gd name="T51" fmla="*/ 73 h 73"/>
                <a:gd name="T52" fmla="*/ 0 w 63"/>
                <a:gd name="T53" fmla="*/ 73 h 73"/>
                <a:gd name="T54" fmla="*/ 9 w 63"/>
                <a:gd name="T55" fmla="*/ 31 h 73"/>
                <a:gd name="T56" fmla="*/ 31 w 63"/>
                <a:gd name="T57" fmla="*/ 31 h 73"/>
                <a:gd name="T58" fmla="*/ 36 w 63"/>
                <a:gd name="T59" fmla="*/ 31 h 73"/>
                <a:gd name="T60" fmla="*/ 40 w 63"/>
                <a:gd name="T61" fmla="*/ 31 h 73"/>
                <a:gd name="T62" fmla="*/ 43 w 63"/>
                <a:gd name="T63" fmla="*/ 30 h 73"/>
                <a:gd name="T64" fmla="*/ 45 w 63"/>
                <a:gd name="T65" fmla="*/ 28 h 73"/>
                <a:gd name="T66" fmla="*/ 47 w 63"/>
                <a:gd name="T67" fmla="*/ 26 h 73"/>
                <a:gd name="T68" fmla="*/ 47 w 63"/>
                <a:gd name="T69" fmla="*/ 24 h 73"/>
                <a:gd name="T70" fmla="*/ 49 w 63"/>
                <a:gd name="T71" fmla="*/ 20 h 73"/>
                <a:gd name="T72" fmla="*/ 47 w 63"/>
                <a:gd name="T73" fmla="*/ 15 h 73"/>
                <a:gd name="T74" fmla="*/ 45 w 63"/>
                <a:gd name="T75" fmla="*/ 11 h 73"/>
                <a:gd name="T76" fmla="*/ 40 w 63"/>
                <a:gd name="T77" fmla="*/ 9 h 73"/>
                <a:gd name="T78" fmla="*/ 32 w 63"/>
                <a:gd name="T79" fmla="*/ 8 h 73"/>
                <a:gd name="T80" fmla="*/ 9 w 63"/>
                <a:gd name="T81" fmla="*/ 8 h 73"/>
                <a:gd name="T82" fmla="*/ 9 w 63"/>
                <a:gd name="T83" fmla="*/ 31 h 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3" h="73">
                  <a:moveTo>
                    <a:pt x="0" y="73"/>
                  </a:moveTo>
                  <a:lnTo>
                    <a:pt x="0" y="0"/>
                  </a:lnTo>
                  <a:lnTo>
                    <a:pt x="32" y="0"/>
                  </a:lnTo>
                  <a:lnTo>
                    <a:pt x="40" y="0"/>
                  </a:lnTo>
                  <a:lnTo>
                    <a:pt x="47" y="2"/>
                  </a:lnTo>
                  <a:lnTo>
                    <a:pt x="49" y="4"/>
                  </a:lnTo>
                  <a:lnTo>
                    <a:pt x="51" y="6"/>
                  </a:lnTo>
                  <a:lnTo>
                    <a:pt x="54" y="9"/>
                  </a:lnTo>
                  <a:lnTo>
                    <a:pt x="58" y="15"/>
                  </a:lnTo>
                  <a:lnTo>
                    <a:pt x="58" y="20"/>
                  </a:lnTo>
                  <a:lnTo>
                    <a:pt x="58" y="24"/>
                  </a:lnTo>
                  <a:lnTo>
                    <a:pt x="56" y="28"/>
                  </a:lnTo>
                  <a:lnTo>
                    <a:pt x="52" y="33"/>
                  </a:lnTo>
                  <a:lnTo>
                    <a:pt x="47" y="37"/>
                  </a:lnTo>
                  <a:lnTo>
                    <a:pt x="38" y="41"/>
                  </a:lnTo>
                  <a:lnTo>
                    <a:pt x="43" y="44"/>
                  </a:lnTo>
                  <a:lnTo>
                    <a:pt x="51" y="53"/>
                  </a:lnTo>
                  <a:lnTo>
                    <a:pt x="63" y="73"/>
                  </a:lnTo>
                  <a:lnTo>
                    <a:pt x="52" y="73"/>
                  </a:lnTo>
                  <a:lnTo>
                    <a:pt x="42" y="59"/>
                  </a:lnTo>
                  <a:lnTo>
                    <a:pt x="34" y="48"/>
                  </a:lnTo>
                  <a:lnTo>
                    <a:pt x="31" y="44"/>
                  </a:lnTo>
                  <a:lnTo>
                    <a:pt x="25" y="41"/>
                  </a:lnTo>
                  <a:lnTo>
                    <a:pt x="20" y="41"/>
                  </a:lnTo>
                  <a:lnTo>
                    <a:pt x="9" y="41"/>
                  </a:lnTo>
                  <a:lnTo>
                    <a:pt x="9" y="73"/>
                  </a:lnTo>
                  <a:lnTo>
                    <a:pt x="0" y="73"/>
                  </a:lnTo>
                  <a:close/>
                  <a:moveTo>
                    <a:pt x="9" y="31"/>
                  </a:moveTo>
                  <a:lnTo>
                    <a:pt x="31" y="31"/>
                  </a:lnTo>
                  <a:lnTo>
                    <a:pt x="36" y="31"/>
                  </a:lnTo>
                  <a:lnTo>
                    <a:pt x="40" y="31"/>
                  </a:lnTo>
                  <a:lnTo>
                    <a:pt x="43" y="30"/>
                  </a:lnTo>
                  <a:lnTo>
                    <a:pt x="45" y="28"/>
                  </a:lnTo>
                  <a:lnTo>
                    <a:pt x="47" y="26"/>
                  </a:lnTo>
                  <a:lnTo>
                    <a:pt x="47" y="24"/>
                  </a:lnTo>
                  <a:lnTo>
                    <a:pt x="49" y="20"/>
                  </a:lnTo>
                  <a:lnTo>
                    <a:pt x="47" y="15"/>
                  </a:lnTo>
                  <a:lnTo>
                    <a:pt x="45" y="11"/>
                  </a:lnTo>
                  <a:lnTo>
                    <a:pt x="40" y="9"/>
                  </a:lnTo>
                  <a:lnTo>
                    <a:pt x="32" y="8"/>
                  </a:lnTo>
                  <a:lnTo>
                    <a:pt x="9" y="8"/>
                  </a:lnTo>
                  <a:lnTo>
                    <a:pt x="9" y="31"/>
                  </a:lnTo>
                  <a:close/>
                </a:path>
              </a:pathLst>
            </a:custGeom>
            <a:solidFill>
              <a:srgbClr val="000000"/>
            </a:solidFill>
            <a:ln w="9525">
              <a:solidFill>
                <a:srgbClr val="008000"/>
              </a:solidFill>
              <a:round/>
              <a:headEnd/>
              <a:tailEnd/>
            </a:ln>
          </p:spPr>
          <p:txBody>
            <a:bodyPr/>
            <a:lstStyle/>
            <a:p>
              <a:endParaRPr lang="es-MX"/>
            </a:p>
          </p:txBody>
        </p:sp>
        <p:sp>
          <p:nvSpPr>
            <p:cNvPr id="19677" name="Freeform 530"/>
            <p:cNvSpPr>
              <a:spLocks/>
            </p:cNvSpPr>
            <p:nvPr/>
          </p:nvSpPr>
          <p:spPr bwMode="auto">
            <a:xfrm>
              <a:off x="6597" y="2274"/>
              <a:ext cx="46" cy="74"/>
            </a:xfrm>
            <a:custGeom>
              <a:avLst/>
              <a:gdLst>
                <a:gd name="T0" fmla="*/ 0 w 46"/>
                <a:gd name="T1" fmla="*/ 74 h 74"/>
                <a:gd name="T2" fmla="*/ 0 w 46"/>
                <a:gd name="T3" fmla="*/ 0 h 74"/>
                <a:gd name="T4" fmla="*/ 9 w 46"/>
                <a:gd name="T5" fmla="*/ 0 h 74"/>
                <a:gd name="T6" fmla="*/ 9 w 46"/>
                <a:gd name="T7" fmla="*/ 65 h 74"/>
                <a:gd name="T8" fmla="*/ 46 w 46"/>
                <a:gd name="T9" fmla="*/ 65 h 74"/>
                <a:gd name="T10" fmla="*/ 46 w 46"/>
                <a:gd name="T11" fmla="*/ 74 h 74"/>
                <a:gd name="T12" fmla="*/ 0 w 46"/>
                <a:gd name="T13" fmla="*/ 74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4">
                  <a:moveTo>
                    <a:pt x="0" y="74"/>
                  </a:moveTo>
                  <a:lnTo>
                    <a:pt x="0" y="0"/>
                  </a:lnTo>
                  <a:lnTo>
                    <a:pt x="9" y="0"/>
                  </a:lnTo>
                  <a:lnTo>
                    <a:pt x="9" y="65"/>
                  </a:lnTo>
                  <a:lnTo>
                    <a:pt x="46" y="65"/>
                  </a:lnTo>
                  <a:lnTo>
                    <a:pt x="46" y="74"/>
                  </a:lnTo>
                  <a:lnTo>
                    <a:pt x="0" y="74"/>
                  </a:lnTo>
                  <a:close/>
                </a:path>
              </a:pathLst>
            </a:custGeom>
            <a:solidFill>
              <a:srgbClr val="000000"/>
            </a:solidFill>
            <a:ln w="9525">
              <a:solidFill>
                <a:srgbClr val="008000"/>
              </a:solidFill>
              <a:round/>
              <a:headEnd/>
              <a:tailEnd/>
            </a:ln>
          </p:spPr>
          <p:txBody>
            <a:bodyPr/>
            <a:lstStyle/>
            <a:p>
              <a:endParaRPr lang="es-MX"/>
            </a:p>
          </p:txBody>
        </p:sp>
        <p:sp>
          <p:nvSpPr>
            <p:cNvPr id="19678" name="Freeform 531"/>
            <p:cNvSpPr>
              <a:spLocks/>
            </p:cNvSpPr>
            <p:nvPr/>
          </p:nvSpPr>
          <p:spPr bwMode="auto">
            <a:xfrm>
              <a:off x="6657" y="2274"/>
              <a:ext cx="28" cy="74"/>
            </a:xfrm>
            <a:custGeom>
              <a:avLst/>
              <a:gdLst>
                <a:gd name="T0" fmla="*/ 28 w 28"/>
                <a:gd name="T1" fmla="*/ 74 h 74"/>
                <a:gd name="T2" fmla="*/ 18 w 28"/>
                <a:gd name="T3" fmla="*/ 74 h 74"/>
                <a:gd name="T4" fmla="*/ 18 w 28"/>
                <a:gd name="T5" fmla="*/ 16 h 74"/>
                <a:gd name="T6" fmla="*/ 9 w 28"/>
                <a:gd name="T7" fmla="*/ 23 h 74"/>
                <a:gd name="T8" fmla="*/ 0 w 28"/>
                <a:gd name="T9" fmla="*/ 27 h 74"/>
                <a:gd name="T10" fmla="*/ 0 w 28"/>
                <a:gd name="T11" fmla="*/ 18 h 74"/>
                <a:gd name="T12" fmla="*/ 7 w 28"/>
                <a:gd name="T13" fmla="*/ 14 h 74"/>
                <a:gd name="T14" fmla="*/ 13 w 28"/>
                <a:gd name="T15" fmla="*/ 10 h 74"/>
                <a:gd name="T16" fmla="*/ 17 w 28"/>
                <a:gd name="T17" fmla="*/ 7 h 74"/>
                <a:gd name="T18" fmla="*/ 18 w 28"/>
                <a:gd name="T19" fmla="*/ 5 h 74"/>
                <a:gd name="T20" fmla="*/ 22 w 28"/>
                <a:gd name="T21" fmla="*/ 0 h 74"/>
                <a:gd name="T22" fmla="*/ 28 w 28"/>
                <a:gd name="T23" fmla="*/ 0 h 74"/>
                <a:gd name="T24" fmla="*/ 28 w 28"/>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4">
                  <a:moveTo>
                    <a:pt x="28" y="74"/>
                  </a:moveTo>
                  <a:lnTo>
                    <a:pt x="18" y="74"/>
                  </a:lnTo>
                  <a:lnTo>
                    <a:pt x="18" y="16"/>
                  </a:lnTo>
                  <a:lnTo>
                    <a:pt x="9" y="23"/>
                  </a:lnTo>
                  <a:lnTo>
                    <a:pt x="0" y="27"/>
                  </a:lnTo>
                  <a:lnTo>
                    <a:pt x="0" y="18"/>
                  </a:lnTo>
                  <a:lnTo>
                    <a:pt x="7" y="14"/>
                  </a:lnTo>
                  <a:lnTo>
                    <a:pt x="13" y="10"/>
                  </a:lnTo>
                  <a:lnTo>
                    <a:pt x="17" y="7"/>
                  </a:lnTo>
                  <a:lnTo>
                    <a:pt x="18" y="5"/>
                  </a:lnTo>
                  <a:lnTo>
                    <a:pt x="22" y="0"/>
                  </a:lnTo>
                  <a:lnTo>
                    <a:pt x="28" y="0"/>
                  </a:lnTo>
                  <a:lnTo>
                    <a:pt x="28" y="74"/>
                  </a:lnTo>
                  <a:close/>
                </a:path>
              </a:pathLst>
            </a:custGeom>
            <a:solidFill>
              <a:srgbClr val="000000"/>
            </a:solidFill>
            <a:ln w="9525">
              <a:solidFill>
                <a:srgbClr val="008000"/>
              </a:solidFill>
              <a:round/>
              <a:headEnd/>
              <a:tailEnd/>
            </a:ln>
          </p:spPr>
          <p:txBody>
            <a:bodyPr/>
            <a:lstStyle/>
            <a:p>
              <a:endParaRPr lang="es-MX"/>
            </a:p>
          </p:txBody>
        </p:sp>
        <p:sp>
          <p:nvSpPr>
            <p:cNvPr id="19679" name="Freeform 532"/>
            <p:cNvSpPr>
              <a:spLocks/>
            </p:cNvSpPr>
            <p:nvPr/>
          </p:nvSpPr>
          <p:spPr bwMode="auto">
            <a:xfrm>
              <a:off x="6597" y="2482"/>
              <a:ext cx="46" cy="75"/>
            </a:xfrm>
            <a:custGeom>
              <a:avLst/>
              <a:gdLst>
                <a:gd name="T0" fmla="*/ 0 w 46"/>
                <a:gd name="T1" fmla="*/ 75 h 75"/>
                <a:gd name="T2" fmla="*/ 0 w 46"/>
                <a:gd name="T3" fmla="*/ 0 h 75"/>
                <a:gd name="T4" fmla="*/ 9 w 46"/>
                <a:gd name="T5" fmla="*/ 0 h 75"/>
                <a:gd name="T6" fmla="*/ 9 w 46"/>
                <a:gd name="T7" fmla="*/ 66 h 75"/>
                <a:gd name="T8" fmla="*/ 46 w 46"/>
                <a:gd name="T9" fmla="*/ 66 h 75"/>
                <a:gd name="T10" fmla="*/ 46 w 46"/>
                <a:gd name="T11" fmla="*/ 75 h 75"/>
                <a:gd name="T12" fmla="*/ 0 w 46"/>
                <a:gd name="T13" fmla="*/ 75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5">
                  <a:moveTo>
                    <a:pt x="0" y="75"/>
                  </a:moveTo>
                  <a:lnTo>
                    <a:pt x="0" y="0"/>
                  </a:lnTo>
                  <a:lnTo>
                    <a:pt x="9" y="0"/>
                  </a:lnTo>
                  <a:lnTo>
                    <a:pt x="9" y="66"/>
                  </a:lnTo>
                  <a:lnTo>
                    <a:pt x="46" y="66"/>
                  </a:lnTo>
                  <a:lnTo>
                    <a:pt x="46" y="75"/>
                  </a:lnTo>
                  <a:lnTo>
                    <a:pt x="0" y="75"/>
                  </a:lnTo>
                  <a:close/>
                </a:path>
              </a:pathLst>
            </a:custGeom>
            <a:solidFill>
              <a:srgbClr val="000000"/>
            </a:solidFill>
            <a:ln w="9525">
              <a:solidFill>
                <a:srgbClr val="008000"/>
              </a:solidFill>
              <a:round/>
              <a:headEnd/>
              <a:tailEnd/>
            </a:ln>
          </p:spPr>
          <p:txBody>
            <a:bodyPr/>
            <a:lstStyle/>
            <a:p>
              <a:endParaRPr lang="es-MX"/>
            </a:p>
          </p:txBody>
        </p:sp>
        <p:sp>
          <p:nvSpPr>
            <p:cNvPr id="19680" name="Freeform 533"/>
            <p:cNvSpPr>
              <a:spLocks/>
            </p:cNvSpPr>
            <p:nvPr/>
          </p:nvSpPr>
          <p:spPr bwMode="auto">
            <a:xfrm>
              <a:off x="6650" y="2482"/>
              <a:ext cx="47" cy="75"/>
            </a:xfrm>
            <a:custGeom>
              <a:avLst/>
              <a:gdLst>
                <a:gd name="T0" fmla="*/ 47 w 47"/>
                <a:gd name="T1" fmla="*/ 66 h 75"/>
                <a:gd name="T2" fmla="*/ 47 w 47"/>
                <a:gd name="T3" fmla="*/ 75 h 75"/>
                <a:gd name="T4" fmla="*/ 0 w 47"/>
                <a:gd name="T5" fmla="*/ 75 h 75"/>
                <a:gd name="T6" fmla="*/ 0 w 47"/>
                <a:gd name="T7" fmla="*/ 67 h 75"/>
                <a:gd name="T8" fmla="*/ 5 w 47"/>
                <a:gd name="T9" fmla="*/ 58 h 75"/>
                <a:gd name="T10" fmla="*/ 18 w 47"/>
                <a:gd name="T11" fmla="*/ 45 h 75"/>
                <a:gd name="T12" fmla="*/ 27 w 47"/>
                <a:gd name="T13" fmla="*/ 38 h 75"/>
                <a:gd name="T14" fmla="*/ 33 w 47"/>
                <a:gd name="T15" fmla="*/ 31 h 75"/>
                <a:gd name="T16" fmla="*/ 35 w 47"/>
                <a:gd name="T17" fmla="*/ 27 h 75"/>
                <a:gd name="T18" fmla="*/ 36 w 47"/>
                <a:gd name="T19" fmla="*/ 25 h 75"/>
                <a:gd name="T20" fmla="*/ 38 w 47"/>
                <a:gd name="T21" fmla="*/ 24 h 75"/>
                <a:gd name="T22" fmla="*/ 38 w 47"/>
                <a:gd name="T23" fmla="*/ 20 h 75"/>
                <a:gd name="T24" fmla="*/ 36 w 47"/>
                <a:gd name="T25" fmla="*/ 16 h 75"/>
                <a:gd name="T26" fmla="*/ 35 w 47"/>
                <a:gd name="T27" fmla="*/ 11 h 75"/>
                <a:gd name="T28" fmla="*/ 33 w 47"/>
                <a:gd name="T29" fmla="*/ 9 h 75"/>
                <a:gd name="T30" fmla="*/ 29 w 47"/>
                <a:gd name="T31" fmla="*/ 9 h 75"/>
                <a:gd name="T32" fmla="*/ 24 w 47"/>
                <a:gd name="T33" fmla="*/ 7 h 75"/>
                <a:gd name="T34" fmla="*/ 18 w 47"/>
                <a:gd name="T35" fmla="*/ 9 h 75"/>
                <a:gd name="T36" fmla="*/ 16 w 47"/>
                <a:gd name="T37" fmla="*/ 11 h 75"/>
                <a:gd name="T38" fmla="*/ 14 w 47"/>
                <a:gd name="T39" fmla="*/ 13 h 75"/>
                <a:gd name="T40" fmla="*/ 13 w 47"/>
                <a:gd name="T41" fmla="*/ 14 h 75"/>
                <a:gd name="T42" fmla="*/ 11 w 47"/>
                <a:gd name="T43" fmla="*/ 16 h 75"/>
                <a:gd name="T44" fmla="*/ 9 w 47"/>
                <a:gd name="T45" fmla="*/ 22 h 75"/>
                <a:gd name="T46" fmla="*/ 0 w 47"/>
                <a:gd name="T47" fmla="*/ 22 h 75"/>
                <a:gd name="T48" fmla="*/ 2 w 47"/>
                <a:gd name="T49" fmla="*/ 16 h 75"/>
                <a:gd name="T50" fmla="*/ 3 w 47"/>
                <a:gd name="T51" fmla="*/ 13 h 75"/>
                <a:gd name="T52" fmla="*/ 5 w 47"/>
                <a:gd name="T53" fmla="*/ 9 h 75"/>
                <a:gd name="T54" fmla="*/ 7 w 47"/>
                <a:gd name="T55" fmla="*/ 5 h 75"/>
                <a:gd name="T56" fmla="*/ 11 w 47"/>
                <a:gd name="T57" fmla="*/ 3 h 75"/>
                <a:gd name="T58" fmla="*/ 14 w 47"/>
                <a:gd name="T59" fmla="*/ 2 h 75"/>
                <a:gd name="T60" fmla="*/ 24 w 47"/>
                <a:gd name="T61" fmla="*/ 0 h 75"/>
                <a:gd name="T62" fmla="*/ 29 w 47"/>
                <a:gd name="T63" fmla="*/ 0 h 75"/>
                <a:gd name="T64" fmla="*/ 35 w 47"/>
                <a:gd name="T65" fmla="*/ 2 h 75"/>
                <a:gd name="T66" fmla="*/ 38 w 47"/>
                <a:gd name="T67" fmla="*/ 3 h 75"/>
                <a:gd name="T68" fmla="*/ 40 w 47"/>
                <a:gd name="T69" fmla="*/ 5 h 75"/>
                <a:gd name="T70" fmla="*/ 44 w 47"/>
                <a:gd name="T71" fmla="*/ 9 h 75"/>
                <a:gd name="T72" fmla="*/ 45 w 47"/>
                <a:gd name="T73" fmla="*/ 13 h 75"/>
                <a:gd name="T74" fmla="*/ 47 w 47"/>
                <a:gd name="T75" fmla="*/ 16 h 75"/>
                <a:gd name="T76" fmla="*/ 47 w 47"/>
                <a:gd name="T77" fmla="*/ 20 h 75"/>
                <a:gd name="T78" fmla="*/ 47 w 47"/>
                <a:gd name="T79" fmla="*/ 25 h 75"/>
                <a:gd name="T80" fmla="*/ 45 w 47"/>
                <a:gd name="T81" fmla="*/ 29 h 75"/>
                <a:gd name="T82" fmla="*/ 44 w 47"/>
                <a:gd name="T83" fmla="*/ 33 h 75"/>
                <a:gd name="T84" fmla="*/ 40 w 47"/>
                <a:gd name="T85" fmla="*/ 38 h 75"/>
                <a:gd name="T86" fmla="*/ 25 w 47"/>
                <a:gd name="T87" fmla="*/ 51 h 75"/>
                <a:gd name="T88" fmla="*/ 16 w 47"/>
                <a:gd name="T89" fmla="*/ 60 h 75"/>
                <a:gd name="T90" fmla="*/ 11 w 47"/>
                <a:gd name="T91" fmla="*/ 66 h 75"/>
                <a:gd name="T92" fmla="*/ 47 w 47"/>
                <a:gd name="T93" fmla="*/ 66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7" h="75">
                  <a:moveTo>
                    <a:pt x="47" y="66"/>
                  </a:moveTo>
                  <a:lnTo>
                    <a:pt x="47" y="75"/>
                  </a:lnTo>
                  <a:lnTo>
                    <a:pt x="0" y="75"/>
                  </a:lnTo>
                  <a:lnTo>
                    <a:pt x="0" y="67"/>
                  </a:lnTo>
                  <a:lnTo>
                    <a:pt x="5" y="58"/>
                  </a:lnTo>
                  <a:lnTo>
                    <a:pt x="18" y="45"/>
                  </a:lnTo>
                  <a:lnTo>
                    <a:pt x="27" y="38"/>
                  </a:lnTo>
                  <a:lnTo>
                    <a:pt x="33" y="31"/>
                  </a:lnTo>
                  <a:lnTo>
                    <a:pt x="35" y="27"/>
                  </a:lnTo>
                  <a:lnTo>
                    <a:pt x="36" y="25"/>
                  </a:lnTo>
                  <a:lnTo>
                    <a:pt x="38" y="24"/>
                  </a:lnTo>
                  <a:lnTo>
                    <a:pt x="38" y="20"/>
                  </a:lnTo>
                  <a:lnTo>
                    <a:pt x="36" y="16"/>
                  </a:lnTo>
                  <a:lnTo>
                    <a:pt x="35" y="11"/>
                  </a:lnTo>
                  <a:lnTo>
                    <a:pt x="33" y="9"/>
                  </a:lnTo>
                  <a:lnTo>
                    <a:pt x="29" y="9"/>
                  </a:lnTo>
                  <a:lnTo>
                    <a:pt x="24" y="7"/>
                  </a:lnTo>
                  <a:lnTo>
                    <a:pt x="18" y="9"/>
                  </a:lnTo>
                  <a:lnTo>
                    <a:pt x="16" y="11"/>
                  </a:lnTo>
                  <a:lnTo>
                    <a:pt x="14" y="13"/>
                  </a:lnTo>
                  <a:lnTo>
                    <a:pt x="13" y="14"/>
                  </a:lnTo>
                  <a:lnTo>
                    <a:pt x="11" y="16"/>
                  </a:lnTo>
                  <a:lnTo>
                    <a:pt x="9" y="22"/>
                  </a:lnTo>
                  <a:lnTo>
                    <a:pt x="0" y="22"/>
                  </a:lnTo>
                  <a:lnTo>
                    <a:pt x="2" y="16"/>
                  </a:lnTo>
                  <a:lnTo>
                    <a:pt x="3" y="13"/>
                  </a:lnTo>
                  <a:lnTo>
                    <a:pt x="5" y="9"/>
                  </a:lnTo>
                  <a:lnTo>
                    <a:pt x="7" y="5"/>
                  </a:lnTo>
                  <a:lnTo>
                    <a:pt x="11" y="3"/>
                  </a:lnTo>
                  <a:lnTo>
                    <a:pt x="14" y="2"/>
                  </a:lnTo>
                  <a:lnTo>
                    <a:pt x="24" y="0"/>
                  </a:lnTo>
                  <a:lnTo>
                    <a:pt x="29" y="0"/>
                  </a:lnTo>
                  <a:lnTo>
                    <a:pt x="35" y="2"/>
                  </a:lnTo>
                  <a:lnTo>
                    <a:pt x="38" y="3"/>
                  </a:lnTo>
                  <a:lnTo>
                    <a:pt x="40" y="5"/>
                  </a:lnTo>
                  <a:lnTo>
                    <a:pt x="44" y="9"/>
                  </a:lnTo>
                  <a:lnTo>
                    <a:pt x="45" y="13"/>
                  </a:lnTo>
                  <a:lnTo>
                    <a:pt x="47" y="16"/>
                  </a:lnTo>
                  <a:lnTo>
                    <a:pt x="47" y="20"/>
                  </a:lnTo>
                  <a:lnTo>
                    <a:pt x="47" y="25"/>
                  </a:lnTo>
                  <a:lnTo>
                    <a:pt x="45" y="29"/>
                  </a:lnTo>
                  <a:lnTo>
                    <a:pt x="44" y="33"/>
                  </a:lnTo>
                  <a:lnTo>
                    <a:pt x="40" y="38"/>
                  </a:lnTo>
                  <a:lnTo>
                    <a:pt x="25" y="51"/>
                  </a:lnTo>
                  <a:lnTo>
                    <a:pt x="16" y="60"/>
                  </a:lnTo>
                  <a:lnTo>
                    <a:pt x="11" y="66"/>
                  </a:lnTo>
                  <a:lnTo>
                    <a:pt x="47" y="66"/>
                  </a:lnTo>
                  <a:close/>
                </a:path>
              </a:pathLst>
            </a:custGeom>
            <a:solidFill>
              <a:srgbClr val="000000"/>
            </a:solidFill>
            <a:ln w="9525">
              <a:solidFill>
                <a:srgbClr val="008000"/>
              </a:solidFill>
              <a:round/>
              <a:headEnd/>
              <a:tailEnd/>
            </a:ln>
          </p:spPr>
          <p:txBody>
            <a:bodyPr/>
            <a:lstStyle/>
            <a:p>
              <a:endParaRPr lang="es-MX"/>
            </a:p>
          </p:txBody>
        </p:sp>
        <p:sp>
          <p:nvSpPr>
            <p:cNvPr id="19681" name="Freeform 534"/>
            <p:cNvSpPr>
              <a:spLocks/>
            </p:cNvSpPr>
            <p:nvPr/>
          </p:nvSpPr>
          <p:spPr bwMode="auto">
            <a:xfrm>
              <a:off x="6597" y="2694"/>
              <a:ext cx="46" cy="73"/>
            </a:xfrm>
            <a:custGeom>
              <a:avLst/>
              <a:gdLst>
                <a:gd name="T0" fmla="*/ 0 w 46"/>
                <a:gd name="T1" fmla="*/ 73 h 73"/>
                <a:gd name="T2" fmla="*/ 0 w 46"/>
                <a:gd name="T3" fmla="*/ 0 h 73"/>
                <a:gd name="T4" fmla="*/ 9 w 46"/>
                <a:gd name="T5" fmla="*/ 0 h 73"/>
                <a:gd name="T6" fmla="*/ 9 w 46"/>
                <a:gd name="T7" fmla="*/ 64 h 73"/>
                <a:gd name="T8" fmla="*/ 46 w 46"/>
                <a:gd name="T9" fmla="*/ 64 h 73"/>
                <a:gd name="T10" fmla="*/ 46 w 46"/>
                <a:gd name="T11" fmla="*/ 73 h 73"/>
                <a:gd name="T12" fmla="*/ 0 w 46"/>
                <a:gd name="T13" fmla="*/ 73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3">
                  <a:moveTo>
                    <a:pt x="0" y="73"/>
                  </a:moveTo>
                  <a:lnTo>
                    <a:pt x="0" y="0"/>
                  </a:lnTo>
                  <a:lnTo>
                    <a:pt x="9" y="0"/>
                  </a:lnTo>
                  <a:lnTo>
                    <a:pt x="9" y="64"/>
                  </a:lnTo>
                  <a:lnTo>
                    <a:pt x="46" y="64"/>
                  </a:lnTo>
                  <a:lnTo>
                    <a:pt x="46" y="73"/>
                  </a:lnTo>
                  <a:lnTo>
                    <a:pt x="0" y="73"/>
                  </a:lnTo>
                  <a:close/>
                </a:path>
              </a:pathLst>
            </a:custGeom>
            <a:solidFill>
              <a:srgbClr val="000000"/>
            </a:solidFill>
            <a:ln w="9525">
              <a:solidFill>
                <a:srgbClr val="008000"/>
              </a:solidFill>
              <a:round/>
              <a:headEnd/>
              <a:tailEnd/>
            </a:ln>
          </p:spPr>
          <p:txBody>
            <a:bodyPr/>
            <a:lstStyle/>
            <a:p>
              <a:endParaRPr lang="es-MX"/>
            </a:p>
          </p:txBody>
        </p:sp>
        <p:sp>
          <p:nvSpPr>
            <p:cNvPr id="19682" name="Freeform 535"/>
            <p:cNvSpPr>
              <a:spLocks/>
            </p:cNvSpPr>
            <p:nvPr/>
          </p:nvSpPr>
          <p:spPr bwMode="auto">
            <a:xfrm>
              <a:off x="6652" y="2694"/>
              <a:ext cx="45" cy="75"/>
            </a:xfrm>
            <a:custGeom>
              <a:avLst/>
              <a:gdLst>
                <a:gd name="T0" fmla="*/ 9 w 45"/>
                <a:gd name="T1" fmla="*/ 53 h 75"/>
                <a:gd name="T2" fmla="*/ 12 w 45"/>
                <a:gd name="T3" fmla="*/ 62 h 75"/>
                <a:gd name="T4" fmla="*/ 18 w 45"/>
                <a:gd name="T5" fmla="*/ 65 h 75"/>
                <a:gd name="T6" fmla="*/ 29 w 45"/>
                <a:gd name="T7" fmla="*/ 65 h 75"/>
                <a:gd name="T8" fmla="*/ 36 w 45"/>
                <a:gd name="T9" fmla="*/ 56 h 75"/>
                <a:gd name="T10" fmla="*/ 36 w 45"/>
                <a:gd name="T11" fmla="*/ 51 h 75"/>
                <a:gd name="T12" fmla="*/ 34 w 45"/>
                <a:gd name="T13" fmla="*/ 44 h 75"/>
                <a:gd name="T14" fmla="*/ 29 w 45"/>
                <a:gd name="T15" fmla="*/ 38 h 75"/>
                <a:gd name="T16" fmla="*/ 16 w 45"/>
                <a:gd name="T17" fmla="*/ 38 h 75"/>
                <a:gd name="T18" fmla="*/ 20 w 45"/>
                <a:gd name="T19" fmla="*/ 31 h 75"/>
                <a:gd name="T20" fmla="*/ 29 w 45"/>
                <a:gd name="T21" fmla="*/ 27 h 75"/>
                <a:gd name="T22" fmla="*/ 33 w 45"/>
                <a:gd name="T23" fmla="*/ 22 h 75"/>
                <a:gd name="T24" fmla="*/ 33 w 45"/>
                <a:gd name="T25" fmla="*/ 12 h 75"/>
                <a:gd name="T26" fmla="*/ 27 w 45"/>
                <a:gd name="T27" fmla="*/ 7 h 75"/>
                <a:gd name="T28" fmla="*/ 18 w 45"/>
                <a:gd name="T29" fmla="*/ 7 h 75"/>
                <a:gd name="T30" fmla="*/ 11 w 45"/>
                <a:gd name="T31" fmla="*/ 14 h 75"/>
                <a:gd name="T32" fmla="*/ 9 w 45"/>
                <a:gd name="T33" fmla="*/ 20 h 75"/>
                <a:gd name="T34" fmla="*/ 1 w 45"/>
                <a:gd name="T35" fmla="*/ 14 h 75"/>
                <a:gd name="T36" fmla="*/ 5 w 45"/>
                <a:gd name="T37" fmla="*/ 7 h 75"/>
                <a:gd name="T38" fmla="*/ 11 w 45"/>
                <a:gd name="T39" fmla="*/ 2 h 75"/>
                <a:gd name="T40" fmla="*/ 22 w 45"/>
                <a:gd name="T41" fmla="*/ 0 h 75"/>
                <a:gd name="T42" fmla="*/ 33 w 45"/>
                <a:gd name="T43" fmla="*/ 2 h 75"/>
                <a:gd name="T44" fmla="*/ 40 w 45"/>
                <a:gd name="T45" fmla="*/ 9 h 75"/>
                <a:gd name="T46" fmla="*/ 42 w 45"/>
                <a:gd name="T47" fmla="*/ 18 h 75"/>
                <a:gd name="T48" fmla="*/ 40 w 45"/>
                <a:gd name="T49" fmla="*/ 27 h 75"/>
                <a:gd name="T50" fmla="*/ 33 w 45"/>
                <a:gd name="T51" fmla="*/ 33 h 75"/>
                <a:gd name="T52" fmla="*/ 40 w 45"/>
                <a:gd name="T53" fmla="*/ 36 h 75"/>
                <a:gd name="T54" fmla="*/ 43 w 45"/>
                <a:gd name="T55" fmla="*/ 42 h 75"/>
                <a:gd name="T56" fmla="*/ 45 w 45"/>
                <a:gd name="T57" fmla="*/ 51 h 75"/>
                <a:gd name="T58" fmla="*/ 45 w 45"/>
                <a:gd name="T59" fmla="*/ 60 h 75"/>
                <a:gd name="T60" fmla="*/ 40 w 45"/>
                <a:gd name="T61" fmla="*/ 67 h 75"/>
                <a:gd name="T62" fmla="*/ 31 w 45"/>
                <a:gd name="T63" fmla="*/ 73 h 75"/>
                <a:gd name="T64" fmla="*/ 22 w 45"/>
                <a:gd name="T65" fmla="*/ 75 h 75"/>
                <a:gd name="T66" fmla="*/ 9 w 45"/>
                <a:gd name="T67" fmla="*/ 71 h 75"/>
                <a:gd name="T68" fmla="*/ 3 w 45"/>
                <a:gd name="T69" fmla="*/ 65 h 75"/>
                <a:gd name="T70" fmla="*/ 0 w 45"/>
                <a:gd name="T71" fmla="*/ 58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 h="75">
                  <a:moveTo>
                    <a:pt x="0" y="53"/>
                  </a:moveTo>
                  <a:lnTo>
                    <a:pt x="9" y="53"/>
                  </a:lnTo>
                  <a:lnTo>
                    <a:pt x="11" y="58"/>
                  </a:lnTo>
                  <a:lnTo>
                    <a:pt x="12" y="62"/>
                  </a:lnTo>
                  <a:lnTo>
                    <a:pt x="12" y="64"/>
                  </a:lnTo>
                  <a:lnTo>
                    <a:pt x="18" y="65"/>
                  </a:lnTo>
                  <a:lnTo>
                    <a:pt x="22" y="65"/>
                  </a:lnTo>
                  <a:lnTo>
                    <a:pt x="29" y="65"/>
                  </a:lnTo>
                  <a:lnTo>
                    <a:pt x="33" y="62"/>
                  </a:lnTo>
                  <a:lnTo>
                    <a:pt x="36" y="56"/>
                  </a:lnTo>
                  <a:lnTo>
                    <a:pt x="36" y="55"/>
                  </a:lnTo>
                  <a:lnTo>
                    <a:pt x="36" y="51"/>
                  </a:lnTo>
                  <a:lnTo>
                    <a:pt x="36" y="45"/>
                  </a:lnTo>
                  <a:lnTo>
                    <a:pt x="34" y="44"/>
                  </a:lnTo>
                  <a:lnTo>
                    <a:pt x="33" y="42"/>
                  </a:lnTo>
                  <a:lnTo>
                    <a:pt x="29" y="38"/>
                  </a:lnTo>
                  <a:lnTo>
                    <a:pt x="23" y="36"/>
                  </a:lnTo>
                  <a:lnTo>
                    <a:pt x="16" y="38"/>
                  </a:lnTo>
                  <a:lnTo>
                    <a:pt x="18" y="31"/>
                  </a:lnTo>
                  <a:lnTo>
                    <a:pt x="20" y="31"/>
                  </a:lnTo>
                  <a:lnTo>
                    <a:pt x="23" y="29"/>
                  </a:lnTo>
                  <a:lnTo>
                    <a:pt x="29" y="27"/>
                  </a:lnTo>
                  <a:lnTo>
                    <a:pt x="33" y="23"/>
                  </a:lnTo>
                  <a:lnTo>
                    <a:pt x="33" y="22"/>
                  </a:lnTo>
                  <a:lnTo>
                    <a:pt x="33" y="18"/>
                  </a:lnTo>
                  <a:lnTo>
                    <a:pt x="33" y="12"/>
                  </a:lnTo>
                  <a:lnTo>
                    <a:pt x="31" y="9"/>
                  </a:lnTo>
                  <a:lnTo>
                    <a:pt x="27" y="7"/>
                  </a:lnTo>
                  <a:lnTo>
                    <a:pt x="22" y="7"/>
                  </a:lnTo>
                  <a:lnTo>
                    <a:pt x="18" y="7"/>
                  </a:lnTo>
                  <a:lnTo>
                    <a:pt x="12" y="9"/>
                  </a:lnTo>
                  <a:lnTo>
                    <a:pt x="11" y="14"/>
                  </a:lnTo>
                  <a:lnTo>
                    <a:pt x="9" y="16"/>
                  </a:lnTo>
                  <a:lnTo>
                    <a:pt x="9" y="20"/>
                  </a:lnTo>
                  <a:lnTo>
                    <a:pt x="0" y="18"/>
                  </a:lnTo>
                  <a:lnTo>
                    <a:pt x="1" y="14"/>
                  </a:lnTo>
                  <a:lnTo>
                    <a:pt x="3" y="11"/>
                  </a:lnTo>
                  <a:lnTo>
                    <a:pt x="5" y="7"/>
                  </a:lnTo>
                  <a:lnTo>
                    <a:pt x="7" y="3"/>
                  </a:lnTo>
                  <a:lnTo>
                    <a:pt x="11" y="2"/>
                  </a:lnTo>
                  <a:lnTo>
                    <a:pt x="14" y="0"/>
                  </a:lnTo>
                  <a:lnTo>
                    <a:pt x="22" y="0"/>
                  </a:lnTo>
                  <a:lnTo>
                    <a:pt x="27" y="0"/>
                  </a:lnTo>
                  <a:lnTo>
                    <a:pt x="33" y="2"/>
                  </a:lnTo>
                  <a:lnTo>
                    <a:pt x="36" y="5"/>
                  </a:lnTo>
                  <a:lnTo>
                    <a:pt x="40" y="9"/>
                  </a:lnTo>
                  <a:lnTo>
                    <a:pt x="42" y="12"/>
                  </a:lnTo>
                  <a:lnTo>
                    <a:pt x="42" y="18"/>
                  </a:lnTo>
                  <a:lnTo>
                    <a:pt x="42" y="23"/>
                  </a:lnTo>
                  <a:lnTo>
                    <a:pt x="40" y="27"/>
                  </a:lnTo>
                  <a:lnTo>
                    <a:pt x="36" y="31"/>
                  </a:lnTo>
                  <a:lnTo>
                    <a:pt x="33" y="33"/>
                  </a:lnTo>
                  <a:lnTo>
                    <a:pt x="38" y="34"/>
                  </a:lnTo>
                  <a:lnTo>
                    <a:pt x="40" y="36"/>
                  </a:lnTo>
                  <a:lnTo>
                    <a:pt x="42" y="40"/>
                  </a:lnTo>
                  <a:lnTo>
                    <a:pt x="43" y="42"/>
                  </a:lnTo>
                  <a:lnTo>
                    <a:pt x="45" y="45"/>
                  </a:lnTo>
                  <a:lnTo>
                    <a:pt x="45" y="51"/>
                  </a:lnTo>
                  <a:lnTo>
                    <a:pt x="45" y="56"/>
                  </a:lnTo>
                  <a:lnTo>
                    <a:pt x="45" y="60"/>
                  </a:lnTo>
                  <a:lnTo>
                    <a:pt x="42" y="64"/>
                  </a:lnTo>
                  <a:lnTo>
                    <a:pt x="40" y="67"/>
                  </a:lnTo>
                  <a:lnTo>
                    <a:pt x="36" y="71"/>
                  </a:lnTo>
                  <a:lnTo>
                    <a:pt x="31" y="73"/>
                  </a:lnTo>
                  <a:lnTo>
                    <a:pt x="27" y="73"/>
                  </a:lnTo>
                  <a:lnTo>
                    <a:pt x="22" y="75"/>
                  </a:lnTo>
                  <a:lnTo>
                    <a:pt x="12" y="73"/>
                  </a:lnTo>
                  <a:lnTo>
                    <a:pt x="9" y="71"/>
                  </a:lnTo>
                  <a:lnTo>
                    <a:pt x="7" y="69"/>
                  </a:lnTo>
                  <a:lnTo>
                    <a:pt x="3" y="65"/>
                  </a:lnTo>
                  <a:lnTo>
                    <a:pt x="1" y="62"/>
                  </a:lnTo>
                  <a:lnTo>
                    <a:pt x="0" y="58"/>
                  </a:lnTo>
                  <a:lnTo>
                    <a:pt x="0" y="53"/>
                  </a:lnTo>
                  <a:close/>
                </a:path>
              </a:pathLst>
            </a:custGeom>
            <a:solidFill>
              <a:srgbClr val="000000"/>
            </a:solidFill>
            <a:ln w="9525">
              <a:solidFill>
                <a:srgbClr val="008000"/>
              </a:solidFill>
              <a:round/>
              <a:headEnd/>
              <a:tailEnd/>
            </a:ln>
          </p:spPr>
          <p:txBody>
            <a:bodyPr/>
            <a:lstStyle/>
            <a:p>
              <a:endParaRPr lang="es-MX"/>
            </a:p>
          </p:txBody>
        </p:sp>
        <p:sp>
          <p:nvSpPr>
            <p:cNvPr id="19683" name="Freeform 536"/>
            <p:cNvSpPr>
              <a:spLocks/>
            </p:cNvSpPr>
            <p:nvPr/>
          </p:nvSpPr>
          <p:spPr bwMode="auto">
            <a:xfrm>
              <a:off x="6597" y="2896"/>
              <a:ext cx="58" cy="74"/>
            </a:xfrm>
            <a:custGeom>
              <a:avLst/>
              <a:gdLst>
                <a:gd name="T0" fmla="*/ 0 w 58"/>
                <a:gd name="T1" fmla="*/ 74 h 74"/>
                <a:gd name="T2" fmla="*/ 0 w 58"/>
                <a:gd name="T3" fmla="*/ 0 h 74"/>
                <a:gd name="T4" fmla="*/ 11 w 58"/>
                <a:gd name="T5" fmla="*/ 0 h 74"/>
                <a:gd name="T6" fmla="*/ 47 w 58"/>
                <a:gd name="T7" fmla="*/ 57 h 74"/>
                <a:gd name="T8" fmla="*/ 47 w 58"/>
                <a:gd name="T9" fmla="*/ 0 h 74"/>
                <a:gd name="T10" fmla="*/ 58 w 58"/>
                <a:gd name="T11" fmla="*/ 0 h 74"/>
                <a:gd name="T12" fmla="*/ 58 w 58"/>
                <a:gd name="T13" fmla="*/ 74 h 74"/>
                <a:gd name="T14" fmla="*/ 47 w 58"/>
                <a:gd name="T15" fmla="*/ 74 h 74"/>
                <a:gd name="T16" fmla="*/ 11 w 58"/>
                <a:gd name="T17" fmla="*/ 17 h 74"/>
                <a:gd name="T18" fmla="*/ 11 w 58"/>
                <a:gd name="T19" fmla="*/ 74 h 74"/>
                <a:gd name="T20" fmla="*/ 0 w 58"/>
                <a:gd name="T21" fmla="*/ 74 h 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 h="74">
                  <a:moveTo>
                    <a:pt x="0" y="74"/>
                  </a:moveTo>
                  <a:lnTo>
                    <a:pt x="0" y="0"/>
                  </a:lnTo>
                  <a:lnTo>
                    <a:pt x="11" y="0"/>
                  </a:lnTo>
                  <a:lnTo>
                    <a:pt x="47" y="57"/>
                  </a:lnTo>
                  <a:lnTo>
                    <a:pt x="47" y="0"/>
                  </a:lnTo>
                  <a:lnTo>
                    <a:pt x="58" y="0"/>
                  </a:lnTo>
                  <a:lnTo>
                    <a:pt x="58" y="74"/>
                  </a:lnTo>
                  <a:lnTo>
                    <a:pt x="47" y="74"/>
                  </a:lnTo>
                  <a:lnTo>
                    <a:pt x="11" y="17"/>
                  </a:lnTo>
                  <a:lnTo>
                    <a:pt x="11" y="74"/>
                  </a:lnTo>
                  <a:lnTo>
                    <a:pt x="0" y="74"/>
                  </a:lnTo>
                  <a:close/>
                </a:path>
              </a:pathLst>
            </a:custGeom>
            <a:solidFill>
              <a:srgbClr val="000000"/>
            </a:solidFill>
            <a:ln w="9525">
              <a:solidFill>
                <a:srgbClr val="008000"/>
              </a:solidFill>
              <a:round/>
              <a:headEnd/>
              <a:tailEnd/>
            </a:ln>
          </p:spPr>
          <p:txBody>
            <a:bodyPr/>
            <a:lstStyle/>
            <a:p>
              <a:endParaRPr lang="es-MX"/>
            </a:p>
          </p:txBody>
        </p:sp>
        <p:sp>
          <p:nvSpPr>
            <p:cNvPr id="19684" name="Freeform 537"/>
            <p:cNvSpPr>
              <a:spLocks noEditPoints="1"/>
            </p:cNvSpPr>
            <p:nvPr/>
          </p:nvSpPr>
          <p:spPr bwMode="auto">
            <a:xfrm>
              <a:off x="6557" y="3525"/>
              <a:ext cx="54" cy="73"/>
            </a:xfrm>
            <a:custGeom>
              <a:avLst/>
              <a:gdLst>
                <a:gd name="T0" fmla="*/ 0 w 54"/>
                <a:gd name="T1" fmla="*/ 73 h 73"/>
                <a:gd name="T2" fmla="*/ 0 w 54"/>
                <a:gd name="T3" fmla="*/ 0 h 73"/>
                <a:gd name="T4" fmla="*/ 27 w 54"/>
                <a:gd name="T5" fmla="*/ 0 h 73"/>
                <a:gd name="T6" fmla="*/ 38 w 54"/>
                <a:gd name="T7" fmla="*/ 0 h 73"/>
                <a:gd name="T8" fmla="*/ 42 w 54"/>
                <a:gd name="T9" fmla="*/ 2 h 73"/>
                <a:gd name="T10" fmla="*/ 47 w 54"/>
                <a:gd name="T11" fmla="*/ 4 h 73"/>
                <a:gd name="T12" fmla="*/ 49 w 54"/>
                <a:gd name="T13" fmla="*/ 7 h 73"/>
                <a:gd name="T14" fmla="*/ 53 w 54"/>
                <a:gd name="T15" fmla="*/ 11 h 73"/>
                <a:gd name="T16" fmla="*/ 54 w 54"/>
                <a:gd name="T17" fmla="*/ 16 h 73"/>
                <a:gd name="T18" fmla="*/ 54 w 54"/>
                <a:gd name="T19" fmla="*/ 20 h 73"/>
                <a:gd name="T20" fmla="*/ 54 w 54"/>
                <a:gd name="T21" fmla="*/ 26 h 73"/>
                <a:gd name="T22" fmla="*/ 53 w 54"/>
                <a:gd name="T23" fmla="*/ 29 h 73"/>
                <a:gd name="T24" fmla="*/ 51 w 54"/>
                <a:gd name="T25" fmla="*/ 33 h 73"/>
                <a:gd name="T26" fmla="*/ 49 w 54"/>
                <a:gd name="T27" fmla="*/ 36 h 73"/>
                <a:gd name="T28" fmla="*/ 45 w 54"/>
                <a:gd name="T29" fmla="*/ 40 h 73"/>
                <a:gd name="T30" fmla="*/ 40 w 54"/>
                <a:gd name="T31" fmla="*/ 42 h 73"/>
                <a:gd name="T32" fmla="*/ 34 w 54"/>
                <a:gd name="T33" fmla="*/ 42 h 73"/>
                <a:gd name="T34" fmla="*/ 27 w 54"/>
                <a:gd name="T35" fmla="*/ 44 h 73"/>
                <a:gd name="T36" fmla="*/ 9 w 54"/>
                <a:gd name="T37" fmla="*/ 44 h 73"/>
                <a:gd name="T38" fmla="*/ 9 w 54"/>
                <a:gd name="T39" fmla="*/ 73 h 73"/>
                <a:gd name="T40" fmla="*/ 0 w 54"/>
                <a:gd name="T41" fmla="*/ 73 h 73"/>
                <a:gd name="T42" fmla="*/ 9 w 54"/>
                <a:gd name="T43" fmla="*/ 35 h 73"/>
                <a:gd name="T44" fmla="*/ 27 w 54"/>
                <a:gd name="T45" fmla="*/ 35 h 73"/>
                <a:gd name="T46" fmla="*/ 36 w 54"/>
                <a:gd name="T47" fmla="*/ 33 h 73"/>
                <a:gd name="T48" fmla="*/ 38 w 54"/>
                <a:gd name="T49" fmla="*/ 33 h 73"/>
                <a:gd name="T50" fmla="*/ 42 w 54"/>
                <a:gd name="T51" fmla="*/ 31 h 73"/>
                <a:gd name="T52" fmla="*/ 44 w 54"/>
                <a:gd name="T53" fmla="*/ 27 h 73"/>
                <a:gd name="T54" fmla="*/ 45 w 54"/>
                <a:gd name="T55" fmla="*/ 22 h 73"/>
                <a:gd name="T56" fmla="*/ 44 w 54"/>
                <a:gd name="T57" fmla="*/ 16 h 73"/>
                <a:gd name="T58" fmla="*/ 44 w 54"/>
                <a:gd name="T59" fmla="*/ 13 h 73"/>
                <a:gd name="T60" fmla="*/ 40 w 54"/>
                <a:gd name="T61" fmla="*/ 11 h 73"/>
                <a:gd name="T62" fmla="*/ 36 w 54"/>
                <a:gd name="T63" fmla="*/ 9 h 73"/>
                <a:gd name="T64" fmla="*/ 27 w 54"/>
                <a:gd name="T65" fmla="*/ 9 h 73"/>
                <a:gd name="T66" fmla="*/ 9 w 54"/>
                <a:gd name="T67" fmla="*/ 9 h 73"/>
                <a:gd name="T68" fmla="*/ 9 w 54"/>
                <a:gd name="T69" fmla="*/ 35 h 7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4" h="73">
                  <a:moveTo>
                    <a:pt x="0" y="73"/>
                  </a:moveTo>
                  <a:lnTo>
                    <a:pt x="0" y="0"/>
                  </a:lnTo>
                  <a:lnTo>
                    <a:pt x="27" y="0"/>
                  </a:lnTo>
                  <a:lnTo>
                    <a:pt x="38" y="0"/>
                  </a:lnTo>
                  <a:lnTo>
                    <a:pt x="42" y="2"/>
                  </a:lnTo>
                  <a:lnTo>
                    <a:pt x="47" y="4"/>
                  </a:lnTo>
                  <a:lnTo>
                    <a:pt x="49" y="7"/>
                  </a:lnTo>
                  <a:lnTo>
                    <a:pt x="53" y="11"/>
                  </a:lnTo>
                  <a:lnTo>
                    <a:pt x="54" y="16"/>
                  </a:lnTo>
                  <a:lnTo>
                    <a:pt x="54" y="20"/>
                  </a:lnTo>
                  <a:lnTo>
                    <a:pt x="54" y="26"/>
                  </a:lnTo>
                  <a:lnTo>
                    <a:pt x="53" y="29"/>
                  </a:lnTo>
                  <a:lnTo>
                    <a:pt x="51" y="33"/>
                  </a:lnTo>
                  <a:lnTo>
                    <a:pt x="49" y="36"/>
                  </a:lnTo>
                  <a:lnTo>
                    <a:pt x="45" y="40"/>
                  </a:lnTo>
                  <a:lnTo>
                    <a:pt x="40" y="42"/>
                  </a:lnTo>
                  <a:lnTo>
                    <a:pt x="34" y="42"/>
                  </a:lnTo>
                  <a:lnTo>
                    <a:pt x="27" y="44"/>
                  </a:lnTo>
                  <a:lnTo>
                    <a:pt x="9" y="44"/>
                  </a:lnTo>
                  <a:lnTo>
                    <a:pt x="9" y="73"/>
                  </a:lnTo>
                  <a:lnTo>
                    <a:pt x="0" y="73"/>
                  </a:lnTo>
                  <a:close/>
                  <a:moveTo>
                    <a:pt x="9" y="35"/>
                  </a:moveTo>
                  <a:lnTo>
                    <a:pt x="27" y="35"/>
                  </a:lnTo>
                  <a:lnTo>
                    <a:pt x="36" y="33"/>
                  </a:lnTo>
                  <a:lnTo>
                    <a:pt x="38" y="33"/>
                  </a:lnTo>
                  <a:lnTo>
                    <a:pt x="42" y="31"/>
                  </a:lnTo>
                  <a:lnTo>
                    <a:pt x="44" y="27"/>
                  </a:lnTo>
                  <a:lnTo>
                    <a:pt x="45" y="22"/>
                  </a:lnTo>
                  <a:lnTo>
                    <a:pt x="44" y="16"/>
                  </a:lnTo>
                  <a:lnTo>
                    <a:pt x="44" y="13"/>
                  </a:lnTo>
                  <a:lnTo>
                    <a:pt x="40" y="11"/>
                  </a:lnTo>
                  <a:lnTo>
                    <a:pt x="36" y="9"/>
                  </a:lnTo>
                  <a:lnTo>
                    <a:pt x="27" y="9"/>
                  </a:lnTo>
                  <a:lnTo>
                    <a:pt x="9" y="9"/>
                  </a:lnTo>
                  <a:lnTo>
                    <a:pt x="9" y="35"/>
                  </a:lnTo>
                  <a:close/>
                </a:path>
              </a:pathLst>
            </a:custGeom>
            <a:solidFill>
              <a:srgbClr val="000000"/>
            </a:solidFill>
            <a:ln w="9525">
              <a:solidFill>
                <a:srgbClr val="008000"/>
              </a:solidFill>
              <a:round/>
              <a:headEnd/>
              <a:tailEnd/>
            </a:ln>
          </p:spPr>
          <p:txBody>
            <a:bodyPr/>
            <a:lstStyle/>
            <a:p>
              <a:endParaRPr lang="es-MX"/>
            </a:p>
          </p:txBody>
        </p:sp>
        <p:sp>
          <p:nvSpPr>
            <p:cNvPr id="19685" name="Freeform 538"/>
            <p:cNvSpPr>
              <a:spLocks/>
            </p:cNvSpPr>
            <p:nvPr/>
          </p:nvSpPr>
          <p:spPr bwMode="auto">
            <a:xfrm>
              <a:off x="6624" y="3525"/>
              <a:ext cx="55" cy="73"/>
            </a:xfrm>
            <a:custGeom>
              <a:avLst/>
              <a:gdLst>
                <a:gd name="T0" fmla="*/ 0 w 55"/>
                <a:gd name="T1" fmla="*/ 73 h 73"/>
                <a:gd name="T2" fmla="*/ 0 w 55"/>
                <a:gd name="T3" fmla="*/ 0 h 73"/>
                <a:gd name="T4" fmla="*/ 53 w 55"/>
                <a:gd name="T5" fmla="*/ 0 h 73"/>
                <a:gd name="T6" fmla="*/ 53 w 55"/>
                <a:gd name="T7" fmla="*/ 7 h 73"/>
                <a:gd name="T8" fmla="*/ 9 w 55"/>
                <a:gd name="T9" fmla="*/ 7 h 73"/>
                <a:gd name="T10" fmla="*/ 9 w 55"/>
                <a:gd name="T11" fmla="*/ 31 h 73"/>
                <a:gd name="T12" fmla="*/ 50 w 55"/>
                <a:gd name="T13" fmla="*/ 31 h 73"/>
                <a:gd name="T14" fmla="*/ 50 w 55"/>
                <a:gd name="T15" fmla="*/ 40 h 73"/>
                <a:gd name="T16" fmla="*/ 9 w 55"/>
                <a:gd name="T17" fmla="*/ 40 h 73"/>
                <a:gd name="T18" fmla="*/ 9 w 55"/>
                <a:gd name="T19" fmla="*/ 64 h 73"/>
                <a:gd name="T20" fmla="*/ 55 w 55"/>
                <a:gd name="T21" fmla="*/ 64 h 73"/>
                <a:gd name="T22" fmla="*/ 55 w 55"/>
                <a:gd name="T23" fmla="*/ 73 h 73"/>
                <a:gd name="T24" fmla="*/ 0 w 55"/>
                <a:gd name="T25" fmla="*/ 73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5" h="73">
                  <a:moveTo>
                    <a:pt x="0" y="73"/>
                  </a:moveTo>
                  <a:lnTo>
                    <a:pt x="0" y="0"/>
                  </a:lnTo>
                  <a:lnTo>
                    <a:pt x="53" y="0"/>
                  </a:lnTo>
                  <a:lnTo>
                    <a:pt x="53" y="7"/>
                  </a:lnTo>
                  <a:lnTo>
                    <a:pt x="9" y="7"/>
                  </a:lnTo>
                  <a:lnTo>
                    <a:pt x="9" y="31"/>
                  </a:lnTo>
                  <a:lnTo>
                    <a:pt x="50" y="31"/>
                  </a:lnTo>
                  <a:lnTo>
                    <a:pt x="50" y="40"/>
                  </a:lnTo>
                  <a:lnTo>
                    <a:pt x="9" y="40"/>
                  </a:lnTo>
                  <a:lnTo>
                    <a:pt x="9" y="64"/>
                  </a:lnTo>
                  <a:lnTo>
                    <a:pt x="55" y="64"/>
                  </a:lnTo>
                  <a:lnTo>
                    <a:pt x="55" y="73"/>
                  </a:lnTo>
                  <a:lnTo>
                    <a:pt x="0" y="73"/>
                  </a:lnTo>
                  <a:close/>
                </a:path>
              </a:pathLst>
            </a:custGeom>
            <a:solidFill>
              <a:srgbClr val="000000"/>
            </a:solidFill>
            <a:ln w="9525">
              <a:solidFill>
                <a:srgbClr val="008000"/>
              </a:solidFill>
              <a:round/>
              <a:headEnd/>
              <a:tailEnd/>
            </a:ln>
          </p:spPr>
          <p:txBody>
            <a:bodyPr/>
            <a:lstStyle/>
            <a:p>
              <a:endParaRPr lang="es-MX"/>
            </a:p>
          </p:txBody>
        </p:sp>
        <p:sp>
          <p:nvSpPr>
            <p:cNvPr id="19686" name="Freeform 539"/>
            <p:cNvSpPr>
              <a:spLocks noEditPoints="1"/>
            </p:cNvSpPr>
            <p:nvPr/>
          </p:nvSpPr>
          <p:spPr bwMode="auto">
            <a:xfrm>
              <a:off x="6139" y="3130"/>
              <a:ext cx="63" cy="73"/>
            </a:xfrm>
            <a:custGeom>
              <a:avLst/>
              <a:gdLst>
                <a:gd name="T0" fmla="*/ 0 w 63"/>
                <a:gd name="T1" fmla="*/ 73 h 73"/>
                <a:gd name="T2" fmla="*/ 0 w 63"/>
                <a:gd name="T3" fmla="*/ 0 h 73"/>
                <a:gd name="T4" fmla="*/ 32 w 63"/>
                <a:gd name="T5" fmla="*/ 0 h 73"/>
                <a:gd name="T6" fmla="*/ 40 w 63"/>
                <a:gd name="T7" fmla="*/ 0 h 73"/>
                <a:gd name="T8" fmla="*/ 47 w 63"/>
                <a:gd name="T9" fmla="*/ 2 h 73"/>
                <a:gd name="T10" fmla="*/ 49 w 63"/>
                <a:gd name="T11" fmla="*/ 4 h 73"/>
                <a:gd name="T12" fmla="*/ 51 w 63"/>
                <a:gd name="T13" fmla="*/ 6 h 73"/>
                <a:gd name="T14" fmla="*/ 54 w 63"/>
                <a:gd name="T15" fmla="*/ 9 h 73"/>
                <a:gd name="T16" fmla="*/ 58 w 63"/>
                <a:gd name="T17" fmla="*/ 15 h 73"/>
                <a:gd name="T18" fmla="*/ 58 w 63"/>
                <a:gd name="T19" fmla="*/ 20 h 73"/>
                <a:gd name="T20" fmla="*/ 58 w 63"/>
                <a:gd name="T21" fmla="*/ 24 h 73"/>
                <a:gd name="T22" fmla="*/ 56 w 63"/>
                <a:gd name="T23" fmla="*/ 28 h 73"/>
                <a:gd name="T24" fmla="*/ 52 w 63"/>
                <a:gd name="T25" fmla="*/ 33 h 73"/>
                <a:gd name="T26" fmla="*/ 47 w 63"/>
                <a:gd name="T27" fmla="*/ 37 h 73"/>
                <a:gd name="T28" fmla="*/ 38 w 63"/>
                <a:gd name="T29" fmla="*/ 41 h 73"/>
                <a:gd name="T30" fmla="*/ 43 w 63"/>
                <a:gd name="T31" fmla="*/ 44 h 73"/>
                <a:gd name="T32" fmla="*/ 51 w 63"/>
                <a:gd name="T33" fmla="*/ 53 h 73"/>
                <a:gd name="T34" fmla="*/ 63 w 63"/>
                <a:gd name="T35" fmla="*/ 73 h 73"/>
                <a:gd name="T36" fmla="*/ 52 w 63"/>
                <a:gd name="T37" fmla="*/ 73 h 73"/>
                <a:gd name="T38" fmla="*/ 42 w 63"/>
                <a:gd name="T39" fmla="*/ 59 h 73"/>
                <a:gd name="T40" fmla="*/ 34 w 63"/>
                <a:gd name="T41" fmla="*/ 48 h 73"/>
                <a:gd name="T42" fmla="*/ 31 w 63"/>
                <a:gd name="T43" fmla="*/ 44 h 73"/>
                <a:gd name="T44" fmla="*/ 25 w 63"/>
                <a:gd name="T45" fmla="*/ 41 h 73"/>
                <a:gd name="T46" fmla="*/ 20 w 63"/>
                <a:gd name="T47" fmla="*/ 41 h 73"/>
                <a:gd name="T48" fmla="*/ 9 w 63"/>
                <a:gd name="T49" fmla="*/ 41 h 73"/>
                <a:gd name="T50" fmla="*/ 9 w 63"/>
                <a:gd name="T51" fmla="*/ 73 h 73"/>
                <a:gd name="T52" fmla="*/ 0 w 63"/>
                <a:gd name="T53" fmla="*/ 73 h 73"/>
                <a:gd name="T54" fmla="*/ 9 w 63"/>
                <a:gd name="T55" fmla="*/ 31 h 73"/>
                <a:gd name="T56" fmla="*/ 31 w 63"/>
                <a:gd name="T57" fmla="*/ 31 h 73"/>
                <a:gd name="T58" fmla="*/ 36 w 63"/>
                <a:gd name="T59" fmla="*/ 31 h 73"/>
                <a:gd name="T60" fmla="*/ 40 w 63"/>
                <a:gd name="T61" fmla="*/ 31 h 73"/>
                <a:gd name="T62" fmla="*/ 43 w 63"/>
                <a:gd name="T63" fmla="*/ 30 h 73"/>
                <a:gd name="T64" fmla="*/ 45 w 63"/>
                <a:gd name="T65" fmla="*/ 28 h 73"/>
                <a:gd name="T66" fmla="*/ 47 w 63"/>
                <a:gd name="T67" fmla="*/ 26 h 73"/>
                <a:gd name="T68" fmla="*/ 47 w 63"/>
                <a:gd name="T69" fmla="*/ 24 h 73"/>
                <a:gd name="T70" fmla="*/ 49 w 63"/>
                <a:gd name="T71" fmla="*/ 20 h 73"/>
                <a:gd name="T72" fmla="*/ 47 w 63"/>
                <a:gd name="T73" fmla="*/ 15 h 73"/>
                <a:gd name="T74" fmla="*/ 45 w 63"/>
                <a:gd name="T75" fmla="*/ 11 h 73"/>
                <a:gd name="T76" fmla="*/ 40 w 63"/>
                <a:gd name="T77" fmla="*/ 9 h 73"/>
                <a:gd name="T78" fmla="*/ 32 w 63"/>
                <a:gd name="T79" fmla="*/ 8 h 73"/>
                <a:gd name="T80" fmla="*/ 9 w 63"/>
                <a:gd name="T81" fmla="*/ 8 h 73"/>
                <a:gd name="T82" fmla="*/ 9 w 63"/>
                <a:gd name="T83" fmla="*/ 31 h 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3" h="73">
                  <a:moveTo>
                    <a:pt x="0" y="73"/>
                  </a:moveTo>
                  <a:lnTo>
                    <a:pt x="0" y="0"/>
                  </a:lnTo>
                  <a:lnTo>
                    <a:pt x="32" y="0"/>
                  </a:lnTo>
                  <a:lnTo>
                    <a:pt x="40" y="0"/>
                  </a:lnTo>
                  <a:lnTo>
                    <a:pt x="47" y="2"/>
                  </a:lnTo>
                  <a:lnTo>
                    <a:pt x="49" y="4"/>
                  </a:lnTo>
                  <a:lnTo>
                    <a:pt x="51" y="6"/>
                  </a:lnTo>
                  <a:lnTo>
                    <a:pt x="54" y="9"/>
                  </a:lnTo>
                  <a:lnTo>
                    <a:pt x="58" y="15"/>
                  </a:lnTo>
                  <a:lnTo>
                    <a:pt x="58" y="20"/>
                  </a:lnTo>
                  <a:lnTo>
                    <a:pt x="58" y="24"/>
                  </a:lnTo>
                  <a:lnTo>
                    <a:pt x="56" y="28"/>
                  </a:lnTo>
                  <a:lnTo>
                    <a:pt x="52" y="33"/>
                  </a:lnTo>
                  <a:lnTo>
                    <a:pt x="47" y="37"/>
                  </a:lnTo>
                  <a:lnTo>
                    <a:pt x="38" y="41"/>
                  </a:lnTo>
                  <a:lnTo>
                    <a:pt x="43" y="44"/>
                  </a:lnTo>
                  <a:lnTo>
                    <a:pt x="51" y="53"/>
                  </a:lnTo>
                  <a:lnTo>
                    <a:pt x="63" y="73"/>
                  </a:lnTo>
                  <a:lnTo>
                    <a:pt x="52" y="73"/>
                  </a:lnTo>
                  <a:lnTo>
                    <a:pt x="42" y="59"/>
                  </a:lnTo>
                  <a:lnTo>
                    <a:pt x="34" y="48"/>
                  </a:lnTo>
                  <a:lnTo>
                    <a:pt x="31" y="44"/>
                  </a:lnTo>
                  <a:lnTo>
                    <a:pt x="25" y="41"/>
                  </a:lnTo>
                  <a:lnTo>
                    <a:pt x="20" y="41"/>
                  </a:lnTo>
                  <a:lnTo>
                    <a:pt x="9" y="41"/>
                  </a:lnTo>
                  <a:lnTo>
                    <a:pt x="9" y="73"/>
                  </a:lnTo>
                  <a:lnTo>
                    <a:pt x="0" y="73"/>
                  </a:lnTo>
                  <a:close/>
                  <a:moveTo>
                    <a:pt x="9" y="31"/>
                  </a:moveTo>
                  <a:lnTo>
                    <a:pt x="31" y="31"/>
                  </a:lnTo>
                  <a:lnTo>
                    <a:pt x="36" y="31"/>
                  </a:lnTo>
                  <a:lnTo>
                    <a:pt x="40" y="31"/>
                  </a:lnTo>
                  <a:lnTo>
                    <a:pt x="43" y="30"/>
                  </a:lnTo>
                  <a:lnTo>
                    <a:pt x="45" y="28"/>
                  </a:lnTo>
                  <a:lnTo>
                    <a:pt x="47" y="26"/>
                  </a:lnTo>
                  <a:lnTo>
                    <a:pt x="47" y="24"/>
                  </a:lnTo>
                  <a:lnTo>
                    <a:pt x="49" y="20"/>
                  </a:lnTo>
                  <a:lnTo>
                    <a:pt x="47" y="15"/>
                  </a:lnTo>
                  <a:lnTo>
                    <a:pt x="45" y="11"/>
                  </a:lnTo>
                  <a:lnTo>
                    <a:pt x="40" y="9"/>
                  </a:lnTo>
                  <a:lnTo>
                    <a:pt x="32" y="8"/>
                  </a:lnTo>
                  <a:lnTo>
                    <a:pt x="9" y="8"/>
                  </a:lnTo>
                  <a:lnTo>
                    <a:pt x="9" y="31"/>
                  </a:lnTo>
                  <a:close/>
                </a:path>
              </a:pathLst>
            </a:custGeom>
            <a:solidFill>
              <a:srgbClr val="000000"/>
            </a:solidFill>
            <a:ln w="9525">
              <a:solidFill>
                <a:srgbClr val="008000"/>
              </a:solidFill>
              <a:round/>
              <a:headEnd/>
              <a:tailEnd/>
            </a:ln>
          </p:spPr>
          <p:txBody>
            <a:bodyPr/>
            <a:lstStyle/>
            <a:p>
              <a:endParaRPr lang="es-MX"/>
            </a:p>
          </p:txBody>
        </p:sp>
        <p:sp>
          <p:nvSpPr>
            <p:cNvPr id="19687" name="Freeform 540"/>
            <p:cNvSpPr>
              <a:spLocks/>
            </p:cNvSpPr>
            <p:nvPr/>
          </p:nvSpPr>
          <p:spPr bwMode="auto">
            <a:xfrm>
              <a:off x="6597" y="2274"/>
              <a:ext cx="46" cy="74"/>
            </a:xfrm>
            <a:custGeom>
              <a:avLst/>
              <a:gdLst>
                <a:gd name="T0" fmla="*/ 0 w 46"/>
                <a:gd name="T1" fmla="*/ 74 h 74"/>
                <a:gd name="T2" fmla="*/ 0 w 46"/>
                <a:gd name="T3" fmla="*/ 0 h 74"/>
                <a:gd name="T4" fmla="*/ 9 w 46"/>
                <a:gd name="T5" fmla="*/ 0 h 74"/>
                <a:gd name="T6" fmla="*/ 9 w 46"/>
                <a:gd name="T7" fmla="*/ 65 h 74"/>
                <a:gd name="T8" fmla="*/ 46 w 46"/>
                <a:gd name="T9" fmla="*/ 65 h 74"/>
                <a:gd name="T10" fmla="*/ 46 w 46"/>
                <a:gd name="T11" fmla="*/ 74 h 74"/>
                <a:gd name="T12" fmla="*/ 0 w 46"/>
                <a:gd name="T13" fmla="*/ 74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4">
                  <a:moveTo>
                    <a:pt x="0" y="74"/>
                  </a:moveTo>
                  <a:lnTo>
                    <a:pt x="0" y="0"/>
                  </a:lnTo>
                  <a:lnTo>
                    <a:pt x="9" y="0"/>
                  </a:lnTo>
                  <a:lnTo>
                    <a:pt x="9" y="65"/>
                  </a:lnTo>
                  <a:lnTo>
                    <a:pt x="46" y="65"/>
                  </a:lnTo>
                  <a:lnTo>
                    <a:pt x="46" y="74"/>
                  </a:lnTo>
                  <a:lnTo>
                    <a:pt x="0" y="74"/>
                  </a:lnTo>
                  <a:close/>
                </a:path>
              </a:pathLst>
            </a:custGeom>
            <a:solidFill>
              <a:srgbClr val="000000"/>
            </a:solidFill>
            <a:ln w="9525">
              <a:solidFill>
                <a:srgbClr val="008000"/>
              </a:solidFill>
              <a:round/>
              <a:headEnd/>
              <a:tailEnd/>
            </a:ln>
          </p:spPr>
          <p:txBody>
            <a:bodyPr/>
            <a:lstStyle/>
            <a:p>
              <a:endParaRPr lang="es-MX"/>
            </a:p>
          </p:txBody>
        </p:sp>
        <p:sp>
          <p:nvSpPr>
            <p:cNvPr id="19688" name="Freeform 541"/>
            <p:cNvSpPr>
              <a:spLocks/>
            </p:cNvSpPr>
            <p:nvPr/>
          </p:nvSpPr>
          <p:spPr bwMode="auto">
            <a:xfrm>
              <a:off x="6657" y="2274"/>
              <a:ext cx="28" cy="74"/>
            </a:xfrm>
            <a:custGeom>
              <a:avLst/>
              <a:gdLst>
                <a:gd name="T0" fmla="*/ 28 w 28"/>
                <a:gd name="T1" fmla="*/ 74 h 74"/>
                <a:gd name="T2" fmla="*/ 18 w 28"/>
                <a:gd name="T3" fmla="*/ 74 h 74"/>
                <a:gd name="T4" fmla="*/ 18 w 28"/>
                <a:gd name="T5" fmla="*/ 16 h 74"/>
                <a:gd name="T6" fmla="*/ 9 w 28"/>
                <a:gd name="T7" fmla="*/ 23 h 74"/>
                <a:gd name="T8" fmla="*/ 0 w 28"/>
                <a:gd name="T9" fmla="*/ 27 h 74"/>
                <a:gd name="T10" fmla="*/ 0 w 28"/>
                <a:gd name="T11" fmla="*/ 18 h 74"/>
                <a:gd name="T12" fmla="*/ 7 w 28"/>
                <a:gd name="T13" fmla="*/ 14 h 74"/>
                <a:gd name="T14" fmla="*/ 13 w 28"/>
                <a:gd name="T15" fmla="*/ 10 h 74"/>
                <a:gd name="T16" fmla="*/ 17 w 28"/>
                <a:gd name="T17" fmla="*/ 7 h 74"/>
                <a:gd name="T18" fmla="*/ 18 w 28"/>
                <a:gd name="T19" fmla="*/ 5 h 74"/>
                <a:gd name="T20" fmla="*/ 22 w 28"/>
                <a:gd name="T21" fmla="*/ 0 h 74"/>
                <a:gd name="T22" fmla="*/ 28 w 28"/>
                <a:gd name="T23" fmla="*/ 0 h 74"/>
                <a:gd name="T24" fmla="*/ 28 w 28"/>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4">
                  <a:moveTo>
                    <a:pt x="28" y="74"/>
                  </a:moveTo>
                  <a:lnTo>
                    <a:pt x="18" y="74"/>
                  </a:lnTo>
                  <a:lnTo>
                    <a:pt x="18" y="16"/>
                  </a:lnTo>
                  <a:lnTo>
                    <a:pt x="9" y="23"/>
                  </a:lnTo>
                  <a:lnTo>
                    <a:pt x="0" y="27"/>
                  </a:lnTo>
                  <a:lnTo>
                    <a:pt x="0" y="18"/>
                  </a:lnTo>
                  <a:lnTo>
                    <a:pt x="7" y="14"/>
                  </a:lnTo>
                  <a:lnTo>
                    <a:pt x="13" y="10"/>
                  </a:lnTo>
                  <a:lnTo>
                    <a:pt x="17" y="7"/>
                  </a:lnTo>
                  <a:lnTo>
                    <a:pt x="18" y="5"/>
                  </a:lnTo>
                  <a:lnTo>
                    <a:pt x="22" y="0"/>
                  </a:lnTo>
                  <a:lnTo>
                    <a:pt x="28" y="0"/>
                  </a:lnTo>
                  <a:lnTo>
                    <a:pt x="28" y="74"/>
                  </a:lnTo>
                  <a:close/>
                </a:path>
              </a:pathLst>
            </a:custGeom>
            <a:solidFill>
              <a:srgbClr val="000000"/>
            </a:solidFill>
            <a:ln w="9525">
              <a:solidFill>
                <a:srgbClr val="008000"/>
              </a:solidFill>
              <a:round/>
              <a:headEnd/>
              <a:tailEnd/>
            </a:ln>
          </p:spPr>
          <p:txBody>
            <a:bodyPr/>
            <a:lstStyle/>
            <a:p>
              <a:endParaRPr lang="es-MX"/>
            </a:p>
          </p:txBody>
        </p:sp>
        <p:sp>
          <p:nvSpPr>
            <p:cNvPr id="19689" name="Freeform 542"/>
            <p:cNvSpPr>
              <a:spLocks/>
            </p:cNvSpPr>
            <p:nvPr/>
          </p:nvSpPr>
          <p:spPr bwMode="auto">
            <a:xfrm>
              <a:off x="6597" y="2482"/>
              <a:ext cx="46" cy="75"/>
            </a:xfrm>
            <a:custGeom>
              <a:avLst/>
              <a:gdLst>
                <a:gd name="T0" fmla="*/ 0 w 46"/>
                <a:gd name="T1" fmla="*/ 75 h 75"/>
                <a:gd name="T2" fmla="*/ 0 w 46"/>
                <a:gd name="T3" fmla="*/ 0 h 75"/>
                <a:gd name="T4" fmla="*/ 9 w 46"/>
                <a:gd name="T5" fmla="*/ 0 h 75"/>
                <a:gd name="T6" fmla="*/ 9 w 46"/>
                <a:gd name="T7" fmla="*/ 66 h 75"/>
                <a:gd name="T8" fmla="*/ 46 w 46"/>
                <a:gd name="T9" fmla="*/ 66 h 75"/>
                <a:gd name="T10" fmla="*/ 46 w 46"/>
                <a:gd name="T11" fmla="*/ 75 h 75"/>
                <a:gd name="T12" fmla="*/ 0 w 46"/>
                <a:gd name="T13" fmla="*/ 75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5">
                  <a:moveTo>
                    <a:pt x="0" y="75"/>
                  </a:moveTo>
                  <a:lnTo>
                    <a:pt x="0" y="0"/>
                  </a:lnTo>
                  <a:lnTo>
                    <a:pt x="9" y="0"/>
                  </a:lnTo>
                  <a:lnTo>
                    <a:pt x="9" y="66"/>
                  </a:lnTo>
                  <a:lnTo>
                    <a:pt x="46" y="66"/>
                  </a:lnTo>
                  <a:lnTo>
                    <a:pt x="46" y="75"/>
                  </a:lnTo>
                  <a:lnTo>
                    <a:pt x="0" y="75"/>
                  </a:lnTo>
                  <a:close/>
                </a:path>
              </a:pathLst>
            </a:custGeom>
            <a:solidFill>
              <a:srgbClr val="000000"/>
            </a:solidFill>
            <a:ln w="9525">
              <a:solidFill>
                <a:srgbClr val="008000"/>
              </a:solidFill>
              <a:round/>
              <a:headEnd/>
              <a:tailEnd/>
            </a:ln>
          </p:spPr>
          <p:txBody>
            <a:bodyPr/>
            <a:lstStyle/>
            <a:p>
              <a:endParaRPr lang="es-MX"/>
            </a:p>
          </p:txBody>
        </p:sp>
        <p:sp>
          <p:nvSpPr>
            <p:cNvPr id="19690" name="Freeform 543"/>
            <p:cNvSpPr>
              <a:spLocks/>
            </p:cNvSpPr>
            <p:nvPr/>
          </p:nvSpPr>
          <p:spPr bwMode="auto">
            <a:xfrm>
              <a:off x="6650" y="2482"/>
              <a:ext cx="47" cy="75"/>
            </a:xfrm>
            <a:custGeom>
              <a:avLst/>
              <a:gdLst>
                <a:gd name="T0" fmla="*/ 47 w 47"/>
                <a:gd name="T1" fmla="*/ 66 h 75"/>
                <a:gd name="T2" fmla="*/ 47 w 47"/>
                <a:gd name="T3" fmla="*/ 75 h 75"/>
                <a:gd name="T4" fmla="*/ 0 w 47"/>
                <a:gd name="T5" fmla="*/ 75 h 75"/>
                <a:gd name="T6" fmla="*/ 0 w 47"/>
                <a:gd name="T7" fmla="*/ 67 h 75"/>
                <a:gd name="T8" fmla="*/ 5 w 47"/>
                <a:gd name="T9" fmla="*/ 58 h 75"/>
                <a:gd name="T10" fmla="*/ 18 w 47"/>
                <a:gd name="T11" fmla="*/ 45 h 75"/>
                <a:gd name="T12" fmla="*/ 27 w 47"/>
                <a:gd name="T13" fmla="*/ 38 h 75"/>
                <a:gd name="T14" fmla="*/ 33 w 47"/>
                <a:gd name="T15" fmla="*/ 31 h 75"/>
                <a:gd name="T16" fmla="*/ 35 w 47"/>
                <a:gd name="T17" fmla="*/ 27 h 75"/>
                <a:gd name="T18" fmla="*/ 36 w 47"/>
                <a:gd name="T19" fmla="*/ 25 h 75"/>
                <a:gd name="T20" fmla="*/ 38 w 47"/>
                <a:gd name="T21" fmla="*/ 24 h 75"/>
                <a:gd name="T22" fmla="*/ 38 w 47"/>
                <a:gd name="T23" fmla="*/ 20 h 75"/>
                <a:gd name="T24" fmla="*/ 36 w 47"/>
                <a:gd name="T25" fmla="*/ 16 h 75"/>
                <a:gd name="T26" fmla="*/ 35 w 47"/>
                <a:gd name="T27" fmla="*/ 11 h 75"/>
                <a:gd name="T28" fmla="*/ 33 w 47"/>
                <a:gd name="T29" fmla="*/ 9 h 75"/>
                <a:gd name="T30" fmla="*/ 29 w 47"/>
                <a:gd name="T31" fmla="*/ 9 h 75"/>
                <a:gd name="T32" fmla="*/ 24 w 47"/>
                <a:gd name="T33" fmla="*/ 7 h 75"/>
                <a:gd name="T34" fmla="*/ 18 w 47"/>
                <a:gd name="T35" fmla="*/ 9 h 75"/>
                <a:gd name="T36" fmla="*/ 16 w 47"/>
                <a:gd name="T37" fmla="*/ 11 h 75"/>
                <a:gd name="T38" fmla="*/ 14 w 47"/>
                <a:gd name="T39" fmla="*/ 13 h 75"/>
                <a:gd name="T40" fmla="*/ 13 w 47"/>
                <a:gd name="T41" fmla="*/ 14 h 75"/>
                <a:gd name="T42" fmla="*/ 11 w 47"/>
                <a:gd name="T43" fmla="*/ 16 h 75"/>
                <a:gd name="T44" fmla="*/ 9 w 47"/>
                <a:gd name="T45" fmla="*/ 22 h 75"/>
                <a:gd name="T46" fmla="*/ 0 w 47"/>
                <a:gd name="T47" fmla="*/ 22 h 75"/>
                <a:gd name="T48" fmla="*/ 2 w 47"/>
                <a:gd name="T49" fmla="*/ 16 h 75"/>
                <a:gd name="T50" fmla="*/ 3 w 47"/>
                <a:gd name="T51" fmla="*/ 13 h 75"/>
                <a:gd name="T52" fmla="*/ 5 w 47"/>
                <a:gd name="T53" fmla="*/ 9 h 75"/>
                <a:gd name="T54" fmla="*/ 7 w 47"/>
                <a:gd name="T55" fmla="*/ 5 h 75"/>
                <a:gd name="T56" fmla="*/ 11 w 47"/>
                <a:gd name="T57" fmla="*/ 3 h 75"/>
                <a:gd name="T58" fmla="*/ 14 w 47"/>
                <a:gd name="T59" fmla="*/ 2 h 75"/>
                <a:gd name="T60" fmla="*/ 24 w 47"/>
                <a:gd name="T61" fmla="*/ 0 h 75"/>
                <a:gd name="T62" fmla="*/ 29 w 47"/>
                <a:gd name="T63" fmla="*/ 0 h 75"/>
                <a:gd name="T64" fmla="*/ 35 w 47"/>
                <a:gd name="T65" fmla="*/ 2 h 75"/>
                <a:gd name="T66" fmla="*/ 38 w 47"/>
                <a:gd name="T67" fmla="*/ 3 h 75"/>
                <a:gd name="T68" fmla="*/ 40 w 47"/>
                <a:gd name="T69" fmla="*/ 5 h 75"/>
                <a:gd name="T70" fmla="*/ 44 w 47"/>
                <a:gd name="T71" fmla="*/ 9 h 75"/>
                <a:gd name="T72" fmla="*/ 45 w 47"/>
                <a:gd name="T73" fmla="*/ 13 h 75"/>
                <a:gd name="T74" fmla="*/ 47 w 47"/>
                <a:gd name="T75" fmla="*/ 16 h 75"/>
                <a:gd name="T76" fmla="*/ 47 w 47"/>
                <a:gd name="T77" fmla="*/ 20 h 75"/>
                <a:gd name="T78" fmla="*/ 47 w 47"/>
                <a:gd name="T79" fmla="*/ 25 h 75"/>
                <a:gd name="T80" fmla="*/ 45 w 47"/>
                <a:gd name="T81" fmla="*/ 29 h 75"/>
                <a:gd name="T82" fmla="*/ 44 w 47"/>
                <a:gd name="T83" fmla="*/ 33 h 75"/>
                <a:gd name="T84" fmla="*/ 40 w 47"/>
                <a:gd name="T85" fmla="*/ 38 h 75"/>
                <a:gd name="T86" fmla="*/ 25 w 47"/>
                <a:gd name="T87" fmla="*/ 51 h 75"/>
                <a:gd name="T88" fmla="*/ 16 w 47"/>
                <a:gd name="T89" fmla="*/ 60 h 75"/>
                <a:gd name="T90" fmla="*/ 11 w 47"/>
                <a:gd name="T91" fmla="*/ 66 h 75"/>
                <a:gd name="T92" fmla="*/ 47 w 47"/>
                <a:gd name="T93" fmla="*/ 66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7" h="75">
                  <a:moveTo>
                    <a:pt x="47" y="66"/>
                  </a:moveTo>
                  <a:lnTo>
                    <a:pt x="47" y="75"/>
                  </a:lnTo>
                  <a:lnTo>
                    <a:pt x="0" y="75"/>
                  </a:lnTo>
                  <a:lnTo>
                    <a:pt x="0" y="67"/>
                  </a:lnTo>
                  <a:lnTo>
                    <a:pt x="5" y="58"/>
                  </a:lnTo>
                  <a:lnTo>
                    <a:pt x="18" y="45"/>
                  </a:lnTo>
                  <a:lnTo>
                    <a:pt x="27" y="38"/>
                  </a:lnTo>
                  <a:lnTo>
                    <a:pt x="33" y="31"/>
                  </a:lnTo>
                  <a:lnTo>
                    <a:pt x="35" y="27"/>
                  </a:lnTo>
                  <a:lnTo>
                    <a:pt x="36" y="25"/>
                  </a:lnTo>
                  <a:lnTo>
                    <a:pt x="38" y="24"/>
                  </a:lnTo>
                  <a:lnTo>
                    <a:pt x="38" y="20"/>
                  </a:lnTo>
                  <a:lnTo>
                    <a:pt x="36" y="16"/>
                  </a:lnTo>
                  <a:lnTo>
                    <a:pt x="35" y="11"/>
                  </a:lnTo>
                  <a:lnTo>
                    <a:pt x="33" y="9"/>
                  </a:lnTo>
                  <a:lnTo>
                    <a:pt x="29" y="9"/>
                  </a:lnTo>
                  <a:lnTo>
                    <a:pt x="24" y="7"/>
                  </a:lnTo>
                  <a:lnTo>
                    <a:pt x="18" y="9"/>
                  </a:lnTo>
                  <a:lnTo>
                    <a:pt x="16" y="11"/>
                  </a:lnTo>
                  <a:lnTo>
                    <a:pt x="14" y="13"/>
                  </a:lnTo>
                  <a:lnTo>
                    <a:pt x="13" y="14"/>
                  </a:lnTo>
                  <a:lnTo>
                    <a:pt x="11" y="16"/>
                  </a:lnTo>
                  <a:lnTo>
                    <a:pt x="9" y="22"/>
                  </a:lnTo>
                  <a:lnTo>
                    <a:pt x="0" y="22"/>
                  </a:lnTo>
                  <a:lnTo>
                    <a:pt x="2" y="16"/>
                  </a:lnTo>
                  <a:lnTo>
                    <a:pt x="3" y="13"/>
                  </a:lnTo>
                  <a:lnTo>
                    <a:pt x="5" y="9"/>
                  </a:lnTo>
                  <a:lnTo>
                    <a:pt x="7" y="5"/>
                  </a:lnTo>
                  <a:lnTo>
                    <a:pt x="11" y="3"/>
                  </a:lnTo>
                  <a:lnTo>
                    <a:pt x="14" y="2"/>
                  </a:lnTo>
                  <a:lnTo>
                    <a:pt x="24" y="0"/>
                  </a:lnTo>
                  <a:lnTo>
                    <a:pt x="29" y="0"/>
                  </a:lnTo>
                  <a:lnTo>
                    <a:pt x="35" y="2"/>
                  </a:lnTo>
                  <a:lnTo>
                    <a:pt x="38" y="3"/>
                  </a:lnTo>
                  <a:lnTo>
                    <a:pt x="40" y="5"/>
                  </a:lnTo>
                  <a:lnTo>
                    <a:pt x="44" y="9"/>
                  </a:lnTo>
                  <a:lnTo>
                    <a:pt x="45" y="13"/>
                  </a:lnTo>
                  <a:lnTo>
                    <a:pt x="47" y="16"/>
                  </a:lnTo>
                  <a:lnTo>
                    <a:pt x="47" y="20"/>
                  </a:lnTo>
                  <a:lnTo>
                    <a:pt x="47" y="25"/>
                  </a:lnTo>
                  <a:lnTo>
                    <a:pt x="45" y="29"/>
                  </a:lnTo>
                  <a:lnTo>
                    <a:pt x="44" y="33"/>
                  </a:lnTo>
                  <a:lnTo>
                    <a:pt x="40" y="38"/>
                  </a:lnTo>
                  <a:lnTo>
                    <a:pt x="25" y="51"/>
                  </a:lnTo>
                  <a:lnTo>
                    <a:pt x="16" y="60"/>
                  </a:lnTo>
                  <a:lnTo>
                    <a:pt x="11" y="66"/>
                  </a:lnTo>
                  <a:lnTo>
                    <a:pt x="47" y="66"/>
                  </a:lnTo>
                  <a:close/>
                </a:path>
              </a:pathLst>
            </a:custGeom>
            <a:solidFill>
              <a:srgbClr val="000000"/>
            </a:solidFill>
            <a:ln w="9525">
              <a:solidFill>
                <a:srgbClr val="008000"/>
              </a:solidFill>
              <a:round/>
              <a:headEnd/>
              <a:tailEnd/>
            </a:ln>
          </p:spPr>
          <p:txBody>
            <a:bodyPr/>
            <a:lstStyle/>
            <a:p>
              <a:endParaRPr lang="es-MX"/>
            </a:p>
          </p:txBody>
        </p:sp>
        <p:sp>
          <p:nvSpPr>
            <p:cNvPr id="19691" name="Freeform 544"/>
            <p:cNvSpPr>
              <a:spLocks/>
            </p:cNvSpPr>
            <p:nvPr/>
          </p:nvSpPr>
          <p:spPr bwMode="auto">
            <a:xfrm>
              <a:off x="6597" y="2694"/>
              <a:ext cx="46" cy="73"/>
            </a:xfrm>
            <a:custGeom>
              <a:avLst/>
              <a:gdLst>
                <a:gd name="T0" fmla="*/ 0 w 46"/>
                <a:gd name="T1" fmla="*/ 73 h 73"/>
                <a:gd name="T2" fmla="*/ 0 w 46"/>
                <a:gd name="T3" fmla="*/ 0 h 73"/>
                <a:gd name="T4" fmla="*/ 9 w 46"/>
                <a:gd name="T5" fmla="*/ 0 h 73"/>
                <a:gd name="T6" fmla="*/ 9 w 46"/>
                <a:gd name="T7" fmla="*/ 64 h 73"/>
                <a:gd name="T8" fmla="*/ 46 w 46"/>
                <a:gd name="T9" fmla="*/ 64 h 73"/>
                <a:gd name="T10" fmla="*/ 46 w 46"/>
                <a:gd name="T11" fmla="*/ 73 h 73"/>
                <a:gd name="T12" fmla="*/ 0 w 46"/>
                <a:gd name="T13" fmla="*/ 73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73">
                  <a:moveTo>
                    <a:pt x="0" y="73"/>
                  </a:moveTo>
                  <a:lnTo>
                    <a:pt x="0" y="0"/>
                  </a:lnTo>
                  <a:lnTo>
                    <a:pt x="9" y="0"/>
                  </a:lnTo>
                  <a:lnTo>
                    <a:pt x="9" y="64"/>
                  </a:lnTo>
                  <a:lnTo>
                    <a:pt x="46" y="64"/>
                  </a:lnTo>
                  <a:lnTo>
                    <a:pt x="46" y="73"/>
                  </a:lnTo>
                  <a:lnTo>
                    <a:pt x="0" y="73"/>
                  </a:lnTo>
                  <a:close/>
                </a:path>
              </a:pathLst>
            </a:custGeom>
            <a:solidFill>
              <a:srgbClr val="000000"/>
            </a:solidFill>
            <a:ln w="9525">
              <a:solidFill>
                <a:srgbClr val="008000"/>
              </a:solidFill>
              <a:round/>
              <a:headEnd/>
              <a:tailEnd/>
            </a:ln>
          </p:spPr>
          <p:txBody>
            <a:bodyPr/>
            <a:lstStyle/>
            <a:p>
              <a:endParaRPr lang="es-MX"/>
            </a:p>
          </p:txBody>
        </p:sp>
        <p:sp>
          <p:nvSpPr>
            <p:cNvPr id="19692" name="Freeform 545"/>
            <p:cNvSpPr>
              <a:spLocks/>
            </p:cNvSpPr>
            <p:nvPr/>
          </p:nvSpPr>
          <p:spPr bwMode="auto">
            <a:xfrm>
              <a:off x="6652" y="2694"/>
              <a:ext cx="45" cy="75"/>
            </a:xfrm>
            <a:custGeom>
              <a:avLst/>
              <a:gdLst>
                <a:gd name="T0" fmla="*/ 9 w 45"/>
                <a:gd name="T1" fmla="*/ 53 h 75"/>
                <a:gd name="T2" fmla="*/ 12 w 45"/>
                <a:gd name="T3" fmla="*/ 62 h 75"/>
                <a:gd name="T4" fmla="*/ 18 w 45"/>
                <a:gd name="T5" fmla="*/ 65 h 75"/>
                <a:gd name="T6" fmla="*/ 29 w 45"/>
                <a:gd name="T7" fmla="*/ 65 h 75"/>
                <a:gd name="T8" fmla="*/ 36 w 45"/>
                <a:gd name="T9" fmla="*/ 56 h 75"/>
                <a:gd name="T10" fmla="*/ 36 w 45"/>
                <a:gd name="T11" fmla="*/ 51 h 75"/>
                <a:gd name="T12" fmla="*/ 34 w 45"/>
                <a:gd name="T13" fmla="*/ 44 h 75"/>
                <a:gd name="T14" fmla="*/ 29 w 45"/>
                <a:gd name="T15" fmla="*/ 38 h 75"/>
                <a:gd name="T16" fmla="*/ 16 w 45"/>
                <a:gd name="T17" fmla="*/ 38 h 75"/>
                <a:gd name="T18" fmla="*/ 20 w 45"/>
                <a:gd name="T19" fmla="*/ 31 h 75"/>
                <a:gd name="T20" fmla="*/ 29 w 45"/>
                <a:gd name="T21" fmla="*/ 27 h 75"/>
                <a:gd name="T22" fmla="*/ 33 w 45"/>
                <a:gd name="T23" fmla="*/ 22 h 75"/>
                <a:gd name="T24" fmla="*/ 33 w 45"/>
                <a:gd name="T25" fmla="*/ 12 h 75"/>
                <a:gd name="T26" fmla="*/ 27 w 45"/>
                <a:gd name="T27" fmla="*/ 7 h 75"/>
                <a:gd name="T28" fmla="*/ 18 w 45"/>
                <a:gd name="T29" fmla="*/ 7 h 75"/>
                <a:gd name="T30" fmla="*/ 11 w 45"/>
                <a:gd name="T31" fmla="*/ 14 h 75"/>
                <a:gd name="T32" fmla="*/ 9 w 45"/>
                <a:gd name="T33" fmla="*/ 20 h 75"/>
                <a:gd name="T34" fmla="*/ 1 w 45"/>
                <a:gd name="T35" fmla="*/ 14 h 75"/>
                <a:gd name="T36" fmla="*/ 5 w 45"/>
                <a:gd name="T37" fmla="*/ 7 h 75"/>
                <a:gd name="T38" fmla="*/ 11 w 45"/>
                <a:gd name="T39" fmla="*/ 2 h 75"/>
                <a:gd name="T40" fmla="*/ 22 w 45"/>
                <a:gd name="T41" fmla="*/ 0 h 75"/>
                <a:gd name="T42" fmla="*/ 33 w 45"/>
                <a:gd name="T43" fmla="*/ 2 h 75"/>
                <a:gd name="T44" fmla="*/ 40 w 45"/>
                <a:gd name="T45" fmla="*/ 9 h 75"/>
                <a:gd name="T46" fmla="*/ 42 w 45"/>
                <a:gd name="T47" fmla="*/ 18 h 75"/>
                <a:gd name="T48" fmla="*/ 40 w 45"/>
                <a:gd name="T49" fmla="*/ 27 h 75"/>
                <a:gd name="T50" fmla="*/ 33 w 45"/>
                <a:gd name="T51" fmla="*/ 33 h 75"/>
                <a:gd name="T52" fmla="*/ 40 w 45"/>
                <a:gd name="T53" fmla="*/ 36 h 75"/>
                <a:gd name="T54" fmla="*/ 43 w 45"/>
                <a:gd name="T55" fmla="*/ 42 h 75"/>
                <a:gd name="T56" fmla="*/ 45 w 45"/>
                <a:gd name="T57" fmla="*/ 51 h 75"/>
                <a:gd name="T58" fmla="*/ 45 w 45"/>
                <a:gd name="T59" fmla="*/ 60 h 75"/>
                <a:gd name="T60" fmla="*/ 40 w 45"/>
                <a:gd name="T61" fmla="*/ 67 h 75"/>
                <a:gd name="T62" fmla="*/ 31 w 45"/>
                <a:gd name="T63" fmla="*/ 73 h 75"/>
                <a:gd name="T64" fmla="*/ 22 w 45"/>
                <a:gd name="T65" fmla="*/ 75 h 75"/>
                <a:gd name="T66" fmla="*/ 9 w 45"/>
                <a:gd name="T67" fmla="*/ 71 h 75"/>
                <a:gd name="T68" fmla="*/ 3 w 45"/>
                <a:gd name="T69" fmla="*/ 65 h 75"/>
                <a:gd name="T70" fmla="*/ 0 w 45"/>
                <a:gd name="T71" fmla="*/ 58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 h="75">
                  <a:moveTo>
                    <a:pt x="0" y="53"/>
                  </a:moveTo>
                  <a:lnTo>
                    <a:pt x="9" y="53"/>
                  </a:lnTo>
                  <a:lnTo>
                    <a:pt x="11" y="58"/>
                  </a:lnTo>
                  <a:lnTo>
                    <a:pt x="12" y="62"/>
                  </a:lnTo>
                  <a:lnTo>
                    <a:pt x="12" y="64"/>
                  </a:lnTo>
                  <a:lnTo>
                    <a:pt x="18" y="65"/>
                  </a:lnTo>
                  <a:lnTo>
                    <a:pt x="22" y="65"/>
                  </a:lnTo>
                  <a:lnTo>
                    <a:pt x="29" y="65"/>
                  </a:lnTo>
                  <a:lnTo>
                    <a:pt x="33" y="62"/>
                  </a:lnTo>
                  <a:lnTo>
                    <a:pt x="36" y="56"/>
                  </a:lnTo>
                  <a:lnTo>
                    <a:pt x="36" y="55"/>
                  </a:lnTo>
                  <a:lnTo>
                    <a:pt x="36" y="51"/>
                  </a:lnTo>
                  <a:lnTo>
                    <a:pt x="36" y="45"/>
                  </a:lnTo>
                  <a:lnTo>
                    <a:pt x="34" y="44"/>
                  </a:lnTo>
                  <a:lnTo>
                    <a:pt x="33" y="42"/>
                  </a:lnTo>
                  <a:lnTo>
                    <a:pt x="29" y="38"/>
                  </a:lnTo>
                  <a:lnTo>
                    <a:pt x="23" y="36"/>
                  </a:lnTo>
                  <a:lnTo>
                    <a:pt x="16" y="38"/>
                  </a:lnTo>
                  <a:lnTo>
                    <a:pt x="18" y="31"/>
                  </a:lnTo>
                  <a:lnTo>
                    <a:pt x="20" y="31"/>
                  </a:lnTo>
                  <a:lnTo>
                    <a:pt x="23" y="29"/>
                  </a:lnTo>
                  <a:lnTo>
                    <a:pt x="29" y="27"/>
                  </a:lnTo>
                  <a:lnTo>
                    <a:pt x="33" y="23"/>
                  </a:lnTo>
                  <a:lnTo>
                    <a:pt x="33" y="22"/>
                  </a:lnTo>
                  <a:lnTo>
                    <a:pt x="33" y="18"/>
                  </a:lnTo>
                  <a:lnTo>
                    <a:pt x="33" y="12"/>
                  </a:lnTo>
                  <a:lnTo>
                    <a:pt x="31" y="9"/>
                  </a:lnTo>
                  <a:lnTo>
                    <a:pt x="27" y="7"/>
                  </a:lnTo>
                  <a:lnTo>
                    <a:pt x="22" y="7"/>
                  </a:lnTo>
                  <a:lnTo>
                    <a:pt x="18" y="7"/>
                  </a:lnTo>
                  <a:lnTo>
                    <a:pt x="12" y="9"/>
                  </a:lnTo>
                  <a:lnTo>
                    <a:pt x="11" y="14"/>
                  </a:lnTo>
                  <a:lnTo>
                    <a:pt x="9" y="16"/>
                  </a:lnTo>
                  <a:lnTo>
                    <a:pt x="9" y="20"/>
                  </a:lnTo>
                  <a:lnTo>
                    <a:pt x="0" y="18"/>
                  </a:lnTo>
                  <a:lnTo>
                    <a:pt x="1" y="14"/>
                  </a:lnTo>
                  <a:lnTo>
                    <a:pt x="3" y="11"/>
                  </a:lnTo>
                  <a:lnTo>
                    <a:pt x="5" y="7"/>
                  </a:lnTo>
                  <a:lnTo>
                    <a:pt x="7" y="3"/>
                  </a:lnTo>
                  <a:lnTo>
                    <a:pt x="11" y="2"/>
                  </a:lnTo>
                  <a:lnTo>
                    <a:pt x="14" y="0"/>
                  </a:lnTo>
                  <a:lnTo>
                    <a:pt x="22" y="0"/>
                  </a:lnTo>
                  <a:lnTo>
                    <a:pt x="27" y="0"/>
                  </a:lnTo>
                  <a:lnTo>
                    <a:pt x="33" y="2"/>
                  </a:lnTo>
                  <a:lnTo>
                    <a:pt x="36" y="5"/>
                  </a:lnTo>
                  <a:lnTo>
                    <a:pt x="40" y="9"/>
                  </a:lnTo>
                  <a:lnTo>
                    <a:pt x="42" y="12"/>
                  </a:lnTo>
                  <a:lnTo>
                    <a:pt x="42" y="18"/>
                  </a:lnTo>
                  <a:lnTo>
                    <a:pt x="42" y="23"/>
                  </a:lnTo>
                  <a:lnTo>
                    <a:pt x="40" y="27"/>
                  </a:lnTo>
                  <a:lnTo>
                    <a:pt x="36" y="31"/>
                  </a:lnTo>
                  <a:lnTo>
                    <a:pt x="33" y="33"/>
                  </a:lnTo>
                  <a:lnTo>
                    <a:pt x="38" y="34"/>
                  </a:lnTo>
                  <a:lnTo>
                    <a:pt x="40" y="36"/>
                  </a:lnTo>
                  <a:lnTo>
                    <a:pt x="42" y="40"/>
                  </a:lnTo>
                  <a:lnTo>
                    <a:pt x="43" y="42"/>
                  </a:lnTo>
                  <a:lnTo>
                    <a:pt x="45" y="45"/>
                  </a:lnTo>
                  <a:lnTo>
                    <a:pt x="45" y="51"/>
                  </a:lnTo>
                  <a:lnTo>
                    <a:pt x="45" y="56"/>
                  </a:lnTo>
                  <a:lnTo>
                    <a:pt x="45" y="60"/>
                  </a:lnTo>
                  <a:lnTo>
                    <a:pt x="42" y="64"/>
                  </a:lnTo>
                  <a:lnTo>
                    <a:pt x="40" y="67"/>
                  </a:lnTo>
                  <a:lnTo>
                    <a:pt x="36" y="71"/>
                  </a:lnTo>
                  <a:lnTo>
                    <a:pt x="31" y="73"/>
                  </a:lnTo>
                  <a:lnTo>
                    <a:pt x="27" y="73"/>
                  </a:lnTo>
                  <a:lnTo>
                    <a:pt x="22" y="75"/>
                  </a:lnTo>
                  <a:lnTo>
                    <a:pt x="12" y="73"/>
                  </a:lnTo>
                  <a:lnTo>
                    <a:pt x="9" y="71"/>
                  </a:lnTo>
                  <a:lnTo>
                    <a:pt x="7" y="69"/>
                  </a:lnTo>
                  <a:lnTo>
                    <a:pt x="3" y="65"/>
                  </a:lnTo>
                  <a:lnTo>
                    <a:pt x="1" y="62"/>
                  </a:lnTo>
                  <a:lnTo>
                    <a:pt x="0" y="58"/>
                  </a:lnTo>
                  <a:lnTo>
                    <a:pt x="0" y="53"/>
                  </a:lnTo>
                  <a:close/>
                </a:path>
              </a:pathLst>
            </a:custGeom>
            <a:solidFill>
              <a:srgbClr val="000000"/>
            </a:solidFill>
            <a:ln w="9525">
              <a:solidFill>
                <a:srgbClr val="008000"/>
              </a:solidFill>
              <a:round/>
              <a:headEnd/>
              <a:tailEnd/>
            </a:ln>
          </p:spPr>
          <p:txBody>
            <a:bodyPr/>
            <a:lstStyle/>
            <a:p>
              <a:endParaRPr lang="es-MX"/>
            </a:p>
          </p:txBody>
        </p:sp>
        <p:sp>
          <p:nvSpPr>
            <p:cNvPr id="19693" name="Freeform 546"/>
            <p:cNvSpPr>
              <a:spLocks/>
            </p:cNvSpPr>
            <p:nvPr/>
          </p:nvSpPr>
          <p:spPr bwMode="auto">
            <a:xfrm>
              <a:off x="6597" y="2896"/>
              <a:ext cx="58" cy="74"/>
            </a:xfrm>
            <a:custGeom>
              <a:avLst/>
              <a:gdLst>
                <a:gd name="T0" fmla="*/ 0 w 58"/>
                <a:gd name="T1" fmla="*/ 74 h 74"/>
                <a:gd name="T2" fmla="*/ 0 w 58"/>
                <a:gd name="T3" fmla="*/ 0 h 74"/>
                <a:gd name="T4" fmla="*/ 11 w 58"/>
                <a:gd name="T5" fmla="*/ 0 h 74"/>
                <a:gd name="T6" fmla="*/ 47 w 58"/>
                <a:gd name="T7" fmla="*/ 57 h 74"/>
                <a:gd name="T8" fmla="*/ 47 w 58"/>
                <a:gd name="T9" fmla="*/ 0 h 74"/>
                <a:gd name="T10" fmla="*/ 58 w 58"/>
                <a:gd name="T11" fmla="*/ 0 h 74"/>
                <a:gd name="T12" fmla="*/ 58 w 58"/>
                <a:gd name="T13" fmla="*/ 74 h 74"/>
                <a:gd name="T14" fmla="*/ 47 w 58"/>
                <a:gd name="T15" fmla="*/ 74 h 74"/>
                <a:gd name="T16" fmla="*/ 11 w 58"/>
                <a:gd name="T17" fmla="*/ 17 h 74"/>
                <a:gd name="T18" fmla="*/ 11 w 58"/>
                <a:gd name="T19" fmla="*/ 74 h 74"/>
                <a:gd name="T20" fmla="*/ 0 w 58"/>
                <a:gd name="T21" fmla="*/ 74 h 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 h="74">
                  <a:moveTo>
                    <a:pt x="0" y="74"/>
                  </a:moveTo>
                  <a:lnTo>
                    <a:pt x="0" y="0"/>
                  </a:lnTo>
                  <a:lnTo>
                    <a:pt x="11" y="0"/>
                  </a:lnTo>
                  <a:lnTo>
                    <a:pt x="47" y="57"/>
                  </a:lnTo>
                  <a:lnTo>
                    <a:pt x="47" y="0"/>
                  </a:lnTo>
                  <a:lnTo>
                    <a:pt x="58" y="0"/>
                  </a:lnTo>
                  <a:lnTo>
                    <a:pt x="58" y="74"/>
                  </a:lnTo>
                  <a:lnTo>
                    <a:pt x="47" y="74"/>
                  </a:lnTo>
                  <a:lnTo>
                    <a:pt x="11" y="17"/>
                  </a:lnTo>
                  <a:lnTo>
                    <a:pt x="11" y="74"/>
                  </a:lnTo>
                  <a:lnTo>
                    <a:pt x="0" y="74"/>
                  </a:lnTo>
                  <a:close/>
                </a:path>
              </a:pathLst>
            </a:custGeom>
            <a:solidFill>
              <a:srgbClr val="000000"/>
            </a:solidFill>
            <a:ln w="9525">
              <a:solidFill>
                <a:srgbClr val="008000"/>
              </a:solidFill>
              <a:round/>
              <a:headEnd/>
              <a:tailEnd/>
            </a:ln>
          </p:spPr>
          <p:txBody>
            <a:bodyPr/>
            <a:lstStyle/>
            <a:p>
              <a:endParaRPr lang="es-MX"/>
            </a:p>
          </p:txBody>
        </p:sp>
        <p:sp>
          <p:nvSpPr>
            <p:cNvPr id="19694" name="Freeform 547"/>
            <p:cNvSpPr>
              <a:spLocks noEditPoints="1"/>
            </p:cNvSpPr>
            <p:nvPr/>
          </p:nvSpPr>
          <p:spPr bwMode="auto">
            <a:xfrm>
              <a:off x="6557" y="3525"/>
              <a:ext cx="54" cy="73"/>
            </a:xfrm>
            <a:custGeom>
              <a:avLst/>
              <a:gdLst>
                <a:gd name="T0" fmla="*/ 0 w 54"/>
                <a:gd name="T1" fmla="*/ 73 h 73"/>
                <a:gd name="T2" fmla="*/ 0 w 54"/>
                <a:gd name="T3" fmla="*/ 0 h 73"/>
                <a:gd name="T4" fmla="*/ 27 w 54"/>
                <a:gd name="T5" fmla="*/ 0 h 73"/>
                <a:gd name="T6" fmla="*/ 38 w 54"/>
                <a:gd name="T7" fmla="*/ 0 h 73"/>
                <a:gd name="T8" fmla="*/ 42 w 54"/>
                <a:gd name="T9" fmla="*/ 2 h 73"/>
                <a:gd name="T10" fmla="*/ 47 w 54"/>
                <a:gd name="T11" fmla="*/ 4 h 73"/>
                <a:gd name="T12" fmla="*/ 49 w 54"/>
                <a:gd name="T13" fmla="*/ 7 h 73"/>
                <a:gd name="T14" fmla="*/ 53 w 54"/>
                <a:gd name="T15" fmla="*/ 11 h 73"/>
                <a:gd name="T16" fmla="*/ 54 w 54"/>
                <a:gd name="T17" fmla="*/ 16 h 73"/>
                <a:gd name="T18" fmla="*/ 54 w 54"/>
                <a:gd name="T19" fmla="*/ 20 h 73"/>
                <a:gd name="T20" fmla="*/ 54 w 54"/>
                <a:gd name="T21" fmla="*/ 26 h 73"/>
                <a:gd name="T22" fmla="*/ 53 w 54"/>
                <a:gd name="T23" fmla="*/ 29 h 73"/>
                <a:gd name="T24" fmla="*/ 51 w 54"/>
                <a:gd name="T25" fmla="*/ 33 h 73"/>
                <a:gd name="T26" fmla="*/ 49 w 54"/>
                <a:gd name="T27" fmla="*/ 36 h 73"/>
                <a:gd name="T28" fmla="*/ 45 w 54"/>
                <a:gd name="T29" fmla="*/ 40 h 73"/>
                <a:gd name="T30" fmla="*/ 40 w 54"/>
                <a:gd name="T31" fmla="*/ 42 h 73"/>
                <a:gd name="T32" fmla="*/ 34 w 54"/>
                <a:gd name="T33" fmla="*/ 42 h 73"/>
                <a:gd name="T34" fmla="*/ 27 w 54"/>
                <a:gd name="T35" fmla="*/ 44 h 73"/>
                <a:gd name="T36" fmla="*/ 9 w 54"/>
                <a:gd name="T37" fmla="*/ 44 h 73"/>
                <a:gd name="T38" fmla="*/ 9 w 54"/>
                <a:gd name="T39" fmla="*/ 73 h 73"/>
                <a:gd name="T40" fmla="*/ 0 w 54"/>
                <a:gd name="T41" fmla="*/ 73 h 73"/>
                <a:gd name="T42" fmla="*/ 9 w 54"/>
                <a:gd name="T43" fmla="*/ 35 h 73"/>
                <a:gd name="T44" fmla="*/ 27 w 54"/>
                <a:gd name="T45" fmla="*/ 35 h 73"/>
                <a:gd name="T46" fmla="*/ 36 w 54"/>
                <a:gd name="T47" fmla="*/ 33 h 73"/>
                <a:gd name="T48" fmla="*/ 38 w 54"/>
                <a:gd name="T49" fmla="*/ 33 h 73"/>
                <a:gd name="T50" fmla="*/ 42 w 54"/>
                <a:gd name="T51" fmla="*/ 31 h 73"/>
                <a:gd name="T52" fmla="*/ 44 w 54"/>
                <a:gd name="T53" fmla="*/ 27 h 73"/>
                <a:gd name="T54" fmla="*/ 45 w 54"/>
                <a:gd name="T55" fmla="*/ 22 h 73"/>
                <a:gd name="T56" fmla="*/ 44 w 54"/>
                <a:gd name="T57" fmla="*/ 16 h 73"/>
                <a:gd name="T58" fmla="*/ 44 w 54"/>
                <a:gd name="T59" fmla="*/ 13 h 73"/>
                <a:gd name="T60" fmla="*/ 40 w 54"/>
                <a:gd name="T61" fmla="*/ 11 h 73"/>
                <a:gd name="T62" fmla="*/ 36 w 54"/>
                <a:gd name="T63" fmla="*/ 9 h 73"/>
                <a:gd name="T64" fmla="*/ 27 w 54"/>
                <a:gd name="T65" fmla="*/ 9 h 73"/>
                <a:gd name="T66" fmla="*/ 9 w 54"/>
                <a:gd name="T67" fmla="*/ 9 h 73"/>
                <a:gd name="T68" fmla="*/ 9 w 54"/>
                <a:gd name="T69" fmla="*/ 35 h 7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4" h="73">
                  <a:moveTo>
                    <a:pt x="0" y="73"/>
                  </a:moveTo>
                  <a:lnTo>
                    <a:pt x="0" y="0"/>
                  </a:lnTo>
                  <a:lnTo>
                    <a:pt x="27" y="0"/>
                  </a:lnTo>
                  <a:lnTo>
                    <a:pt x="38" y="0"/>
                  </a:lnTo>
                  <a:lnTo>
                    <a:pt x="42" y="2"/>
                  </a:lnTo>
                  <a:lnTo>
                    <a:pt x="47" y="4"/>
                  </a:lnTo>
                  <a:lnTo>
                    <a:pt x="49" y="7"/>
                  </a:lnTo>
                  <a:lnTo>
                    <a:pt x="53" y="11"/>
                  </a:lnTo>
                  <a:lnTo>
                    <a:pt x="54" y="16"/>
                  </a:lnTo>
                  <a:lnTo>
                    <a:pt x="54" y="20"/>
                  </a:lnTo>
                  <a:lnTo>
                    <a:pt x="54" y="26"/>
                  </a:lnTo>
                  <a:lnTo>
                    <a:pt x="53" y="29"/>
                  </a:lnTo>
                  <a:lnTo>
                    <a:pt x="51" y="33"/>
                  </a:lnTo>
                  <a:lnTo>
                    <a:pt x="49" y="36"/>
                  </a:lnTo>
                  <a:lnTo>
                    <a:pt x="45" y="40"/>
                  </a:lnTo>
                  <a:lnTo>
                    <a:pt x="40" y="42"/>
                  </a:lnTo>
                  <a:lnTo>
                    <a:pt x="34" y="42"/>
                  </a:lnTo>
                  <a:lnTo>
                    <a:pt x="27" y="44"/>
                  </a:lnTo>
                  <a:lnTo>
                    <a:pt x="9" y="44"/>
                  </a:lnTo>
                  <a:lnTo>
                    <a:pt x="9" y="73"/>
                  </a:lnTo>
                  <a:lnTo>
                    <a:pt x="0" y="73"/>
                  </a:lnTo>
                  <a:close/>
                  <a:moveTo>
                    <a:pt x="9" y="35"/>
                  </a:moveTo>
                  <a:lnTo>
                    <a:pt x="27" y="35"/>
                  </a:lnTo>
                  <a:lnTo>
                    <a:pt x="36" y="33"/>
                  </a:lnTo>
                  <a:lnTo>
                    <a:pt x="38" y="33"/>
                  </a:lnTo>
                  <a:lnTo>
                    <a:pt x="42" y="31"/>
                  </a:lnTo>
                  <a:lnTo>
                    <a:pt x="44" y="27"/>
                  </a:lnTo>
                  <a:lnTo>
                    <a:pt x="45" y="22"/>
                  </a:lnTo>
                  <a:lnTo>
                    <a:pt x="44" y="16"/>
                  </a:lnTo>
                  <a:lnTo>
                    <a:pt x="44" y="13"/>
                  </a:lnTo>
                  <a:lnTo>
                    <a:pt x="40" y="11"/>
                  </a:lnTo>
                  <a:lnTo>
                    <a:pt x="36" y="9"/>
                  </a:lnTo>
                  <a:lnTo>
                    <a:pt x="27" y="9"/>
                  </a:lnTo>
                  <a:lnTo>
                    <a:pt x="9" y="9"/>
                  </a:lnTo>
                  <a:lnTo>
                    <a:pt x="9" y="35"/>
                  </a:lnTo>
                  <a:close/>
                </a:path>
              </a:pathLst>
            </a:custGeom>
            <a:solidFill>
              <a:srgbClr val="000000"/>
            </a:solidFill>
            <a:ln w="9525">
              <a:solidFill>
                <a:srgbClr val="008000"/>
              </a:solidFill>
              <a:round/>
              <a:headEnd/>
              <a:tailEnd/>
            </a:ln>
          </p:spPr>
          <p:txBody>
            <a:bodyPr/>
            <a:lstStyle/>
            <a:p>
              <a:endParaRPr lang="es-MX"/>
            </a:p>
          </p:txBody>
        </p:sp>
        <p:sp>
          <p:nvSpPr>
            <p:cNvPr id="19695" name="Freeform 548"/>
            <p:cNvSpPr>
              <a:spLocks/>
            </p:cNvSpPr>
            <p:nvPr/>
          </p:nvSpPr>
          <p:spPr bwMode="auto">
            <a:xfrm>
              <a:off x="6624" y="3525"/>
              <a:ext cx="55" cy="73"/>
            </a:xfrm>
            <a:custGeom>
              <a:avLst/>
              <a:gdLst>
                <a:gd name="T0" fmla="*/ 0 w 55"/>
                <a:gd name="T1" fmla="*/ 73 h 73"/>
                <a:gd name="T2" fmla="*/ 0 w 55"/>
                <a:gd name="T3" fmla="*/ 0 h 73"/>
                <a:gd name="T4" fmla="*/ 53 w 55"/>
                <a:gd name="T5" fmla="*/ 0 h 73"/>
                <a:gd name="T6" fmla="*/ 53 w 55"/>
                <a:gd name="T7" fmla="*/ 7 h 73"/>
                <a:gd name="T8" fmla="*/ 9 w 55"/>
                <a:gd name="T9" fmla="*/ 7 h 73"/>
                <a:gd name="T10" fmla="*/ 9 w 55"/>
                <a:gd name="T11" fmla="*/ 31 h 73"/>
                <a:gd name="T12" fmla="*/ 50 w 55"/>
                <a:gd name="T13" fmla="*/ 31 h 73"/>
                <a:gd name="T14" fmla="*/ 50 w 55"/>
                <a:gd name="T15" fmla="*/ 40 h 73"/>
                <a:gd name="T16" fmla="*/ 9 w 55"/>
                <a:gd name="T17" fmla="*/ 40 h 73"/>
                <a:gd name="T18" fmla="*/ 9 w 55"/>
                <a:gd name="T19" fmla="*/ 64 h 73"/>
                <a:gd name="T20" fmla="*/ 55 w 55"/>
                <a:gd name="T21" fmla="*/ 64 h 73"/>
                <a:gd name="T22" fmla="*/ 55 w 55"/>
                <a:gd name="T23" fmla="*/ 73 h 73"/>
                <a:gd name="T24" fmla="*/ 0 w 55"/>
                <a:gd name="T25" fmla="*/ 73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5" h="73">
                  <a:moveTo>
                    <a:pt x="0" y="73"/>
                  </a:moveTo>
                  <a:lnTo>
                    <a:pt x="0" y="0"/>
                  </a:lnTo>
                  <a:lnTo>
                    <a:pt x="53" y="0"/>
                  </a:lnTo>
                  <a:lnTo>
                    <a:pt x="53" y="7"/>
                  </a:lnTo>
                  <a:lnTo>
                    <a:pt x="9" y="7"/>
                  </a:lnTo>
                  <a:lnTo>
                    <a:pt x="9" y="31"/>
                  </a:lnTo>
                  <a:lnTo>
                    <a:pt x="50" y="31"/>
                  </a:lnTo>
                  <a:lnTo>
                    <a:pt x="50" y="40"/>
                  </a:lnTo>
                  <a:lnTo>
                    <a:pt x="9" y="40"/>
                  </a:lnTo>
                  <a:lnTo>
                    <a:pt x="9" y="64"/>
                  </a:lnTo>
                  <a:lnTo>
                    <a:pt x="55" y="64"/>
                  </a:lnTo>
                  <a:lnTo>
                    <a:pt x="55" y="73"/>
                  </a:lnTo>
                  <a:lnTo>
                    <a:pt x="0" y="73"/>
                  </a:lnTo>
                  <a:close/>
                </a:path>
              </a:pathLst>
            </a:custGeom>
            <a:solidFill>
              <a:srgbClr val="000000"/>
            </a:solidFill>
            <a:ln w="9525">
              <a:solidFill>
                <a:srgbClr val="008000"/>
              </a:solidFill>
              <a:round/>
              <a:headEnd/>
              <a:tailEnd/>
            </a:ln>
          </p:spPr>
          <p:txBody>
            <a:bodyPr/>
            <a:lstStyle/>
            <a:p>
              <a:endParaRPr lang="es-MX"/>
            </a:p>
          </p:txBody>
        </p:sp>
      </p:grpSp>
      <p:grpSp>
        <p:nvGrpSpPr>
          <p:cNvPr id="19468" name="Group 550"/>
          <p:cNvGrpSpPr>
            <a:grpSpLocks/>
          </p:cNvGrpSpPr>
          <p:nvPr/>
        </p:nvGrpSpPr>
        <p:grpSpPr bwMode="auto">
          <a:xfrm>
            <a:off x="902141" y="2579567"/>
            <a:ext cx="1792288" cy="1765300"/>
            <a:chOff x="168" y="1536"/>
            <a:chExt cx="1129" cy="1112"/>
          </a:xfrm>
        </p:grpSpPr>
        <p:sp>
          <p:nvSpPr>
            <p:cNvPr id="19469" name="Freeform 551"/>
            <p:cNvSpPr>
              <a:spLocks noEditPoints="1"/>
            </p:cNvSpPr>
            <p:nvPr/>
          </p:nvSpPr>
          <p:spPr bwMode="auto">
            <a:xfrm>
              <a:off x="251" y="2459"/>
              <a:ext cx="56" cy="89"/>
            </a:xfrm>
            <a:custGeom>
              <a:avLst/>
              <a:gdLst>
                <a:gd name="T0" fmla="*/ 0 w 56"/>
                <a:gd name="T1" fmla="*/ 31 h 89"/>
                <a:gd name="T2" fmla="*/ 4 w 56"/>
                <a:gd name="T3" fmla="*/ 15 h 89"/>
                <a:gd name="T4" fmla="*/ 9 w 56"/>
                <a:gd name="T5" fmla="*/ 8 h 89"/>
                <a:gd name="T6" fmla="*/ 15 w 56"/>
                <a:gd name="T7" fmla="*/ 3 h 89"/>
                <a:gd name="T8" fmla="*/ 23 w 56"/>
                <a:gd name="T9" fmla="*/ 1 h 89"/>
                <a:gd name="T10" fmla="*/ 34 w 56"/>
                <a:gd name="T11" fmla="*/ 1 h 89"/>
                <a:gd name="T12" fmla="*/ 39 w 56"/>
                <a:gd name="T13" fmla="*/ 3 h 89"/>
                <a:gd name="T14" fmla="*/ 47 w 56"/>
                <a:gd name="T15" fmla="*/ 8 h 89"/>
                <a:gd name="T16" fmla="*/ 49 w 56"/>
                <a:gd name="T17" fmla="*/ 13 h 89"/>
                <a:gd name="T18" fmla="*/ 53 w 56"/>
                <a:gd name="T19" fmla="*/ 24 h 89"/>
                <a:gd name="T20" fmla="*/ 56 w 56"/>
                <a:gd name="T21" fmla="*/ 45 h 89"/>
                <a:gd name="T22" fmla="*/ 52 w 56"/>
                <a:gd name="T23" fmla="*/ 69 h 89"/>
                <a:gd name="T24" fmla="*/ 51 w 56"/>
                <a:gd name="T25" fmla="*/ 74 h 89"/>
                <a:gd name="T26" fmla="*/ 46 w 56"/>
                <a:gd name="T27" fmla="*/ 82 h 89"/>
                <a:gd name="T28" fmla="*/ 39 w 56"/>
                <a:gd name="T29" fmla="*/ 87 h 89"/>
                <a:gd name="T30" fmla="*/ 32 w 56"/>
                <a:gd name="T31" fmla="*/ 89 h 89"/>
                <a:gd name="T32" fmla="*/ 22 w 56"/>
                <a:gd name="T33" fmla="*/ 89 h 89"/>
                <a:gd name="T34" fmla="*/ 14 w 56"/>
                <a:gd name="T35" fmla="*/ 85 h 89"/>
                <a:gd name="T36" fmla="*/ 8 w 56"/>
                <a:gd name="T37" fmla="*/ 80 h 89"/>
                <a:gd name="T38" fmla="*/ 1 w 56"/>
                <a:gd name="T39" fmla="*/ 65 h 89"/>
                <a:gd name="T40" fmla="*/ 0 w 56"/>
                <a:gd name="T41" fmla="*/ 45 h 89"/>
                <a:gd name="T42" fmla="*/ 10 w 56"/>
                <a:gd name="T43" fmla="*/ 55 h 89"/>
                <a:gd name="T44" fmla="*/ 13 w 56"/>
                <a:gd name="T45" fmla="*/ 69 h 89"/>
                <a:gd name="T46" fmla="*/ 18 w 56"/>
                <a:gd name="T47" fmla="*/ 77 h 89"/>
                <a:gd name="T48" fmla="*/ 24 w 56"/>
                <a:gd name="T49" fmla="*/ 79 h 89"/>
                <a:gd name="T50" fmla="*/ 30 w 56"/>
                <a:gd name="T51" fmla="*/ 79 h 89"/>
                <a:gd name="T52" fmla="*/ 37 w 56"/>
                <a:gd name="T53" fmla="*/ 77 h 89"/>
                <a:gd name="T54" fmla="*/ 42 w 56"/>
                <a:gd name="T55" fmla="*/ 69 h 89"/>
                <a:gd name="T56" fmla="*/ 44 w 56"/>
                <a:gd name="T57" fmla="*/ 54 h 89"/>
                <a:gd name="T58" fmla="*/ 44 w 56"/>
                <a:gd name="T59" fmla="*/ 35 h 89"/>
                <a:gd name="T60" fmla="*/ 42 w 56"/>
                <a:gd name="T61" fmla="*/ 21 h 89"/>
                <a:gd name="T62" fmla="*/ 37 w 56"/>
                <a:gd name="T63" fmla="*/ 13 h 89"/>
                <a:gd name="T64" fmla="*/ 30 w 56"/>
                <a:gd name="T65" fmla="*/ 10 h 89"/>
                <a:gd name="T66" fmla="*/ 24 w 56"/>
                <a:gd name="T67" fmla="*/ 10 h 89"/>
                <a:gd name="T68" fmla="*/ 18 w 56"/>
                <a:gd name="T69" fmla="*/ 12 h 89"/>
                <a:gd name="T70" fmla="*/ 14 w 56"/>
                <a:gd name="T71" fmla="*/ 20 h 89"/>
                <a:gd name="T72" fmla="*/ 10 w 56"/>
                <a:gd name="T73" fmla="*/ 35 h 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6" h="89">
                  <a:moveTo>
                    <a:pt x="0" y="45"/>
                  </a:moveTo>
                  <a:lnTo>
                    <a:pt x="0" y="31"/>
                  </a:lnTo>
                  <a:lnTo>
                    <a:pt x="3" y="20"/>
                  </a:lnTo>
                  <a:lnTo>
                    <a:pt x="4" y="15"/>
                  </a:lnTo>
                  <a:lnTo>
                    <a:pt x="6" y="11"/>
                  </a:lnTo>
                  <a:lnTo>
                    <a:pt x="9" y="8"/>
                  </a:lnTo>
                  <a:lnTo>
                    <a:pt x="12" y="5"/>
                  </a:lnTo>
                  <a:lnTo>
                    <a:pt x="15" y="3"/>
                  </a:lnTo>
                  <a:lnTo>
                    <a:pt x="19" y="1"/>
                  </a:lnTo>
                  <a:lnTo>
                    <a:pt x="23" y="1"/>
                  </a:lnTo>
                  <a:lnTo>
                    <a:pt x="28" y="0"/>
                  </a:lnTo>
                  <a:lnTo>
                    <a:pt x="34" y="1"/>
                  </a:lnTo>
                  <a:lnTo>
                    <a:pt x="37" y="2"/>
                  </a:lnTo>
                  <a:lnTo>
                    <a:pt x="39" y="3"/>
                  </a:lnTo>
                  <a:lnTo>
                    <a:pt x="44" y="6"/>
                  </a:lnTo>
                  <a:lnTo>
                    <a:pt x="47" y="8"/>
                  </a:lnTo>
                  <a:lnTo>
                    <a:pt x="48" y="11"/>
                  </a:lnTo>
                  <a:lnTo>
                    <a:pt x="49" y="13"/>
                  </a:lnTo>
                  <a:lnTo>
                    <a:pt x="52" y="17"/>
                  </a:lnTo>
                  <a:lnTo>
                    <a:pt x="53" y="24"/>
                  </a:lnTo>
                  <a:lnTo>
                    <a:pt x="54" y="34"/>
                  </a:lnTo>
                  <a:lnTo>
                    <a:pt x="56" y="45"/>
                  </a:lnTo>
                  <a:lnTo>
                    <a:pt x="54" y="59"/>
                  </a:lnTo>
                  <a:lnTo>
                    <a:pt x="52" y="69"/>
                  </a:lnTo>
                  <a:lnTo>
                    <a:pt x="52" y="71"/>
                  </a:lnTo>
                  <a:lnTo>
                    <a:pt x="51" y="74"/>
                  </a:lnTo>
                  <a:lnTo>
                    <a:pt x="48" y="78"/>
                  </a:lnTo>
                  <a:lnTo>
                    <a:pt x="46" y="82"/>
                  </a:lnTo>
                  <a:lnTo>
                    <a:pt x="43" y="84"/>
                  </a:lnTo>
                  <a:lnTo>
                    <a:pt x="39" y="87"/>
                  </a:lnTo>
                  <a:lnTo>
                    <a:pt x="37" y="88"/>
                  </a:lnTo>
                  <a:lnTo>
                    <a:pt x="32" y="89"/>
                  </a:lnTo>
                  <a:lnTo>
                    <a:pt x="28" y="89"/>
                  </a:lnTo>
                  <a:lnTo>
                    <a:pt x="22" y="89"/>
                  </a:lnTo>
                  <a:lnTo>
                    <a:pt x="17" y="87"/>
                  </a:lnTo>
                  <a:lnTo>
                    <a:pt x="14" y="85"/>
                  </a:lnTo>
                  <a:lnTo>
                    <a:pt x="12" y="84"/>
                  </a:lnTo>
                  <a:lnTo>
                    <a:pt x="8" y="80"/>
                  </a:lnTo>
                  <a:lnTo>
                    <a:pt x="4" y="74"/>
                  </a:lnTo>
                  <a:lnTo>
                    <a:pt x="1" y="65"/>
                  </a:lnTo>
                  <a:lnTo>
                    <a:pt x="0" y="56"/>
                  </a:lnTo>
                  <a:lnTo>
                    <a:pt x="0" y="45"/>
                  </a:lnTo>
                  <a:close/>
                  <a:moveTo>
                    <a:pt x="10" y="45"/>
                  </a:moveTo>
                  <a:lnTo>
                    <a:pt x="10" y="55"/>
                  </a:lnTo>
                  <a:lnTo>
                    <a:pt x="12" y="63"/>
                  </a:lnTo>
                  <a:lnTo>
                    <a:pt x="13" y="69"/>
                  </a:lnTo>
                  <a:lnTo>
                    <a:pt x="15" y="73"/>
                  </a:lnTo>
                  <a:lnTo>
                    <a:pt x="18" y="77"/>
                  </a:lnTo>
                  <a:lnTo>
                    <a:pt x="20" y="78"/>
                  </a:lnTo>
                  <a:lnTo>
                    <a:pt x="24" y="79"/>
                  </a:lnTo>
                  <a:lnTo>
                    <a:pt x="28" y="80"/>
                  </a:lnTo>
                  <a:lnTo>
                    <a:pt x="30" y="79"/>
                  </a:lnTo>
                  <a:lnTo>
                    <a:pt x="34" y="78"/>
                  </a:lnTo>
                  <a:lnTo>
                    <a:pt x="37" y="77"/>
                  </a:lnTo>
                  <a:lnTo>
                    <a:pt x="39" y="73"/>
                  </a:lnTo>
                  <a:lnTo>
                    <a:pt x="42" y="69"/>
                  </a:lnTo>
                  <a:lnTo>
                    <a:pt x="43" y="63"/>
                  </a:lnTo>
                  <a:lnTo>
                    <a:pt x="44" y="54"/>
                  </a:lnTo>
                  <a:lnTo>
                    <a:pt x="44" y="45"/>
                  </a:lnTo>
                  <a:lnTo>
                    <a:pt x="44" y="35"/>
                  </a:lnTo>
                  <a:lnTo>
                    <a:pt x="43" y="27"/>
                  </a:lnTo>
                  <a:lnTo>
                    <a:pt x="42" y="21"/>
                  </a:lnTo>
                  <a:lnTo>
                    <a:pt x="39" y="16"/>
                  </a:lnTo>
                  <a:lnTo>
                    <a:pt x="37" y="13"/>
                  </a:lnTo>
                  <a:lnTo>
                    <a:pt x="34" y="11"/>
                  </a:lnTo>
                  <a:lnTo>
                    <a:pt x="30" y="10"/>
                  </a:lnTo>
                  <a:lnTo>
                    <a:pt x="28" y="10"/>
                  </a:lnTo>
                  <a:lnTo>
                    <a:pt x="24" y="10"/>
                  </a:lnTo>
                  <a:lnTo>
                    <a:pt x="20" y="11"/>
                  </a:lnTo>
                  <a:lnTo>
                    <a:pt x="18" y="12"/>
                  </a:lnTo>
                  <a:lnTo>
                    <a:pt x="15" y="15"/>
                  </a:lnTo>
                  <a:lnTo>
                    <a:pt x="14" y="20"/>
                  </a:lnTo>
                  <a:lnTo>
                    <a:pt x="12" y="26"/>
                  </a:lnTo>
                  <a:lnTo>
                    <a:pt x="10" y="35"/>
                  </a:lnTo>
                  <a:lnTo>
                    <a:pt x="10"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70" name="Freeform 552"/>
            <p:cNvSpPr>
              <a:spLocks/>
            </p:cNvSpPr>
            <p:nvPr/>
          </p:nvSpPr>
          <p:spPr bwMode="auto">
            <a:xfrm>
              <a:off x="310" y="2427"/>
              <a:ext cx="9" cy="9"/>
            </a:xfrm>
            <a:custGeom>
              <a:avLst/>
              <a:gdLst>
                <a:gd name="T0" fmla="*/ 0 w 9"/>
                <a:gd name="T1" fmla="*/ 4 h 9"/>
                <a:gd name="T2" fmla="*/ 0 w 9"/>
                <a:gd name="T3" fmla="*/ 9 h 9"/>
                <a:gd name="T4" fmla="*/ 4 w 9"/>
                <a:gd name="T5" fmla="*/ 9 h 9"/>
                <a:gd name="T6" fmla="*/ 4 w 9"/>
                <a:gd name="T7" fmla="*/ 0 h 9"/>
                <a:gd name="T8" fmla="*/ 9 w 9"/>
                <a:gd name="T9" fmla="*/ 4 h 9"/>
                <a:gd name="T10" fmla="*/ 0 w 9"/>
                <a:gd name="T11" fmla="*/ 4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9">
                  <a:moveTo>
                    <a:pt x="0" y="4"/>
                  </a:moveTo>
                  <a:lnTo>
                    <a:pt x="0" y="9"/>
                  </a:lnTo>
                  <a:lnTo>
                    <a:pt x="4" y="9"/>
                  </a:lnTo>
                  <a:lnTo>
                    <a:pt x="4" y="0"/>
                  </a:lnTo>
                  <a:lnTo>
                    <a:pt x="9" y="4"/>
                  </a:ln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71" name="Freeform 553"/>
            <p:cNvSpPr>
              <a:spLocks/>
            </p:cNvSpPr>
            <p:nvPr/>
          </p:nvSpPr>
          <p:spPr bwMode="auto">
            <a:xfrm>
              <a:off x="168" y="1572"/>
              <a:ext cx="30" cy="87"/>
            </a:xfrm>
            <a:custGeom>
              <a:avLst/>
              <a:gdLst>
                <a:gd name="T0" fmla="*/ 29 w 30"/>
                <a:gd name="T1" fmla="*/ 75 h 87"/>
                <a:gd name="T2" fmla="*/ 30 w 30"/>
                <a:gd name="T3" fmla="*/ 86 h 87"/>
                <a:gd name="T4" fmla="*/ 23 w 30"/>
                <a:gd name="T5" fmla="*/ 87 h 87"/>
                <a:gd name="T6" fmla="*/ 17 w 30"/>
                <a:gd name="T7" fmla="*/ 86 h 87"/>
                <a:gd name="T8" fmla="*/ 14 w 30"/>
                <a:gd name="T9" fmla="*/ 84 h 87"/>
                <a:gd name="T10" fmla="*/ 11 w 30"/>
                <a:gd name="T11" fmla="*/ 82 h 87"/>
                <a:gd name="T12" fmla="*/ 9 w 30"/>
                <a:gd name="T13" fmla="*/ 79 h 87"/>
                <a:gd name="T14" fmla="*/ 9 w 30"/>
                <a:gd name="T15" fmla="*/ 74 h 87"/>
                <a:gd name="T16" fmla="*/ 7 w 30"/>
                <a:gd name="T17" fmla="*/ 67 h 87"/>
                <a:gd name="T18" fmla="*/ 7 w 30"/>
                <a:gd name="T19" fmla="*/ 30 h 87"/>
                <a:gd name="T20" fmla="*/ 0 w 30"/>
                <a:gd name="T21" fmla="*/ 30 h 87"/>
                <a:gd name="T22" fmla="*/ 0 w 30"/>
                <a:gd name="T23" fmla="*/ 21 h 87"/>
                <a:gd name="T24" fmla="*/ 7 w 30"/>
                <a:gd name="T25" fmla="*/ 21 h 87"/>
                <a:gd name="T26" fmla="*/ 7 w 30"/>
                <a:gd name="T27" fmla="*/ 6 h 87"/>
                <a:gd name="T28" fmla="*/ 19 w 30"/>
                <a:gd name="T29" fmla="*/ 0 h 87"/>
                <a:gd name="T30" fmla="*/ 19 w 30"/>
                <a:gd name="T31" fmla="*/ 21 h 87"/>
                <a:gd name="T32" fmla="*/ 29 w 30"/>
                <a:gd name="T33" fmla="*/ 21 h 87"/>
                <a:gd name="T34" fmla="*/ 29 w 30"/>
                <a:gd name="T35" fmla="*/ 30 h 87"/>
                <a:gd name="T36" fmla="*/ 19 w 30"/>
                <a:gd name="T37" fmla="*/ 30 h 87"/>
                <a:gd name="T38" fmla="*/ 19 w 30"/>
                <a:gd name="T39" fmla="*/ 67 h 87"/>
                <a:gd name="T40" fmla="*/ 20 w 30"/>
                <a:gd name="T41" fmla="*/ 73 h 87"/>
                <a:gd name="T42" fmla="*/ 20 w 30"/>
                <a:gd name="T43" fmla="*/ 74 h 87"/>
                <a:gd name="T44" fmla="*/ 21 w 30"/>
                <a:gd name="T45" fmla="*/ 75 h 87"/>
                <a:gd name="T46" fmla="*/ 23 w 30"/>
                <a:gd name="T47" fmla="*/ 75 h 87"/>
                <a:gd name="T48" fmla="*/ 25 w 30"/>
                <a:gd name="T49" fmla="*/ 75 h 87"/>
                <a:gd name="T50" fmla="*/ 29 w 30"/>
                <a:gd name="T51" fmla="*/ 75 h 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0" h="87">
                  <a:moveTo>
                    <a:pt x="29" y="75"/>
                  </a:moveTo>
                  <a:lnTo>
                    <a:pt x="30" y="86"/>
                  </a:lnTo>
                  <a:lnTo>
                    <a:pt x="23" y="87"/>
                  </a:lnTo>
                  <a:lnTo>
                    <a:pt x="17" y="86"/>
                  </a:lnTo>
                  <a:lnTo>
                    <a:pt x="14" y="84"/>
                  </a:lnTo>
                  <a:lnTo>
                    <a:pt x="11" y="82"/>
                  </a:lnTo>
                  <a:lnTo>
                    <a:pt x="9" y="79"/>
                  </a:lnTo>
                  <a:lnTo>
                    <a:pt x="9" y="74"/>
                  </a:lnTo>
                  <a:lnTo>
                    <a:pt x="7" y="67"/>
                  </a:lnTo>
                  <a:lnTo>
                    <a:pt x="7" y="30"/>
                  </a:lnTo>
                  <a:lnTo>
                    <a:pt x="0" y="30"/>
                  </a:lnTo>
                  <a:lnTo>
                    <a:pt x="0" y="21"/>
                  </a:lnTo>
                  <a:lnTo>
                    <a:pt x="7" y="21"/>
                  </a:lnTo>
                  <a:lnTo>
                    <a:pt x="7" y="6"/>
                  </a:lnTo>
                  <a:lnTo>
                    <a:pt x="19" y="0"/>
                  </a:lnTo>
                  <a:lnTo>
                    <a:pt x="19" y="21"/>
                  </a:lnTo>
                  <a:lnTo>
                    <a:pt x="29" y="21"/>
                  </a:lnTo>
                  <a:lnTo>
                    <a:pt x="29" y="30"/>
                  </a:lnTo>
                  <a:lnTo>
                    <a:pt x="19" y="30"/>
                  </a:lnTo>
                  <a:lnTo>
                    <a:pt x="19" y="67"/>
                  </a:lnTo>
                  <a:lnTo>
                    <a:pt x="20" y="73"/>
                  </a:lnTo>
                  <a:lnTo>
                    <a:pt x="20" y="74"/>
                  </a:lnTo>
                  <a:lnTo>
                    <a:pt x="21" y="75"/>
                  </a:lnTo>
                  <a:lnTo>
                    <a:pt x="23" y="75"/>
                  </a:lnTo>
                  <a:lnTo>
                    <a:pt x="25" y="75"/>
                  </a:lnTo>
                  <a:lnTo>
                    <a:pt x="2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72" name="Rectangle 554"/>
            <p:cNvSpPr>
              <a:spLocks noChangeArrowheads="1"/>
            </p:cNvSpPr>
            <p:nvPr/>
          </p:nvSpPr>
          <p:spPr bwMode="auto">
            <a:xfrm>
              <a:off x="444" y="2424"/>
              <a:ext cx="279" cy="224"/>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fr-FR" altLang="en-US" sz="1600" b="1">
                  <a:solidFill>
                    <a:schemeClr val="hlink"/>
                  </a:solidFill>
                  <a:latin typeface="Geneva" pitchFamily="34" charset="0"/>
                </a:rPr>
                <a:t>Ig</a:t>
              </a:r>
            </a:p>
          </p:txBody>
        </p:sp>
        <p:sp>
          <p:nvSpPr>
            <p:cNvPr id="19473" name="Rectangle 555"/>
            <p:cNvSpPr>
              <a:spLocks noChangeArrowheads="1"/>
            </p:cNvSpPr>
            <p:nvPr/>
          </p:nvSpPr>
          <p:spPr bwMode="auto">
            <a:xfrm>
              <a:off x="484" y="1657"/>
              <a:ext cx="21" cy="59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74" name="Rectangle 556"/>
            <p:cNvSpPr>
              <a:spLocks noChangeArrowheads="1"/>
            </p:cNvSpPr>
            <p:nvPr/>
          </p:nvSpPr>
          <p:spPr bwMode="auto">
            <a:xfrm>
              <a:off x="494" y="2242"/>
              <a:ext cx="531" cy="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75" name="Oval 557"/>
            <p:cNvSpPr>
              <a:spLocks noChangeArrowheads="1"/>
            </p:cNvSpPr>
            <p:nvPr/>
          </p:nvSpPr>
          <p:spPr bwMode="auto">
            <a:xfrm>
              <a:off x="484" y="2242"/>
              <a:ext cx="21" cy="20"/>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76" name="Oval 558"/>
            <p:cNvSpPr>
              <a:spLocks noChangeArrowheads="1"/>
            </p:cNvSpPr>
            <p:nvPr/>
          </p:nvSpPr>
          <p:spPr bwMode="auto">
            <a:xfrm>
              <a:off x="1015" y="2242"/>
              <a:ext cx="20" cy="20"/>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77" name="Oval 559"/>
            <p:cNvSpPr>
              <a:spLocks noChangeArrowheads="1"/>
            </p:cNvSpPr>
            <p:nvPr/>
          </p:nvSpPr>
          <p:spPr bwMode="auto">
            <a:xfrm>
              <a:off x="484" y="1647"/>
              <a:ext cx="21" cy="20"/>
            </a:xfrm>
            <a:prstGeom prst="ellipse">
              <a:avLst/>
            </a:prstGeom>
            <a:solidFill>
              <a:srgbClr val="0083D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78" name="Freeform 560"/>
            <p:cNvSpPr>
              <a:spLocks/>
            </p:cNvSpPr>
            <p:nvPr/>
          </p:nvSpPr>
          <p:spPr bwMode="auto">
            <a:xfrm>
              <a:off x="636" y="1706"/>
              <a:ext cx="43" cy="97"/>
            </a:xfrm>
            <a:custGeom>
              <a:avLst/>
              <a:gdLst>
                <a:gd name="T0" fmla="*/ 43 w 43"/>
                <a:gd name="T1" fmla="*/ 97 h 97"/>
                <a:gd name="T2" fmla="*/ 24 w 43"/>
                <a:gd name="T3" fmla="*/ 97 h 97"/>
                <a:gd name="T4" fmla="*/ 24 w 43"/>
                <a:gd name="T5" fmla="*/ 27 h 97"/>
                <a:gd name="T6" fmla="*/ 19 w 43"/>
                <a:gd name="T7" fmla="*/ 32 h 97"/>
                <a:gd name="T8" fmla="*/ 14 w 43"/>
                <a:gd name="T9" fmla="*/ 35 h 97"/>
                <a:gd name="T10" fmla="*/ 7 w 43"/>
                <a:gd name="T11" fmla="*/ 39 h 97"/>
                <a:gd name="T12" fmla="*/ 0 w 43"/>
                <a:gd name="T13" fmla="*/ 42 h 97"/>
                <a:gd name="T14" fmla="*/ 0 w 43"/>
                <a:gd name="T15" fmla="*/ 24 h 97"/>
                <a:gd name="T16" fmla="*/ 3 w 43"/>
                <a:gd name="T17" fmla="*/ 23 h 97"/>
                <a:gd name="T18" fmla="*/ 7 w 43"/>
                <a:gd name="T19" fmla="*/ 22 h 97"/>
                <a:gd name="T20" fmla="*/ 16 w 43"/>
                <a:gd name="T21" fmla="*/ 15 h 97"/>
                <a:gd name="T22" fmla="*/ 20 w 43"/>
                <a:gd name="T23" fmla="*/ 13 h 97"/>
                <a:gd name="T24" fmla="*/ 22 w 43"/>
                <a:gd name="T25" fmla="*/ 9 h 97"/>
                <a:gd name="T26" fmla="*/ 25 w 43"/>
                <a:gd name="T27" fmla="*/ 4 h 97"/>
                <a:gd name="T28" fmla="*/ 27 w 43"/>
                <a:gd name="T29" fmla="*/ 0 h 97"/>
                <a:gd name="T30" fmla="*/ 43 w 43"/>
                <a:gd name="T31" fmla="*/ 0 h 97"/>
                <a:gd name="T32" fmla="*/ 43 w 43"/>
                <a:gd name="T33" fmla="*/ 97 h 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97">
                  <a:moveTo>
                    <a:pt x="43" y="97"/>
                  </a:moveTo>
                  <a:lnTo>
                    <a:pt x="24" y="97"/>
                  </a:lnTo>
                  <a:lnTo>
                    <a:pt x="24" y="27"/>
                  </a:lnTo>
                  <a:lnTo>
                    <a:pt x="19" y="32"/>
                  </a:lnTo>
                  <a:lnTo>
                    <a:pt x="14" y="35"/>
                  </a:lnTo>
                  <a:lnTo>
                    <a:pt x="7" y="39"/>
                  </a:lnTo>
                  <a:lnTo>
                    <a:pt x="0" y="42"/>
                  </a:lnTo>
                  <a:lnTo>
                    <a:pt x="0" y="24"/>
                  </a:lnTo>
                  <a:lnTo>
                    <a:pt x="3" y="23"/>
                  </a:lnTo>
                  <a:lnTo>
                    <a:pt x="7" y="22"/>
                  </a:lnTo>
                  <a:lnTo>
                    <a:pt x="16" y="15"/>
                  </a:lnTo>
                  <a:lnTo>
                    <a:pt x="20" y="13"/>
                  </a:lnTo>
                  <a:lnTo>
                    <a:pt x="22" y="9"/>
                  </a:lnTo>
                  <a:lnTo>
                    <a:pt x="25" y="4"/>
                  </a:lnTo>
                  <a:lnTo>
                    <a:pt x="27" y="0"/>
                  </a:lnTo>
                  <a:lnTo>
                    <a:pt x="43" y="0"/>
                  </a:lnTo>
                  <a:lnTo>
                    <a:pt x="43"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79" name="Freeform 561"/>
            <p:cNvSpPr>
              <a:spLocks/>
            </p:cNvSpPr>
            <p:nvPr/>
          </p:nvSpPr>
          <p:spPr bwMode="auto">
            <a:xfrm>
              <a:off x="896" y="2010"/>
              <a:ext cx="64" cy="97"/>
            </a:xfrm>
            <a:custGeom>
              <a:avLst/>
              <a:gdLst>
                <a:gd name="T0" fmla="*/ 64 w 64"/>
                <a:gd name="T1" fmla="*/ 79 h 97"/>
                <a:gd name="T2" fmla="*/ 64 w 64"/>
                <a:gd name="T3" fmla="*/ 97 h 97"/>
                <a:gd name="T4" fmla="*/ 0 w 64"/>
                <a:gd name="T5" fmla="*/ 97 h 97"/>
                <a:gd name="T6" fmla="*/ 0 w 64"/>
                <a:gd name="T7" fmla="*/ 92 h 97"/>
                <a:gd name="T8" fmla="*/ 2 w 64"/>
                <a:gd name="T9" fmla="*/ 87 h 97"/>
                <a:gd name="T10" fmla="*/ 4 w 64"/>
                <a:gd name="T11" fmla="*/ 83 h 97"/>
                <a:gd name="T12" fmla="*/ 6 w 64"/>
                <a:gd name="T13" fmla="*/ 78 h 97"/>
                <a:gd name="T14" fmla="*/ 10 w 64"/>
                <a:gd name="T15" fmla="*/ 73 h 97"/>
                <a:gd name="T16" fmla="*/ 14 w 64"/>
                <a:gd name="T17" fmla="*/ 68 h 97"/>
                <a:gd name="T18" fmla="*/ 28 w 64"/>
                <a:gd name="T19" fmla="*/ 55 h 97"/>
                <a:gd name="T20" fmla="*/ 38 w 64"/>
                <a:gd name="T21" fmla="*/ 45 h 97"/>
                <a:gd name="T22" fmla="*/ 43 w 64"/>
                <a:gd name="T23" fmla="*/ 39 h 97"/>
                <a:gd name="T24" fmla="*/ 45 w 64"/>
                <a:gd name="T25" fmla="*/ 34 h 97"/>
                <a:gd name="T26" fmla="*/ 46 w 64"/>
                <a:gd name="T27" fmla="*/ 28 h 97"/>
                <a:gd name="T28" fmla="*/ 46 w 64"/>
                <a:gd name="T29" fmla="*/ 25 h 97"/>
                <a:gd name="T30" fmla="*/ 45 w 64"/>
                <a:gd name="T31" fmla="*/ 23 h 97"/>
                <a:gd name="T32" fmla="*/ 44 w 64"/>
                <a:gd name="T33" fmla="*/ 20 h 97"/>
                <a:gd name="T34" fmla="*/ 43 w 64"/>
                <a:gd name="T35" fmla="*/ 19 h 97"/>
                <a:gd name="T36" fmla="*/ 41 w 64"/>
                <a:gd name="T37" fmla="*/ 18 h 97"/>
                <a:gd name="T38" fmla="*/ 39 w 64"/>
                <a:gd name="T39" fmla="*/ 16 h 97"/>
                <a:gd name="T40" fmla="*/ 34 w 64"/>
                <a:gd name="T41" fmla="*/ 15 h 97"/>
                <a:gd name="T42" fmla="*/ 29 w 64"/>
                <a:gd name="T43" fmla="*/ 16 h 97"/>
                <a:gd name="T44" fmla="*/ 26 w 64"/>
                <a:gd name="T45" fmla="*/ 18 h 97"/>
                <a:gd name="T46" fmla="*/ 24 w 64"/>
                <a:gd name="T47" fmla="*/ 19 h 97"/>
                <a:gd name="T48" fmla="*/ 23 w 64"/>
                <a:gd name="T49" fmla="*/ 20 h 97"/>
                <a:gd name="T50" fmla="*/ 21 w 64"/>
                <a:gd name="T51" fmla="*/ 23 h 97"/>
                <a:gd name="T52" fmla="*/ 20 w 64"/>
                <a:gd name="T53" fmla="*/ 30 h 97"/>
                <a:gd name="T54" fmla="*/ 2 w 64"/>
                <a:gd name="T55" fmla="*/ 28 h 97"/>
                <a:gd name="T56" fmla="*/ 4 w 64"/>
                <a:gd name="T57" fmla="*/ 21 h 97"/>
                <a:gd name="T58" fmla="*/ 5 w 64"/>
                <a:gd name="T59" fmla="*/ 15 h 97"/>
                <a:gd name="T60" fmla="*/ 9 w 64"/>
                <a:gd name="T61" fmla="*/ 10 h 97"/>
                <a:gd name="T62" fmla="*/ 12 w 64"/>
                <a:gd name="T63" fmla="*/ 6 h 97"/>
                <a:gd name="T64" fmla="*/ 16 w 64"/>
                <a:gd name="T65" fmla="*/ 4 h 97"/>
                <a:gd name="T66" fmla="*/ 23 w 64"/>
                <a:gd name="T67" fmla="*/ 1 h 97"/>
                <a:gd name="T68" fmla="*/ 28 w 64"/>
                <a:gd name="T69" fmla="*/ 0 h 97"/>
                <a:gd name="T70" fmla="*/ 34 w 64"/>
                <a:gd name="T71" fmla="*/ 0 h 97"/>
                <a:gd name="T72" fmla="*/ 40 w 64"/>
                <a:gd name="T73" fmla="*/ 0 h 97"/>
                <a:gd name="T74" fmla="*/ 46 w 64"/>
                <a:gd name="T75" fmla="*/ 3 h 97"/>
                <a:gd name="T76" fmla="*/ 52 w 64"/>
                <a:gd name="T77" fmla="*/ 4 h 97"/>
                <a:gd name="T78" fmla="*/ 57 w 64"/>
                <a:gd name="T79" fmla="*/ 8 h 97"/>
                <a:gd name="T80" fmla="*/ 60 w 64"/>
                <a:gd name="T81" fmla="*/ 11 h 97"/>
                <a:gd name="T82" fmla="*/ 63 w 64"/>
                <a:gd name="T83" fmla="*/ 16 h 97"/>
                <a:gd name="T84" fmla="*/ 64 w 64"/>
                <a:gd name="T85" fmla="*/ 21 h 97"/>
                <a:gd name="T86" fmla="*/ 64 w 64"/>
                <a:gd name="T87" fmla="*/ 27 h 97"/>
                <a:gd name="T88" fmla="*/ 64 w 64"/>
                <a:gd name="T89" fmla="*/ 33 h 97"/>
                <a:gd name="T90" fmla="*/ 63 w 64"/>
                <a:gd name="T91" fmla="*/ 37 h 97"/>
                <a:gd name="T92" fmla="*/ 63 w 64"/>
                <a:gd name="T93" fmla="*/ 39 h 97"/>
                <a:gd name="T94" fmla="*/ 59 w 64"/>
                <a:gd name="T95" fmla="*/ 45 h 97"/>
                <a:gd name="T96" fmla="*/ 55 w 64"/>
                <a:gd name="T97" fmla="*/ 52 h 97"/>
                <a:gd name="T98" fmla="*/ 50 w 64"/>
                <a:gd name="T99" fmla="*/ 57 h 97"/>
                <a:gd name="T100" fmla="*/ 43 w 64"/>
                <a:gd name="T101" fmla="*/ 64 h 97"/>
                <a:gd name="T102" fmla="*/ 31 w 64"/>
                <a:gd name="T103" fmla="*/ 74 h 97"/>
                <a:gd name="T104" fmla="*/ 28 w 64"/>
                <a:gd name="T105" fmla="*/ 79 h 97"/>
                <a:gd name="T106" fmla="*/ 64 w 64"/>
                <a:gd name="T107" fmla="*/ 79 h 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4" h="97">
                  <a:moveTo>
                    <a:pt x="64" y="79"/>
                  </a:moveTo>
                  <a:lnTo>
                    <a:pt x="64" y="97"/>
                  </a:lnTo>
                  <a:lnTo>
                    <a:pt x="0" y="97"/>
                  </a:lnTo>
                  <a:lnTo>
                    <a:pt x="0" y="92"/>
                  </a:lnTo>
                  <a:lnTo>
                    <a:pt x="2" y="87"/>
                  </a:lnTo>
                  <a:lnTo>
                    <a:pt x="4" y="83"/>
                  </a:lnTo>
                  <a:lnTo>
                    <a:pt x="6" y="78"/>
                  </a:lnTo>
                  <a:lnTo>
                    <a:pt x="10" y="73"/>
                  </a:lnTo>
                  <a:lnTo>
                    <a:pt x="14" y="68"/>
                  </a:lnTo>
                  <a:lnTo>
                    <a:pt x="28" y="55"/>
                  </a:lnTo>
                  <a:lnTo>
                    <a:pt x="38" y="45"/>
                  </a:lnTo>
                  <a:lnTo>
                    <a:pt x="43" y="39"/>
                  </a:lnTo>
                  <a:lnTo>
                    <a:pt x="45" y="34"/>
                  </a:lnTo>
                  <a:lnTo>
                    <a:pt x="46" y="28"/>
                  </a:lnTo>
                  <a:lnTo>
                    <a:pt x="46" y="25"/>
                  </a:lnTo>
                  <a:lnTo>
                    <a:pt x="45" y="23"/>
                  </a:lnTo>
                  <a:lnTo>
                    <a:pt x="44" y="20"/>
                  </a:lnTo>
                  <a:lnTo>
                    <a:pt x="43" y="19"/>
                  </a:lnTo>
                  <a:lnTo>
                    <a:pt x="41" y="18"/>
                  </a:lnTo>
                  <a:lnTo>
                    <a:pt x="39" y="16"/>
                  </a:lnTo>
                  <a:lnTo>
                    <a:pt x="34" y="15"/>
                  </a:lnTo>
                  <a:lnTo>
                    <a:pt x="29" y="16"/>
                  </a:lnTo>
                  <a:lnTo>
                    <a:pt x="26" y="18"/>
                  </a:lnTo>
                  <a:lnTo>
                    <a:pt x="24" y="19"/>
                  </a:lnTo>
                  <a:lnTo>
                    <a:pt x="23" y="20"/>
                  </a:lnTo>
                  <a:lnTo>
                    <a:pt x="21" y="23"/>
                  </a:lnTo>
                  <a:lnTo>
                    <a:pt x="20" y="30"/>
                  </a:lnTo>
                  <a:lnTo>
                    <a:pt x="2" y="28"/>
                  </a:lnTo>
                  <a:lnTo>
                    <a:pt x="4" y="21"/>
                  </a:lnTo>
                  <a:lnTo>
                    <a:pt x="5" y="15"/>
                  </a:lnTo>
                  <a:lnTo>
                    <a:pt x="9" y="10"/>
                  </a:lnTo>
                  <a:lnTo>
                    <a:pt x="12" y="6"/>
                  </a:lnTo>
                  <a:lnTo>
                    <a:pt x="16" y="4"/>
                  </a:lnTo>
                  <a:lnTo>
                    <a:pt x="23" y="1"/>
                  </a:lnTo>
                  <a:lnTo>
                    <a:pt x="28" y="0"/>
                  </a:lnTo>
                  <a:lnTo>
                    <a:pt x="34" y="0"/>
                  </a:lnTo>
                  <a:lnTo>
                    <a:pt x="40" y="0"/>
                  </a:lnTo>
                  <a:lnTo>
                    <a:pt x="46" y="3"/>
                  </a:lnTo>
                  <a:lnTo>
                    <a:pt x="52" y="4"/>
                  </a:lnTo>
                  <a:lnTo>
                    <a:pt x="57" y="8"/>
                  </a:lnTo>
                  <a:lnTo>
                    <a:pt x="60" y="11"/>
                  </a:lnTo>
                  <a:lnTo>
                    <a:pt x="63" y="16"/>
                  </a:lnTo>
                  <a:lnTo>
                    <a:pt x="64" y="21"/>
                  </a:lnTo>
                  <a:lnTo>
                    <a:pt x="64" y="27"/>
                  </a:lnTo>
                  <a:lnTo>
                    <a:pt x="64" y="33"/>
                  </a:lnTo>
                  <a:lnTo>
                    <a:pt x="63" y="37"/>
                  </a:lnTo>
                  <a:lnTo>
                    <a:pt x="63" y="39"/>
                  </a:lnTo>
                  <a:lnTo>
                    <a:pt x="59" y="45"/>
                  </a:lnTo>
                  <a:lnTo>
                    <a:pt x="55" y="52"/>
                  </a:lnTo>
                  <a:lnTo>
                    <a:pt x="50" y="57"/>
                  </a:lnTo>
                  <a:lnTo>
                    <a:pt x="43" y="64"/>
                  </a:lnTo>
                  <a:lnTo>
                    <a:pt x="31" y="74"/>
                  </a:lnTo>
                  <a:lnTo>
                    <a:pt x="28" y="79"/>
                  </a:lnTo>
                  <a:lnTo>
                    <a:pt x="64" y="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0" name="Freeform 562"/>
            <p:cNvSpPr>
              <a:spLocks/>
            </p:cNvSpPr>
            <p:nvPr/>
          </p:nvSpPr>
          <p:spPr bwMode="auto">
            <a:xfrm>
              <a:off x="887" y="2134"/>
              <a:ext cx="85" cy="218"/>
            </a:xfrm>
            <a:custGeom>
              <a:avLst/>
              <a:gdLst>
                <a:gd name="T0" fmla="*/ 61 w 85"/>
                <a:gd name="T1" fmla="*/ 67 h 218"/>
                <a:gd name="T2" fmla="*/ 85 w 85"/>
                <a:gd name="T3" fmla="*/ 67 h 218"/>
                <a:gd name="T4" fmla="*/ 43 w 85"/>
                <a:gd name="T5" fmla="*/ 0 h 218"/>
                <a:gd name="T6" fmla="*/ 0 w 85"/>
                <a:gd name="T7" fmla="*/ 67 h 218"/>
                <a:gd name="T8" fmla="*/ 25 w 85"/>
                <a:gd name="T9" fmla="*/ 67 h 218"/>
                <a:gd name="T10" fmla="*/ 25 w 85"/>
                <a:gd name="T11" fmla="*/ 152 h 218"/>
                <a:gd name="T12" fmla="*/ 0 w 85"/>
                <a:gd name="T13" fmla="*/ 152 h 218"/>
                <a:gd name="T14" fmla="*/ 43 w 85"/>
                <a:gd name="T15" fmla="*/ 218 h 218"/>
                <a:gd name="T16" fmla="*/ 85 w 85"/>
                <a:gd name="T17" fmla="*/ 152 h 218"/>
                <a:gd name="T18" fmla="*/ 61 w 85"/>
                <a:gd name="T19" fmla="*/ 152 h 218"/>
                <a:gd name="T20" fmla="*/ 61 w 85"/>
                <a:gd name="T21" fmla="*/ 67 h 2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5" h="218">
                  <a:moveTo>
                    <a:pt x="61" y="67"/>
                  </a:moveTo>
                  <a:lnTo>
                    <a:pt x="85" y="67"/>
                  </a:lnTo>
                  <a:lnTo>
                    <a:pt x="43" y="0"/>
                  </a:lnTo>
                  <a:lnTo>
                    <a:pt x="0" y="67"/>
                  </a:lnTo>
                  <a:lnTo>
                    <a:pt x="25" y="67"/>
                  </a:lnTo>
                  <a:lnTo>
                    <a:pt x="25" y="152"/>
                  </a:lnTo>
                  <a:lnTo>
                    <a:pt x="0" y="152"/>
                  </a:lnTo>
                  <a:lnTo>
                    <a:pt x="43" y="218"/>
                  </a:lnTo>
                  <a:lnTo>
                    <a:pt x="85" y="152"/>
                  </a:lnTo>
                  <a:lnTo>
                    <a:pt x="61" y="152"/>
                  </a:lnTo>
                  <a:lnTo>
                    <a:pt x="61" y="67"/>
                  </a:lnTo>
                  <a:close/>
                </a:path>
              </a:pathLst>
            </a:custGeom>
            <a:solidFill>
              <a:srgbClr val="FFF100"/>
            </a:solidFill>
            <a:ln w="9525">
              <a:solidFill>
                <a:schemeClr val="hlink"/>
              </a:solidFill>
              <a:round/>
              <a:headEnd/>
              <a:tailEnd/>
            </a:ln>
          </p:spPr>
          <p:txBody>
            <a:bodyPr/>
            <a:lstStyle/>
            <a:p>
              <a:endParaRPr lang="es-MX"/>
            </a:p>
          </p:txBody>
        </p:sp>
        <p:sp>
          <p:nvSpPr>
            <p:cNvPr id="19481" name="Freeform 563"/>
            <p:cNvSpPr>
              <a:spLocks/>
            </p:cNvSpPr>
            <p:nvPr/>
          </p:nvSpPr>
          <p:spPr bwMode="auto">
            <a:xfrm>
              <a:off x="903" y="2212"/>
              <a:ext cx="9" cy="6"/>
            </a:xfrm>
            <a:custGeom>
              <a:avLst/>
              <a:gdLst>
                <a:gd name="T0" fmla="*/ 2 w 9"/>
                <a:gd name="T1" fmla="*/ 6 h 6"/>
                <a:gd name="T2" fmla="*/ 9 w 9"/>
                <a:gd name="T3" fmla="*/ 6 h 6"/>
                <a:gd name="T4" fmla="*/ 5 w 9"/>
                <a:gd name="T5" fmla="*/ 1 h 6"/>
                <a:gd name="T6" fmla="*/ 0 w 9"/>
                <a:gd name="T7" fmla="*/ 5 h 6"/>
                <a:gd name="T8" fmla="*/ 2 w 9"/>
                <a:gd name="T9" fmla="*/ 0 h 6"/>
                <a:gd name="T10" fmla="*/ 2 w 9"/>
                <a:gd name="T11" fmla="*/ 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6">
                  <a:moveTo>
                    <a:pt x="2" y="6"/>
                  </a:moveTo>
                  <a:lnTo>
                    <a:pt x="9" y="6"/>
                  </a:lnTo>
                  <a:lnTo>
                    <a:pt x="5" y="1"/>
                  </a:lnTo>
                  <a:lnTo>
                    <a:pt x="0" y="5"/>
                  </a:lnTo>
                  <a:lnTo>
                    <a:pt x="2" y="0"/>
                  </a:lnTo>
                  <a:lnTo>
                    <a:pt x="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2" name="Freeform 564"/>
            <p:cNvSpPr>
              <a:spLocks/>
            </p:cNvSpPr>
            <p:nvPr/>
          </p:nvSpPr>
          <p:spPr bwMode="auto">
            <a:xfrm>
              <a:off x="860" y="2142"/>
              <a:ext cx="5" cy="8"/>
            </a:xfrm>
            <a:custGeom>
              <a:avLst/>
              <a:gdLst>
                <a:gd name="T0" fmla="*/ 5 w 5"/>
                <a:gd name="T1" fmla="*/ 4 h 8"/>
                <a:gd name="T2" fmla="*/ 3 w 5"/>
                <a:gd name="T3" fmla="*/ 0 h 8"/>
                <a:gd name="T4" fmla="*/ 0 w 5"/>
                <a:gd name="T5" fmla="*/ 4 h 8"/>
                <a:gd name="T6" fmla="*/ 5 w 5"/>
                <a:gd name="T7" fmla="*/ 8 h 8"/>
                <a:gd name="T8" fmla="*/ 0 w 5"/>
                <a:gd name="T9" fmla="*/ 8 h 8"/>
                <a:gd name="T10" fmla="*/ 5 w 5"/>
                <a:gd name="T11" fmla="*/ 4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8">
                  <a:moveTo>
                    <a:pt x="5" y="4"/>
                  </a:moveTo>
                  <a:lnTo>
                    <a:pt x="3" y="0"/>
                  </a:lnTo>
                  <a:lnTo>
                    <a:pt x="0" y="4"/>
                  </a:lnTo>
                  <a:lnTo>
                    <a:pt x="5" y="8"/>
                  </a:lnTo>
                  <a:lnTo>
                    <a:pt x="0" y="8"/>
                  </a:lnTo>
                  <a:lnTo>
                    <a:pt x="5"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3" name="Freeform 565"/>
            <p:cNvSpPr>
              <a:spLocks/>
            </p:cNvSpPr>
            <p:nvPr/>
          </p:nvSpPr>
          <p:spPr bwMode="auto">
            <a:xfrm>
              <a:off x="842" y="2296"/>
              <a:ext cx="7" cy="6"/>
            </a:xfrm>
            <a:custGeom>
              <a:avLst/>
              <a:gdLst>
                <a:gd name="T0" fmla="*/ 7 w 7"/>
                <a:gd name="T1" fmla="*/ 3 h 6"/>
                <a:gd name="T2" fmla="*/ 7 w 7"/>
                <a:gd name="T3" fmla="*/ 6 h 6"/>
                <a:gd name="T4" fmla="*/ 3 w 7"/>
                <a:gd name="T5" fmla="*/ 6 h 6"/>
                <a:gd name="T6" fmla="*/ 3 w 7"/>
                <a:gd name="T7" fmla="*/ 0 h 6"/>
                <a:gd name="T8" fmla="*/ 0 w 7"/>
                <a:gd name="T9" fmla="*/ 3 h 6"/>
                <a:gd name="T10" fmla="*/ 7 w 7"/>
                <a:gd name="T11" fmla="*/ 3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6">
                  <a:moveTo>
                    <a:pt x="7" y="3"/>
                  </a:moveTo>
                  <a:lnTo>
                    <a:pt x="7" y="6"/>
                  </a:lnTo>
                  <a:lnTo>
                    <a:pt x="3" y="6"/>
                  </a:lnTo>
                  <a:lnTo>
                    <a:pt x="3" y="0"/>
                  </a:lnTo>
                  <a:lnTo>
                    <a:pt x="0" y="3"/>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4" name="Freeform 566"/>
            <p:cNvSpPr>
              <a:spLocks/>
            </p:cNvSpPr>
            <p:nvPr/>
          </p:nvSpPr>
          <p:spPr bwMode="auto">
            <a:xfrm>
              <a:off x="815" y="2296"/>
              <a:ext cx="7" cy="6"/>
            </a:xfrm>
            <a:custGeom>
              <a:avLst/>
              <a:gdLst>
                <a:gd name="T0" fmla="*/ 5 w 7"/>
                <a:gd name="T1" fmla="*/ 0 h 6"/>
                <a:gd name="T2" fmla="*/ 0 w 7"/>
                <a:gd name="T3" fmla="*/ 0 h 6"/>
                <a:gd name="T4" fmla="*/ 2 w 7"/>
                <a:gd name="T5" fmla="*/ 5 h 6"/>
                <a:gd name="T6" fmla="*/ 7 w 7"/>
                <a:gd name="T7" fmla="*/ 1 h 6"/>
                <a:gd name="T8" fmla="*/ 5 w 7"/>
                <a:gd name="T9" fmla="*/ 6 h 6"/>
                <a:gd name="T10" fmla="*/ 5 w 7"/>
                <a:gd name="T11" fmla="*/ 0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6">
                  <a:moveTo>
                    <a:pt x="5" y="0"/>
                  </a:moveTo>
                  <a:lnTo>
                    <a:pt x="0" y="0"/>
                  </a:lnTo>
                  <a:lnTo>
                    <a:pt x="2" y="5"/>
                  </a:lnTo>
                  <a:lnTo>
                    <a:pt x="7" y="1"/>
                  </a:lnTo>
                  <a:lnTo>
                    <a:pt x="5"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5" name="Freeform 567"/>
            <p:cNvSpPr>
              <a:spLocks/>
            </p:cNvSpPr>
            <p:nvPr/>
          </p:nvSpPr>
          <p:spPr bwMode="auto">
            <a:xfrm>
              <a:off x="903" y="2296"/>
              <a:ext cx="9" cy="6"/>
            </a:xfrm>
            <a:custGeom>
              <a:avLst/>
              <a:gdLst>
                <a:gd name="T0" fmla="*/ 5 w 9"/>
                <a:gd name="T1" fmla="*/ 5 h 6"/>
                <a:gd name="T2" fmla="*/ 9 w 9"/>
                <a:gd name="T3" fmla="*/ 0 h 6"/>
                <a:gd name="T4" fmla="*/ 2 w 9"/>
                <a:gd name="T5" fmla="*/ 0 h 6"/>
                <a:gd name="T6" fmla="*/ 2 w 9"/>
                <a:gd name="T7" fmla="*/ 6 h 6"/>
                <a:gd name="T8" fmla="*/ 0 w 9"/>
                <a:gd name="T9" fmla="*/ 1 h 6"/>
                <a:gd name="T10" fmla="*/ 5 w 9"/>
                <a:gd name="T11" fmla="*/ 5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6">
                  <a:moveTo>
                    <a:pt x="5" y="5"/>
                  </a:moveTo>
                  <a:lnTo>
                    <a:pt x="9" y="0"/>
                  </a:lnTo>
                  <a:lnTo>
                    <a:pt x="2" y="0"/>
                  </a:lnTo>
                  <a:lnTo>
                    <a:pt x="2" y="6"/>
                  </a:lnTo>
                  <a:lnTo>
                    <a:pt x="0" y="1"/>
                  </a:lnTo>
                  <a:lnTo>
                    <a:pt x="5"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6" name="Freeform 568"/>
            <p:cNvSpPr>
              <a:spLocks/>
            </p:cNvSpPr>
            <p:nvPr/>
          </p:nvSpPr>
          <p:spPr bwMode="auto">
            <a:xfrm>
              <a:off x="879" y="2212"/>
              <a:ext cx="6" cy="6"/>
            </a:xfrm>
            <a:custGeom>
              <a:avLst/>
              <a:gdLst>
                <a:gd name="T0" fmla="*/ 0 w 6"/>
                <a:gd name="T1" fmla="*/ 2 h 6"/>
                <a:gd name="T2" fmla="*/ 0 w 6"/>
                <a:gd name="T3" fmla="*/ 0 h 6"/>
                <a:gd name="T4" fmla="*/ 2 w 6"/>
                <a:gd name="T5" fmla="*/ 0 h 6"/>
                <a:gd name="T6" fmla="*/ 2 w 6"/>
                <a:gd name="T7" fmla="*/ 6 h 6"/>
                <a:gd name="T8" fmla="*/ 6 w 6"/>
                <a:gd name="T9" fmla="*/ 2 h 6"/>
                <a:gd name="T10" fmla="*/ 0 w 6"/>
                <a:gd name="T11" fmla="*/ 2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0" y="2"/>
                  </a:moveTo>
                  <a:lnTo>
                    <a:pt x="0" y="0"/>
                  </a:lnTo>
                  <a:lnTo>
                    <a:pt x="2" y="0"/>
                  </a:lnTo>
                  <a:lnTo>
                    <a:pt x="2" y="6"/>
                  </a:lnTo>
                  <a:lnTo>
                    <a:pt x="6"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7" name="Freeform 569"/>
            <p:cNvSpPr>
              <a:spLocks/>
            </p:cNvSpPr>
            <p:nvPr/>
          </p:nvSpPr>
          <p:spPr bwMode="auto">
            <a:xfrm>
              <a:off x="384" y="1704"/>
              <a:ext cx="217" cy="84"/>
            </a:xfrm>
            <a:custGeom>
              <a:avLst/>
              <a:gdLst>
                <a:gd name="T0" fmla="*/ 151 w 217"/>
                <a:gd name="T1" fmla="*/ 62 h 84"/>
                <a:gd name="T2" fmla="*/ 151 w 217"/>
                <a:gd name="T3" fmla="*/ 84 h 84"/>
                <a:gd name="T4" fmla="*/ 217 w 217"/>
                <a:gd name="T5" fmla="*/ 43 h 84"/>
                <a:gd name="T6" fmla="*/ 151 w 217"/>
                <a:gd name="T7" fmla="*/ 0 h 84"/>
                <a:gd name="T8" fmla="*/ 151 w 217"/>
                <a:gd name="T9" fmla="*/ 24 h 84"/>
                <a:gd name="T10" fmla="*/ 65 w 217"/>
                <a:gd name="T11" fmla="*/ 24 h 84"/>
                <a:gd name="T12" fmla="*/ 65 w 217"/>
                <a:gd name="T13" fmla="*/ 0 h 84"/>
                <a:gd name="T14" fmla="*/ 0 w 217"/>
                <a:gd name="T15" fmla="*/ 43 h 84"/>
                <a:gd name="T16" fmla="*/ 65 w 217"/>
                <a:gd name="T17" fmla="*/ 84 h 84"/>
                <a:gd name="T18" fmla="*/ 65 w 217"/>
                <a:gd name="T19" fmla="*/ 62 h 84"/>
                <a:gd name="T20" fmla="*/ 151 w 217"/>
                <a:gd name="T21" fmla="*/ 62 h 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7" h="84">
                  <a:moveTo>
                    <a:pt x="151" y="62"/>
                  </a:moveTo>
                  <a:lnTo>
                    <a:pt x="151" y="84"/>
                  </a:lnTo>
                  <a:lnTo>
                    <a:pt x="217" y="43"/>
                  </a:lnTo>
                  <a:lnTo>
                    <a:pt x="151" y="0"/>
                  </a:lnTo>
                  <a:lnTo>
                    <a:pt x="151" y="24"/>
                  </a:lnTo>
                  <a:lnTo>
                    <a:pt x="65" y="24"/>
                  </a:lnTo>
                  <a:lnTo>
                    <a:pt x="65" y="0"/>
                  </a:lnTo>
                  <a:lnTo>
                    <a:pt x="0" y="43"/>
                  </a:lnTo>
                  <a:lnTo>
                    <a:pt x="65" y="84"/>
                  </a:lnTo>
                  <a:lnTo>
                    <a:pt x="65" y="62"/>
                  </a:lnTo>
                  <a:lnTo>
                    <a:pt x="151" y="62"/>
                  </a:lnTo>
                  <a:close/>
                </a:path>
              </a:pathLst>
            </a:custGeom>
            <a:solidFill>
              <a:srgbClr val="FFF100"/>
            </a:solidFill>
            <a:ln w="9525">
              <a:solidFill>
                <a:schemeClr val="hlink"/>
              </a:solidFill>
              <a:round/>
              <a:headEnd/>
              <a:tailEnd/>
            </a:ln>
          </p:spPr>
          <p:txBody>
            <a:bodyPr/>
            <a:lstStyle/>
            <a:p>
              <a:endParaRPr lang="es-MX"/>
            </a:p>
          </p:txBody>
        </p:sp>
        <p:sp>
          <p:nvSpPr>
            <p:cNvPr id="19488" name="Freeform 570"/>
            <p:cNvSpPr>
              <a:spLocks/>
            </p:cNvSpPr>
            <p:nvPr/>
          </p:nvSpPr>
          <p:spPr bwMode="auto">
            <a:xfrm>
              <a:off x="539" y="1845"/>
              <a:ext cx="6" cy="7"/>
            </a:xfrm>
            <a:custGeom>
              <a:avLst/>
              <a:gdLst>
                <a:gd name="T0" fmla="*/ 0 w 6"/>
                <a:gd name="T1" fmla="*/ 2 h 7"/>
                <a:gd name="T2" fmla="*/ 0 w 6"/>
                <a:gd name="T3" fmla="*/ 7 h 7"/>
                <a:gd name="T4" fmla="*/ 3 w 6"/>
                <a:gd name="T5" fmla="*/ 5 h 7"/>
                <a:gd name="T6" fmla="*/ 0 w 6"/>
                <a:gd name="T7" fmla="*/ 0 h 7"/>
                <a:gd name="T8" fmla="*/ 6 w 6"/>
                <a:gd name="T9" fmla="*/ 2 h 7"/>
                <a:gd name="T10" fmla="*/ 0 w 6"/>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7">
                  <a:moveTo>
                    <a:pt x="0" y="2"/>
                  </a:moveTo>
                  <a:lnTo>
                    <a:pt x="0" y="7"/>
                  </a:lnTo>
                  <a:lnTo>
                    <a:pt x="3" y="5"/>
                  </a:lnTo>
                  <a:lnTo>
                    <a:pt x="0" y="0"/>
                  </a:lnTo>
                  <a:lnTo>
                    <a:pt x="6"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89" name="Freeform 571"/>
            <p:cNvSpPr>
              <a:spLocks/>
            </p:cNvSpPr>
            <p:nvPr/>
          </p:nvSpPr>
          <p:spPr bwMode="auto">
            <a:xfrm>
              <a:off x="604" y="1803"/>
              <a:ext cx="8" cy="5"/>
            </a:xfrm>
            <a:custGeom>
              <a:avLst/>
              <a:gdLst>
                <a:gd name="T0" fmla="*/ 4 w 8"/>
                <a:gd name="T1" fmla="*/ 5 h 5"/>
                <a:gd name="T2" fmla="*/ 8 w 8"/>
                <a:gd name="T3" fmla="*/ 3 h 5"/>
                <a:gd name="T4" fmla="*/ 4 w 8"/>
                <a:gd name="T5" fmla="*/ 0 h 5"/>
                <a:gd name="T6" fmla="*/ 0 w 8"/>
                <a:gd name="T7" fmla="*/ 5 h 5"/>
                <a:gd name="T8" fmla="*/ 0 w 8"/>
                <a:gd name="T9" fmla="*/ 0 h 5"/>
                <a:gd name="T10" fmla="*/ 4 w 8"/>
                <a:gd name="T11" fmla="*/ 5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5">
                  <a:moveTo>
                    <a:pt x="4" y="5"/>
                  </a:moveTo>
                  <a:lnTo>
                    <a:pt x="8" y="3"/>
                  </a:lnTo>
                  <a:lnTo>
                    <a:pt x="4" y="0"/>
                  </a:lnTo>
                  <a:lnTo>
                    <a:pt x="0" y="5"/>
                  </a:lnTo>
                  <a:lnTo>
                    <a:pt x="0" y="0"/>
                  </a:lnTo>
                  <a:lnTo>
                    <a:pt x="4"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0" name="Freeform 572"/>
            <p:cNvSpPr>
              <a:spLocks/>
            </p:cNvSpPr>
            <p:nvPr/>
          </p:nvSpPr>
          <p:spPr bwMode="auto">
            <a:xfrm>
              <a:off x="539" y="1759"/>
              <a:ext cx="6" cy="6"/>
            </a:xfrm>
            <a:custGeom>
              <a:avLst/>
              <a:gdLst>
                <a:gd name="T0" fmla="*/ 3 w 6"/>
                <a:gd name="T1" fmla="*/ 1 h 6"/>
                <a:gd name="T2" fmla="*/ 0 w 6"/>
                <a:gd name="T3" fmla="*/ 0 h 6"/>
                <a:gd name="T4" fmla="*/ 0 w 6"/>
                <a:gd name="T5" fmla="*/ 4 h 6"/>
                <a:gd name="T6" fmla="*/ 6 w 6"/>
                <a:gd name="T7" fmla="*/ 4 h 6"/>
                <a:gd name="T8" fmla="*/ 0 w 6"/>
                <a:gd name="T9" fmla="*/ 6 h 6"/>
                <a:gd name="T10" fmla="*/ 3 w 6"/>
                <a:gd name="T11" fmla="*/ 1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3" y="1"/>
                  </a:moveTo>
                  <a:lnTo>
                    <a:pt x="0" y="0"/>
                  </a:lnTo>
                  <a:lnTo>
                    <a:pt x="0" y="4"/>
                  </a:lnTo>
                  <a:lnTo>
                    <a:pt x="6" y="4"/>
                  </a:lnTo>
                  <a:lnTo>
                    <a:pt x="0" y="6"/>
                  </a:lnTo>
                  <a:lnTo>
                    <a:pt x="3"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1" name="Freeform 573"/>
            <p:cNvSpPr>
              <a:spLocks/>
            </p:cNvSpPr>
            <p:nvPr/>
          </p:nvSpPr>
          <p:spPr bwMode="auto">
            <a:xfrm>
              <a:off x="539" y="1784"/>
              <a:ext cx="6" cy="7"/>
            </a:xfrm>
            <a:custGeom>
              <a:avLst/>
              <a:gdLst>
                <a:gd name="T0" fmla="*/ 6 w 6"/>
                <a:gd name="T1" fmla="*/ 3 h 7"/>
                <a:gd name="T2" fmla="*/ 6 w 6"/>
                <a:gd name="T3" fmla="*/ 7 h 7"/>
                <a:gd name="T4" fmla="*/ 2 w 6"/>
                <a:gd name="T5" fmla="*/ 7 h 7"/>
                <a:gd name="T6" fmla="*/ 2 w 6"/>
                <a:gd name="T7" fmla="*/ 0 h 7"/>
                <a:gd name="T8" fmla="*/ 0 w 6"/>
                <a:gd name="T9" fmla="*/ 3 h 7"/>
                <a:gd name="T10" fmla="*/ 6 w 6"/>
                <a:gd name="T11" fmla="*/ 3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7">
                  <a:moveTo>
                    <a:pt x="6" y="3"/>
                  </a:moveTo>
                  <a:lnTo>
                    <a:pt x="6" y="7"/>
                  </a:lnTo>
                  <a:lnTo>
                    <a:pt x="2" y="7"/>
                  </a:lnTo>
                  <a:lnTo>
                    <a:pt x="2" y="0"/>
                  </a:lnTo>
                  <a:lnTo>
                    <a:pt x="0" y="3"/>
                  </a:lnTo>
                  <a:lnTo>
                    <a:pt x="6"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2" name="Freeform 574"/>
            <p:cNvSpPr>
              <a:spLocks/>
            </p:cNvSpPr>
            <p:nvPr/>
          </p:nvSpPr>
          <p:spPr bwMode="auto">
            <a:xfrm>
              <a:off x="384" y="1803"/>
              <a:ext cx="7" cy="5"/>
            </a:xfrm>
            <a:custGeom>
              <a:avLst/>
              <a:gdLst>
                <a:gd name="T0" fmla="*/ 3 w 7"/>
                <a:gd name="T1" fmla="*/ 0 h 5"/>
                <a:gd name="T2" fmla="*/ 0 w 7"/>
                <a:gd name="T3" fmla="*/ 3 h 5"/>
                <a:gd name="T4" fmla="*/ 3 w 7"/>
                <a:gd name="T5" fmla="*/ 5 h 5"/>
                <a:gd name="T6" fmla="*/ 7 w 7"/>
                <a:gd name="T7" fmla="*/ 0 h 5"/>
                <a:gd name="T8" fmla="*/ 7 w 7"/>
                <a:gd name="T9" fmla="*/ 5 h 5"/>
                <a:gd name="T10" fmla="*/ 3 w 7"/>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5">
                  <a:moveTo>
                    <a:pt x="3" y="0"/>
                  </a:moveTo>
                  <a:lnTo>
                    <a:pt x="0" y="3"/>
                  </a:lnTo>
                  <a:lnTo>
                    <a:pt x="3" y="5"/>
                  </a:lnTo>
                  <a:lnTo>
                    <a:pt x="7" y="0"/>
                  </a:lnTo>
                  <a:lnTo>
                    <a:pt x="7" y="5"/>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3" name="Freeform 575"/>
            <p:cNvSpPr>
              <a:spLocks/>
            </p:cNvSpPr>
            <p:nvPr/>
          </p:nvSpPr>
          <p:spPr bwMode="auto">
            <a:xfrm>
              <a:off x="453" y="1822"/>
              <a:ext cx="6" cy="6"/>
            </a:xfrm>
            <a:custGeom>
              <a:avLst/>
              <a:gdLst>
                <a:gd name="T0" fmla="*/ 0 w 6"/>
                <a:gd name="T1" fmla="*/ 3 h 6"/>
                <a:gd name="T2" fmla="*/ 0 w 6"/>
                <a:gd name="T3" fmla="*/ 0 h 6"/>
                <a:gd name="T4" fmla="*/ 2 w 6"/>
                <a:gd name="T5" fmla="*/ 0 h 6"/>
                <a:gd name="T6" fmla="*/ 2 w 6"/>
                <a:gd name="T7" fmla="*/ 6 h 6"/>
                <a:gd name="T8" fmla="*/ 6 w 6"/>
                <a:gd name="T9" fmla="*/ 3 h 6"/>
                <a:gd name="T10" fmla="*/ 0 w 6"/>
                <a:gd name="T11" fmla="*/ 3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0" y="3"/>
                  </a:moveTo>
                  <a:lnTo>
                    <a:pt x="0" y="0"/>
                  </a:lnTo>
                  <a:lnTo>
                    <a:pt x="2" y="0"/>
                  </a:lnTo>
                  <a:lnTo>
                    <a:pt x="2" y="6"/>
                  </a:lnTo>
                  <a:lnTo>
                    <a:pt x="6" y="3"/>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4" name="Freeform 576"/>
            <p:cNvSpPr>
              <a:spLocks/>
            </p:cNvSpPr>
            <p:nvPr/>
          </p:nvSpPr>
          <p:spPr bwMode="auto">
            <a:xfrm>
              <a:off x="539" y="1822"/>
              <a:ext cx="6" cy="6"/>
            </a:xfrm>
            <a:custGeom>
              <a:avLst/>
              <a:gdLst>
                <a:gd name="T0" fmla="*/ 2 w 6"/>
                <a:gd name="T1" fmla="*/ 0 h 6"/>
                <a:gd name="T2" fmla="*/ 6 w 6"/>
                <a:gd name="T3" fmla="*/ 0 h 6"/>
                <a:gd name="T4" fmla="*/ 6 w 6"/>
                <a:gd name="T5" fmla="*/ 3 h 6"/>
                <a:gd name="T6" fmla="*/ 0 w 6"/>
                <a:gd name="T7" fmla="*/ 3 h 6"/>
                <a:gd name="T8" fmla="*/ 2 w 6"/>
                <a:gd name="T9" fmla="*/ 6 h 6"/>
                <a:gd name="T10" fmla="*/ 2 w 6"/>
                <a:gd name="T11" fmla="*/ 0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2" y="0"/>
                  </a:moveTo>
                  <a:lnTo>
                    <a:pt x="6" y="0"/>
                  </a:lnTo>
                  <a:lnTo>
                    <a:pt x="6" y="3"/>
                  </a:lnTo>
                  <a:lnTo>
                    <a:pt x="0" y="3"/>
                  </a:lnTo>
                  <a:lnTo>
                    <a:pt x="2" y="6"/>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495" name="Rectangle 577"/>
            <p:cNvSpPr>
              <a:spLocks noChangeArrowheads="1"/>
            </p:cNvSpPr>
            <p:nvPr/>
          </p:nvSpPr>
          <p:spPr bwMode="auto">
            <a:xfrm>
              <a:off x="1286" y="2496"/>
              <a:ext cx="11" cy="87"/>
            </a:xfrm>
            <a:prstGeom prst="rect">
              <a:avLst/>
            </a:prstGeom>
            <a:solidFill>
              <a:srgbClr val="000000"/>
            </a:solidFill>
            <a:ln w="9525">
              <a:solidFill>
                <a:schemeClr val="bg2"/>
              </a:solidFill>
              <a:miter lim="800000"/>
              <a:headEnd/>
              <a:tailEnd/>
            </a:ln>
          </p:spPr>
          <p:txBody>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19496" name="Line 578"/>
            <p:cNvSpPr>
              <a:spLocks noChangeShapeType="1"/>
            </p:cNvSpPr>
            <p:nvPr/>
          </p:nvSpPr>
          <p:spPr bwMode="auto">
            <a:xfrm flipV="1">
              <a:off x="288" y="1536"/>
              <a:ext cx="0" cy="912"/>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97" name="Line 579"/>
            <p:cNvSpPr>
              <a:spLocks noChangeShapeType="1"/>
            </p:cNvSpPr>
            <p:nvPr/>
          </p:nvSpPr>
          <p:spPr bwMode="auto">
            <a:xfrm>
              <a:off x="288" y="2448"/>
              <a:ext cx="960" cy="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98" name="Line 580"/>
            <p:cNvSpPr>
              <a:spLocks noChangeShapeType="1"/>
            </p:cNvSpPr>
            <p:nvPr/>
          </p:nvSpPr>
          <p:spPr bwMode="auto">
            <a:xfrm>
              <a:off x="492" y="1824"/>
              <a:ext cx="384" cy="432"/>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Tree>
    <p:extLst>
      <p:ext uri="{BB962C8B-B14F-4D97-AF65-F5344CB8AC3E}">
        <p14:creationId xmlns:p14="http://schemas.microsoft.com/office/powerpoint/2010/main" val="437146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s-MX" altLang="en-US" smtClean="0"/>
              <a:t>Protección contra Fallas a Tierra</a:t>
            </a:r>
            <a:endParaRPr lang="en-US" altLang="en-US" smtClean="0"/>
          </a:p>
        </p:txBody>
      </p:sp>
      <p:sp>
        <p:nvSpPr>
          <p:cNvPr id="20483" name="Rectangle 4"/>
          <p:cNvSpPr>
            <a:spLocks noChangeArrowheads="1"/>
          </p:cNvSpPr>
          <p:nvPr/>
        </p:nvSpPr>
        <p:spPr bwMode="auto">
          <a:xfrm>
            <a:off x="2593976" y="3789289"/>
            <a:ext cx="6524625" cy="1668478"/>
          </a:xfrm>
          <a:prstGeom prst="rect">
            <a:avLst/>
          </a:prstGeom>
          <a:solidFill>
            <a:schemeClr val="accent4"/>
          </a:solidFill>
          <a:ln w="12700">
            <a:noFill/>
            <a:miter lim="800000"/>
            <a:headEnd/>
            <a:tailEnd/>
          </a:ln>
          <a:effec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20484" name="Rectangle 5"/>
          <p:cNvSpPr>
            <a:spLocks noChangeArrowheads="1"/>
          </p:cNvSpPr>
          <p:nvPr/>
        </p:nvSpPr>
        <p:spPr bwMode="auto">
          <a:xfrm>
            <a:off x="2843355" y="2582979"/>
            <a:ext cx="5455516" cy="533400"/>
          </a:xfrm>
          <a:prstGeom prst="rect">
            <a:avLst/>
          </a:prstGeom>
          <a:solidFill>
            <a:srgbClr val="FEDC60"/>
          </a:solidFill>
          <a:ln w="127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20485" name="Text Box 6"/>
          <p:cNvSpPr txBox="1">
            <a:spLocks noChangeArrowheads="1"/>
          </p:cNvSpPr>
          <p:nvPr/>
        </p:nvSpPr>
        <p:spPr bwMode="auto">
          <a:xfrm>
            <a:off x="2349500" y="2595445"/>
            <a:ext cx="722505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bg2"/>
                </a:solidFill>
                <a:latin typeface="Arial" panose="020B0604020202020204" pitchFamily="34" charset="0"/>
              </a:defRPr>
            </a:lvl1pPr>
            <a:lvl2pPr marL="57150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sz="2000" dirty="0">
                <a:solidFill>
                  <a:schemeClr val="accent5"/>
                </a:solidFill>
              </a:rPr>
              <a:t>        </a:t>
            </a:r>
            <a:r>
              <a:rPr lang="es-MX" altLang="en-US" sz="2000" b="1" dirty="0">
                <a:solidFill>
                  <a:schemeClr val="accent5"/>
                </a:solidFill>
              </a:rPr>
              <a:t>Falla a tierra = 70 %  de las </a:t>
            </a:r>
            <a:r>
              <a:rPr lang="es-MX" altLang="en-US" sz="2000" b="1" dirty="0" err="1">
                <a:solidFill>
                  <a:schemeClr val="accent5"/>
                </a:solidFill>
              </a:rPr>
              <a:t>sobrecorrientes</a:t>
            </a:r>
            <a:endParaRPr lang="es-MX" altLang="en-US" sz="2000" dirty="0">
              <a:solidFill>
                <a:schemeClr val="accent5"/>
              </a:solidFill>
            </a:endParaRPr>
          </a:p>
          <a:p>
            <a:endParaRPr lang="es-MX" altLang="en-US" sz="2000" dirty="0">
              <a:solidFill>
                <a:schemeClr val="accent5"/>
              </a:solidFill>
            </a:endParaRPr>
          </a:p>
          <a:p>
            <a:r>
              <a:rPr lang="es-MX" altLang="en-US" sz="2000" dirty="0">
                <a:solidFill>
                  <a:schemeClr val="accent5"/>
                </a:solidFill>
              </a:rPr>
              <a:t>Reglamentado en articulo 230-95 de la </a:t>
            </a:r>
            <a:r>
              <a:rPr lang="es-MX" altLang="en-US" sz="2000" dirty="0" smtClean="0">
                <a:solidFill>
                  <a:schemeClr val="accent5"/>
                </a:solidFill>
              </a:rPr>
              <a:t>NOM-001-SEDE-2012</a:t>
            </a:r>
            <a:endParaRPr lang="es-MX" altLang="en-US" sz="2000" dirty="0">
              <a:solidFill>
                <a:schemeClr val="accent5"/>
              </a:solidFill>
            </a:endParaRPr>
          </a:p>
          <a:p>
            <a:endParaRPr lang="es-MX" altLang="en-US" sz="2000" dirty="0">
              <a:solidFill>
                <a:schemeClr val="accent5"/>
              </a:solidFill>
            </a:endParaRPr>
          </a:p>
          <a:p>
            <a:pPr lvl="1">
              <a:buFontTx/>
              <a:buChar char="•"/>
            </a:pPr>
            <a:r>
              <a:rPr lang="es-MX" altLang="en-US" sz="2000" dirty="0">
                <a:solidFill>
                  <a:schemeClr val="accent5"/>
                </a:solidFill>
              </a:rPr>
              <a:t> Circuitos estrella sólidamente aterrizados</a:t>
            </a:r>
          </a:p>
          <a:p>
            <a:pPr lvl="1">
              <a:buFontTx/>
              <a:buChar char="•"/>
            </a:pPr>
            <a:r>
              <a:rPr lang="es-MX" altLang="en-US" sz="2000" dirty="0">
                <a:solidFill>
                  <a:schemeClr val="accent5"/>
                </a:solidFill>
              </a:rPr>
              <a:t> </a:t>
            </a:r>
            <a:r>
              <a:rPr lang="es-MX" altLang="en-US" sz="2000" dirty="0" smtClean="0">
                <a:solidFill>
                  <a:schemeClr val="accent5"/>
                </a:solidFill>
              </a:rPr>
              <a:t>Tensión no mayor de </a:t>
            </a:r>
            <a:r>
              <a:rPr lang="es-MX" altLang="en-US" sz="2000" dirty="0">
                <a:solidFill>
                  <a:schemeClr val="accent5"/>
                </a:solidFill>
              </a:rPr>
              <a:t>150 V entre fase y </a:t>
            </a:r>
            <a:r>
              <a:rPr lang="es-MX" altLang="en-US" sz="2000" dirty="0" smtClean="0">
                <a:solidFill>
                  <a:schemeClr val="accent5"/>
                </a:solidFill>
              </a:rPr>
              <a:t>tierra</a:t>
            </a:r>
            <a:endParaRPr lang="es-MX" altLang="en-US" sz="2000" dirty="0">
              <a:solidFill>
                <a:schemeClr val="accent5"/>
              </a:solidFill>
            </a:endParaRPr>
          </a:p>
          <a:p>
            <a:pPr lvl="1">
              <a:buFontTx/>
              <a:buChar char="•"/>
            </a:pPr>
            <a:r>
              <a:rPr lang="es-MX" altLang="en-US" sz="2000" dirty="0">
                <a:solidFill>
                  <a:schemeClr val="accent5"/>
                </a:solidFill>
              </a:rPr>
              <a:t> </a:t>
            </a:r>
            <a:r>
              <a:rPr lang="es-MX" altLang="en-US" sz="2000" dirty="0" smtClean="0">
                <a:solidFill>
                  <a:schemeClr val="accent5"/>
                </a:solidFill>
              </a:rPr>
              <a:t>Interruptor </a:t>
            </a:r>
            <a:r>
              <a:rPr lang="es-MX" altLang="en-US" sz="2000" dirty="0">
                <a:solidFill>
                  <a:schemeClr val="accent5"/>
                </a:solidFill>
              </a:rPr>
              <a:t>mayor de 1000 amperes</a:t>
            </a:r>
          </a:p>
          <a:p>
            <a:pPr lvl="1">
              <a:buFontTx/>
              <a:buChar char="•"/>
            </a:pPr>
            <a:r>
              <a:rPr lang="es-MX" altLang="en-US" sz="2000" dirty="0">
                <a:solidFill>
                  <a:schemeClr val="accent5"/>
                </a:solidFill>
              </a:rPr>
              <a:t> Máxima calibración de falla = 1200 amperes</a:t>
            </a:r>
          </a:p>
          <a:p>
            <a:pPr lvl="1">
              <a:buFontTx/>
              <a:buChar char="•"/>
            </a:pPr>
            <a:r>
              <a:rPr lang="es-MX" altLang="en-US" sz="2000" dirty="0">
                <a:solidFill>
                  <a:schemeClr val="accent5"/>
                </a:solidFill>
              </a:rPr>
              <a:t> Máxima apertura a 3000 amperes en1 </a:t>
            </a:r>
            <a:r>
              <a:rPr lang="es-MX" altLang="en-US" sz="2000" dirty="0" smtClean="0">
                <a:solidFill>
                  <a:schemeClr val="accent5"/>
                </a:solidFill>
              </a:rPr>
              <a:t>segundo</a:t>
            </a:r>
            <a:endParaRPr lang="es-MX" altLang="en-US" sz="2000" dirty="0">
              <a:solidFill>
                <a:schemeClr val="accent5"/>
              </a:solidFill>
            </a:endParaRPr>
          </a:p>
        </p:txBody>
      </p:sp>
    </p:spTree>
    <p:extLst>
      <p:ext uri="{BB962C8B-B14F-4D97-AF65-F5344CB8AC3E}">
        <p14:creationId xmlns:p14="http://schemas.microsoft.com/office/powerpoint/2010/main" val="515308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s-MX" altLang="en-US" smtClean="0"/>
              <a:t>Enclavamiento Selectivo de Zona (ZSI)</a:t>
            </a:r>
            <a:endParaRPr lang="en-US" altLang="en-US" smtClean="0"/>
          </a:p>
        </p:txBody>
      </p:sp>
      <p:sp>
        <p:nvSpPr>
          <p:cNvPr id="23556" name="Rectangle 5"/>
          <p:cNvSpPr>
            <a:spLocks noGrp="1" noChangeArrowheads="1"/>
          </p:cNvSpPr>
          <p:nvPr>
            <p:ph idx="1"/>
          </p:nvPr>
        </p:nvSpPr>
        <p:spPr>
          <a:xfrm>
            <a:off x="609440" y="2476500"/>
            <a:ext cx="7093687" cy="3682766"/>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txBody>
          <a:bodyPr vert="horz" lIns="0" tIns="45720" rIns="0" bIns="0" rtlCol="0">
            <a:noAutofit/>
          </a:bodyPr>
          <a:lstStyle/>
          <a:p>
            <a:pPr marL="254000" indent="-254000" defTabSz="774700"/>
            <a:r>
              <a:rPr lang="es-MX" altLang="en-US" sz="2000" b="1" dirty="0" smtClean="0"/>
              <a:t>Principio :</a:t>
            </a:r>
          </a:p>
          <a:p>
            <a:pPr marL="534988" lvl="1" indent="-166688" defTabSz="774700"/>
            <a:r>
              <a:rPr lang="es-MX" altLang="en-US" sz="1800" dirty="0" smtClean="0"/>
              <a:t>ZSI capacita a la unidad de control para comunicarse con otras unidades. El sistema es capaz de localizar el cortocircuito o la falla a tierra y limpiarla.</a:t>
            </a:r>
          </a:p>
          <a:p>
            <a:pPr marL="254000" indent="-254000" defTabSz="774700"/>
            <a:r>
              <a:rPr lang="es-MX" altLang="en-US" sz="2000" b="1" dirty="0" smtClean="0"/>
              <a:t>Funcionamiento :</a:t>
            </a:r>
          </a:p>
          <a:p>
            <a:pPr marL="534988" lvl="1" indent="-166688" defTabSz="774700"/>
            <a:r>
              <a:rPr lang="es-MX" altLang="en-US" sz="1800" dirty="0" smtClean="0"/>
              <a:t>ZSI permite al interruptor ignorar su retardo preestablecido cuando sea necesario.  La falla es limpiada por el interruptor aguas arriba más cercano, sin retardo de tiempo intencional.</a:t>
            </a:r>
          </a:p>
          <a:p>
            <a:pPr marL="254000" indent="-254000" defTabSz="774700"/>
            <a:r>
              <a:rPr lang="es-MX" altLang="en-US" sz="2000" b="1" dirty="0" smtClean="0"/>
              <a:t>Ventajas :</a:t>
            </a:r>
          </a:p>
          <a:p>
            <a:pPr marL="534988" lvl="1" indent="-166688" defTabSz="774700"/>
            <a:r>
              <a:rPr lang="es-MX" altLang="en-US" sz="1800" dirty="0" smtClean="0"/>
              <a:t>Tiempo de disparo más rápido sin sacrificar la coordinación</a:t>
            </a:r>
          </a:p>
          <a:p>
            <a:pPr marL="534988" lvl="1" indent="-166688" defTabSz="774700"/>
            <a:r>
              <a:rPr lang="es-MX" altLang="en-US" sz="1800" dirty="0" smtClean="0"/>
              <a:t>Limitación de esfuerzos en el sistema al reducir la cantidad de energía « </a:t>
            </a:r>
            <a:r>
              <a:rPr lang="es-MX" altLang="en-US" sz="1800" dirty="0" err="1" smtClean="0"/>
              <a:t>let</a:t>
            </a:r>
            <a:r>
              <a:rPr lang="es-MX" altLang="en-US" sz="1800" dirty="0" smtClean="0"/>
              <a:t> </a:t>
            </a:r>
            <a:r>
              <a:rPr lang="es-MX" altLang="en-US" sz="1800" dirty="0" err="1" smtClean="0"/>
              <a:t>through</a:t>
            </a:r>
            <a:r>
              <a:rPr lang="es-MX" altLang="en-US" sz="1800" dirty="0" smtClean="0"/>
              <a:t> ».</a:t>
            </a:r>
            <a:endParaRPr lang="es-MX" altLang="en-US" sz="1800" b="1" dirty="0" smtClean="0"/>
          </a:p>
          <a:p>
            <a:pPr marL="534988" lvl="1" indent="-166688" defTabSz="774700">
              <a:buClr>
                <a:srgbClr val="00FF59"/>
              </a:buClr>
              <a:buFont typeface="Wingdings" panose="05000000000000000000" pitchFamily="2" charset="2"/>
              <a:buChar char=""/>
            </a:pPr>
            <a:endParaRPr lang="es-MX" altLang="en-US" sz="900" dirty="0">
              <a:solidFill>
                <a:srgbClr val="000000"/>
              </a:solidFill>
            </a:endParaRPr>
          </a:p>
        </p:txBody>
      </p:sp>
      <p:pic>
        <p:nvPicPr>
          <p:cNvPr id="23555" name="Picture 4" descr="SEL_LOG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910" y="2363788"/>
            <a:ext cx="2744787" cy="3657600"/>
          </a:xfrm>
          <a:prstGeom prst="rect">
            <a:avLst/>
          </a:prstGeom>
          <a:solidFill>
            <a:schemeClr val="bg1"/>
          </a:solidFill>
          <a:ln>
            <a:noFill/>
          </a:ln>
        </p:spPr>
      </p:pic>
      <p:sp>
        <p:nvSpPr>
          <p:cNvPr id="23557" name="Rectangle 6"/>
          <p:cNvSpPr>
            <a:spLocks noChangeArrowheads="1"/>
          </p:cNvSpPr>
          <p:nvPr/>
        </p:nvSpPr>
        <p:spPr bwMode="auto">
          <a:xfrm>
            <a:off x="8131334" y="6134676"/>
            <a:ext cx="3448050" cy="609600"/>
          </a:xfrm>
          <a:prstGeom prst="rect">
            <a:avLst/>
          </a:prstGeom>
          <a:solidFill>
            <a:schemeClr val="bg1"/>
          </a:solidFill>
          <a:ln w="12700">
            <a:solidFill>
              <a:schemeClr val="tx1"/>
            </a:solidFill>
            <a:miter lim="800000"/>
            <a:headEnd/>
            <a:tailEnd/>
          </a:ln>
          <a:effectLst/>
        </p:spPr>
        <p:txBody>
          <a:bodyPr wrap="none" anchor="ct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sz="1200" b="1" dirty="0">
                <a:solidFill>
                  <a:srgbClr val="000000"/>
                </a:solidFill>
              </a:rPr>
              <a:t>Limite : 100 interruptores interconectados sin </a:t>
            </a:r>
          </a:p>
          <a:p>
            <a:r>
              <a:rPr lang="es-MX" altLang="en-US" sz="1200" b="1" dirty="0">
                <a:solidFill>
                  <a:srgbClr val="000000"/>
                </a:solidFill>
              </a:rPr>
              <a:t>importar la configuración</a:t>
            </a:r>
          </a:p>
        </p:txBody>
      </p:sp>
    </p:spTree>
    <p:extLst>
      <p:ext uri="{BB962C8B-B14F-4D97-AF65-F5344CB8AC3E}">
        <p14:creationId xmlns:p14="http://schemas.microsoft.com/office/powerpoint/2010/main" val="125244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s-MX" altLang="en-US" smtClean="0"/>
              <a:t>Ejemplo de Calibración</a:t>
            </a:r>
            <a:endParaRPr lang="en-US" altLang="en-US" smtClean="0"/>
          </a:p>
        </p:txBody>
      </p:sp>
      <p:pic>
        <p:nvPicPr>
          <p:cNvPr id="2560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8425" y="3400997"/>
            <a:ext cx="1554162"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7787" y="3329560"/>
            <a:ext cx="1563688"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7288" y="3323210"/>
            <a:ext cx="1539875"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6" name="Text Box 7"/>
          <p:cNvSpPr txBox="1">
            <a:spLocks noChangeArrowheads="1"/>
          </p:cNvSpPr>
          <p:nvPr/>
        </p:nvSpPr>
        <p:spPr bwMode="auto">
          <a:xfrm>
            <a:off x="2689225" y="2681859"/>
            <a:ext cx="1593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t>Tiempo Largo</a:t>
            </a:r>
            <a:endParaRPr lang="en-US" altLang="en-US"/>
          </a:p>
        </p:txBody>
      </p:sp>
      <p:sp>
        <p:nvSpPr>
          <p:cNvPr id="25607" name="Text Box 8"/>
          <p:cNvSpPr txBox="1">
            <a:spLocks noChangeArrowheads="1"/>
          </p:cNvSpPr>
          <p:nvPr/>
        </p:nvSpPr>
        <p:spPr bwMode="auto">
          <a:xfrm>
            <a:off x="5148262" y="2681859"/>
            <a:ext cx="156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t>Tiempo Corto</a:t>
            </a:r>
            <a:endParaRPr lang="en-US" altLang="en-US"/>
          </a:p>
        </p:txBody>
      </p:sp>
      <p:sp>
        <p:nvSpPr>
          <p:cNvPr id="25608" name="Text Box 9"/>
          <p:cNvSpPr txBox="1">
            <a:spLocks noChangeArrowheads="1"/>
          </p:cNvSpPr>
          <p:nvPr/>
        </p:nvSpPr>
        <p:spPr bwMode="auto">
          <a:xfrm>
            <a:off x="7534275" y="2681859"/>
            <a:ext cx="153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t>Falla a Tierra</a:t>
            </a:r>
            <a:endParaRPr lang="en-US" altLang="en-US"/>
          </a:p>
        </p:txBody>
      </p:sp>
      <p:sp>
        <p:nvSpPr>
          <p:cNvPr id="25609" name="Text Box 10"/>
          <p:cNvSpPr txBox="1">
            <a:spLocks noChangeArrowheads="1"/>
          </p:cNvSpPr>
          <p:nvPr/>
        </p:nvSpPr>
        <p:spPr bwMode="auto">
          <a:xfrm>
            <a:off x="5157787" y="5555234"/>
            <a:ext cx="1377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t>Instantáneo</a:t>
            </a:r>
            <a:endParaRPr lang="en-US" altLang="en-US"/>
          </a:p>
        </p:txBody>
      </p:sp>
    </p:spTree>
    <p:extLst>
      <p:ext uri="{BB962C8B-B14F-4D97-AF65-F5344CB8AC3E}">
        <p14:creationId xmlns:p14="http://schemas.microsoft.com/office/powerpoint/2010/main" val="3204940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s-MX" altLang="en-US" smtClean="0"/>
              <a:t>Datos del planteamiento</a:t>
            </a:r>
            <a:endParaRPr lang="en-US" altLang="en-US" smtClean="0"/>
          </a:p>
        </p:txBody>
      </p:sp>
      <p:sp>
        <p:nvSpPr>
          <p:cNvPr id="26627" name="Rectangle 3"/>
          <p:cNvSpPr>
            <a:spLocks noGrp="1" noChangeArrowheads="1"/>
          </p:cNvSpPr>
          <p:nvPr>
            <p:ph idx="1"/>
          </p:nvPr>
        </p:nvSpPr>
        <p:spPr/>
        <p:txBody>
          <a:bodyPr/>
          <a:lstStyle/>
          <a:p>
            <a:pPr eaLnBrk="1" hangingPunct="1"/>
            <a:r>
              <a:rPr lang="es-MX" altLang="en-US" dirty="0" smtClean="0"/>
              <a:t>Suponiendo que tenemos un transformador trifásico de 2000kVA, 13800/480V, 60Hz, en arreglo delta-estrella, que queremos proteger.</a:t>
            </a:r>
          </a:p>
          <a:p>
            <a:pPr eaLnBrk="1" hangingPunct="1"/>
            <a:r>
              <a:rPr lang="es-MX" altLang="en-US" dirty="0" smtClean="0"/>
              <a:t>El primer paso es el cálculo de la corriente nominal del transformador en el lado de baja tensión:</a:t>
            </a:r>
          </a:p>
          <a:p>
            <a:pPr eaLnBrk="1" hangingPunct="1"/>
            <a:endParaRPr lang="es-MX" altLang="en-US" dirty="0" smtClean="0"/>
          </a:p>
          <a:p>
            <a:pPr marL="0" indent="0" eaLnBrk="1" hangingPunct="1">
              <a:buNone/>
            </a:pPr>
            <a:endParaRPr lang="es-MX" altLang="en-US" dirty="0" smtClean="0"/>
          </a:p>
          <a:p>
            <a:pPr eaLnBrk="1" hangingPunct="1"/>
            <a:r>
              <a:rPr lang="es-MX" altLang="en-US" dirty="0" smtClean="0"/>
              <a:t>Para la selección del dispositivo de protección contra </a:t>
            </a:r>
            <a:r>
              <a:rPr lang="es-MX" altLang="en-US" dirty="0" err="1" smtClean="0"/>
              <a:t>sobrecorriente</a:t>
            </a:r>
            <a:r>
              <a:rPr lang="es-MX" altLang="en-US" dirty="0" smtClean="0"/>
              <a:t> recurrimos a la Norma Oficial Mexicana NOM-001-SEDE-2012 artículo 240.</a:t>
            </a:r>
          </a:p>
          <a:p>
            <a:pPr eaLnBrk="1" hangingPunct="1"/>
            <a:endParaRPr lang="es-MX" altLang="en-US" dirty="0" smtClean="0"/>
          </a:p>
          <a:p>
            <a:pPr eaLnBrk="1" hangingPunct="1"/>
            <a:endParaRPr lang="en-US" altLang="en-US" dirty="0" smtClean="0"/>
          </a:p>
        </p:txBody>
      </p:sp>
      <p:sp>
        <p:nvSpPr>
          <p:cNvPr id="26628" name="Text Box 5"/>
          <p:cNvSpPr txBox="1">
            <a:spLocks noChangeArrowheads="1"/>
          </p:cNvSpPr>
          <p:nvPr/>
        </p:nvSpPr>
        <p:spPr bwMode="auto">
          <a:xfrm>
            <a:off x="3214688" y="4018394"/>
            <a:ext cx="17621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solidFill>
                  <a:schemeClr val="tx1"/>
                </a:solidFill>
              </a:rPr>
              <a:t>Inom </a:t>
            </a:r>
            <a:r>
              <a:rPr lang="es-MX" altLang="en-US" sz="1000">
                <a:solidFill>
                  <a:schemeClr val="tx1"/>
                </a:solidFill>
              </a:rPr>
              <a:t>(tranformador)</a:t>
            </a:r>
            <a:r>
              <a:rPr lang="es-MX" altLang="en-US">
                <a:solidFill>
                  <a:schemeClr val="tx1"/>
                </a:solidFill>
              </a:rPr>
              <a:t> =</a:t>
            </a:r>
            <a:endParaRPr lang="en-US" altLang="en-US">
              <a:solidFill>
                <a:schemeClr val="tx1"/>
              </a:solidFill>
            </a:endParaRPr>
          </a:p>
        </p:txBody>
      </p:sp>
      <p:sp>
        <p:nvSpPr>
          <p:cNvPr id="26629" name="Line 7"/>
          <p:cNvSpPr>
            <a:spLocks noChangeShapeType="1"/>
          </p:cNvSpPr>
          <p:nvPr/>
        </p:nvSpPr>
        <p:spPr bwMode="auto">
          <a:xfrm>
            <a:off x="5014912" y="4169206"/>
            <a:ext cx="15113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6630" name="Text Box 9"/>
          <p:cNvSpPr txBox="1">
            <a:spLocks noChangeArrowheads="1"/>
          </p:cNvSpPr>
          <p:nvPr/>
        </p:nvSpPr>
        <p:spPr bwMode="auto">
          <a:xfrm>
            <a:off x="5138738" y="4240644"/>
            <a:ext cx="10334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n-US" altLang="en-US" dirty="0">
                <a:solidFill>
                  <a:schemeClr val="tx1"/>
                </a:solidFill>
                <a:cs typeface="Arial" panose="020B0604020202020204" pitchFamily="34" charset="0"/>
              </a:rPr>
              <a:t>√3 * 480</a:t>
            </a:r>
          </a:p>
        </p:txBody>
      </p:sp>
      <p:sp>
        <p:nvSpPr>
          <p:cNvPr id="26631" name="Text Box 10"/>
          <p:cNvSpPr txBox="1">
            <a:spLocks noChangeArrowheads="1"/>
          </p:cNvSpPr>
          <p:nvPr/>
        </p:nvSpPr>
        <p:spPr bwMode="auto">
          <a:xfrm>
            <a:off x="5014912" y="3808844"/>
            <a:ext cx="1416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solidFill>
                  <a:schemeClr val="tx1"/>
                </a:solidFill>
              </a:rPr>
              <a:t>2000 * 1000</a:t>
            </a:r>
            <a:endParaRPr lang="en-US" altLang="en-US">
              <a:solidFill>
                <a:schemeClr val="tx1"/>
              </a:solidFill>
            </a:endParaRPr>
          </a:p>
        </p:txBody>
      </p:sp>
      <p:sp>
        <p:nvSpPr>
          <p:cNvPr id="26632" name="Text Box 11"/>
          <p:cNvSpPr txBox="1">
            <a:spLocks noChangeArrowheads="1"/>
          </p:cNvSpPr>
          <p:nvPr/>
        </p:nvSpPr>
        <p:spPr bwMode="auto">
          <a:xfrm>
            <a:off x="6526212" y="3972356"/>
            <a:ext cx="1231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solidFill>
                  <a:schemeClr val="tx1"/>
                </a:solidFill>
              </a:rPr>
              <a:t>= 2408.5A</a:t>
            </a:r>
            <a:endParaRPr lang="en-US" altLang="en-US">
              <a:solidFill>
                <a:schemeClr val="tx1"/>
              </a:solidFill>
            </a:endParaRPr>
          </a:p>
        </p:txBody>
      </p:sp>
      <p:sp>
        <p:nvSpPr>
          <p:cNvPr id="26633" name="Text Box 12"/>
          <p:cNvSpPr txBox="1">
            <a:spLocks noChangeArrowheads="1"/>
          </p:cNvSpPr>
          <p:nvPr/>
        </p:nvSpPr>
        <p:spPr bwMode="auto">
          <a:xfrm>
            <a:off x="3862387" y="5622575"/>
            <a:ext cx="3568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solidFill>
                  <a:schemeClr val="tx1"/>
                </a:solidFill>
              </a:rPr>
              <a:t>Iinterruptor = 1.25 * Inom </a:t>
            </a:r>
            <a:r>
              <a:rPr lang="es-MX" altLang="en-US" sz="900">
                <a:solidFill>
                  <a:schemeClr val="tx1"/>
                </a:solidFill>
              </a:rPr>
              <a:t>(transformador)</a:t>
            </a:r>
            <a:endParaRPr lang="en-US" altLang="en-US" sz="900">
              <a:solidFill>
                <a:schemeClr val="tx1"/>
              </a:solidFill>
            </a:endParaRPr>
          </a:p>
        </p:txBody>
      </p:sp>
      <p:sp>
        <p:nvSpPr>
          <p:cNvPr id="26634" name="Text Box 13"/>
          <p:cNvSpPr txBox="1">
            <a:spLocks noChangeArrowheads="1"/>
          </p:cNvSpPr>
          <p:nvPr/>
        </p:nvSpPr>
        <p:spPr bwMode="auto">
          <a:xfrm>
            <a:off x="3862387" y="6127400"/>
            <a:ext cx="414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a:solidFill>
                  <a:schemeClr val="tx1"/>
                </a:solidFill>
              </a:rPr>
              <a:t>Iinterruptor = 1.25 * 2408.47 = 3010.6A</a:t>
            </a:r>
            <a:endParaRPr lang="en-US" altLang="en-US" sz="900">
              <a:solidFill>
                <a:schemeClr val="tx1"/>
              </a:solidFill>
            </a:endParaRPr>
          </a:p>
        </p:txBody>
      </p:sp>
    </p:spTree>
    <p:extLst>
      <p:ext uri="{BB962C8B-B14F-4D97-AF65-F5344CB8AC3E}">
        <p14:creationId xmlns:p14="http://schemas.microsoft.com/office/powerpoint/2010/main" val="3546390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s-MX" altLang="en-US" smtClean="0"/>
              <a:t>Datos del planteamiento</a:t>
            </a:r>
            <a:endParaRPr lang="en-US" altLang="en-US" smtClean="0"/>
          </a:p>
        </p:txBody>
      </p:sp>
      <p:sp>
        <p:nvSpPr>
          <p:cNvPr id="27651" name="Rectangle 3"/>
          <p:cNvSpPr>
            <a:spLocks noGrp="1" noChangeArrowheads="1"/>
          </p:cNvSpPr>
          <p:nvPr>
            <p:ph idx="1"/>
          </p:nvPr>
        </p:nvSpPr>
        <p:spPr>
          <a:xfrm>
            <a:off x="609440" y="2476500"/>
            <a:ext cx="11139215" cy="3682766"/>
          </a:xfrm>
        </p:spPr>
        <p:txBody>
          <a:bodyPr/>
          <a:lstStyle/>
          <a:p>
            <a:pPr eaLnBrk="1" hangingPunct="1"/>
            <a:r>
              <a:rPr lang="es-MX" altLang="en-US" dirty="0" smtClean="0"/>
              <a:t>Con los datos anteriores se selecciona un interruptor de 3 polos 3200A.</a:t>
            </a:r>
          </a:p>
          <a:p>
            <a:pPr eaLnBrk="1" hangingPunct="1"/>
            <a:r>
              <a:rPr lang="es-MX" altLang="en-US" dirty="0" smtClean="0"/>
              <a:t>Por tanto tenemos un interruptor </a:t>
            </a:r>
            <a:r>
              <a:rPr lang="es-MX" altLang="en-US" dirty="0" err="1" smtClean="0"/>
              <a:t>Masterpact</a:t>
            </a:r>
            <a:r>
              <a:rPr lang="es-MX" altLang="en-US" dirty="0" smtClean="0"/>
              <a:t> NW 3 polos 3200A con unidad de disparo </a:t>
            </a:r>
            <a:r>
              <a:rPr lang="es-MX" altLang="en-US" dirty="0" err="1" smtClean="0"/>
              <a:t>Micrologic</a:t>
            </a:r>
            <a:r>
              <a:rPr lang="es-MX" altLang="en-US" dirty="0" smtClean="0"/>
              <a:t> 6.0A.</a:t>
            </a:r>
          </a:p>
          <a:p>
            <a:pPr eaLnBrk="1" hangingPunct="1"/>
            <a:endParaRPr lang="es-MX" altLang="en-US" dirty="0" smtClean="0"/>
          </a:p>
          <a:p>
            <a:pPr eaLnBrk="1" hangingPunct="1"/>
            <a:endParaRPr lang="es-MX" altLang="en-US" dirty="0" smtClean="0"/>
          </a:p>
          <a:p>
            <a:pPr eaLnBrk="1" hangingPunct="1"/>
            <a:endParaRPr lang="es-MX" altLang="en-US" dirty="0" smtClean="0"/>
          </a:p>
          <a:p>
            <a:pPr marL="0" indent="0" eaLnBrk="1" hangingPunct="1">
              <a:buNone/>
            </a:pPr>
            <a:endParaRPr lang="es-MX" altLang="en-US" dirty="0" smtClean="0"/>
          </a:p>
          <a:p>
            <a:pPr eaLnBrk="1" hangingPunct="1"/>
            <a:r>
              <a:rPr lang="es-MX" altLang="en-US" dirty="0" smtClean="0"/>
              <a:t>Otro dato que es necesario conocer para el ajuste adecuado del interruptor es la demanda máxima de corriente que se presenta en ese circuito, para el caso de este ejemplo consideraremos:</a:t>
            </a:r>
            <a:endParaRPr lang="en-US" altLang="en-US" dirty="0" smtClean="0"/>
          </a:p>
        </p:txBody>
      </p:sp>
      <p:pic>
        <p:nvPicPr>
          <p:cNvPr id="276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0812" y="3298826"/>
            <a:ext cx="763588"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3" name="Text Box 5"/>
          <p:cNvSpPr txBox="1">
            <a:spLocks noChangeArrowheads="1"/>
          </p:cNvSpPr>
          <p:nvPr/>
        </p:nvSpPr>
        <p:spPr bwMode="auto">
          <a:xfrm>
            <a:off x="4633912" y="6125369"/>
            <a:ext cx="2108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dirty="0" err="1">
                <a:solidFill>
                  <a:schemeClr val="tx1"/>
                </a:solidFill>
              </a:rPr>
              <a:t>Idem</a:t>
            </a:r>
            <a:r>
              <a:rPr lang="es-MX" altLang="en-US" dirty="0">
                <a:solidFill>
                  <a:schemeClr val="tx1"/>
                </a:solidFill>
              </a:rPr>
              <a:t> </a:t>
            </a:r>
            <a:r>
              <a:rPr lang="es-MX" altLang="en-US" dirty="0" err="1">
                <a:solidFill>
                  <a:schemeClr val="tx1"/>
                </a:solidFill>
              </a:rPr>
              <a:t>max</a:t>
            </a:r>
            <a:r>
              <a:rPr lang="es-MX" altLang="en-US" dirty="0">
                <a:solidFill>
                  <a:schemeClr val="tx1"/>
                </a:solidFill>
              </a:rPr>
              <a:t> = 1856A</a:t>
            </a:r>
            <a:endParaRPr lang="en-US" altLang="en-US" dirty="0">
              <a:solidFill>
                <a:schemeClr val="tx1"/>
              </a:solidFill>
            </a:endParaRPr>
          </a:p>
        </p:txBody>
      </p:sp>
    </p:spTree>
    <p:extLst>
      <p:ext uri="{BB962C8B-B14F-4D97-AF65-F5344CB8AC3E}">
        <p14:creationId xmlns:p14="http://schemas.microsoft.com/office/powerpoint/2010/main" val="4243329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s-MX" altLang="en-US" smtClean="0"/>
              <a:t>Datos del planteamiento</a:t>
            </a:r>
            <a:endParaRPr lang="en-US" altLang="en-US" smtClean="0"/>
          </a:p>
        </p:txBody>
      </p:sp>
      <p:sp>
        <p:nvSpPr>
          <p:cNvPr id="28675" name="Rectangle 3"/>
          <p:cNvSpPr>
            <a:spLocks noGrp="1" noChangeArrowheads="1"/>
          </p:cNvSpPr>
          <p:nvPr>
            <p:ph idx="1"/>
          </p:nvPr>
        </p:nvSpPr>
        <p:spPr>
          <a:xfrm>
            <a:off x="609441" y="2476500"/>
            <a:ext cx="6858160" cy="3682766"/>
          </a:xfrm>
        </p:spPr>
        <p:txBody>
          <a:bodyPr/>
          <a:lstStyle/>
          <a:p>
            <a:pPr eaLnBrk="1" hangingPunct="1"/>
            <a:r>
              <a:rPr lang="es-MX" altLang="en-US" dirty="0" smtClean="0"/>
              <a:t>También es necesario conocer la curva característica del interruptor derivado mayor aguas abajo del dispositivo de protección a ajustar, así como sus ajustes. Para nuestro ejemplo consideraremos un interruptor </a:t>
            </a:r>
            <a:r>
              <a:rPr lang="es-MX" altLang="en-US" dirty="0" err="1" smtClean="0"/>
              <a:t>FPower</a:t>
            </a:r>
            <a:r>
              <a:rPr lang="es-MX" altLang="en-US" dirty="0" smtClean="0"/>
              <a:t> NS, 3 polos, 630 A, 60Hz, con unidad de disparo electrónica.</a:t>
            </a:r>
            <a:endParaRPr lang="en-US" altLang="en-US" dirty="0" smtClean="0"/>
          </a:p>
        </p:txBody>
      </p:sp>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2608" y="2476500"/>
            <a:ext cx="3306776" cy="3958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839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s-MX" altLang="en-US" smtClean="0"/>
              <a:t>Datos del planteamiento</a:t>
            </a:r>
            <a:endParaRPr lang="en-US" altLang="en-US" smtClean="0"/>
          </a:p>
        </p:txBody>
      </p:sp>
      <p:graphicFrame>
        <p:nvGraphicFramePr>
          <p:cNvPr id="29700" name="Object 7"/>
          <p:cNvGraphicFramePr>
            <a:graphicFrameLocks noGrp="1" noChangeAspect="1"/>
          </p:cNvGraphicFramePr>
          <p:nvPr>
            <p:ph idx="1"/>
            <p:extLst>
              <p:ext uri="{D42A27DB-BD31-4B8C-83A1-F6EECF244321}">
                <p14:modId xmlns:p14="http://schemas.microsoft.com/office/powerpoint/2010/main" val="135817427"/>
              </p:ext>
            </p:extLst>
          </p:nvPr>
        </p:nvGraphicFramePr>
        <p:xfrm>
          <a:off x="6339046" y="3012640"/>
          <a:ext cx="5240338" cy="2740025"/>
        </p:xfrm>
        <a:graphic>
          <a:graphicData uri="http://schemas.openxmlformats.org/presentationml/2006/ole">
            <mc:AlternateContent xmlns:mc="http://schemas.openxmlformats.org/markup-compatibility/2006">
              <mc:Choice xmlns:v="urn:schemas-microsoft-com:vml" Requires="v">
                <p:oleObj spid="_x0000_s1039" name="Document" r:id="rId3" imgW="5240020" imgH="2740660" progId="Word.Document.8">
                  <p:embed/>
                </p:oleObj>
              </mc:Choice>
              <mc:Fallback>
                <p:oleObj name="Document" r:id="rId3" imgW="5240020" imgH="2740660" progId="Word.Document.8">
                  <p:embed/>
                  <p:pic>
                    <p:nvPicPr>
                      <p:cNvPr id="2970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9046" y="3012640"/>
                        <a:ext cx="5240338" cy="2740025"/>
                      </a:xfrm>
                      <a:prstGeom prst="rect">
                        <a:avLst/>
                      </a:prstGeom>
                      <a:solidFill>
                        <a:srgbClr val="EBFFFE"/>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699" name="Rectangle 3"/>
          <p:cNvSpPr>
            <a:spLocks noGrp="1" noChangeArrowheads="1"/>
          </p:cNvSpPr>
          <p:nvPr>
            <p:ph type="body" sz="half" idx="4294967295"/>
          </p:nvPr>
        </p:nvSpPr>
        <p:spPr>
          <a:xfrm>
            <a:off x="609441" y="2466108"/>
            <a:ext cx="5431141" cy="3833091"/>
          </a:xfrm>
        </p:spPr>
        <p:txBody>
          <a:bodyPr/>
          <a:lstStyle/>
          <a:p>
            <a:pPr eaLnBrk="1" hangingPunct="1"/>
            <a:r>
              <a:rPr lang="es-MX" altLang="en-US" dirty="0" smtClean="0"/>
              <a:t>Por último para tener completos los datos y comenzar con el planteamiento grafico debemos conocer la curva ANSI o curva de daño del transformador , así como la corriente de magnetización o “</a:t>
            </a:r>
            <a:r>
              <a:rPr lang="es-MX" altLang="en-US" dirty="0" err="1" smtClean="0"/>
              <a:t>inrush</a:t>
            </a:r>
            <a:r>
              <a:rPr lang="es-MX" altLang="en-US" dirty="0" smtClean="0"/>
              <a:t>” del mismo.</a:t>
            </a:r>
            <a:endParaRPr lang="en-US" altLang="en-US" dirty="0" smtClean="0"/>
          </a:p>
        </p:txBody>
      </p:sp>
    </p:spTree>
    <p:extLst>
      <p:ext uri="{BB962C8B-B14F-4D97-AF65-F5344CB8AC3E}">
        <p14:creationId xmlns:p14="http://schemas.microsoft.com/office/powerpoint/2010/main" val="10419807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s-MX" altLang="en-US" smtClean="0"/>
              <a:t>Planteamiento Gráfico</a:t>
            </a:r>
            <a:endParaRPr lang="en-US" altLang="en-US" smtClean="0"/>
          </a:p>
        </p:txBody>
      </p:sp>
      <p:pic>
        <p:nvPicPr>
          <p:cNvPr id="30723"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25"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26"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27"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28"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0729" name="Line 10"/>
          <p:cNvSpPr>
            <a:spLocks noChangeShapeType="1"/>
          </p:cNvSpPr>
          <p:nvPr/>
        </p:nvSpPr>
        <p:spPr bwMode="auto">
          <a:xfrm flipV="1">
            <a:off x="7173912" y="1052513"/>
            <a:ext cx="0" cy="525621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30"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31"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0732"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0733"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0734"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30735" name="AutoShape 18"/>
          <p:cNvCxnSpPr>
            <a:cxnSpLocks noChangeShapeType="1"/>
            <a:stCxn id="30734" idx="4"/>
            <a:endCxn id="30733"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6" name="AutoShape 19"/>
          <p:cNvCxnSpPr>
            <a:cxnSpLocks noChangeShapeType="1"/>
            <a:stCxn id="30733" idx="4"/>
            <a:endCxn id="30732"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7" name="AutoShape 21"/>
          <p:cNvCxnSpPr>
            <a:cxnSpLocks noChangeShapeType="1"/>
            <a:stCxn id="30732" idx="4"/>
            <a:endCxn id="30731"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38" name="Oval 22"/>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0739" name="Rectangle 23"/>
          <p:cNvSpPr>
            <a:spLocks noChangeArrowheads="1"/>
          </p:cNvSpPr>
          <p:nvPr/>
        </p:nvSpPr>
        <p:spPr bwMode="auto">
          <a:xfrm>
            <a:off x="8574087" y="2570164"/>
            <a:ext cx="1638300" cy="83502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Curva de daño</a:t>
            </a:r>
          </a:p>
          <a:p>
            <a:pPr algn="ctr"/>
            <a:r>
              <a:rPr lang="es-MX" altLang="en-US" sz="1600" b="1">
                <a:solidFill>
                  <a:srgbClr val="F20000"/>
                </a:solidFill>
              </a:rPr>
              <a:t>Transformador</a:t>
            </a:r>
          </a:p>
          <a:p>
            <a:pPr algn="ctr"/>
            <a:r>
              <a:rPr lang="es-MX" altLang="en-US" sz="1600" b="1">
                <a:solidFill>
                  <a:srgbClr val="F20000"/>
                </a:solidFill>
              </a:rPr>
              <a:t>de 2000 KVA</a:t>
            </a:r>
          </a:p>
        </p:txBody>
      </p:sp>
      <p:sp>
        <p:nvSpPr>
          <p:cNvPr id="30740" name="Rectangle 24"/>
          <p:cNvSpPr>
            <a:spLocks noChangeArrowheads="1"/>
          </p:cNvSpPr>
          <p:nvPr/>
        </p:nvSpPr>
        <p:spPr bwMode="auto">
          <a:xfrm>
            <a:off x="4052888" y="2738439"/>
            <a:ext cx="2112963" cy="835025"/>
          </a:xfrm>
          <a:prstGeom prst="rect">
            <a:avLst/>
          </a:prstGeom>
          <a:solidFill>
            <a:schemeClr val="bg1"/>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00038E"/>
                </a:solidFill>
              </a:rPr>
              <a:t>Curva de disparo </a:t>
            </a:r>
          </a:p>
          <a:p>
            <a:pPr algn="ctr"/>
            <a:r>
              <a:rPr lang="es-MX" altLang="en-US" sz="1600" b="1">
                <a:solidFill>
                  <a:srgbClr val="00038E"/>
                </a:solidFill>
              </a:rPr>
              <a:t>Int. derivado</a:t>
            </a:r>
          </a:p>
          <a:p>
            <a:pPr algn="ctr"/>
            <a:r>
              <a:rPr lang="es-MX" altLang="en-US" sz="1600" b="1">
                <a:solidFill>
                  <a:srgbClr val="00038E"/>
                </a:solidFill>
              </a:rPr>
              <a:t>FPower NS  630A</a:t>
            </a:r>
          </a:p>
        </p:txBody>
      </p:sp>
      <p:sp>
        <p:nvSpPr>
          <p:cNvPr id="30741" name="Line 28"/>
          <p:cNvSpPr>
            <a:spLocks noChangeShapeType="1"/>
          </p:cNvSpPr>
          <p:nvPr/>
        </p:nvSpPr>
        <p:spPr bwMode="auto">
          <a:xfrm flipV="1">
            <a:off x="6165850" y="2708275"/>
            <a:ext cx="576262" cy="433388"/>
          </a:xfrm>
          <a:prstGeom prst="line">
            <a:avLst/>
          </a:prstGeom>
          <a:noFill/>
          <a:ln w="25400">
            <a:solidFill>
              <a:srgbClr val="0000FF"/>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42" name="Line 29"/>
          <p:cNvSpPr>
            <a:spLocks noChangeShapeType="1"/>
          </p:cNvSpPr>
          <p:nvPr/>
        </p:nvSpPr>
        <p:spPr bwMode="auto">
          <a:xfrm flipH="1">
            <a:off x="8181975" y="2924175"/>
            <a:ext cx="360362" cy="0"/>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43" name="Rectangle 30"/>
          <p:cNvSpPr>
            <a:spLocks noChangeArrowheads="1"/>
          </p:cNvSpPr>
          <p:nvPr/>
        </p:nvSpPr>
        <p:spPr bwMode="auto">
          <a:xfrm>
            <a:off x="8616950" y="4292601"/>
            <a:ext cx="1638300" cy="83502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Corriente de</a:t>
            </a:r>
          </a:p>
          <a:p>
            <a:pPr algn="ctr"/>
            <a:r>
              <a:rPr lang="es-MX" altLang="en-US" sz="1600" b="1">
                <a:solidFill>
                  <a:srgbClr val="F20000"/>
                </a:solidFill>
              </a:rPr>
              <a:t>Magnetización</a:t>
            </a:r>
          </a:p>
          <a:p>
            <a:pPr algn="ctr"/>
            <a:r>
              <a:rPr lang="es-MX" altLang="en-US" sz="1600" b="1">
                <a:solidFill>
                  <a:srgbClr val="F20000"/>
                </a:solidFill>
              </a:rPr>
              <a:t>Transformador</a:t>
            </a:r>
          </a:p>
        </p:txBody>
      </p:sp>
      <p:sp>
        <p:nvSpPr>
          <p:cNvPr id="30744" name="Line 31"/>
          <p:cNvSpPr>
            <a:spLocks noChangeShapeType="1"/>
          </p:cNvSpPr>
          <p:nvPr/>
        </p:nvSpPr>
        <p:spPr bwMode="auto">
          <a:xfrm flipH="1">
            <a:off x="8181976" y="4724401"/>
            <a:ext cx="433387" cy="504825"/>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45" name="Rectangle 32"/>
          <p:cNvSpPr>
            <a:spLocks noChangeArrowheads="1"/>
          </p:cNvSpPr>
          <p:nvPr/>
        </p:nvSpPr>
        <p:spPr bwMode="auto">
          <a:xfrm>
            <a:off x="4413250" y="4394200"/>
            <a:ext cx="2112962" cy="590550"/>
          </a:xfrm>
          <a:prstGeom prst="rect">
            <a:avLst/>
          </a:prstGeom>
          <a:solidFill>
            <a:schemeClr val="bg1"/>
          </a:solidFill>
          <a:ln w="1270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00FF00"/>
                </a:solidFill>
              </a:rPr>
              <a:t>Demanda Máxima de Corriente 1856A</a:t>
            </a:r>
          </a:p>
        </p:txBody>
      </p:sp>
      <p:sp>
        <p:nvSpPr>
          <p:cNvPr id="30746" name="Line 33"/>
          <p:cNvSpPr>
            <a:spLocks noChangeShapeType="1"/>
          </p:cNvSpPr>
          <p:nvPr/>
        </p:nvSpPr>
        <p:spPr bwMode="auto">
          <a:xfrm flipV="1">
            <a:off x="6526213" y="4292601"/>
            <a:ext cx="504825" cy="360363"/>
          </a:xfrm>
          <a:prstGeom prst="line">
            <a:avLst/>
          </a:prstGeom>
          <a:noFill/>
          <a:ln w="25400">
            <a:solidFill>
              <a:srgbClr val="00FF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0747" name="Rectangle 34"/>
          <p:cNvSpPr>
            <a:spLocks noChangeArrowheads="1"/>
          </p:cNvSpPr>
          <p:nvPr/>
        </p:nvSpPr>
        <p:spPr bwMode="auto">
          <a:xfrm rot="4156240">
            <a:off x="6005788" y="3166550"/>
            <a:ext cx="3390353" cy="335989"/>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s-MX" altLang="en-US" sz="1600" b="1">
                <a:solidFill>
                  <a:srgbClr val="000000"/>
                </a:solidFill>
              </a:rPr>
              <a:t>Área para el ajuste de Micrologic</a:t>
            </a:r>
          </a:p>
        </p:txBody>
      </p:sp>
      <p:sp>
        <p:nvSpPr>
          <p:cNvPr id="30748" name="Rectangle 35"/>
          <p:cNvSpPr>
            <a:spLocks noChangeArrowheads="1"/>
          </p:cNvSpPr>
          <p:nvPr/>
        </p:nvSpPr>
        <p:spPr bwMode="auto">
          <a:xfrm>
            <a:off x="8012112" y="1081089"/>
            <a:ext cx="1989138" cy="83502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Corriente nominal</a:t>
            </a:r>
          </a:p>
          <a:p>
            <a:pPr algn="ctr"/>
            <a:r>
              <a:rPr lang="es-MX" altLang="en-US" sz="1600" b="1">
                <a:solidFill>
                  <a:srgbClr val="F20000"/>
                </a:solidFill>
              </a:rPr>
              <a:t>del Transformador</a:t>
            </a:r>
          </a:p>
          <a:p>
            <a:pPr algn="ctr"/>
            <a:r>
              <a:rPr lang="es-MX" altLang="en-US" sz="1600" b="1">
                <a:solidFill>
                  <a:srgbClr val="F20000"/>
                </a:solidFill>
              </a:rPr>
              <a:t>de 2408.5A</a:t>
            </a:r>
          </a:p>
        </p:txBody>
      </p:sp>
      <p:sp>
        <p:nvSpPr>
          <p:cNvPr id="30749" name="Line 36"/>
          <p:cNvSpPr>
            <a:spLocks noChangeShapeType="1"/>
          </p:cNvSpPr>
          <p:nvPr/>
        </p:nvSpPr>
        <p:spPr bwMode="auto">
          <a:xfrm flipH="1">
            <a:off x="7173912" y="1484313"/>
            <a:ext cx="865188" cy="0"/>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4252603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s-MX" altLang="en-US" smtClean="0"/>
              <a:t>Ajuste de Tiempo Largo (Ir)</a:t>
            </a:r>
            <a:endParaRPr lang="en-US" altLang="en-US" smtClean="0"/>
          </a:p>
        </p:txBody>
      </p:sp>
      <p:sp>
        <p:nvSpPr>
          <p:cNvPr id="31764" name="Rectangle 29"/>
          <p:cNvSpPr>
            <a:spLocks noGrp="1" noChangeArrowheads="1"/>
          </p:cNvSpPr>
          <p:nvPr>
            <p:ph idx="1"/>
          </p:nvPr>
        </p:nvSpPr>
        <p:spPr>
          <a:noFill/>
        </p:spPr>
        <p:txBody>
          <a:bodyPr/>
          <a:lstStyle/>
          <a:p>
            <a:pPr eaLnBrk="1" hangingPunct="1"/>
            <a:r>
              <a:rPr lang="es-MX" altLang="en-US" sz="1800" dirty="0"/>
              <a:t>Para el ajuste de Tiempo Largo se debe considerar quedar por debajo de la corriente nominal del transformador y por arriba de la demanda máxima de corriente.</a:t>
            </a:r>
          </a:p>
          <a:p>
            <a:pPr eaLnBrk="1" hangingPunct="1"/>
            <a:r>
              <a:rPr lang="es-MX" altLang="en-US" sz="1800" dirty="0"/>
              <a:t>El ajuste de Ir puede ser desde un valor de 0.4 hasta 1.0 de la corriente nominal del interruptor (3200A)</a:t>
            </a:r>
          </a:p>
          <a:p>
            <a:pPr eaLnBrk="1" hangingPunct="1"/>
            <a:r>
              <a:rPr lang="es-MX" altLang="en-US" sz="1800" dirty="0"/>
              <a:t>El umbral de ajuste se puede apreciar</a:t>
            </a:r>
          </a:p>
          <a:p>
            <a:pPr eaLnBrk="1" hangingPunct="1">
              <a:buFont typeface="Arial" panose="020B0604020202020204" pitchFamily="34" charset="0"/>
              <a:buNone/>
            </a:pPr>
            <a:r>
              <a:rPr lang="es-MX" altLang="en-US" sz="1800" dirty="0"/>
              <a:t>en la siguiente gráfica.</a:t>
            </a:r>
            <a:endParaRPr lang="en-US" altLang="en-US" sz="1800" dirty="0"/>
          </a:p>
        </p:txBody>
      </p:sp>
      <p:sp>
        <p:nvSpPr>
          <p:cNvPr id="31747" name="Oval 4"/>
          <p:cNvSpPr>
            <a:spLocks noChangeArrowheads="1"/>
          </p:cNvSpPr>
          <p:nvPr/>
        </p:nvSpPr>
        <p:spPr bwMode="auto">
          <a:xfrm>
            <a:off x="8294402" y="4791869"/>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1748" name="Line 5"/>
          <p:cNvSpPr>
            <a:spLocks noChangeShapeType="1"/>
          </p:cNvSpPr>
          <p:nvPr/>
        </p:nvSpPr>
        <p:spPr bwMode="auto">
          <a:xfrm>
            <a:off x="8837327" y="4263232"/>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749" name="Rectangle 6"/>
          <p:cNvSpPr>
            <a:spLocks noChangeArrowheads="1"/>
          </p:cNvSpPr>
          <p:nvPr/>
        </p:nvSpPr>
        <p:spPr bwMode="auto">
          <a:xfrm>
            <a:off x="7430802" y="591582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0.4</a:t>
            </a:r>
          </a:p>
        </p:txBody>
      </p:sp>
      <p:sp>
        <p:nvSpPr>
          <p:cNvPr id="31750" name="Rectangle 7"/>
          <p:cNvSpPr>
            <a:spLocks noChangeArrowheads="1"/>
          </p:cNvSpPr>
          <p:nvPr/>
        </p:nvSpPr>
        <p:spPr bwMode="auto">
          <a:xfrm>
            <a:off x="7126002" y="532685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0.5</a:t>
            </a:r>
          </a:p>
        </p:txBody>
      </p:sp>
      <p:sp>
        <p:nvSpPr>
          <p:cNvPr id="31751" name="Rectangle 8"/>
          <p:cNvSpPr>
            <a:spLocks noChangeArrowheads="1"/>
          </p:cNvSpPr>
          <p:nvPr/>
        </p:nvSpPr>
        <p:spPr bwMode="auto">
          <a:xfrm>
            <a:off x="7126002" y="447119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0.6</a:t>
            </a:r>
          </a:p>
        </p:txBody>
      </p:sp>
      <p:sp>
        <p:nvSpPr>
          <p:cNvPr id="31752" name="Rectangle 9"/>
          <p:cNvSpPr>
            <a:spLocks noChangeArrowheads="1"/>
          </p:cNvSpPr>
          <p:nvPr/>
        </p:nvSpPr>
        <p:spPr bwMode="auto">
          <a:xfrm>
            <a:off x="7735602" y="396637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0.7</a:t>
            </a:r>
          </a:p>
        </p:txBody>
      </p:sp>
      <p:sp>
        <p:nvSpPr>
          <p:cNvPr id="31753" name="Rectangle 10"/>
          <p:cNvSpPr>
            <a:spLocks noChangeArrowheads="1"/>
          </p:cNvSpPr>
          <p:nvPr/>
        </p:nvSpPr>
        <p:spPr bwMode="auto">
          <a:xfrm>
            <a:off x="8497602" y="381079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0.8</a:t>
            </a:r>
          </a:p>
        </p:txBody>
      </p:sp>
      <p:sp>
        <p:nvSpPr>
          <p:cNvPr id="31754" name="Rectangle 11"/>
          <p:cNvSpPr>
            <a:spLocks noChangeArrowheads="1"/>
          </p:cNvSpPr>
          <p:nvPr/>
        </p:nvSpPr>
        <p:spPr bwMode="auto">
          <a:xfrm>
            <a:off x="9412002" y="4028282"/>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a:t>
            </a:r>
          </a:p>
        </p:txBody>
      </p:sp>
      <p:sp>
        <p:nvSpPr>
          <p:cNvPr id="31755" name="Rectangle 12"/>
          <p:cNvSpPr>
            <a:spLocks noChangeArrowheads="1"/>
          </p:cNvSpPr>
          <p:nvPr/>
        </p:nvSpPr>
        <p:spPr bwMode="auto">
          <a:xfrm>
            <a:off x="9869202" y="4615657"/>
            <a:ext cx="88325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0.95</a:t>
            </a:r>
          </a:p>
        </p:txBody>
      </p:sp>
      <p:sp>
        <p:nvSpPr>
          <p:cNvPr id="31756" name="Rectangle 13"/>
          <p:cNvSpPr>
            <a:spLocks noChangeArrowheads="1"/>
          </p:cNvSpPr>
          <p:nvPr/>
        </p:nvSpPr>
        <p:spPr bwMode="auto">
          <a:xfrm>
            <a:off x="9335802" y="593169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31757" name="Rectangle 14"/>
          <p:cNvSpPr>
            <a:spLocks noChangeArrowheads="1"/>
          </p:cNvSpPr>
          <p:nvPr/>
        </p:nvSpPr>
        <p:spPr bwMode="auto">
          <a:xfrm>
            <a:off x="7049803" y="3739357"/>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Ir</a:t>
            </a:r>
          </a:p>
        </p:txBody>
      </p:sp>
      <p:sp>
        <p:nvSpPr>
          <p:cNvPr id="31758" name="Line 15"/>
          <p:cNvSpPr>
            <a:spLocks noChangeShapeType="1"/>
          </p:cNvSpPr>
          <p:nvPr/>
        </p:nvSpPr>
        <p:spPr bwMode="auto">
          <a:xfrm rot="20760524" flipH="1">
            <a:off x="8427752" y="5066507"/>
            <a:ext cx="952500" cy="506413"/>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31759" name="Group 16"/>
          <p:cNvGrpSpPr>
            <a:grpSpLocks/>
          </p:cNvGrpSpPr>
          <p:nvPr/>
        </p:nvGrpSpPr>
        <p:grpSpPr bwMode="auto">
          <a:xfrm rot="2208535">
            <a:off x="8802402" y="4244181"/>
            <a:ext cx="1588" cy="2154238"/>
            <a:chOff x="4522" y="1884"/>
            <a:chExt cx="0" cy="1432"/>
          </a:xfrm>
        </p:grpSpPr>
        <p:sp>
          <p:nvSpPr>
            <p:cNvPr id="31772" name="Line 1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773" name="Line 1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1760" name="Group 19"/>
          <p:cNvGrpSpPr>
            <a:grpSpLocks/>
          </p:cNvGrpSpPr>
          <p:nvPr/>
        </p:nvGrpSpPr>
        <p:grpSpPr bwMode="auto">
          <a:xfrm rot="4461070">
            <a:off x="8803196" y="4184650"/>
            <a:ext cx="1588" cy="2273300"/>
            <a:chOff x="4522" y="1884"/>
            <a:chExt cx="0" cy="1432"/>
          </a:xfrm>
        </p:grpSpPr>
        <p:sp>
          <p:nvSpPr>
            <p:cNvPr id="31770" name="Line 20"/>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771" name="Line 21"/>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1761" name="Group 22"/>
          <p:cNvGrpSpPr>
            <a:grpSpLocks/>
          </p:cNvGrpSpPr>
          <p:nvPr/>
        </p:nvGrpSpPr>
        <p:grpSpPr bwMode="auto">
          <a:xfrm rot="6915240">
            <a:off x="8795258" y="4191000"/>
            <a:ext cx="1588" cy="2273300"/>
            <a:chOff x="4522" y="1884"/>
            <a:chExt cx="0" cy="1432"/>
          </a:xfrm>
        </p:grpSpPr>
        <p:sp>
          <p:nvSpPr>
            <p:cNvPr id="31768" name="Line 23"/>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769" name="Line 24"/>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1762" name="Group 25"/>
          <p:cNvGrpSpPr>
            <a:grpSpLocks/>
          </p:cNvGrpSpPr>
          <p:nvPr/>
        </p:nvGrpSpPr>
        <p:grpSpPr bwMode="auto">
          <a:xfrm rot="8816007">
            <a:off x="8794466" y="4252120"/>
            <a:ext cx="1587" cy="2154237"/>
            <a:chOff x="4522" y="1884"/>
            <a:chExt cx="0" cy="1432"/>
          </a:xfrm>
        </p:grpSpPr>
        <p:sp>
          <p:nvSpPr>
            <p:cNvPr id="31766" name="Line 26"/>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1767" name="Line 27"/>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31763" name="Rectangle 28"/>
          <p:cNvSpPr>
            <a:spLocks noChangeArrowheads="1"/>
          </p:cNvSpPr>
          <p:nvPr/>
        </p:nvSpPr>
        <p:spPr bwMode="auto">
          <a:xfrm>
            <a:off x="9869202" y="5426870"/>
            <a:ext cx="88325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0.98</a:t>
            </a:r>
          </a:p>
        </p:txBody>
      </p:sp>
      <p:sp>
        <p:nvSpPr>
          <p:cNvPr id="31765" name="Text Box 30"/>
          <p:cNvSpPr txBox="1">
            <a:spLocks noChangeArrowheads="1"/>
          </p:cNvSpPr>
          <p:nvPr/>
        </p:nvSpPr>
        <p:spPr bwMode="auto">
          <a:xfrm>
            <a:off x="3941388" y="4661488"/>
            <a:ext cx="23304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dirty="0"/>
              <a:t>Selector de ajuste en</a:t>
            </a:r>
          </a:p>
          <a:p>
            <a:pPr eaLnBrk="1" hangingPunct="1"/>
            <a:r>
              <a:rPr lang="es-MX" altLang="en-US" dirty="0" err="1"/>
              <a:t>Micrologic</a:t>
            </a:r>
            <a:r>
              <a:rPr lang="es-MX" altLang="en-US" dirty="0"/>
              <a:t> para</a:t>
            </a:r>
          </a:p>
          <a:p>
            <a:pPr eaLnBrk="1" hangingPunct="1"/>
            <a:r>
              <a:rPr lang="es-MX" altLang="en-US" dirty="0"/>
              <a:t>calibración de Ir</a:t>
            </a:r>
            <a:endParaRPr lang="en-US" altLang="en-US" dirty="0"/>
          </a:p>
        </p:txBody>
      </p:sp>
    </p:spTree>
    <p:extLst>
      <p:ext uri="{BB962C8B-B14F-4D97-AF65-F5344CB8AC3E}">
        <p14:creationId xmlns:p14="http://schemas.microsoft.com/office/powerpoint/2010/main" val="4091085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Line 6"/>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772" name="Line 7"/>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773" name="Line 8"/>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774" name="Line 9"/>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775" name="Line 10"/>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2776" name="Line 11"/>
          <p:cNvSpPr>
            <a:spLocks noChangeShapeType="1"/>
          </p:cNvSpPr>
          <p:nvPr/>
        </p:nvSpPr>
        <p:spPr bwMode="auto">
          <a:xfrm flipV="1">
            <a:off x="7173912" y="1052513"/>
            <a:ext cx="0" cy="525621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77" name="Line 12"/>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78" name="Oval 13"/>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2779" name="Oval 14"/>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2780" name="Oval 15"/>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2781" name="Oval 16"/>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32782" name="AutoShape 17"/>
          <p:cNvCxnSpPr>
            <a:cxnSpLocks noChangeShapeType="1"/>
            <a:stCxn id="32781" idx="4"/>
            <a:endCxn id="32780"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3" name="AutoShape 18"/>
          <p:cNvCxnSpPr>
            <a:cxnSpLocks noChangeShapeType="1"/>
            <a:stCxn id="32780" idx="4"/>
            <a:endCxn id="32779"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84" name="AutoShape 19"/>
          <p:cNvCxnSpPr>
            <a:cxnSpLocks noChangeShapeType="1"/>
            <a:stCxn id="32779" idx="4"/>
            <a:endCxn id="32778"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85" name="Oval 20"/>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2786" name="Line 32"/>
          <p:cNvSpPr>
            <a:spLocks noChangeShapeType="1"/>
          </p:cNvSpPr>
          <p:nvPr/>
        </p:nvSpPr>
        <p:spPr bwMode="auto">
          <a:xfrm flipV="1">
            <a:off x="6886575"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87" name="Rectangle 34"/>
          <p:cNvSpPr>
            <a:spLocks noGrp="1" noChangeArrowheads="1"/>
          </p:cNvSpPr>
          <p:nvPr>
            <p:ph type="title"/>
          </p:nvPr>
        </p:nvSpPr>
        <p:spPr>
          <a:noFill/>
        </p:spPr>
        <p:txBody>
          <a:bodyPr/>
          <a:lstStyle/>
          <a:p>
            <a:pPr eaLnBrk="1" hangingPunct="1"/>
            <a:r>
              <a:rPr lang="es-MX" altLang="en-US" smtClean="0"/>
              <a:t>Umbral de ajuste de Tiempo Largo (Ir)</a:t>
            </a:r>
            <a:endParaRPr lang="en-US" altLang="en-US" smtClean="0"/>
          </a:p>
        </p:txBody>
      </p:sp>
      <p:sp>
        <p:nvSpPr>
          <p:cNvPr id="32788" name="Line 35"/>
          <p:cNvSpPr>
            <a:spLocks noChangeShapeType="1"/>
          </p:cNvSpPr>
          <p:nvPr/>
        </p:nvSpPr>
        <p:spPr bwMode="auto">
          <a:xfrm flipV="1">
            <a:off x="7318375"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89" name="Rectangle 36"/>
          <p:cNvSpPr>
            <a:spLocks noChangeArrowheads="1"/>
          </p:cNvSpPr>
          <p:nvPr/>
        </p:nvSpPr>
        <p:spPr bwMode="auto">
          <a:xfrm>
            <a:off x="4006850" y="4133851"/>
            <a:ext cx="2112962" cy="835025"/>
          </a:xfrm>
          <a:prstGeom prst="rect">
            <a:avLst/>
          </a:prstGeom>
          <a:solidFill>
            <a:schemeClr val="bg1"/>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F00FF"/>
                </a:solidFill>
              </a:rPr>
              <a:t>Umbral: mínimo (1280A) y máximo (3200A) de Ir</a:t>
            </a:r>
          </a:p>
        </p:txBody>
      </p:sp>
      <p:sp>
        <p:nvSpPr>
          <p:cNvPr id="32790" name="Line 37"/>
          <p:cNvSpPr>
            <a:spLocks noChangeShapeType="1"/>
          </p:cNvSpPr>
          <p:nvPr/>
        </p:nvSpPr>
        <p:spPr bwMode="auto">
          <a:xfrm flipV="1">
            <a:off x="6165851" y="3284538"/>
            <a:ext cx="720725" cy="1008062"/>
          </a:xfrm>
          <a:prstGeom prst="line">
            <a:avLst/>
          </a:prstGeom>
          <a:noFill/>
          <a:ln w="25400">
            <a:solidFill>
              <a:srgbClr val="FF00FF"/>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91" name="Line 38"/>
          <p:cNvSpPr>
            <a:spLocks noChangeShapeType="1"/>
          </p:cNvSpPr>
          <p:nvPr/>
        </p:nvSpPr>
        <p:spPr bwMode="auto">
          <a:xfrm flipV="1">
            <a:off x="6165851" y="3068639"/>
            <a:ext cx="1081087" cy="1296987"/>
          </a:xfrm>
          <a:prstGeom prst="line">
            <a:avLst/>
          </a:prstGeom>
          <a:noFill/>
          <a:ln w="25400">
            <a:solidFill>
              <a:srgbClr val="FF00FF"/>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2792" name="Rectangle 40"/>
          <p:cNvSpPr>
            <a:spLocks noChangeArrowheads="1"/>
          </p:cNvSpPr>
          <p:nvPr/>
        </p:nvSpPr>
        <p:spPr bwMode="auto">
          <a:xfrm>
            <a:off x="7031038" y="765175"/>
            <a:ext cx="792163"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1In</a:t>
            </a:r>
          </a:p>
        </p:txBody>
      </p:sp>
      <p:sp>
        <p:nvSpPr>
          <p:cNvPr id="32793" name="Rectangle 41"/>
          <p:cNvSpPr>
            <a:spLocks noChangeArrowheads="1"/>
          </p:cNvSpPr>
          <p:nvPr/>
        </p:nvSpPr>
        <p:spPr bwMode="auto">
          <a:xfrm>
            <a:off x="6454775" y="765175"/>
            <a:ext cx="792162"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0.4In</a:t>
            </a:r>
          </a:p>
        </p:txBody>
      </p:sp>
    </p:spTree>
    <p:extLst>
      <p:ext uri="{BB962C8B-B14F-4D97-AF65-F5344CB8AC3E}">
        <p14:creationId xmlns:p14="http://schemas.microsoft.com/office/powerpoint/2010/main" val="15543995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s-MX" altLang="en-US" smtClean="0"/>
              <a:t>Ajuste de Tiempo Largo (Ir)</a:t>
            </a:r>
            <a:endParaRPr lang="en-US" altLang="en-US" smtClean="0"/>
          </a:p>
        </p:txBody>
      </p:sp>
      <p:sp>
        <p:nvSpPr>
          <p:cNvPr id="33795" name="Rectangle 4"/>
          <p:cNvSpPr>
            <a:spLocks noChangeArrowheads="1"/>
          </p:cNvSpPr>
          <p:nvPr/>
        </p:nvSpPr>
        <p:spPr bwMode="auto">
          <a:xfrm>
            <a:off x="493928" y="2303948"/>
            <a:ext cx="7670800" cy="4526367"/>
          </a:xfrm>
          <a:prstGeom prst="rect">
            <a:avLst/>
          </a:prstGeom>
          <a:solidFill>
            <a:schemeClr val="bg1"/>
          </a:solidFill>
          <a:ln>
            <a:noFill/>
          </a:ln>
          <a:effec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pPr>
            <a:r>
              <a:rPr lang="es-MX" altLang="en-US" sz="2400" dirty="0" smtClean="0">
                <a:solidFill>
                  <a:srgbClr val="676767"/>
                </a:solidFill>
              </a:rPr>
              <a:t>Corriente </a:t>
            </a:r>
            <a:r>
              <a:rPr lang="es-MX" altLang="en-US" sz="2400" dirty="0">
                <a:solidFill>
                  <a:srgbClr val="676767"/>
                </a:solidFill>
              </a:rPr>
              <a:t>nominal 	</a:t>
            </a:r>
            <a:r>
              <a:rPr lang="es-MX" altLang="en-US" sz="2400" dirty="0">
                <a:solidFill>
                  <a:srgbClr val="000000"/>
                </a:solidFill>
              </a:rPr>
              <a:t>	In = 3200A</a:t>
            </a:r>
          </a:p>
          <a:p>
            <a:pPr>
              <a:spcBef>
                <a:spcPct val="20000"/>
              </a:spcBef>
            </a:pPr>
            <a:r>
              <a:rPr lang="es-MX" altLang="en-US" sz="2400" dirty="0" smtClean="0">
                <a:solidFill>
                  <a:srgbClr val="676767"/>
                </a:solidFill>
              </a:rPr>
              <a:t>Corriente </a:t>
            </a:r>
            <a:r>
              <a:rPr lang="es-MX" altLang="en-US" sz="2400" dirty="0">
                <a:solidFill>
                  <a:srgbClr val="676767"/>
                </a:solidFill>
              </a:rPr>
              <a:t>demandada    </a:t>
            </a:r>
            <a:r>
              <a:rPr lang="es-MX" altLang="en-US" sz="2400" dirty="0">
                <a:solidFill>
                  <a:srgbClr val="000000"/>
                </a:solidFill>
              </a:rPr>
              <a:t>	</a:t>
            </a:r>
            <a:r>
              <a:rPr lang="es-MX" altLang="en-US" sz="2400" dirty="0" err="1">
                <a:solidFill>
                  <a:srgbClr val="000000"/>
                </a:solidFill>
              </a:rPr>
              <a:t>Idem</a:t>
            </a:r>
            <a:r>
              <a:rPr lang="es-MX" altLang="en-US" sz="2400" dirty="0">
                <a:solidFill>
                  <a:srgbClr val="000000"/>
                </a:solidFill>
              </a:rPr>
              <a:t> =  1856A</a:t>
            </a:r>
          </a:p>
          <a:p>
            <a:pPr>
              <a:lnSpc>
                <a:spcPts val="2500"/>
              </a:lnSpc>
            </a:pPr>
            <a:endParaRPr lang="es-MX" altLang="en-US" sz="2400" b="1" dirty="0" smtClean="0">
              <a:solidFill>
                <a:srgbClr val="000000"/>
              </a:solidFill>
            </a:endParaRPr>
          </a:p>
          <a:p>
            <a:endParaRPr lang="es-MX" altLang="en-US" sz="2400" b="1" dirty="0">
              <a:solidFill>
                <a:srgbClr val="000000"/>
              </a:solidFill>
            </a:endParaRPr>
          </a:p>
          <a:p>
            <a:pPr>
              <a:lnSpc>
                <a:spcPts val="2500"/>
              </a:lnSpc>
            </a:pPr>
            <a:r>
              <a:rPr lang="es-MX" altLang="en-US" sz="2400" b="1" dirty="0">
                <a:solidFill>
                  <a:srgbClr val="000000"/>
                </a:solidFill>
              </a:rPr>
              <a:t>Cálculo de Ir    =   </a:t>
            </a:r>
            <a:r>
              <a:rPr lang="es-MX" altLang="en-US" sz="2400" b="1" dirty="0" err="1">
                <a:solidFill>
                  <a:srgbClr val="000000"/>
                </a:solidFill>
              </a:rPr>
              <a:t>Idem</a:t>
            </a:r>
            <a:r>
              <a:rPr lang="es-MX" altLang="en-US" sz="2400" b="1" dirty="0">
                <a:solidFill>
                  <a:srgbClr val="000000"/>
                </a:solidFill>
              </a:rPr>
              <a:t>  /  In    </a:t>
            </a:r>
          </a:p>
          <a:p>
            <a:pPr>
              <a:lnSpc>
                <a:spcPts val="2500"/>
              </a:lnSpc>
            </a:pPr>
            <a:endParaRPr lang="es-MX" altLang="en-US" sz="2400" b="1" dirty="0">
              <a:solidFill>
                <a:srgbClr val="000000"/>
              </a:solidFill>
            </a:endParaRPr>
          </a:p>
          <a:p>
            <a:pPr>
              <a:lnSpc>
                <a:spcPts val="2500"/>
              </a:lnSpc>
            </a:pPr>
            <a:r>
              <a:rPr lang="es-MX" altLang="en-US" sz="2400" b="1" dirty="0">
                <a:solidFill>
                  <a:srgbClr val="000000"/>
                </a:solidFill>
              </a:rPr>
              <a:t>Cálculo de Ir   =    1856  /  3200    </a:t>
            </a:r>
          </a:p>
          <a:p>
            <a:pPr>
              <a:lnSpc>
                <a:spcPts val="2500"/>
              </a:lnSpc>
            </a:pPr>
            <a:endParaRPr lang="es-MX" altLang="en-US" sz="2400" b="1" dirty="0">
              <a:solidFill>
                <a:srgbClr val="000000"/>
              </a:solidFill>
            </a:endParaRPr>
          </a:p>
          <a:p>
            <a:pPr>
              <a:lnSpc>
                <a:spcPts val="2500"/>
              </a:lnSpc>
            </a:pPr>
            <a:r>
              <a:rPr lang="es-MX" altLang="en-US" sz="2400" b="1" dirty="0">
                <a:solidFill>
                  <a:srgbClr val="000000"/>
                </a:solidFill>
              </a:rPr>
              <a:t>Cálculo de Ir   =   0.58</a:t>
            </a:r>
          </a:p>
          <a:p>
            <a:pPr>
              <a:lnSpc>
                <a:spcPts val="2500"/>
              </a:lnSpc>
            </a:pPr>
            <a:endParaRPr lang="es-MX" altLang="en-US" sz="2400" b="1" dirty="0">
              <a:solidFill>
                <a:srgbClr val="000000"/>
              </a:solidFill>
            </a:endParaRPr>
          </a:p>
          <a:p>
            <a:pPr>
              <a:lnSpc>
                <a:spcPts val="2500"/>
              </a:lnSpc>
            </a:pPr>
            <a:r>
              <a:rPr lang="es-MX" altLang="en-US" sz="2400" b="1" dirty="0">
                <a:solidFill>
                  <a:srgbClr val="000000"/>
                </a:solidFill>
              </a:rPr>
              <a:t>Ajuste de Ir  &gt;  Cálculo de Ir</a:t>
            </a:r>
          </a:p>
          <a:p>
            <a:pPr>
              <a:lnSpc>
                <a:spcPts val="2500"/>
              </a:lnSpc>
            </a:pPr>
            <a:endParaRPr lang="es-MX" altLang="en-US" sz="2400" b="1" dirty="0">
              <a:solidFill>
                <a:srgbClr val="000000"/>
              </a:solidFill>
            </a:endParaRPr>
          </a:p>
          <a:p>
            <a:pPr>
              <a:lnSpc>
                <a:spcPts val="2500"/>
              </a:lnSpc>
            </a:pPr>
            <a:r>
              <a:rPr lang="es-MX" altLang="en-US" sz="2400" b="1" dirty="0">
                <a:solidFill>
                  <a:srgbClr val="000000"/>
                </a:solidFill>
              </a:rPr>
              <a:t>Ajuste de Ir   =   0.6</a:t>
            </a:r>
          </a:p>
        </p:txBody>
      </p:sp>
      <p:sp>
        <p:nvSpPr>
          <p:cNvPr id="33796" name="Oval 5"/>
          <p:cNvSpPr>
            <a:spLocks noChangeArrowheads="1"/>
          </p:cNvSpPr>
          <p:nvPr/>
        </p:nvSpPr>
        <p:spPr bwMode="auto">
          <a:xfrm>
            <a:off x="8303546" y="4562658"/>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3797" name="Line 6"/>
          <p:cNvSpPr>
            <a:spLocks noChangeShapeType="1"/>
          </p:cNvSpPr>
          <p:nvPr/>
        </p:nvSpPr>
        <p:spPr bwMode="auto">
          <a:xfrm>
            <a:off x="8846471" y="4034022"/>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798" name="Rectangle 7"/>
          <p:cNvSpPr>
            <a:spLocks noChangeArrowheads="1"/>
          </p:cNvSpPr>
          <p:nvPr/>
        </p:nvSpPr>
        <p:spPr bwMode="auto">
          <a:xfrm>
            <a:off x="7439946" y="5686609"/>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0.4</a:t>
            </a:r>
          </a:p>
        </p:txBody>
      </p:sp>
      <p:sp>
        <p:nvSpPr>
          <p:cNvPr id="33799" name="Rectangle 8"/>
          <p:cNvSpPr>
            <a:spLocks noChangeArrowheads="1"/>
          </p:cNvSpPr>
          <p:nvPr/>
        </p:nvSpPr>
        <p:spPr bwMode="auto">
          <a:xfrm>
            <a:off x="7135146" y="509764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0.5</a:t>
            </a:r>
          </a:p>
        </p:txBody>
      </p:sp>
      <p:sp>
        <p:nvSpPr>
          <p:cNvPr id="33800" name="Rectangle 9"/>
          <p:cNvSpPr>
            <a:spLocks noChangeArrowheads="1"/>
          </p:cNvSpPr>
          <p:nvPr/>
        </p:nvSpPr>
        <p:spPr bwMode="auto">
          <a:xfrm>
            <a:off x="7135146" y="4241984"/>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0.6</a:t>
            </a:r>
          </a:p>
        </p:txBody>
      </p:sp>
      <p:sp>
        <p:nvSpPr>
          <p:cNvPr id="33801" name="Rectangle 10"/>
          <p:cNvSpPr>
            <a:spLocks noChangeArrowheads="1"/>
          </p:cNvSpPr>
          <p:nvPr/>
        </p:nvSpPr>
        <p:spPr bwMode="auto">
          <a:xfrm>
            <a:off x="7744746" y="3737159"/>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0.7</a:t>
            </a:r>
          </a:p>
        </p:txBody>
      </p:sp>
      <p:sp>
        <p:nvSpPr>
          <p:cNvPr id="33802" name="Rectangle 11"/>
          <p:cNvSpPr>
            <a:spLocks noChangeArrowheads="1"/>
          </p:cNvSpPr>
          <p:nvPr/>
        </p:nvSpPr>
        <p:spPr bwMode="auto">
          <a:xfrm>
            <a:off x="8506746" y="3581584"/>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0.8</a:t>
            </a:r>
          </a:p>
        </p:txBody>
      </p:sp>
      <p:sp>
        <p:nvSpPr>
          <p:cNvPr id="33803" name="Rectangle 12"/>
          <p:cNvSpPr>
            <a:spLocks noChangeArrowheads="1"/>
          </p:cNvSpPr>
          <p:nvPr/>
        </p:nvSpPr>
        <p:spPr bwMode="auto">
          <a:xfrm>
            <a:off x="9421146" y="3799072"/>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a:t>
            </a:r>
          </a:p>
        </p:txBody>
      </p:sp>
      <p:sp>
        <p:nvSpPr>
          <p:cNvPr id="33804" name="Rectangle 13"/>
          <p:cNvSpPr>
            <a:spLocks noChangeArrowheads="1"/>
          </p:cNvSpPr>
          <p:nvPr/>
        </p:nvSpPr>
        <p:spPr bwMode="auto">
          <a:xfrm>
            <a:off x="9878346" y="4386447"/>
            <a:ext cx="88325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0.95</a:t>
            </a:r>
          </a:p>
        </p:txBody>
      </p:sp>
      <p:sp>
        <p:nvSpPr>
          <p:cNvPr id="33805" name="Rectangle 14"/>
          <p:cNvSpPr>
            <a:spLocks noChangeArrowheads="1"/>
          </p:cNvSpPr>
          <p:nvPr/>
        </p:nvSpPr>
        <p:spPr bwMode="auto">
          <a:xfrm>
            <a:off x="9344946" y="5702484"/>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33806" name="Rectangle 15"/>
          <p:cNvSpPr>
            <a:spLocks noChangeArrowheads="1"/>
          </p:cNvSpPr>
          <p:nvPr/>
        </p:nvSpPr>
        <p:spPr bwMode="auto">
          <a:xfrm>
            <a:off x="7058947" y="3510147"/>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Ir</a:t>
            </a:r>
          </a:p>
        </p:txBody>
      </p:sp>
      <p:sp>
        <p:nvSpPr>
          <p:cNvPr id="33807" name="Line 16"/>
          <p:cNvSpPr>
            <a:spLocks noChangeShapeType="1"/>
          </p:cNvSpPr>
          <p:nvPr/>
        </p:nvSpPr>
        <p:spPr bwMode="auto">
          <a:xfrm rot="20760524" flipH="1" flipV="1">
            <a:off x="8397209" y="4789671"/>
            <a:ext cx="842963" cy="546100"/>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33808" name="Group 17"/>
          <p:cNvGrpSpPr>
            <a:grpSpLocks/>
          </p:cNvGrpSpPr>
          <p:nvPr/>
        </p:nvGrpSpPr>
        <p:grpSpPr bwMode="auto">
          <a:xfrm rot="2208535">
            <a:off x="8811547" y="4014972"/>
            <a:ext cx="1587" cy="2154237"/>
            <a:chOff x="4522" y="1884"/>
            <a:chExt cx="0" cy="1432"/>
          </a:xfrm>
        </p:grpSpPr>
        <p:sp>
          <p:nvSpPr>
            <p:cNvPr id="33819"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820"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3809" name="Group 20"/>
          <p:cNvGrpSpPr>
            <a:grpSpLocks/>
          </p:cNvGrpSpPr>
          <p:nvPr/>
        </p:nvGrpSpPr>
        <p:grpSpPr bwMode="auto">
          <a:xfrm rot="4461070">
            <a:off x="8812340" y="3955440"/>
            <a:ext cx="1587" cy="2273300"/>
            <a:chOff x="4522" y="1884"/>
            <a:chExt cx="0" cy="1432"/>
          </a:xfrm>
        </p:grpSpPr>
        <p:sp>
          <p:nvSpPr>
            <p:cNvPr id="33817"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818"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3810" name="Group 23"/>
          <p:cNvGrpSpPr>
            <a:grpSpLocks/>
          </p:cNvGrpSpPr>
          <p:nvPr/>
        </p:nvGrpSpPr>
        <p:grpSpPr bwMode="auto">
          <a:xfrm rot="6915240">
            <a:off x="8804403" y="3961790"/>
            <a:ext cx="1587" cy="2273300"/>
            <a:chOff x="4522" y="1884"/>
            <a:chExt cx="0" cy="1432"/>
          </a:xfrm>
        </p:grpSpPr>
        <p:sp>
          <p:nvSpPr>
            <p:cNvPr id="33815"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816"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3811" name="Group 26"/>
          <p:cNvGrpSpPr>
            <a:grpSpLocks/>
          </p:cNvGrpSpPr>
          <p:nvPr/>
        </p:nvGrpSpPr>
        <p:grpSpPr bwMode="auto">
          <a:xfrm rot="8816007">
            <a:off x="8803608" y="4022908"/>
            <a:ext cx="1588" cy="2154238"/>
            <a:chOff x="4522" y="1884"/>
            <a:chExt cx="0" cy="1432"/>
          </a:xfrm>
        </p:grpSpPr>
        <p:sp>
          <p:nvSpPr>
            <p:cNvPr id="33813"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3814"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33812" name="Rectangle 29"/>
          <p:cNvSpPr>
            <a:spLocks noChangeArrowheads="1"/>
          </p:cNvSpPr>
          <p:nvPr/>
        </p:nvSpPr>
        <p:spPr bwMode="auto">
          <a:xfrm>
            <a:off x="9878346" y="5197659"/>
            <a:ext cx="88325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0.98</a:t>
            </a:r>
          </a:p>
        </p:txBody>
      </p:sp>
    </p:spTree>
    <p:extLst>
      <p:ext uri="{BB962C8B-B14F-4D97-AF65-F5344CB8AC3E}">
        <p14:creationId xmlns:p14="http://schemas.microsoft.com/office/powerpoint/2010/main" val="22111867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s-MX" altLang="en-US" smtClean="0"/>
              <a:t>Disparo por sobrecarga</a:t>
            </a:r>
            <a:endParaRPr lang="en-US" altLang="en-US" smtClean="0"/>
          </a:p>
        </p:txBody>
      </p:sp>
      <p:sp>
        <p:nvSpPr>
          <p:cNvPr id="34819" name="Rectangle 3"/>
          <p:cNvSpPr>
            <a:spLocks noGrp="1" noChangeArrowheads="1"/>
          </p:cNvSpPr>
          <p:nvPr>
            <p:ph idx="1"/>
          </p:nvPr>
        </p:nvSpPr>
        <p:spPr>
          <a:xfrm>
            <a:off x="609440" y="2476500"/>
            <a:ext cx="10969943" cy="4173682"/>
          </a:xfrm>
          <a:solidFill>
            <a:schemeClr val="bg1"/>
          </a:solidFill>
        </p:spPr>
        <p:txBody>
          <a:bodyPr/>
          <a:lstStyle/>
          <a:p>
            <a:pPr eaLnBrk="1" hangingPunct="1"/>
            <a:r>
              <a:rPr lang="es-MX" altLang="en-US" dirty="0" smtClean="0">
                <a:solidFill>
                  <a:srgbClr val="000000"/>
                </a:solidFill>
              </a:rPr>
              <a:t>El ajuste por sobrecarga es:</a:t>
            </a:r>
          </a:p>
          <a:p>
            <a:pPr eaLnBrk="1" hangingPunct="1">
              <a:buFont typeface="Arial" panose="020B0604020202020204" pitchFamily="34" charset="0"/>
              <a:buNone/>
            </a:pPr>
            <a:r>
              <a:rPr lang="es-MX" altLang="en-US" dirty="0" smtClean="0">
                <a:solidFill>
                  <a:srgbClr val="000000"/>
                </a:solidFill>
              </a:rPr>
              <a:t>	</a:t>
            </a:r>
            <a:r>
              <a:rPr lang="es-MX" altLang="en-US" b="1" dirty="0" smtClean="0">
                <a:solidFill>
                  <a:srgbClr val="000000"/>
                </a:solidFill>
              </a:rPr>
              <a:t>Ir  =  In  x  Ajuste Ir</a:t>
            </a:r>
          </a:p>
          <a:p>
            <a:pPr eaLnBrk="1" hangingPunct="1">
              <a:buFont typeface="Arial" panose="020B0604020202020204" pitchFamily="34" charset="0"/>
              <a:buNone/>
            </a:pPr>
            <a:r>
              <a:rPr lang="es-MX" altLang="en-US" b="1" dirty="0" smtClean="0">
                <a:solidFill>
                  <a:srgbClr val="000000"/>
                </a:solidFill>
              </a:rPr>
              <a:t>	Ir  =  3200 x 0.6</a:t>
            </a:r>
          </a:p>
          <a:p>
            <a:pPr eaLnBrk="1" hangingPunct="1">
              <a:buFont typeface="Arial" panose="020B0604020202020204" pitchFamily="34" charset="0"/>
              <a:buNone/>
            </a:pPr>
            <a:r>
              <a:rPr lang="es-MX" altLang="en-US" b="1" dirty="0" smtClean="0">
                <a:solidFill>
                  <a:schemeClr val="accent4"/>
                </a:solidFill>
              </a:rPr>
              <a:t>	Ir  =  1920 A</a:t>
            </a:r>
            <a:endParaRPr lang="es-MX" altLang="en-US" dirty="0" smtClean="0">
              <a:solidFill>
                <a:schemeClr val="accent4"/>
              </a:solidFill>
            </a:endParaRPr>
          </a:p>
          <a:p>
            <a:pPr eaLnBrk="1" hangingPunct="1"/>
            <a:r>
              <a:rPr lang="es-MX" altLang="en-US" dirty="0" smtClean="0">
                <a:solidFill>
                  <a:srgbClr val="000000"/>
                </a:solidFill>
              </a:rPr>
              <a:t>Este valor es de ajuste, y no de disparo. El fabricante especifica que la banda de disparo es del 5 al 20 % más del valor </a:t>
            </a:r>
            <a:r>
              <a:rPr lang="es-MX" altLang="en-US" b="1" dirty="0" smtClean="0">
                <a:solidFill>
                  <a:srgbClr val="000000"/>
                </a:solidFill>
              </a:rPr>
              <a:t>Ir</a:t>
            </a:r>
            <a:r>
              <a:rPr lang="es-MX" altLang="en-US" dirty="0" smtClean="0">
                <a:solidFill>
                  <a:srgbClr val="000000"/>
                </a:solidFill>
              </a:rPr>
              <a:t>.</a:t>
            </a:r>
          </a:p>
          <a:p>
            <a:pPr eaLnBrk="1" hangingPunct="1"/>
            <a:endParaRPr lang="es-MX" altLang="en-US" dirty="0" smtClean="0">
              <a:solidFill>
                <a:srgbClr val="000000"/>
              </a:solidFill>
            </a:endParaRPr>
          </a:p>
          <a:p>
            <a:pPr eaLnBrk="1" hangingPunct="1">
              <a:buFont typeface="Arial" panose="020B0604020202020204" pitchFamily="34" charset="0"/>
              <a:buNone/>
            </a:pPr>
            <a:r>
              <a:rPr lang="es-MX" altLang="en-US" dirty="0" smtClean="0">
                <a:solidFill>
                  <a:srgbClr val="000000"/>
                </a:solidFill>
              </a:rPr>
              <a:t>	</a:t>
            </a:r>
            <a:r>
              <a:rPr lang="es-MX" altLang="en-US" b="1" dirty="0" err="1" smtClean="0">
                <a:solidFill>
                  <a:srgbClr val="000000"/>
                </a:solidFill>
              </a:rPr>
              <a:t>Isc</a:t>
            </a:r>
            <a:r>
              <a:rPr lang="es-MX" altLang="en-US" b="1" dirty="0" smtClean="0">
                <a:solidFill>
                  <a:srgbClr val="000000"/>
                </a:solidFill>
              </a:rPr>
              <a:t> Mínima  =  1920  x  1.05  	=  2016A</a:t>
            </a:r>
          </a:p>
          <a:p>
            <a:pPr eaLnBrk="1" hangingPunct="1">
              <a:buFont typeface="Arial" panose="020B0604020202020204" pitchFamily="34" charset="0"/>
              <a:buNone/>
            </a:pPr>
            <a:r>
              <a:rPr lang="es-MX" altLang="en-US" b="1" dirty="0" smtClean="0">
                <a:solidFill>
                  <a:srgbClr val="000000"/>
                </a:solidFill>
              </a:rPr>
              <a:t>	</a:t>
            </a:r>
            <a:r>
              <a:rPr lang="es-MX" altLang="en-US" b="1" dirty="0" err="1" smtClean="0">
                <a:solidFill>
                  <a:srgbClr val="000000"/>
                </a:solidFill>
              </a:rPr>
              <a:t>Isc</a:t>
            </a:r>
            <a:r>
              <a:rPr lang="es-MX" altLang="en-US" b="1" dirty="0" smtClean="0">
                <a:solidFill>
                  <a:srgbClr val="000000"/>
                </a:solidFill>
              </a:rPr>
              <a:t> Máxima  =  1920  x  1.20  	=  2304A</a:t>
            </a:r>
          </a:p>
          <a:p>
            <a:pPr eaLnBrk="1" hangingPunct="1">
              <a:buFont typeface="Arial" panose="020B0604020202020204" pitchFamily="34" charset="0"/>
              <a:buNone/>
            </a:pPr>
            <a:r>
              <a:rPr lang="es-MX" altLang="en-US" b="1" dirty="0" smtClean="0">
                <a:solidFill>
                  <a:schemeClr val="accent4"/>
                </a:solidFill>
              </a:rPr>
              <a:t>	</a:t>
            </a:r>
            <a:r>
              <a:rPr lang="es-MX" altLang="en-US" b="1" dirty="0" err="1" smtClean="0">
                <a:solidFill>
                  <a:schemeClr val="accent4"/>
                </a:solidFill>
              </a:rPr>
              <a:t>Isc</a:t>
            </a:r>
            <a:r>
              <a:rPr lang="es-MX" altLang="en-US" b="1" dirty="0" smtClean="0">
                <a:solidFill>
                  <a:schemeClr val="accent4"/>
                </a:solidFill>
              </a:rPr>
              <a:t> Promedio  </a:t>
            </a:r>
            <a:r>
              <a:rPr lang="es-MX" altLang="en-US" b="1" dirty="0">
                <a:solidFill>
                  <a:schemeClr val="accent4"/>
                </a:solidFill>
              </a:rPr>
              <a:t>	</a:t>
            </a:r>
            <a:r>
              <a:rPr lang="es-MX" altLang="en-US" b="1" dirty="0" smtClean="0">
                <a:solidFill>
                  <a:schemeClr val="accent4"/>
                </a:solidFill>
              </a:rPr>
              <a:t>		=  2160A</a:t>
            </a:r>
          </a:p>
          <a:p>
            <a:pPr eaLnBrk="1" hangingPunct="1"/>
            <a:endParaRPr lang="es-MX" altLang="en-US" dirty="0" smtClean="0"/>
          </a:p>
        </p:txBody>
      </p:sp>
    </p:spTree>
    <p:extLst>
      <p:ext uri="{BB962C8B-B14F-4D97-AF65-F5344CB8AC3E}">
        <p14:creationId xmlns:p14="http://schemas.microsoft.com/office/powerpoint/2010/main" val="218131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844"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845"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846"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847"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5848" name="Line 10"/>
          <p:cNvSpPr>
            <a:spLocks noChangeShapeType="1"/>
          </p:cNvSpPr>
          <p:nvPr/>
        </p:nvSpPr>
        <p:spPr bwMode="auto">
          <a:xfrm flipV="1">
            <a:off x="7173912" y="1052513"/>
            <a:ext cx="0" cy="525621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5849"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5850"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5851"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5852"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5853"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35854" name="AutoShape 16"/>
          <p:cNvCxnSpPr>
            <a:cxnSpLocks noChangeShapeType="1"/>
            <a:stCxn id="35853" idx="4"/>
            <a:endCxn id="35852"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5" name="AutoShape 17"/>
          <p:cNvCxnSpPr>
            <a:cxnSpLocks noChangeShapeType="1"/>
            <a:stCxn id="35852" idx="4"/>
            <a:endCxn id="35851"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6" name="AutoShape 18"/>
          <p:cNvCxnSpPr>
            <a:cxnSpLocks noChangeShapeType="1"/>
            <a:stCxn id="35851" idx="4"/>
            <a:endCxn id="35850"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57"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5858" name="Line 21"/>
          <p:cNvSpPr>
            <a:spLocks noChangeShapeType="1"/>
          </p:cNvSpPr>
          <p:nvPr/>
        </p:nvSpPr>
        <p:spPr bwMode="auto">
          <a:xfrm flipV="1">
            <a:off x="7102475" y="1052513"/>
            <a:ext cx="0" cy="525621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5859" name="Rectangle 22"/>
          <p:cNvSpPr>
            <a:spLocks noChangeArrowheads="1"/>
          </p:cNvSpPr>
          <p:nvPr/>
        </p:nvSpPr>
        <p:spPr bwMode="auto">
          <a:xfrm>
            <a:off x="3790950" y="2492375"/>
            <a:ext cx="2374900" cy="5905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chemeClr val="tx1"/>
                </a:solidFill>
              </a:rPr>
              <a:t>Disparo por</a:t>
            </a:r>
          </a:p>
          <a:p>
            <a:pPr algn="ctr"/>
            <a:r>
              <a:rPr lang="es-MX" altLang="en-US" sz="1600" b="1">
                <a:solidFill>
                  <a:schemeClr val="tx1"/>
                </a:solidFill>
              </a:rPr>
              <a:t>Sobrecarga a 2160A</a:t>
            </a:r>
          </a:p>
        </p:txBody>
      </p:sp>
      <p:sp>
        <p:nvSpPr>
          <p:cNvPr id="35860" name="Line 24"/>
          <p:cNvSpPr>
            <a:spLocks noChangeShapeType="1"/>
          </p:cNvSpPr>
          <p:nvPr/>
        </p:nvSpPr>
        <p:spPr bwMode="auto">
          <a:xfrm flipV="1">
            <a:off x="6165851" y="2276476"/>
            <a:ext cx="936625" cy="504825"/>
          </a:xfrm>
          <a:prstGeom prst="line">
            <a:avLst/>
          </a:prstGeom>
          <a:noFill/>
          <a:ln w="2540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5861" name="Rectangle 26"/>
          <p:cNvSpPr>
            <a:spLocks noGrp="1" noChangeArrowheads="1"/>
          </p:cNvSpPr>
          <p:nvPr>
            <p:ph type="title"/>
          </p:nvPr>
        </p:nvSpPr>
        <p:spPr>
          <a:noFill/>
        </p:spPr>
        <p:txBody>
          <a:bodyPr/>
          <a:lstStyle/>
          <a:p>
            <a:pPr eaLnBrk="1" hangingPunct="1"/>
            <a:r>
              <a:rPr lang="es-MX" altLang="en-US" smtClean="0"/>
              <a:t>Disparo por sobrecarga</a:t>
            </a:r>
            <a:endParaRPr lang="en-US" altLang="en-US" smtClean="0"/>
          </a:p>
        </p:txBody>
      </p:sp>
      <p:sp>
        <p:nvSpPr>
          <p:cNvPr id="35862" name="Rectangle 27"/>
          <p:cNvSpPr>
            <a:spLocks noChangeArrowheads="1"/>
          </p:cNvSpPr>
          <p:nvPr/>
        </p:nvSpPr>
        <p:spPr bwMode="auto">
          <a:xfrm>
            <a:off x="6815138" y="765175"/>
            <a:ext cx="792163"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chemeClr val="tx1"/>
                </a:solidFill>
              </a:rPr>
              <a:t>0.6In</a:t>
            </a:r>
          </a:p>
        </p:txBody>
      </p:sp>
    </p:spTree>
    <p:extLst>
      <p:ext uri="{BB962C8B-B14F-4D97-AF65-F5344CB8AC3E}">
        <p14:creationId xmlns:p14="http://schemas.microsoft.com/office/powerpoint/2010/main" val="25691552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s-MX" altLang="en-US" smtClean="0"/>
              <a:t>Retardo de Tiempo Largo (tr)</a:t>
            </a:r>
            <a:endParaRPr lang="en-US" altLang="en-US" smtClean="0"/>
          </a:p>
        </p:txBody>
      </p:sp>
      <p:sp>
        <p:nvSpPr>
          <p:cNvPr id="36867" name="Rectangle 3"/>
          <p:cNvSpPr>
            <a:spLocks noGrp="1" noChangeArrowheads="1"/>
          </p:cNvSpPr>
          <p:nvPr>
            <p:ph idx="1"/>
          </p:nvPr>
        </p:nvSpPr>
        <p:spPr/>
        <p:txBody>
          <a:bodyPr/>
          <a:lstStyle/>
          <a:p>
            <a:pPr eaLnBrk="1" hangingPunct="1"/>
            <a:r>
              <a:rPr lang="es-MX" altLang="en-US" dirty="0" smtClean="0">
                <a:solidFill>
                  <a:srgbClr val="000000"/>
                </a:solidFill>
              </a:rPr>
              <a:t>El ajuste  “</a:t>
            </a:r>
            <a:r>
              <a:rPr lang="es-MX" altLang="en-US" b="1" dirty="0" err="1" smtClean="0">
                <a:solidFill>
                  <a:srgbClr val="000000"/>
                </a:solidFill>
              </a:rPr>
              <a:t>tr</a:t>
            </a:r>
            <a:r>
              <a:rPr lang="es-MX" altLang="en-US" dirty="0" smtClean="0">
                <a:solidFill>
                  <a:srgbClr val="000000"/>
                </a:solidFill>
              </a:rPr>
              <a:t>” (retardo de tiempo largo) indica en cuantos segundos se desea que el interruptor dispare cuando se presente una sobrecarga del 600%. Para este ejemplo:</a:t>
            </a:r>
          </a:p>
          <a:p>
            <a:pPr eaLnBrk="1" hangingPunct="1"/>
            <a:endParaRPr lang="es-MX" altLang="en-US" dirty="0" smtClean="0">
              <a:solidFill>
                <a:srgbClr val="000000"/>
              </a:solidFill>
            </a:endParaRPr>
          </a:p>
          <a:p>
            <a:pPr eaLnBrk="1" hangingPunct="1"/>
            <a:r>
              <a:rPr lang="es-MX" altLang="en-US" b="1" dirty="0" smtClean="0">
                <a:solidFill>
                  <a:srgbClr val="000000"/>
                </a:solidFill>
              </a:rPr>
              <a:t>	600%   Ir </a:t>
            </a:r>
          </a:p>
          <a:p>
            <a:pPr eaLnBrk="1" hangingPunct="1"/>
            <a:endParaRPr lang="es-MX" altLang="en-US" b="1" dirty="0" smtClean="0">
              <a:solidFill>
                <a:srgbClr val="000000"/>
              </a:solidFill>
            </a:endParaRPr>
          </a:p>
          <a:p>
            <a:pPr eaLnBrk="1" hangingPunct="1"/>
            <a:r>
              <a:rPr lang="es-MX" altLang="en-US" b="1" dirty="0" smtClean="0">
                <a:solidFill>
                  <a:srgbClr val="000000"/>
                </a:solidFill>
              </a:rPr>
              <a:t>	6  *  1920</a:t>
            </a:r>
          </a:p>
          <a:p>
            <a:pPr eaLnBrk="1" hangingPunct="1"/>
            <a:endParaRPr lang="es-MX" altLang="en-US" b="1" dirty="0" smtClean="0">
              <a:solidFill>
                <a:srgbClr val="000000"/>
              </a:solidFill>
            </a:endParaRPr>
          </a:p>
          <a:p>
            <a:pPr eaLnBrk="1" hangingPunct="1"/>
            <a:r>
              <a:rPr lang="es-MX" altLang="en-US" b="1" dirty="0" smtClean="0">
                <a:solidFill>
                  <a:srgbClr val="000000"/>
                </a:solidFill>
              </a:rPr>
              <a:t>	 11520A</a:t>
            </a:r>
          </a:p>
        </p:txBody>
      </p:sp>
      <p:sp>
        <p:nvSpPr>
          <p:cNvPr id="36868" name="Rectangle 4"/>
          <p:cNvSpPr>
            <a:spLocks noChangeArrowheads="1"/>
          </p:cNvSpPr>
          <p:nvPr/>
        </p:nvSpPr>
        <p:spPr bwMode="auto">
          <a:xfrm>
            <a:off x="8761113" y="6131469"/>
            <a:ext cx="146354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400" b="1" dirty="0" err="1">
                <a:solidFill>
                  <a:srgbClr val="000000"/>
                </a:solidFill>
              </a:rPr>
              <a:t>tr</a:t>
            </a:r>
            <a:r>
              <a:rPr lang="en-US" altLang="en-US" sz="2400" b="1" dirty="0">
                <a:solidFill>
                  <a:srgbClr val="000000"/>
                </a:solidFill>
              </a:rPr>
              <a:t>  a  6  </a:t>
            </a:r>
            <a:r>
              <a:rPr lang="en-US" altLang="en-US" sz="2400" b="1" dirty="0" err="1">
                <a:solidFill>
                  <a:srgbClr val="000000"/>
                </a:solidFill>
              </a:rPr>
              <a:t>Ir</a:t>
            </a:r>
            <a:endParaRPr lang="en-US" altLang="en-US" sz="2400" b="1" dirty="0">
              <a:solidFill>
                <a:srgbClr val="000000"/>
              </a:solidFill>
            </a:endParaRPr>
          </a:p>
        </p:txBody>
      </p:sp>
      <p:sp>
        <p:nvSpPr>
          <p:cNvPr id="36869" name="Oval 5"/>
          <p:cNvSpPr>
            <a:spLocks noChangeArrowheads="1"/>
          </p:cNvSpPr>
          <p:nvPr/>
        </p:nvSpPr>
        <p:spPr bwMode="auto">
          <a:xfrm>
            <a:off x="8840487" y="4401819"/>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6870" name="Line 6"/>
          <p:cNvSpPr>
            <a:spLocks noChangeShapeType="1"/>
          </p:cNvSpPr>
          <p:nvPr/>
        </p:nvSpPr>
        <p:spPr bwMode="auto">
          <a:xfrm>
            <a:off x="9405637" y="3841432"/>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871" name="Rectangle 7"/>
          <p:cNvSpPr>
            <a:spLocks noChangeArrowheads="1"/>
          </p:cNvSpPr>
          <p:nvPr/>
        </p:nvSpPr>
        <p:spPr bwMode="auto">
          <a:xfrm>
            <a:off x="7999112" y="548449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0.5</a:t>
            </a:r>
          </a:p>
        </p:txBody>
      </p:sp>
      <p:sp>
        <p:nvSpPr>
          <p:cNvPr id="36872" name="Rectangle 8"/>
          <p:cNvSpPr>
            <a:spLocks noChangeArrowheads="1"/>
          </p:cNvSpPr>
          <p:nvPr/>
        </p:nvSpPr>
        <p:spPr bwMode="auto">
          <a:xfrm>
            <a:off x="7846713" y="4835207"/>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a:t>
            </a:r>
          </a:p>
        </p:txBody>
      </p:sp>
      <p:sp>
        <p:nvSpPr>
          <p:cNvPr id="36873" name="Rectangle 9"/>
          <p:cNvSpPr>
            <a:spLocks noChangeArrowheads="1"/>
          </p:cNvSpPr>
          <p:nvPr/>
        </p:nvSpPr>
        <p:spPr bwMode="auto">
          <a:xfrm>
            <a:off x="7922913" y="4112895"/>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36874" name="Rectangle 10"/>
          <p:cNvSpPr>
            <a:spLocks noChangeArrowheads="1"/>
          </p:cNvSpPr>
          <p:nvPr/>
        </p:nvSpPr>
        <p:spPr bwMode="auto">
          <a:xfrm>
            <a:off x="8456313" y="3608070"/>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36875" name="Rectangle 11"/>
          <p:cNvSpPr>
            <a:spLocks noChangeArrowheads="1"/>
          </p:cNvSpPr>
          <p:nvPr/>
        </p:nvSpPr>
        <p:spPr bwMode="auto">
          <a:xfrm>
            <a:off x="9218313" y="3390582"/>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
        <p:nvSpPr>
          <p:cNvPr id="36876" name="Rectangle 12"/>
          <p:cNvSpPr>
            <a:spLocks noChangeArrowheads="1"/>
          </p:cNvSpPr>
          <p:nvPr/>
        </p:nvSpPr>
        <p:spPr bwMode="auto">
          <a:xfrm>
            <a:off x="9980312" y="3608070"/>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12</a:t>
            </a:r>
          </a:p>
        </p:txBody>
      </p:sp>
      <p:sp>
        <p:nvSpPr>
          <p:cNvPr id="36877" name="Rectangle 13"/>
          <p:cNvSpPr>
            <a:spLocks noChangeArrowheads="1"/>
          </p:cNvSpPr>
          <p:nvPr/>
        </p:nvSpPr>
        <p:spPr bwMode="auto">
          <a:xfrm>
            <a:off x="10400999" y="4257357"/>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16</a:t>
            </a:r>
          </a:p>
        </p:txBody>
      </p:sp>
      <p:sp>
        <p:nvSpPr>
          <p:cNvPr id="36878" name="Rectangle 14"/>
          <p:cNvSpPr>
            <a:spLocks noChangeArrowheads="1"/>
          </p:cNvSpPr>
          <p:nvPr/>
        </p:nvSpPr>
        <p:spPr bwMode="auto">
          <a:xfrm>
            <a:off x="9980312" y="5484495"/>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24</a:t>
            </a:r>
          </a:p>
        </p:txBody>
      </p:sp>
      <p:sp>
        <p:nvSpPr>
          <p:cNvPr id="36879" name="Rectangle 15"/>
          <p:cNvSpPr>
            <a:spLocks noChangeArrowheads="1"/>
          </p:cNvSpPr>
          <p:nvPr/>
        </p:nvSpPr>
        <p:spPr bwMode="auto">
          <a:xfrm>
            <a:off x="7618113" y="3319145"/>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tr</a:t>
            </a:r>
          </a:p>
        </p:txBody>
      </p:sp>
      <p:sp>
        <p:nvSpPr>
          <p:cNvPr id="36880" name="Line 16"/>
          <p:cNvSpPr>
            <a:spLocks noChangeShapeType="1"/>
          </p:cNvSpPr>
          <p:nvPr/>
        </p:nvSpPr>
        <p:spPr bwMode="auto">
          <a:xfrm rot="18946543" flipH="1" flipV="1">
            <a:off x="8913512" y="4932045"/>
            <a:ext cx="989012" cy="4762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36881" name="Group 17"/>
          <p:cNvGrpSpPr>
            <a:grpSpLocks/>
          </p:cNvGrpSpPr>
          <p:nvPr/>
        </p:nvGrpSpPr>
        <p:grpSpPr bwMode="auto">
          <a:xfrm rot="2208535">
            <a:off x="9370713" y="3823970"/>
            <a:ext cx="1587" cy="2154237"/>
            <a:chOff x="4522" y="1884"/>
            <a:chExt cx="0" cy="1432"/>
          </a:xfrm>
        </p:grpSpPr>
        <p:sp>
          <p:nvSpPr>
            <p:cNvPr id="36893"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894"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6882" name="Group 20"/>
          <p:cNvGrpSpPr>
            <a:grpSpLocks/>
          </p:cNvGrpSpPr>
          <p:nvPr/>
        </p:nvGrpSpPr>
        <p:grpSpPr bwMode="auto">
          <a:xfrm rot="4461070">
            <a:off x="9371505" y="3762850"/>
            <a:ext cx="1588" cy="2273300"/>
            <a:chOff x="4522" y="1884"/>
            <a:chExt cx="0" cy="1432"/>
          </a:xfrm>
        </p:grpSpPr>
        <p:sp>
          <p:nvSpPr>
            <p:cNvPr id="36891"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892"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6883" name="Group 23"/>
          <p:cNvGrpSpPr>
            <a:grpSpLocks/>
          </p:cNvGrpSpPr>
          <p:nvPr/>
        </p:nvGrpSpPr>
        <p:grpSpPr bwMode="auto">
          <a:xfrm rot="6915240">
            <a:off x="9363569" y="3770788"/>
            <a:ext cx="1587" cy="2273300"/>
            <a:chOff x="4522" y="1884"/>
            <a:chExt cx="0" cy="1432"/>
          </a:xfrm>
        </p:grpSpPr>
        <p:sp>
          <p:nvSpPr>
            <p:cNvPr id="36889"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890"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36884" name="Group 26"/>
          <p:cNvGrpSpPr>
            <a:grpSpLocks/>
          </p:cNvGrpSpPr>
          <p:nvPr/>
        </p:nvGrpSpPr>
        <p:grpSpPr bwMode="auto">
          <a:xfrm rot="8816007">
            <a:off x="9362774" y="3831906"/>
            <a:ext cx="1588" cy="2152650"/>
            <a:chOff x="4522" y="1884"/>
            <a:chExt cx="0" cy="1432"/>
          </a:xfrm>
        </p:grpSpPr>
        <p:sp>
          <p:nvSpPr>
            <p:cNvPr id="36887"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6888"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36885" name="Rectangle 29"/>
          <p:cNvSpPr>
            <a:spLocks noChangeArrowheads="1"/>
          </p:cNvSpPr>
          <p:nvPr/>
        </p:nvSpPr>
        <p:spPr bwMode="auto">
          <a:xfrm>
            <a:off x="10513712" y="5051107"/>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20</a:t>
            </a:r>
          </a:p>
        </p:txBody>
      </p:sp>
      <p:sp>
        <p:nvSpPr>
          <p:cNvPr id="36886" name="Text Box 30"/>
          <p:cNvSpPr txBox="1">
            <a:spLocks noChangeArrowheads="1"/>
          </p:cNvSpPr>
          <p:nvPr/>
        </p:nvSpPr>
        <p:spPr bwMode="auto">
          <a:xfrm>
            <a:off x="4769176" y="4953736"/>
            <a:ext cx="23304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dirty="0"/>
              <a:t>Selector de ajuste en</a:t>
            </a:r>
          </a:p>
          <a:p>
            <a:pPr eaLnBrk="1" hangingPunct="1"/>
            <a:r>
              <a:rPr lang="es-MX" altLang="en-US" dirty="0" err="1"/>
              <a:t>Micrologic</a:t>
            </a:r>
            <a:r>
              <a:rPr lang="es-MX" altLang="en-US" dirty="0"/>
              <a:t> para</a:t>
            </a:r>
          </a:p>
          <a:p>
            <a:pPr eaLnBrk="1" hangingPunct="1"/>
            <a:r>
              <a:rPr lang="es-MX" altLang="en-US" dirty="0"/>
              <a:t>calibración de </a:t>
            </a:r>
            <a:r>
              <a:rPr lang="es-MX" altLang="en-US" dirty="0" err="1"/>
              <a:t>tr</a:t>
            </a:r>
            <a:endParaRPr lang="en-US" altLang="en-US" dirty="0"/>
          </a:p>
        </p:txBody>
      </p:sp>
    </p:spTree>
    <p:extLst>
      <p:ext uri="{BB962C8B-B14F-4D97-AF65-F5344CB8AC3E}">
        <p14:creationId xmlns:p14="http://schemas.microsoft.com/office/powerpoint/2010/main" val="24698488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s-MX" altLang="en-US" smtClean="0"/>
              <a:t>Umbral de Retardo de Tiempo Largo</a:t>
            </a:r>
            <a:endParaRPr lang="en-US" altLang="en-US" smtClean="0"/>
          </a:p>
        </p:txBody>
      </p:sp>
      <p:pic>
        <p:nvPicPr>
          <p:cNvPr id="378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1268414"/>
            <a:ext cx="6119812" cy="249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2" name="Oval 7"/>
          <p:cNvSpPr>
            <a:spLocks noChangeArrowheads="1"/>
          </p:cNvSpPr>
          <p:nvPr/>
        </p:nvSpPr>
        <p:spPr bwMode="auto">
          <a:xfrm>
            <a:off x="5518150" y="1844676"/>
            <a:ext cx="3816350" cy="504825"/>
          </a:xfrm>
          <a:prstGeom prst="ellipse">
            <a:avLst/>
          </a:prstGeom>
          <a:noFill/>
          <a:ln w="25400">
            <a:solidFill>
              <a:srgbClr val="F2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7893" name="AutoShape 9"/>
          <p:cNvSpPr>
            <a:spLocks noChangeArrowheads="1"/>
          </p:cNvSpPr>
          <p:nvPr/>
        </p:nvSpPr>
        <p:spPr bwMode="auto">
          <a:xfrm>
            <a:off x="7246938" y="2349501"/>
            <a:ext cx="485775" cy="2232025"/>
          </a:xfrm>
          <a:prstGeom prst="downArrow">
            <a:avLst>
              <a:gd name="adj1" fmla="val 44444"/>
              <a:gd name="adj2" fmla="val 55882"/>
            </a:avLst>
          </a:prstGeom>
          <a:noFill/>
          <a:ln w="25400">
            <a:solidFill>
              <a:srgbClr val="F2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pic>
        <p:nvPicPr>
          <p:cNvPr id="37894"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701" y="4581525"/>
            <a:ext cx="8497887"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5" name="Rectangle 13"/>
          <p:cNvSpPr>
            <a:spLocks noChangeArrowheads="1"/>
          </p:cNvSpPr>
          <p:nvPr/>
        </p:nvSpPr>
        <p:spPr bwMode="auto">
          <a:xfrm>
            <a:off x="4149725" y="4581526"/>
            <a:ext cx="576262" cy="792163"/>
          </a:xfrm>
          <a:prstGeom prst="rect">
            <a:avLst/>
          </a:prstGeom>
          <a:solidFill>
            <a:srgbClr val="FFFF00">
              <a:alpha val="39999"/>
            </a:srgbClr>
          </a:solidFill>
          <a:ln w="12700">
            <a:solidFill>
              <a:srgbClr val="F2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7896" name="Rectangle 14"/>
          <p:cNvSpPr>
            <a:spLocks noChangeArrowheads="1"/>
          </p:cNvSpPr>
          <p:nvPr/>
        </p:nvSpPr>
        <p:spPr bwMode="auto">
          <a:xfrm>
            <a:off x="9623426" y="4581526"/>
            <a:ext cx="574675" cy="792163"/>
          </a:xfrm>
          <a:prstGeom prst="rect">
            <a:avLst/>
          </a:prstGeom>
          <a:solidFill>
            <a:srgbClr val="FFCC00">
              <a:alpha val="39999"/>
            </a:srgbClr>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7897" name="Rectangle 15"/>
          <p:cNvSpPr>
            <a:spLocks noChangeArrowheads="1"/>
          </p:cNvSpPr>
          <p:nvPr/>
        </p:nvSpPr>
        <p:spPr bwMode="auto">
          <a:xfrm>
            <a:off x="6496050" y="5834064"/>
            <a:ext cx="893762"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Umbral</a:t>
            </a:r>
          </a:p>
        </p:txBody>
      </p:sp>
      <p:sp>
        <p:nvSpPr>
          <p:cNvPr id="37898" name="Line 16"/>
          <p:cNvSpPr>
            <a:spLocks noChangeShapeType="1"/>
          </p:cNvSpPr>
          <p:nvPr/>
        </p:nvSpPr>
        <p:spPr bwMode="auto">
          <a:xfrm flipV="1">
            <a:off x="7389813" y="5013326"/>
            <a:ext cx="2233613" cy="1008063"/>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899" name="Line 17"/>
          <p:cNvSpPr>
            <a:spLocks noChangeShapeType="1"/>
          </p:cNvSpPr>
          <p:nvPr/>
        </p:nvSpPr>
        <p:spPr bwMode="auto">
          <a:xfrm flipH="1" flipV="1">
            <a:off x="4725987" y="5013326"/>
            <a:ext cx="1728788" cy="1008063"/>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900" name="Rectangle 18"/>
          <p:cNvSpPr>
            <a:spLocks noChangeArrowheads="1"/>
          </p:cNvSpPr>
          <p:nvPr/>
        </p:nvSpPr>
        <p:spPr bwMode="auto">
          <a:xfrm>
            <a:off x="3560762" y="3933826"/>
            <a:ext cx="1525588"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12.5s a 2880A</a:t>
            </a:r>
          </a:p>
        </p:txBody>
      </p:sp>
      <p:sp>
        <p:nvSpPr>
          <p:cNvPr id="37901" name="Rectangle 19"/>
          <p:cNvSpPr>
            <a:spLocks noChangeArrowheads="1"/>
          </p:cNvSpPr>
          <p:nvPr/>
        </p:nvSpPr>
        <p:spPr bwMode="auto">
          <a:xfrm>
            <a:off x="8845551" y="3946526"/>
            <a:ext cx="1468437"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600s a 2880A</a:t>
            </a:r>
          </a:p>
        </p:txBody>
      </p:sp>
      <p:sp>
        <p:nvSpPr>
          <p:cNvPr id="37902" name="Rectangle 20"/>
          <p:cNvSpPr>
            <a:spLocks noChangeArrowheads="1"/>
          </p:cNvSpPr>
          <p:nvPr/>
        </p:nvSpPr>
        <p:spPr bwMode="auto">
          <a:xfrm>
            <a:off x="8831262" y="6021389"/>
            <a:ext cx="1468438"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24s a 11520A</a:t>
            </a:r>
          </a:p>
        </p:txBody>
      </p:sp>
      <p:sp>
        <p:nvSpPr>
          <p:cNvPr id="37903" name="Rectangle 21"/>
          <p:cNvSpPr>
            <a:spLocks noChangeArrowheads="1"/>
          </p:cNvSpPr>
          <p:nvPr/>
        </p:nvSpPr>
        <p:spPr bwMode="auto">
          <a:xfrm>
            <a:off x="3517901" y="6021389"/>
            <a:ext cx="1525587"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0.5s a 11520A</a:t>
            </a:r>
          </a:p>
        </p:txBody>
      </p:sp>
      <p:sp>
        <p:nvSpPr>
          <p:cNvPr id="37904" name="Line 22"/>
          <p:cNvSpPr>
            <a:spLocks noChangeShapeType="1"/>
          </p:cNvSpPr>
          <p:nvPr/>
        </p:nvSpPr>
        <p:spPr bwMode="auto">
          <a:xfrm flipV="1">
            <a:off x="4438650" y="5373688"/>
            <a:ext cx="0" cy="647700"/>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905" name="Line 23"/>
          <p:cNvSpPr>
            <a:spLocks noChangeShapeType="1"/>
          </p:cNvSpPr>
          <p:nvPr/>
        </p:nvSpPr>
        <p:spPr bwMode="auto">
          <a:xfrm flipV="1">
            <a:off x="9910762" y="5373688"/>
            <a:ext cx="0" cy="647700"/>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906" name="Line 24"/>
          <p:cNvSpPr>
            <a:spLocks noChangeShapeType="1"/>
          </p:cNvSpPr>
          <p:nvPr/>
        </p:nvSpPr>
        <p:spPr bwMode="auto">
          <a:xfrm>
            <a:off x="4438650" y="4292601"/>
            <a:ext cx="0" cy="288925"/>
          </a:xfrm>
          <a:prstGeom prst="line">
            <a:avLst/>
          </a:prstGeom>
          <a:noFill/>
          <a:ln w="254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907" name="Line 25"/>
          <p:cNvSpPr>
            <a:spLocks noChangeShapeType="1"/>
          </p:cNvSpPr>
          <p:nvPr/>
        </p:nvSpPr>
        <p:spPr bwMode="auto">
          <a:xfrm>
            <a:off x="9910762" y="4292601"/>
            <a:ext cx="0" cy="288925"/>
          </a:xfrm>
          <a:prstGeom prst="line">
            <a:avLst/>
          </a:prstGeom>
          <a:noFill/>
          <a:ln w="254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7908" name="Rectangle 26"/>
          <p:cNvSpPr>
            <a:spLocks noChangeArrowheads="1"/>
          </p:cNvSpPr>
          <p:nvPr/>
        </p:nvSpPr>
        <p:spPr bwMode="auto">
          <a:xfrm>
            <a:off x="1757363" y="2781301"/>
            <a:ext cx="2320925" cy="7397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t>Verificar que la tabla</a:t>
            </a:r>
          </a:p>
          <a:p>
            <a:pPr algn="ctr"/>
            <a:r>
              <a:rPr lang="es-MX" altLang="en-US" sz="1400" b="1"/>
              <a:t>corresponda a la unidad</a:t>
            </a:r>
          </a:p>
          <a:p>
            <a:pPr algn="ctr"/>
            <a:r>
              <a:rPr lang="es-MX" altLang="en-US" sz="1400" b="1"/>
              <a:t> de disparo seleccionada</a:t>
            </a:r>
          </a:p>
        </p:txBody>
      </p:sp>
      <p:sp>
        <p:nvSpPr>
          <p:cNvPr id="37909" name="Oval 27"/>
          <p:cNvSpPr>
            <a:spLocks noChangeArrowheads="1"/>
          </p:cNvSpPr>
          <p:nvPr/>
        </p:nvSpPr>
        <p:spPr bwMode="auto">
          <a:xfrm>
            <a:off x="4725987" y="1196975"/>
            <a:ext cx="2520950" cy="287338"/>
          </a:xfrm>
          <a:prstGeom prst="ellipse">
            <a:avLst/>
          </a:prstGeom>
          <a:noFill/>
          <a:ln w="25400">
            <a:solidFill>
              <a:srgbClr val="F2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7910" name="Line 28"/>
          <p:cNvSpPr>
            <a:spLocks noChangeShapeType="1"/>
          </p:cNvSpPr>
          <p:nvPr/>
        </p:nvSpPr>
        <p:spPr bwMode="auto">
          <a:xfrm flipV="1">
            <a:off x="4078288" y="1557339"/>
            <a:ext cx="1152525" cy="1584325"/>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18972734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s-MX" altLang="en-US" smtClean="0"/>
              <a:t>Umbral de retardo de Tiempo Largo</a:t>
            </a:r>
            <a:endParaRPr lang="en-US" altLang="en-US" smtClean="0"/>
          </a:p>
        </p:txBody>
      </p:sp>
      <p:sp>
        <p:nvSpPr>
          <p:cNvPr id="2" name="Content Placeholder 1"/>
          <p:cNvSpPr>
            <a:spLocks noGrp="1"/>
          </p:cNvSpPr>
          <p:nvPr>
            <p:ph idx="1"/>
          </p:nvPr>
        </p:nvSpPr>
        <p:spPr/>
        <p:txBody>
          <a:bodyPr/>
          <a:lstStyle/>
          <a:p>
            <a:r>
              <a:rPr lang="es-MX" altLang="en-US" dirty="0"/>
              <a:t>Para poder trazar el umbral de retardo de Tiempo Largo se graficarán los tiempos mínimos y máximos a una sobrecarga del 600% es decir;</a:t>
            </a:r>
          </a:p>
          <a:p>
            <a:pPr>
              <a:buNone/>
            </a:pPr>
            <a:r>
              <a:rPr lang="es-MX" altLang="en-US" dirty="0"/>
              <a:t> 		</a:t>
            </a:r>
          </a:p>
          <a:p>
            <a:pPr>
              <a:buNone/>
            </a:pPr>
            <a:r>
              <a:rPr lang="es-MX" altLang="en-US" dirty="0"/>
              <a:t>		</a:t>
            </a:r>
            <a:r>
              <a:rPr lang="es-MX" altLang="en-US" dirty="0">
                <a:solidFill>
                  <a:schemeClr val="accent5"/>
                </a:solidFill>
              </a:rPr>
              <a:t>11520A con 0.5 y 24 segundos como indica el selector</a:t>
            </a:r>
          </a:p>
          <a:p>
            <a:endParaRPr lang="es-MX" altLang="en-US" dirty="0">
              <a:solidFill>
                <a:schemeClr val="bg2"/>
              </a:solidFill>
            </a:endParaRPr>
          </a:p>
          <a:p>
            <a:r>
              <a:rPr lang="es-MX" altLang="en-US" dirty="0"/>
              <a:t>Se trazarán además los tiempos equivalentes a 1.5Ir</a:t>
            </a:r>
          </a:p>
          <a:p>
            <a:pPr>
              <a:buNone/>
            </a:pPr>
            <a:r>
              <a:rPr lang="es-MX" altLang="en-US" dirty="0"/>
              <a:t>		</a:t>
            </a:r>
          </a:p>
          <a:p>
            <a:pPr>
              <a:buNone/>
            </a:pPr>
            <a:r>
              <a:rPr lang="es-MX" altLang="en-US" dirty="0"/>
              <a:t>		</a:t>
            </a:r>
            <a:r>
              <a:rPr lang="es-MX" altLang="en-US" dirty="0">
                <a:solidFill>
                  <a:schemeClr val="accent5"/>
                </a:solidFill>
              </a:rPr>
              <a:t>1.5 * Ir = 1.5 * 1920 = 2880A</a:t>
            </a:r>
          </a:p>
          <a:p>
            <a:pPr>
              <a:buNone/>
            </a:pPr>
            <a:r>
              <a:rPr lang="es-MX" altLang="en-US" dirty="0">
                <a:solidFill>
                  <a:schemeClr val="accent5"/>
                </a:solidFill>
              </a:rPr>
              <a:t>		2880A con 12.5 y 600 segundos como se indica en la tabla </a:t>
            </a:r>
            <a:r>
              <a:rPr lang="es-MX" altLang="en-US" dirty="0" smtClean="0">
                <a:solidFill>
                  <a:schemeClr val="accent5"/>
                </a:solidFill>
              </a:rPr>
              <a:t>anterior</a:t>
            </a:r>
            <a:r>
              <a:rPr lang="es-MX" altLang="en-US" dirty="0">
                <a:solidFill>
                  <a:schemeClr val="accent5"/>
                </a:solidFill>
              </a:rPr>
              <a:t>.</a:t>
            </a:r>
            <a:endParaRPr lang="en-US" altLang="en-US" dirty="0">
              <a:solidFill>
                <a:schemeClr val="accent5"/>
              </a:solidFill>
            </a:endParaRPr>
          </a:p>
        </p:txBody>
      </p:sp>
    </p:spTree>
    <p:extLst>
      <p:ext uri="{BB962C8B-B14F-4D97-AF65-F5344CB8AC3E}">
        <p14:creationId xmlns:p14="http://schemas.microsoft.com/office/powerpoint/2010/main" val="420441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s-MX" altLang="en-US" smtClean="0"/>
              <a:t>Umbral del selector ”tr”</a:t>
            </a:r>
            <a:endParaRPr lang="en-US" altLang="en-US" smtClean="0"/>
          </a:p>
        </p:txBody>
      </p:sp>
      <p:pic>
        <p:nvPicPr>
          <p:cNvPr id="39939" name="Picture 23"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Line 24"/>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941" name="Line 25"/>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942" name="Line 26"/>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943" name="Line 27"/>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944" name="Line 28"/>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39945" name="Line 29"/>
          <p:cNvSpPr>
            <a:spLocks noChangeShapeType="1"/>
          </p:cNvSpPr>
          <p:nvPr/>
        </p:nvSpPr>
        <p:spPr bwMode="auto">
          <a:xfrm flipV="1">
            <a:off x="7173912" y="1052513"/>
            <a:ext cx="0" cy="525621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46" name="Line 30"/>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47" name="Oval 31"/>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48" name="Oval 32"/>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49" name="Oval 33"/>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50" name="Oval 34"/>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39951" name="AutoShape 35"/>
          <p:cNvCxnSpPr>
            <a:cxnSpLocks noChangeShapeType="1"/>
            <a:stCxn id="39950" idx="4"/>
            <a:endCxn id="39949"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2" name="AutoShape 36"/>
          <p:cNvCxnSpPr>
            <a:cxnSpLocks noChangeShapeType="1"/>
            <a:stCxn id="39949" idx="4"/>
            <a:endCxn id="39948"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3" name="AutoShape 37"/>
          <p:cNvCxnSpPr>
            <a:cxnSpLocks noChangeShapeType="1"/>
            <a:stCxn id="39948" idx="4"/>
            <a:endCxn id="39947"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54" name="Oval 38"/>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55" name="Line 39"/>
          <p:cNvSpPr>
            <a:spLocks noChangeShapeType="1"/>
          </p:cNvSpPr>
          <p:nvPr/>
        </p:nvSpPr>
        <p:spPr bwMode="auto">
          <a:xfrm flipV="1">
            <a:off x="7102475" y="1052513"/>
            <a:ext cx="0" cy="525621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56" name="Rectangle 42"/>
          <p:cNvSpPr>
            <a:spLocks noChangeArrowheads="1"/>
          </p:cNvSpPr>
          <p:nvPr/>
        </p:nvSpPr>
        <p:spPr bwMode="auto">
          <a:xfrm>
            <a:off x="6886575" y="765175"/>
            <a:ext cx="792162"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1.5Ir</a:t>
            </a:r>
          </a:p>
        </p:txBody>
      </p:sp>
      <p:sp>
        <p:nvSpPr>
          <p:cNvPr id="39957" name="Line 43"/>
          <p:cNvSpPr>
            <a:spLocks noChangeShapeType="1"/>
          </p:cNvSpPr>
          <p:nvPr/>
        </p:nvSpPr>
        <p:spPr bwMode="auto">
          <a:xfrm flipV="1">
            <a:off x="8181975"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58" name="Line 44"/>
          <p:cNvSpPr>
            <a:spLocks noChangeShapeType="1"/>
          </p:cNvSpPr>
          <p:nvPr/>
        </p:nvSpPr>
        <p:spPr bwMode="auto">
          <a:xfrm flipV="1">
            <a:off x="7246937"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59" name="Rectangle 45"/>
          <p:cNvSpPr>
            <a:spLocks noChangeArrowheads="1"/>
          </p:cNvSpPr>
          <p:nvPr/>
        </p:nvSpPr>
        <p:spPr bwMode="auto">
          <a:xfrm>
            <a:off x="7823200" y="765175"/>
            <a:ext cx="792162"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6Ir</a:t>
            </a:r>
          </a:p>
        </p:txBody>
      </p:sp>
      <p:sp>
        <p:nvSpPr>
          <p:cNvPr id="39960" name="Rectangle 46"/>
          <p:cNvSpPr>
            <a:spLocks noChangeArrowheads="1"/>
          </p:cNvSpPr>
          <p:nvPr/>
        </p:nvSpPr>
        <p:spPr bwMode="auto">
          <a:xfrm>
            <a:off x="7823200" y="534988"/>
            <a:ext cx="863600"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11520A</a:t>
            </a:r>
          </a:p>
        </p:txBody>
      </p:sp>
      <p:sp>
        <p:nvSpPr>
          <p:cNvPr id="39961" name="Rectangle 47"/>
          <p:cNvSpPr>
            <a:spLocks noChangeArrowheads="1"/>
          </p:cNvSpPr>
          <p:nvPr/>
        </p:nvSpPr>
        <p:spPr bwMode="auto">
          <a:xfrm>
            <a:off x="6886575" y="534988"/>
            <a:ext cx="863600"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2880A</a:t>
            </a:r>
          </a:p>
        </p:txBody>
      </p:sp>
      <p:sp>
        <p:nvSpPr>
          <p:cNvPr id="39962" name="Oval 49"/>
          <p:cNvSpPr>
            <a:spLocks noChangeArrowheads="1"/>
          </p:cNvSpPr>
          <p:nvPr/>
        </p:nvSpPr>
        <p:spPr bwMode="auto">
          <a:xfrm>
            <a:off x="7246937" y="1268414"/>
            <a:ext cx="71438" cy="71437"/>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63" name="Oval 50"/>
          <p:cNvSpPr>
            <a:spLocks noChangeArrowheads="1"/>
          </p:cNvSpPr>
          <p:nvPr/>
        </p:nvSpPr>
        <p:spPr bwMode="auto">
          <a:xfrm>
            <a:off x="7246937" y="2997200"/>
            <a:ext cx="71438" cy="71438"/>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64" name="Oval 51"/>
          <p:cNvSpPr>
            <a:spLocks noChangeArrowheads="1"/>
          </p:cNvSpPr>
          <p:nvPr/>
        </p:nvSpPr>
        <p:spPr bwMode="auto">
          <a:xfrm>
            <a:off x="8183562" y="2708275"/>
            <a:ext cx="71438" cy="71438"/>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65" name="Oval 52"/>
          <p:cNvSpPr>
            <a:spLocks noChangeArrowheads="1"/>
          </p:cNvSpPr>
          <p:nvPr/>
        </p:nvSpPr>
        <p:spPr bwMode="auto">
          <a:xfrm>
            <a:off x="8181976" y="4508500"/>
            <a:ext cx="71437" cy="71438"/>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39966" name="Line 53"/>
          <p:cNvSpPr>
            <a:spLocks noChangeShapeType="1"/>
          </p:cNvSpPr>
          <p:nvPr/>
        </p:nvSpPr>
        <p:spPr bwMode="auto">
          <a:xfrm flipH="1" flipV="1">
            <a:off x="7102476" y="2781301"/>
            <a:ext cx="1152525" cy="1800225"/>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67" name="Line 54"/>
          <p:cNvSpPr>
            <a:spLocks noChangeShapeType="1"/>
          </p:cNvSpPr>
          <p:nvPr/>
        </p:nvSpPr>
        <p:spPr bwMode="auto">
          <a:xfrm flipH="1" flipV="1">
            <a:off x="7102476" y="1052513"/>
            <a:ext cx="1152525" cy="18018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68" name="Rectangle 56"/>
          <p:cNvSpPr>
            <a:spLocks noChangeArrowheads="1"/>
          </p:cNvSpPr>
          <p:nvPr/>
        </p:nvSpPr>
        <p:spPr bwMode="auto">
          <a:xfrm>
            <a:off x="3286126" y="1111250"/>
            <a:ext cx="504825"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600</a:t>
            </a:r>
          </a:p>
        </p:txBody>
      </p:sp>
      <p:sp>
        <p:nvSpPr>
          <p:cNvPr id="39969" name="Rectangle 57"/>
          <p:cNvSpPr>
            <a:spLocks noChangeArrowheads="1"/>
          </p:cNvSpPr>
          <p:nvPr/>
        </p:nvSpPr>
        <p:spPr bwMode="auto">
          <a:xfrm>
            <a:off x="3357562" y="2622550"/>
            <a:ext cx="433388"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24</a:t>
            </a:r>
          </a:p>
        </p:txBody>
      </p:sp>
      <p:sp>
        <p:nvSpPr>
          <p:cNvPr id="39970" name="Line 58"/>
          <p:cNvSpPr>
            <a:spLocks noChangeShapeType="1"/>
          </p:cNvSpPr>
          <p:nvPr/>
        </p:nvSpPr>
        <p:spPr bwMode="auto">
          <a:xfrm flipH="1">
            <a:off x="3790951" y="1268413"/>
            <a:ext cx="3455987"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71" name="Line 59"/>
          <p:cNvSpPr>
            <a:spLocks noChangeShapeType="1"/>
          </p:cNvSpPr>
          <p:nvPr/>
        </p:nvSpPr>
        <p:spPr bwMode="auto">
          <a:xfrm flipH="1">
            <a:off x="3790951" y="2781300"/>
            <a:ext cx="4391025"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72" name="Line 60"/>
          <p:cNvSpPr>
            <a:spLocks noChangeShapeType="1"/>
          </p:cNvSpPr>
          <p:nvPr/>
        </p:nvSpPr>
        <p:spPr bwMode="auto">
          <a:xfrm flipH="1">
            <a:off x="3790951" y="3068638"/>
            <a:ext cx="3455987"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73" name="Rectangle 61"/>
          <p:cNvSpPr>
            <a:spLocks noChangeArrowheads="1"/>
          </p:cNvSpPr>
          <p:nvPr/>
        </p:nvSpPr>
        <p:spPr bwMode="auto">
          <a:xfrm>
            <a:off x="3214688" y="2911475"/>
            <a:ext cx="576263"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12.5</a:t>
            </a:r>
          </a:p>
        </p:txBody>
      </p:sp>
      <p:sp>
        <p:nvSpPr>
          <p:cNvPr id="39974" name="Line 62"/>
          <p:cNvSpPr>
            <a:spLocks noChangeShapeType="1"/>
          </p:cNvSpPr>
          <p:nvPr/>
        </p:nvSpPr>
        <p:spPr bwMode="auto">
          <a:xfrm flipH="1">
            <a:off x="3790951" y="4508500"/>
            <a:ext cx="4391025"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39975" name="Rectangle 63"/>
          <p:cNvSpPr>
            <a:spLocks noChangeArrowheads="1"/>
          </p:cNvSpPr>
          <p:nvPr/>
        </p:nvSpPr>
        <p:spPr bwMode="auto">
          <a:xfrm>
            <a:off x="3357562" y="4351338"/>
            <a:ext cx="433388"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0.5</a:t>
            </a:r>
          </a:p>
        </p:txBody>
      </p:sp>
    </p:spTree>
    <p:extLst>
      <p:ext uri="{BB962C8B-B14F-4D97-AF65-F5344CB8AC3E}">
        <p14:creationId xmlns:p14="http://schemas.microsoft.com/office/powerpoint/2010/main" val="4030365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s-MX" altLang="en-US" smtClean="0"/>
              <a:t>Ajuste del retardo de Tiempo Largo “tr”</a:t>
            </a:r>
            <a:endParaRPr lang="en-US" altLang="en-US" smtClean="0"/>
          </a:p>
        </p:txBody>
      </p:sp>
      <p:sp>
        <p:nvSpPr>
          <p:cNvPr id="40963" name="Rectangle 3"/>
          <p:cNvSpPr>
            <a:spLocks noGrp="1" noChangeArrowheads="1"/>
          </p:cNvSpPr>
          <p:nvPr>
            <p:ph idx="1"/>
          </p:nvPr>
        </p:nvSpPr>
        <p:spPr>
          <a:xfrm>
            <a:off x="609441" y="2476500"/>
            <a:ext cx="11263904" cy="3682766"/>
          </a:xfrm>
        </p:spPr>
        <p:txBody>
          <a:bodyPr/>
          <a:lstStyle/>
          <a:p>
            <a:pPr eaLnBrk="1" hangingPunct="1"/>
            <a:r>
              <a:rPr lang="es-MX" altLang="en-US" dirty="0" smtClean="0"/>
              <a:t>Dejando el ajuste del selector en 1 segundo se libra la curva característica de disparo del interruptor derivado </a:t>
            </a:r>
            <a:r>
              <a:rPr lang="es-MX" altLang="en-US" dirty="0" err="1" smtClean="0"/>
              <a:t>FPower</a:t>
            </a:r>
            <a:r>
              <a:rPr lang="es-MX" altLang="en-US" dirty="0" smtClean="0"/>
              <a:t> NS que se encuentra aguas abajo del interruptor bajo ajuste.</a:t>
            </a:r>
          </a:p>
          <a:p>
            <a:pPr eaLnBrk="1" hangingPunct="1">
              <a:lnSpc>
                <a:spcPts val="2400"/>
              </a:lnSpc>
            </a:pPr>
            <a:r>
              <a:rPr lang="es-MX" altLang="en-US" dirty="0" smtClean="0"/>
              <a:t>Además como se puede observar en la gráfica el</a:t>
            </a:r>
          </a:p>
          <a:p>
            <a:pPr marL="0" indent="0" eaLnBrk="1" hangingPunct="1">
              <a:lnSpc>
                <a:spcPts val="2400"/>
              </a:lnSpc>
              <a:buNone/>
            </a:pPr>
            <a:r>
              <a:rPr lang="es-MX" altLang="en-US" dirty="0" smtClean="0"/>
              <a:t>   interruptor dispararía en 45 segundos cuando se</a:t>
            </a:r>
          </a:p>
          <a:p>
            <a:pPr marL="0" indent="0" eaLnBrk="1" hangingPunct="1">
              <a:lnSpc>
                <a:spcPts val="2400"/>
              </a:lnSpc>
              <a:buNone/>
            </a:pPr>
            <a:r>
              <a:rPr lang="es-MX" altLang="en-US" dirty="0" smtClean="0"/>
              <a:t>   presentara una sobrecarga de 1920A.</a:t>
            </a:r>
            <a:endParaRPr lang="en-US" altLang="en-US" dirty="0" smtClean="0"/>
          </a:p>
        </p:txBody>
      </p:sp>
      <p:sp>
        <p:nvSpPr>
          <p:cNvPr id="40964" name="Rectangle 4"/>
          <p:cNvSpPr>
            <a:spLocks noChangeArrowheads="1"/>
          </p:cNvSpPr>
          <p:nvPr/>
        </p:nvSpPr>
        <p:spPr bwMode="auto">
          <a:xfrm>
            <a:off x="9072217" y="6333941"/>
            <a:ext cx="146354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400" b="1">
                <a:solidFill>
                  <a:srgbClr val="000000"/>
                </a:solidFill>
              </a:rPr>
              <a:t>tr  a  6  Ir</a:t>
            </a:r>
          </a:p>
        </p:txBody>
      </p:sp>
      <p:sp>
        <p:nvSpPr>
          <p:cNvPr id="40965" name="Oval 5"/>
          <p:cNvSpPr>
            <a:spLocks noChangeArrowheads="1"/>
          </p:cNvSpPr>
          <p:nvPr/>
        </p:nvSpPr>
        <p:spPr bwMode="auto">
          <a:xfrm>
            <a:off x="9151591" y="4651191"/>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0966" name="Line 6"/>
          <p:cNvSpPr>
            <a:spLocks noChangeShapeType="1"/>
          </p:cNvSpPr>
          <p:nvPr/>
        </p:nvSpPr>
        <p:spPr bwMode="auto">
          <a:xfrm>
            <a:off x="9716741" y="4090805"/>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967" name="Rectangle 7"/>
          <p:cNvSpPr>
            <a:spLocks noChangeArrowheads="1"/>
          </p:cNvSpPr>
          <p:nvPr/>
        </p:nvSpPr>
        <p:spPr bwMode="auto">
          <a:xfrm>
            <a:off x="8310216" y="573386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0.5</a:t>
            </a:r>
          </a:p>
        </p:txBody>
      </p:sp>
      <p:sp>
        <p:nvSpPr>
          <p:cNvPr id="40968" name="Rectangle 8"/>
          <p:cNvSpPr>
            <a:spLocks noChangeArrowheads="1"/>
          </p:cNvSpPr>
          <p:nvPr/>
        </p:nvSpPr>
        <p:spPr bwMode="auto">
          <a:xfrm>
            <a:off x="8157817" y="5084580"/>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a:t>
            </a:r>
          </a:p>
        </p:txBody>
      </p:sp>
      <p:sp>
        <p:nvSpPr>
          <p:cNvPr id="40969" name="Rectangle 9"/>
          <p:cNvSpPr>
            <a:spLocks noChangeArrowheads="1"/>
          </p:cNvSpPr>
          <p:nvPr/>
        </p:nvSpPr>
        <p:spPr bwMode="auto">
          <a:xfrm>
            <a:off x="8234017" y="4362267"/>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40970" name="Rectangle 10"/>
          <p:cNvSpPr>
            <a:spLocks noChangeArrowheads="1"/>
          </p:cNvSpPr>
          <p:nvPr/>
        </p:nvSpPr>
        <p:spPr bwMode="auto">
          <a:xfrm>
            <a:off x="8767417" y="3857442"/>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40971" name="Rectangle 11"/>
          <p:cNvSpPr>
            <a:spLocks noChangeArrowheads="1"/>
          </p:cNvSpPr>
          <p:nvPr/>
        </p:nvSpPr>
        <p:spPr bwMode="auto">
          <a:xfrm>
            <a:off x="9529417" y="3639955"/>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
        <p:nvSpPr>
          <p:cNvPr id="40972" name="Rectangle 12"/>
          <p:cNvSpPr>
            <a:spLocks noChangeArrowheads="1"/>
          </p:cNvSpPr>
          <p:nvPr/>
        </p:nvSpPr>
        <p:spPr bwMode="auto">
          <a:xfrm>
            <a:off x="10291416" y="3857442"/>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12</a:t>
            </a:r>
          </a:p>
        </p:txBody>
      </p:sp>
      <p:sp>
        <p:nvSpPr>
          <p:cNvPr id="40973" name="Rectangle 13"/>
          <p:cNvSpPr>
            <a:spLocks noChangeArrowheads="1"/>
          </p:cNvSpPr>
          <p:nvPr/>
        </p:nvSpPr>
        <p:spPr bwMode="auto">
          <a:xfrm>
            <a:off x="10712104" y="4506730"/>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16</a:t>
            </a:r>
          </a:p>
        </p:txBody>
      </p:sp>
      <p:sp>
        <p:nvSpPr>
          <p:cNvPr id="40974" name="Rectangle 14"/>
          <p:cNvSpPr>
            <a:spLocks noChangeArrowheads="1"/>
          </p:cNvSpPr>
          <p:nvPr/>
        </p:nvSpPr>
        <p:spPr bwMode="auto">
          <a:xfrm>
            <a:off x="10291416" y="5733867"/>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24</a:t>
            </a:r>
          </a:p>
        </p:txBody>
      </p:sp>
      <p:sp>
        <p:nvSpPr>
          <p:cNvPr id="40975" name="Rectangle 15"/>
          <p:cNvSpPr>
            <a:spLocks noChangeArrowheads="1"/>
          </p:cNvSpPr>
          <p:nvPr/>
        </p:nvSpPr>
        <p:spPr bwMode="auto">
          <a:xfrm>
            <a:off x="7929217" y="3568517"/>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dirty="0" err="1">
                <a:solidFill>
                  <a:srgbClr val="676767"/>
                </a:solidFill>
              </a:rPr>
              <a:t>tr</a:t>
            </a:r>
            <a:endParaRPr lang="en-US" altLang="en-US" sz="2800" dirty="0">
              <a:solidFill>
                <a:srgbClr val="676767"/>
              </a:solidFill>
            </a:endParaRPr>
          </a:p>
        </p:txBody>
      </p:sp>
      <p:sp>
        <p:nvSpPr>
          <p:cNvPr id="40976" name="Line 16"/>
          <p:cNvSpPr>
            <a:spLocks noChangeShapeType="1"/>
          </p:cNvSpPr>
          <p:nvPr/>
        </p:nvSpPr>
        <p:spPr bwMode="auto">
          <a:xfrm rot="18946543" flipH="1" flipV="1">
            <a:off x="9280180" y="4919480"/>
            <a:ext cx="827087" cy="49847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40977" name="Group 17"/>
          <p:cNvGrpSpPr>
            <a:grpSpLocks/>
          </p:cNvGrpSpPr>
          <p:nvPr/>
        </p:nvGrpSpPr>
        <p:grpSpPr bwMode="auto">
          <a:xfrm rot="2208535">
            <a:off x="9681816" y="4073341"/>
            <a:ext cx="1588" cy="2154238"/>
            <a:chOff x="4522" y="1884"/>
            <a:chExt cx="0" cy="1432"/>
          </a:xfrm>
        </p:grpSpPr>
        <p:sp>
          <p:nvSpPr>
            <p:cNvPr id="40994"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995"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0978" name="Group 20"/>
          <p:cNvGrpSpPr>
            <a:grpSpLocks/>
          </p:cNvGrpSpPr>
          <p:nvPr/>
        </p:nvGrpSpPr>
        <p:grpSpPr bwMode="auto">
          <a:xfrm rot="4461070">
            <a:off x="9682611" y="4012223"/>
            <a:ext cx="1587" cy="2273300"/>
            <a:chOff x="4522" y="1884"/>
            <a:chExt cx="0" cy="1432"/>
          </a:xfrm>
        </p:grpSpPr>
        <p:sp>
          <p:nvSpPr>
            <p:cNvPr id="40992"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993"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0979" name="Group 23"/>
          <p:cNvGrpSpPr>
            <a:grpSpLocks/>
          </p:cNvGrpSpPr>
          <p:nvPr/>
        </p:nvGrpSpPr>
        <p:grpSpPr bwMode="auto">
          <a:xfrm rot="6915240">
            <a:off x="9674672" y="4020160"/>
            <a:ext cx="1588" cy="2273300"/>
            <a:chOff x="4522" y="1884"/>
            <a:chExt cx="0" cy="1432"/>
          </a:xfrm>
        </p:grpSpPr>
        <p:sp>
          <p:nvSpPr>
            <p:cNvPr id="40990"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991"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0980" name="Group 26"/>
          <p:cNvGrpSpPr>
            <a:grpSpLocks/>
          </p:cNvGrpSpPr>
          <p:nvPr/>
        </p:nvGrpSpPr>
        <p:grpSpPr bwMode="auto">
          <a:xfrm rot="8816007">
            <a:off x="9673880" y="4081279"/>
            <a:ext cx="1587" cy="2152650"/>
            <a:chOff x="4522" y="1884"/>
            <a:chExt cx="0" cy="1432"/>
          </a:xfrm>
        </p:grpSpPr>
        <p:sp>
          <p:nvSpPr>
            <p:cNvPr id="40988"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0989"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0981" name="Rectangle 29"/>
          <p:cNvSpPr>
            <a:spLocks noChangeArrowheads="1"/>
          </p:cNvSpPr>
          <p:nvPr/>
        </p:nvSpPr>
        <p:spPr bwMode="auto">
          <a:xfrm>
            <a:off x="10824816" y="5300480"/>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20</a:t>
            </a:r>
          </a:p>
        </p:txBody>
      </p:sp>
      <p:grpSp>
        <p:nvGrpSpPr>
          <p:cNvPr id="2" name="Group 1"/>
          <p:cNvGrpSpPr/>
          <p:nvPr/>
        </p:nvGrpSpPr>
        <p:grpSpPr>
          <a:xfrm>
            <a:off x="2389058" y="4707025"/>
            <a:ext cx="4752975" cy="2089150"/>
            <a:chOff x="1908508" y="4418101"/>
            <a:chExt cx="4752975" cy="2089150"/>
          </a:xfrm>
        </p:grpSpPr>
        <p:pic>
          <p:nvPicPr>
            <p:cNvPr id="40982" name="Picture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508" y="5138825"/>
              <a:ext cx="4752975" cy="65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3" name="Rectangle 31"/>
            <p:cNvSpPr>
              <a:spLocks noChangeArrowheads="1"/>
            </p:cNvSpPr>
            <p:nvPr/>
          </p:nvSpPr>
          <p:spPr bwMode="auto">
            <a:xfrm>
              <a:off x="3492833" y="5138825"/>
              <a:ext cx="360363" cy="431800"/>
            </a:xfrm>
            <a:prstGeom prst="rect">
              <a:avLst/>
            </a:prstGeom>
            <a:solidFill>
              <a:srgbClr val="FFFF00">
                <a:alpha val="39999"/>
              </a:srgbClr>
            </a:solidFill>
            <a:ln w="12700">
              <a:solidFill>
                <a:srgbClr val="F2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0984" name="Rectangle 32"/>
            <p:cNvSpPr>
              <a:spLocks noChangeArrowheads="1"/>
            </p:cNvSpPr>
            <p:nvPr/>
          </p:nvSpPr>
          <p:spPr bwMode="auto">
            <a:xfrm>
              <a:off x="3002296" y="4418101"/>
              <a:ext cx="1355725"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25s a 2880A</a:t>
              </a:r>
            </a:p>
          </p:txBody>
        </p:sp>
        <p:sp>
          <p:nvSpPr>
            <p:cNvPr id="40985" name="Rectangle 33"/>
            <p:cNvSpPr>
              <a:spLocks noChangeArrowheads="1"/>
            </p:cNvSpPr>
            <p:nvPr/>
          </p:nvSpPr>
          <p:spPr bwMode="auto">
            <a:xfrm>
              <a:off x="3002296" y="6161176"/>
              <a:ext cx="1355725"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1s a 11520A</a:t>
              </a:r>
            </a:p>
          </p:txBody>
        </p:sp>
        <p:sp>
          <p:nvSpPr>
            <p:cNvPr id="40986" name="Line 34"/>
            <p:cNvSpPr>
              <a:spLocks noChangeShapeType="1"/>
            </p:cNvSpPr>
            <p:nvPr/>
          </p:nvSpPr>
          <p:spPr bwMode="auto">
            <a:xfrm>
              <a:off x="3637295" y="4707025"/>
              <a:ext cx="0" cy="431800"/>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0987" name="Line 35"/>
            <p:cNvSpPr>
              <a:spLocks noChangeShapeType="1"/>
            </p:cNvSpPr>
            <p:nvPr/>
          </p:nvSpPr>
          <p:spPr bwMode="auto">
            <a:xfrm flipV="1">
              <a:off x="3637295" y="5570625"/>
              <a:ext cx="0" cy="576262"/>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grpSp>
    </p:spTree>
    <p:extLst>
      <p:ext uri="{BB962C8B-B14F-4D97-AF65-F5344CB8AC3E}">
        <p14:creationId xmlns:p14="http://schemas.microsoft.com/office/powerpoint/2010/main" val="5864840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s-MX" altLang="en-US" smtClean="0"/>
              <a:t>Ajuste del retardo de Tiempo Largo “tr”</a:t>
            </a:r>
            <a:endParaRPr lang="en-US" altLang="en-US" smtClean="0"/>
          </a:p>
        </p:txBody>
      </p:sp>
      <p:pic>
        <p:nvPicPr>
          <p:cNvPr id="41987"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989"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990"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991"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992"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1993"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1994"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1995"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1996"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1997"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1998"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41999" name="AutoShape 16"/>
          <p:cNvCxnSpPr>
            <a:cxnSpLocks noChangeShapeType="1"/>
            <a:stCxn id="41998" idx="4"/>
            <a:endCxn id="41997"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000" name="AutoShape 17"/>
          <p:cNvCxnSpPr>
            <a:cxnSpLocks noChangeShapeType="1"/>
            <a:stCxn id="41997" idx="4"/>
            <a:endCxn id="41996"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001" name="AutoShape 18"/>
          <p:cNvCxnSpPr>
            <a:cxnSpLocks noChangeShapeType="1"/>
            <a:stCxn id="41996" idx="4"/>
            <a:endCxn id="41995"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002"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2003"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004" name="Line 22"/>
          <p:cNvSpPr>
            <a:spLocks noChangeShapeType="1"/>
          </p:cNvSpPr>
          <p:nvPr/>
        </p:nvSpPr>
        <p:spPr bwMode="auto">
          <a:xfrm flipV="1">
            <a:off x="8181975"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005" name="Line 23"/>
          <p:cNvSpPr>
            <a:spLocks noChangeShapeType="1"/>
          </p:cNvSpPr>
          <p:nvPr/>
        </p:nvSpPr>
        <p:spPr bwMode="auto">
          <a:xfrm flipV="1">
            <a:off x="7246937"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006" name="Oval 28"/>
          <p:cNvSpPr>
            <a:spLocks noChangeArrowheads="1"/>
          </p:cNvSpPr>
          <p:nvPr/>
        </p:nvSpPr>
        <p:spPr bwMode="auto">
          <a:xfrm>
            <a:off x="7246937" y="2709864"/>
            <a:ext cx="71438" cy="71437"/>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2007" name="Oval 30"/>
          <p:cNvSpPr>
            <a:spLocks noChangeArrowheads="1"/>
          </p:cNvSpPr>
          <p:nvPr/>
        </p:nvSpPr>
        <p:spPr bwMode="auto">
          <a:xfrm>
            <a:off x="8181976" y="4149725"/>
            <a:ext cx="71437" cy="71438"/>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2008" name="Line 31"/>
          <p:cNvSpPr>
            <a:spLocks noChangeShapeType="1"/>
          </p:cNvSpPr>
          <p:nvPr/>
        </p:nvSpPr>
        <p:spPr bwMode="auto">
          <a:xfrm flipH="1" flipV="1">
            <a:off x="7102476" y="2492376"/>
            <a:ext cx="1152525" cy="18002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009" name="Rectangle 34"/>
          <p:cNvSpPr>
            <a:spLocks noChangeArrowheads="1"/>
          </p:cNvSpPr>
          <p:nvPr/>
        </p:nvSpPr>
        <p:spPr bwMode="auto">
          <a:xfrm>
            <a:off x="3357562" y="2622550"/>
            <a:ext cx="433388" cy="30521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400" b="1">
                <a:solidFill>
                  <a:srgbClr val="FF00FF"/>
                </a:solidFill>
              </a:rPr>
              <a:t>25</a:t>
            </a:r>
          </a:p>
        </p:txBody>
      </p:sp>
      <p:sp>
        <p:nvSpPr>
          <p:cNvPr id="42010" name="Line 36"/>
          <p:cNvSpPr>
            <a:spLocks noChangeShapeType="1"/>
          </p:cNvSpPr>
          <p:nvPr/>
        </p:nvSpPr>
        <p:spPr bwMode="auto">
          <a:xfrm flipH="1">
            <a:off x="3790951" y="4221163"/>
            <a:ext cx="4391025"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2011" name="Line 37"/>
          <p:cNvSpPr>
            <a:spLocks noChangeShapeType="1"/>
          </p:cNvSpPr>
          <p:nvPr/>
        </p:nvSpPr>
        <p:spPr bwMode="auto">
          <a:xfrm flipH="1">
            <a:off x="3790951" y="2781300"/>
            <a:ext cx="3455987" cy="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7586295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s-MX" altLang="en-US" smtClean="0"/>
              <a:t>Ajuste de Tiempo Corto “Isd”</a:t>
            </a:r>
            <a:endParaRPr lang="en-US" altLang="en-US" smtClean="0"/>
          </a:p>
        </p:txBody>
      </p:sp>
      <p:sp>
        <p:nvSpPr>
          <p:cNvPr id="43011" name="Rectangle 3"/>
          <p:cNvSpPr>
            <a:spLocks noGrp="1" noChangeArrowheads="1"/>
          </p:cNvSpPr>
          <p:nvPr>
            <p:ph idx="1"/>
          </p:nvPr>
        </p:nvSpPr>
        <p:spPr/>
        <p:txBody>
          <a:bodyPr/>
          <a:lstStyle/>
          <a:p>
            <a:pPr eaLnBrk="1" hangingPunct="1"/>
            <a:r>
              <a:rPr lang="es-MX" altLang="en-US" smtClean="0"/>
              <a:t>En el ajuste de Tiempo Corto trazaremos también el umbral para saber entre que valores nos podemos desplazar que en este caso con el selector nos permite desplazarnos desde 1.5 hasta 10, solo que en esta ocasión no será un múltiplo de la corriente nominal del interruptor, sino más bien del valor anterior, es decir de “Ir”.</a:t>
            </a:r>
            <a:endParaRPr lang="en-US" altLang="en-US" smtClean="0"/>
          </a:p>
        </p:txBody>
      </p:sp>
      <p:sp>
        <p:nvSpPr>
          <p:cNvPr id="43012" name="Rectangle 4"/>
          <p:cNvSpPr>
            <a:spLocks noChangeArrowheads="1"/>
          </p:cNvSpPr>
          <p:nvPr/>
        </p:nvSpPr>
        <p:spPr bwMode="auto">
          <a:xfrm>
            <a:off x="2928143" y="4252851"/>
            <a:ext cx="662042"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Isd</a:t>
            </a:r>
          </a:p>
        </p:txBody>
      </p:sp>
      <p:sp>
        <p:nvSpPr>
          <p:cNvPr id="43013" name="Text Box 5"/>
          <p:cNvSpPr txBox="1">
            <a:spLocks noChangeArrowheads="1"/>
          </p:cNvSpPr>
          <p:nvPr/>
        </p:nvSpPr>
        <p:spPr bwMode="auto">
          <a:xfrm>
            <a:off x="7423943" y="4179826"/>
            <a:ext cx="681278"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x Ir</a:t>
            </a:r>
          </a:p>
        </p:txBody>
      </p:sp>
      <p:sp>
        <p:nvSpPr>
          <p:cNvPr id="43014" name="Oval 6"/>
          <p:cNvSpPr>
            <a:spLocks noChangeArrowheads="1"/>
          </p:cNvSpPr>
          <p:nvPr/>
        </p:nvSpPr>
        <p:spPr bwMode="auto">
          <a:xfrm>
            <a:off x="5290343" y="5046600"/>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3015" name="Line 7"/>
          <p:cNvSpPr>
            <a:spLocks noChangeShapeType="1"/>
          </p:cNvSpPr>
          <p:nvPr/>
        </p:nvSpPr>
        <p:spPr bwMode="auto">
          <a:xfrm>
            <a:off x="5855493" y="4487801"/>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016" name="Rectangle 8"/>
          <p:cNvSpPr>
            <a:spLocks noChangeArrowheads="1"/>
          </p:cNvSpPr>
          <p:nvPr/>
        </p:nvSpPr>
        <p:spPr bwMode="auto">
          <a:xfrm>
            <a:off x="4448968" y="6129276"/>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1.5</a:t>
            </a:r>
          </a:p>
        </p:txBody>
      </p:sp>
      <p:sp>
        <p:nvSpPr>
          <p:cNvPr id="43017" name="Rectangle 9"/>
          <p:cNvSpPr>
            <a:spLocks noChangeArrowheads="1"/>
          </p:cNvSpPr>
          <p:nvPr/>
        </p:nvSpPr>
        <p:spPr bwMode="auto">
          <a:xfrm>
            <a:off x="4296569" y="5479988"/>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43018" name="Rectangle 10"/>
          <p:cNvSpPr>
            <a:spLocks noChangeArrowheads="1"/>
          </p:cNvSpPr>
          <p:nvPr/>
        </p:nvSpPr>
        <p:spPr bwMode="auto">
          <a:xfrm>
            <a:off x="4129881" y="4651313"/>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2.5</a:t>
            </a:r>
          </a:p>
        </p:txBody>
      </p:sp>
      <p:sp>
        <p:nvSpPr>
          <p:cNvPr id="43019" name="Rectangle 11"/>
          <p:cNvSpPr>
            <a:spLocks noChangeArrowheads="1"/>
          </p:cNvSpPr>
          <p:nvPr/>
        </p:nvSpPr>
        <p:spPr bwMode="auto">
          <a:xfrm>
            <a:off x="4906169" y="4252851"/>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43020" name="Rectangle 12"/>
          <p:cNvSpPr>
            <a:spLocks noChangeArrowheads="1"/>
          </p:cNvSpPr>
          <p:nvPr/>
        </p:nvSpPr>
        <p:spPr bwMode="auto">
          <a:xfrm>
            <a:off x="5668169" y="4035363"/>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43021" name="Rectangle 13"/>
          <p:cNvSpPr>
            <a:spLocks noChangeArrowheads="1"/>
          </p:cNvSpPr>
          <p:nvPr/>
        </p:nvSpPr>
        <p:spPr bwMode="auto">
          <a:xfrm>
            <a:off x="6430169" y="4252851"/>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5</a:t>
            </a:r>
          </a:p>
        </p:txBody>
      </p:sp>
      <p:sp>
        <p:nvSpPr>
          <p:cNvPr id="43022" name="Rectangle 14"/>
          <p:cNvSpPr>
            <a:spLocks noChangeArrowheads="1"/>
          </p:cNvSpPr>
          <p:nvPr/>
        </p:nvSpPr>
        <p:spPr bwMode="auto">
          <a:xfrm>
            <a:off x="6850857" y="4902138"/>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6</a:t>
            </a:r>
          </a:p>
        </p:txBody>
      </p:sp>
      <p:sp>
        <p:nvSpPr>
          <p:cNvPr id="43023" name="Rectangle 15"/>
          <p:cNvSpPr>
            <a:spLocks noChangeArrowheads="1"/>
          </p:cNvSpPr>
          <p:nvPr/>
        </p:nvSpPr>
        <p:spPr bwMode="auto">
          <a:xfrm>
            <a:off x="6388893" y="6202301"/>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43024" name="Line 16"/>
          <p:cNvSpPr>
            <a:spLocks noChangeShapeType="1"/>
          </p:cNvSpPr>
          <p:nvPr/>
        </p:nvSpPr>
        <p:spPr bwMode="auto">
          <a:xfrm rot="3265179">
            <a:off x="5871369" y="5052950"/>
            <a:ext cx="71437" cy="1081088"/>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43025" name="Group 17"/>
          <p:cNvGrpSpPr>
            <a:grpSpLocks/>
          </p:cNvGrpSpPr>
          <p:nvPr/>
        </p:nvGrpSpPr>
        <p:grpSpPr bwMode="auto">
          <a:xfrm rot="2208535">
            <a:off x="5820568" y="4468751"/>
            <a:ext cx="1588" cy="2154237"/>
            <a:chOff x="4522" y="1884"/>
            <a:chExt cx="0" cy="1432"/>
          </a:xfrm>
        </p:grpSpPr>
        <p:sp>
          <p:nvSpPr>
            <p:cNvPr id="43036"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037"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3026" name="Group 20"/>
          <p:cNvGrpSpPr>
            <a:grpSpLocks/>
          </p:cNvGrpSpPr>
          <p:nvPr/>
        </p:nvGrpSpPr>
        <p:grpSpPr bwMode="auto">
          <a:xfrm rot="4461070">
            <a:off x="5822156" y="4408425"/>
            <a:ext cx="0" cy="2273300"/>
            <a:chOff x="4522" y="1884"/>
            <a:chExt cx="0" cy="1432"/>
          </a:xfrm>
        </p:grpSpPr>
        <p:sp>
          <p:nvSpPr>
            <p:cNvPr id="43034"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035"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3027" name="Group 23"/>
          <p:cNvGrpSpPr>
            <a:grpSpLocks/>
          </p:cNvGrpSpPr>
          <p:nvPr/>
        </p:nvGrpSpPr>
        <p:grpSpPr bwMode="auto">
          <a:xfrm rot="6915240">
            <a:off x="5813425" y="4415569"/>
            <a:ext cx="1587" cy="2273300"/>
            <a:chOff x="4522" y="1884"/>
            <a:chExt cx="0" cy="1432"/>
          </a:xfrm>
        </p:grpSpPr>
        <p:sp>
          <p:nvSpPr>
            <p:cNvPr id="43032"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033"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3028" name="Group 26"/>
          <p:cNvGrpSpPr>
            <a:grpSpLocks/>
          </p:cNvGrpSpPr>
          <p:nvPr/>
        </p:nvGrpSpPr>
        <p:grpSpPr bwMode="auto">
          <a:xfrm rot="8816007">
            <a:off x="5812632" y="4476687"/>
            <a:ext cx="1587" cy="2154238"/>
            <a:chOff x="4522" y="1884"/>
            <a:chExt cx="0" cy="1432"/>
          </a:xfrm>
        </p:grpSpPr>
        <p:sp>
          <p:nvSpPr>
            <p:cNvPr id="43030"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3031"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3029" name="Rectangle 29"/>
          <p:cNvSpPr>
            <a:spLocks noChangeArrowheads="1"/>
          </p:cNvSpPr>
          <p:nvPr/>
        </p:nvSpPr>
        <p:spPr bwMode="auto">
          <a:xfrm>
            <a:off x="6963569" y="5695888"/>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Tree>
    <p:extLst>
      <p:ext uri="{BB962C8B-B14F-4D97-AF65-F5344CB8AC3E}">
        <p14:creationId xmlns:p14="http://schemas.microsoft.com/office/powerpoint/2010/main" val="2561853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s-MX" altLang="en-US" smtClean="0"/>
              <a:t>Umbral de Tiempo Corto (Isd)</a:t>
            </a:r>
            <a:endParaRPr lang="en-US" altLang="en-US" smtClean="0"/>
          </a:p>
        </p:txBody>
      </p:sp>
      <p:pic>
        <p:nvPicPr>
          <p:cNvPr id="44035"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037"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038"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039"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040"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4041"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42"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43"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44"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45"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46"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44047" name="AutoShape 16"/>
          <p:cNvCxnSpPr>
            <a:cxnSpLocks noChangeShapeType="1"/>
            <a:stCxn id="44046" idx="4"/>
            <a:endCxn id="44045"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48" name="AutoShape 17"/>
          <p:cNvCxnSpPr>
            <a:cxnSpLocks noChangeShapeType="1"/>
            <a:stCxn id="44045" idx="4"/>
            <a:endCxn id="44044"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049" name="AutoShape 18"/>
          <p:cNvCxnSpPr>
            <a:cxnSpLocks noChangeShapeType="1"/>
            <a:stCxn id="44044" idx="4"/>
            <a:endCxn id="44043"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50"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51"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52" name="Line 21"/>
          <p:cNvSpPr>
            <a:spLocks noChangeShapeType="1"/>
          </p:cNvSpPr>
          <p:nvPr/>
        </p:nvSpPr>
        <p:spPr bwMode="auto">
          <a:xfrm flipV="1">
            <a:off x="8039100"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53" name="Line 22"/>
          <p:cNvSpPr>
            <a:spLocks noChangeShapeType="1"/>
          </p:cNvSpPr>
          <p:nvPr/>
        </p:nvSpPr>
        <p:spPr bwMode="auto">
          <a:xfrm flipV="1">
            <a:off x="7246937"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54" name="Oval 23"/>
          <p:cNvSpPr>
            <a:spLocks noChangeArrowheads="1"/>
          </p:cNvSpPr>
          <p:nvPr/>
        </p:nvSpPr>
        <p:spPr bwMode="auto">
          <a:xfrm>
            <a:off x="7246937" y="2709864"/>
            <a:ext cx="71438" cy="71437"/>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55" name="Oval 24"/>
          <p:cNvSpPr>
            <a:spLocks noChangeArrowheads="1"/>
          </p:cNvSpPr>
          <p:nvPr/>
        </p:nvSpPr>
        <p:spPr bwMode="auto">
          <a:xfrm>
            <a:off x="8181976" y="4149725"/>
            <a:ext cx="71437" cy="71438"/>
          </a:xfrm>
          <a:prstGeom prst="ellipse">
            <a:avLst/>
          </a:prstGeom>
          <a:solidFill>
            <a:srgbClr val="FF00FF"/>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4056" name="Line 25"/>
          <p:cNvSpPr>
            <a:spLocks noChangeShapeType="1"/>
          </p:cNvSpPr>
          <p:nvPr/>
        </p:nvSpPr>
        <p:spPr bwMode="auto">
          <a:xfrm flipH="1" flipV="1">
            <a:off x="7102476" y="2492376"/>
            <a:ext cx="1152525" cy="18002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4057" name="Rectangle 29"/>
          <p:cNvSpPr>
            <a:spLocks noChangeArrowheads="1"/>
          </p:cNvSpPr>
          <p:nvPr/>
        </p:nvSpPr>
        <p:spPr bwMode="auto">
          <a:xfrm>
            <a:off x="7029450" y="781050"/>
            <a:ext cx="5778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1.5Ir</a:t>
            </a:r>
          </a:p>
        </p:txBody>
      </p:sp>
      <p:sp>
        <p:nvSpPr>
          <p:cNvPr id="44058" name="Rectangle 30"/>
          <p:cNvSpPr>
            <a:spLocks noChangeArrowheads="1"/>
          </p:cNvSpPr>
          <p:nvPr/>
        </p:nvSpPr>
        <p:spPr bwMode="auto">
          <a:xfrm>
            <a:off x="7748587" y="781050"/>
            <a:ext cx="5778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10Ir</a:t>
            </a:r>
          </a:p>
        </p:txBody>
      </p:sp>
      <p:sp>
        <p:nvSpPr>
          <p:cNvPr id="44059" name="Rectangle 31"/>
          <p:cNvSpPr>
            <a:spLocks noChangeArrowheads="1"/>
          </p:cNvSpPr>
          <p:nvPr/>
        </p:nvSpPr>
        <p:spPr bwMode="auto">
          <a:xfrm>
            <a:off x="6958013" y="6381750"/>
            <a:ext cx="650875"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2880</a:t>
            </a:r>
          </a:p>
        </p:txBody>
      </p:sp>
      <p:sp>
        <p:nvSpPr>
          <p:cNvPr id="44060" name="Rectangle 32"/>
          <p:cNvSpPr>
            <a:spLocks noChangeArrowheads="1"/>
          </p:cNvSpPr>
          <p:nvPr/>
        </p:nvSpPr>
        <p:spPr bwMode="auto">
          <a:xfrm>
            <a:off x="7891463" y="6381750"/>
            <a:ext cx="650875"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19200</a:t>
            </a:r>
          </a:p>
        </p:txBody>
      </p:sp>
    </p:spTree>
    <p:extLst>
      <p:ext uri="{BB962C8B-B14F-4D97-AF65-F5344CB8AC3E}">
        <p14:creationId xmlns:p14="http://schemas.microsoft.com/office/powerpoint/2010/main" val="3902287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MX" altLang="en-US" dirty="0" smtClean="0"/>
              <a:t>Ajuste del selector de Tiempo Corto (</a:t>
            </a:r>
            <a:r>
              <a:rPr lang="es-MX" altLang="en-US" dirty="0" err="1" smtClean="0"/>
              <a:t>Isd</a:t>
            </a:r>
            <a:r>
              <a:rPr lang="es-MX" altLang="en-US" dirty="0" smtClean="0"/>
              <a:t>)</a:t>
            </a:r>
            <a:endParaRPr lang="en-US" altLang="en-US" dirty="0" smtClean="0"/>
          </a:p>
        </p:txBody>
      </p:sp>
      <p:sp>
        <p:nvSpPr>
          <p:cNvPr id="45059" name="Rectangle 3"/>
          <p:cNvSpPr>
            <a:spLocks noGrp="1" noChangeArrowheads="1"/>
          </p:cNvSpPr>
          <p:nvPr>
            <p:ph idx="1"/>
          </p:nvPr>
        </p:nvSpPr>
        <p:spPr/>
        <p:txBody>
          <a:bodyPr/>
          <a:lstStyle/>
          <a:p>
            <a:pPr eaLnBrk="1" hangingPunct="1"/>
            <a:r>
              <a:rPr lang="es-MX" altLang="en-US" dirty="0" smtClean="0">
                <a:solidFill>
                  <a:srgbClr val="000000"/>
                </a:solidFill>
              </a:rPr>
              <a:t>Tenemos que colocar el valor del selector </a:t>
            </a:r>
            <a:r>
              <a:rPr lang="es-MX" altLang="en-US" dirty="0" err="1" smtClean="0">
                <a:solidFill>
                  <a:srgbClr val="000000"/>
                </a:solidFill>
              </a:rPr>
              <a:t>Isd</a:t>
            </a:r>
            <a:r>
              <a:rPr lang="es-MX" altLang="en-US" dirty="0" smtClean="0">
                <a:solidFill>
                  <a:srgbClr val="000000"/>
                </a:solidFill>
              </a:rPr>
              <a:t> de modo que no toque la curva de disparo del interruptor </a:t>
            </a:r>
            <a:r>
              <a:rPr lang="es-MX" altLang="en-US" dirty="0" err="1" smtClean="0">
                <a:solidFill>
                  <a:srgbClr val="000000"/>
                </a:solidFill>
              </a:rPr>
              <a:t>FPower</a:t>
            </a:r>
            <a:r>
              <a:rPr lang="es-MX" altLang="en-US" dirty="0" smtClean="0">
                <a:solidFill>
                  <a:srgbClr val="000000"/>
                </a:solidFill>
              </a:rPr>
              <a:t> NS.</a:t>
            </a:r>
          </a:p>
          <a:p>
            <a:pPr marL="0" indent="0" eaLnBrk="1" hangingPunct="1">
              <a:buNone/>
            </a:pPr>
            <a:endParaRPr lang="es-MX" altLang="en-US" dirty="0" smtClean="0">
              <a:solidFill>
                <a:srgbClr val="000000"/>
              </a:solidFill>
            </a:endParaRPr>
          </a:p>
          <a:p>
            <a:pPr eaLnBrk="1" hangingPunct="1">
              <a:buFont typeface="Arial" panose="020B0604020202020204" pitchFamily="34" charset="0"/>
              <a:buNone/>
            </a:pPr>
            <a:r>
              <a:rPr lang="es-MX" altLang="en-US" dirty="0" smtClean="0">
                <a:solidFill>
                  <a:srgbClr val="000000"/>
                </a:solidFill>
              </a:rPr>
              <a:t>		</a:t>
            </a:r>
            <a:r>
              <a:rPr lang="es-MX" altLang="en-US" dirty="0" err="1" smtClean="0">
                <a:solidFill>
                  <a:srgbClr val="000000"/>
                </a:solidFill>
              </a:rPr>
              <a:t>I</a:t>
            </a:r>
            <a:r>
              <a:rPr lang="es-MX" altLang="en-US" sz="1600" dirty="0" err="1">
                <a:solidFill>
                  <a:srgbClr val="000000"/>
                </a:solidFill>
              </a:rPr>
              <a:t>selectividad</a:t>
            </a:r>
            <a:r>
              <a:rPr lang="es-MX" altLang="en-US" dirty="0" smtClean="0">
                <a:solidFill>
                  <a:srgbClr val="000000"/>
                </a:solidFill>
              </a:rPr>
              <a:t>  =   </a:t>
            </a:r>
            <a:r>
              <a:rPr lang="es-MX" altLang="en-US" dirty="0" err="1" smtClean="0">
                <a:solidFill>
                  <a:srgbClr val="000000"/>
                </a:solidFill>
              </a:rPr>
              <a:t>Isd</a:t>
            </a:r>
            <a:r>
              <a:rPr lang="es-MX" altLang="en-US" dirty="0" smtClean="0">
                <a:solidFill>
                  <a:srgbClr val="000000"/>
                </a:solidFill>
              </a:rPr>
              <a:t>  x  Ir </a:t>
            </a:r>
          </a:p>
          <a:p>
            <a:pPr eaLnBrk="1" hangingPunct="1">
              <a:buFont typeface="Arial" panose="020B0604020202020204" pitchFamily="34" charset="0"/>
              <a:buNone/>
            </a:pPr>
            <a:r>
              <a:rPr lang="es-MX" altLang="en-US" dirty="0" smtClean="0">
                <a:solidFill>
                  <a:srgbClr val="000000"/>
                </a:solidFill>
              </a:rPr>
              <a:t>		</a:t>
            </a:r>
            <a:r>
              <a:rPr lang="es-MX" altLang="en-US" dirty="0" err="1" smtClean="0">
                <a:solidFill>
                  <a:srgbClr val="000000"/>
                </a:solidFill>
              </a:rPr>
              <a:t>I</a:t>
            </a:r>
            <a:r>
              <a:rPr lang="es-MX" altLang="en-US" sz="1600" dirty="0" err="1">
                <a:solidFill>
                  <a:srgbClr val="000000"/>
                </a:solidFill>
              </a:rPr>
              <a:t>selectividad</a:t>
            </a:r>
            <a:r>
              <a:rPr lang="es-MX" altLang="en-US" dirty="0" smtClean="0">
                <a:solidFill>
                  <a:srgbClr val="000000"/>
                </a:solidFill>
              </a:rPr>
              <a:t>  =   2.5  x  1920</a:t>
            </a:r>
          </a:p>
          <a:p>
            <a:pPr eaLnBrk="1" hangingPunct="1">
              <a:buFont typeface="Arial" panose="020B0604020202020204" pitchFamily="34" charset="0"/>
              <a:buNone/>
            </a:pPr>
            <a:r>
              <a:rPr lang="es-MX" altLang="en-US" dirty="0" smtClean="0">
                <a:solidFill>
                  <a:srgbClr val="000000"/>
                </a:solidFill>
              </a:rPr>
              <a:t>		</a:t>
            </a:r>
            <a:r>
              <a:rPr lang="es-MX" altLang="en-US" dirty="0" err="1" smtClean="0">
                <a:solidFill>
                  <a:srgbClr val="000000"/>
                </a:solidFill>
              </a:rPr>
              <a:t>I</a:t>
            </a:r>
            <a:r>
              <a:rPr lang="es-MX" altLang="en-US" sz="1600" dirty="0" err="1">
                <a:solidFill>
                  <a:srgbClr val="000000"/>
                </a:solidFill>
              </a:rPr>
              <a:t>selectividad</a:t>
            </a:r>
            <a:r>
              <a:rPr lang="es-MX" altLang="en-US" dirty="0" smtClean="0">
                <a:solidFill>
                  <a:srgbClr val="000000"/>
                </a:solidFill>
              </a:rPr>
              <a:t>  =   4800  A.</a:t>
            </a:r>
          </a:p>
          <a:p>
            <a:pPr eaLnBrk="1" hangingPunct="1"/>
            <a:endParaRPr lang="es-MX" altLang="en-US" dirty="0" smtClean="0"/>
          </a:p>
        </p:txBody>
      </p:sp>
      <p:sp>
        <p:nvSpPr>
          <p:cNvPr id="45060" name="Rectangle 4"/>
          <p:cNvSpPr>
            <a:spLocks noChangeArrowheads="1"/>
          </p:cNvSpPr>
          <p:nvPr/>
        </p:nvSpPr>
        <p:spPr bwMode="auto">
          <a:xfrm>
            <a:off x="5679886" y="3789087"/>
            <a:ext cx="662042"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Isd</a:t>
            </a:r>
          </a:p>
        </p:txBody>
      </p:sp>
      <p:sp>
        <p:nvSpPr>
          <p:cNvPr id="45061" name="Text Box 5"/>
          <p:cNvSpPr txBox="1">
            <a:spLocks noChangeArrowheads="1"/>
          </p:cNvSpPr>
          <p:nvPr/>
        </p:nvSpPr>
        <p:spPr bwMode="auto">
          <a:xfrm>
            <a:off x="9862948" y="3716062"/>
            <a:ext cx="681278"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x Ir</a:t>
            </a:r>
          </a:p>
        </p:txBody>
      </p:sp>
      <p:sp>
        <p:nvSpPr>
          <p:cNvPr id="45062" name="Oval 6"/>
          <p:cNvSpPr>
            <a:spLocks noChangeArrowheads="1"/>
          </p:cNvSpPr>
          <p:nvPr/>
        </p:nvSpPr>
        <p:spPr bwMode="auto">
          <a:xfrm>
            <a:off x="7729348" y="4582836"/>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5063" name="Line 7"/>
          <p:cNvSpPr>
            <a:spLocks noChangeShapeType="1"/>
          </p:cNvSpPr>
          <p:nvPr/>
        </p:nvSpPr>
        <p:spPr bwMode="auto">
          <a:xfrm>
            <a:off x="8294498" y="4024037"/>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064" name="Rectangle 8"/>
          <p:cNvSpPr>
            <a:spLocks noChangeArrowheads="1"/>
          </p:cNvSpPr>
          <p:nvPr/>
        </p:nvSpPr>
        <p:spPr bwMode="auto">
          <a:xfrm>
            <a:off x="6887973" y="5665512"/>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1.5</a:t>
            </a:r>
          </a:p>
        </p:txBody>
      </p:sp>
      <p:sp>
        <p:nvSpPr>
          <p:cNvPr id="45065" name="Rectangle 9"/>
          <p:cNvSpPr>
            <a:spLocks noChangeArrowheads="1"/>
          </p:cNvSpPr>
          <p:nvPr/>
        </p:nvSpPr>
        <p:spPr bwMode="auto">
          <a:xfrm>
            <a:off x="6735574" y="501622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45066" name="Rectangle 10"/>
          <p:cNvSpPr>
            <a:spLocks noChangeArrowheads="1"/>
          </p:cNvSpPr>
          <p:nvPr/>
        </p:nvSpPr>
        <p:spPr bwMode="auto">
          <a:xfrm>
            <a:off x="6568886" y="4187549"/>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2.5</a:t>
            </a:r>
          </a:p>
        </p:txBody>
      </p:sp>
      <p:sp>
        <p:nvSpPr>
          <p:cNvPr id="45067" name="Rectangle 11"/>
          <p:cNvSpPr>
            <a:spLocks noChangeArrowheads="1"/>
          </p:cNvSpPr>
          <p:nvPr/>
        </p:nvSpPr>
        <p:spPr bwMode="auto">
          <a:xfrm>
            <a:off x="7345174" y="3789087"/>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45068" name="Rectangle 12"/>
          <p:cNvSpPr>
            <a:spLocks noChangeArrowheads="1"/>
          </p:cNvSpPr>
          <p:nvPr/>
        </p:nvSpPr>
        <p:spPr bwMode="auto">
          <a:xfrm>
            <a:off x="8107174" y="3571599"/>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45069" name="Rectangle 13"/>
          <p:cNvSpPr>
            <a:spLocks noChangeArrowheads="1"/>
          </p:cNvSpPr>
          <p:nvPr/>
        </p:nvSpPr>
        <p:spPr bwMode="auto">
          <a:xfrm>
            <a:off x="8869174" y="3789087"/>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5</a:t>
            </a:r>
          </a:p>
        </p:txBody>
      </p:sp>
      <p:sp>
        <p:nvSpPr>
          <p:cNvPr id="45070" name="Rectangle 14"/>
          <p:cNvSpPr>
            <a:spLocks noChangeArrowheads="1"/>
          </p:cNvSpPr>
          <p:nvPr/>
        </p:nvSpPr>
        <p:spPr bwMode="auto">
          <a:xfrm>
            <a:off x="9289862" y="443837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6</a:t>
            </a:r>
          </a:p>
        </p:txBody>
      </p:sp>
      <p:sp>
        <p:nvSpPr>
          <p:cNvPr id="45071" name="Rectangle 15"/>
          <p:cNvSpPr>
            <a:spLocks noChangeArrowheads="1"/>
          </p:cNvSpPr>
          <p:nvPr/>
        </p:nvSpPr>
        <p:spPr bwMode="auto">
          <a:xfrm>
            <a:off x="8827898" y="5738537"/>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45072" name="Line 16"/>
          <p:cNvSpPr>
            <a:spLocks noChangeShapeType="1"/>
          </p:cNvSpPr>
          <p:nvPr/>
        </p:nvSpPr>
        <p:spPr bwMode="auto">
          <a:xfrm rot="3265179" flipH="1">
            <a:off x="7780943" y="4875730"/>
            <a:ext cx="981075" cy="449263"/>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45073" name="Group 17"/>
          <p:cNvGrpSpPr>
            <a:grpSpLocks/>
          </p:cNvGrpSpPr>
          <p:nvPr/>
        </p:nvGrpSpPr>
        <p:grpSpPr bwMode="auto">
          <a:xfrm rot="2208535">
            <a:off x="8259573" y="4004987"/>
            <a:ext cx="1588" cy="2154237"/>
            <a:chOff x="4522" y="1884"/>
            <a:chExt cx="0" cy="1432"/>
          </a:xfrm>
        </p:grpSpPr>
        <p:sp>
          <p:nvSpPr>
            <p:cNvPr id="45084"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085"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5074" name="Group 20"/>
          <p:cNvGrpSpPr>
            <a:grpSpLocks/>
          </p:cNvGrpSpPr>
          <p:nvPr/>
        </p:nvGrpSpPr>
        <p:grpSpPr bwMode="auto">
          <a:xfrm rot="4461070">
            <a:off x="8261161" y="3944661"/>
            <a:ext cx="0" cy="2273300"/>
            <a:chOff x="4522" y="1884"/>
            <a:chExt cx="0" cy="1432"/>
          </a:xfrm>
        </p:grpSpPr>
        <p:sp>
          <p:nvSpPr>
            <p:cNvPr id="45082"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083"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5075" name="Group 23"/>
          <p:cNvGrpSpPr>
            <a:grpSpLocks/>
          </p:cNvGrpSpPr>
          <p:nvPr/>
        </p:nvGrpSpPr>
        <p:grpSpPr bwMode="auto">
          <a:xfrm rot="6915240">
            <a:off x="8252430" y="3951805"/>
            <a:ext cx="1587" cy="2273300"/>
            <a:chOff x="4522" y="1884"/>
            <a:chExt cx="0" cy="1432"/>
          </a:xfrm>
        </p:grpSpPr>
        <p:sp>
          <p:nvSpPr>
            <p:cNvPr id="45080"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081"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5076" name="Group 26"/>
          <p:cNvGrpSpPr>
            <a:grpSpLocks/>
          </p:cNvGrpSpPr>
          <p:nvPr/>
        </p:nvGrpSpPr>
        <p:grpSpPr bwMode="auto">
          <a:xfrm rot="8816007">
            <a:off x="8251637" y="4012923"/>
            <a:ext cx="1587" cy="2154238"/>
            <a:chOff x="4522" y="1884"/>
            <a:chExt cx="0" cy="1432"/>
          </a:xfrm>
        </p:grpSpPr>
        <p:sp>
          <p:nvSpPr>
            <p:cNvPr id="45078"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5079"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5077" name="Rectangle 29"/>
          <p:cNvSpPr>
            <a:spLocks noChangeArrowheads="1"/>
          </p:cNvSpPr>
          <p:nvPr/>
        </p:nvSpPr>
        <p:spPr bwMode="auto">
          <a:xfrm>
            <a:off x="9402574" y="523212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Tree>
    <p:extLst>
      <p:ext uri="{BB962C8B-B14F-4D97-AF65-F5344CB8AC3E}">
        <p14:creationId xmlns:p14="http://schemas.microsoft.com/office/powerpoint/2010/main" val="15737724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s-MX" altLang="en-US" smtClean="0"/>
              <a:t>Ajuste de Tiempo Corto “Isd”</a:t>
            </a:r>
            <a:endParaRPr lang="en-US" altLang="en-US" smtClean="0"/>
          </a:p>
        </p:txBody>
      </p:sp>
      <p:pic>
        <p:nvPicPr>
          <p:cNvPr id="46083"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085"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086"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087"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088"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6089"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090"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091"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6092"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6093"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6094"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46095" name="AutoShape 16"/>
          <p:cNvCxnSpPr>
            <a:cxnSpLocks noChangeShapeType="1"/>
            <a:stCxn id="46094" idx="4"/>
            <a:endCxn id="46093"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96" name="AutoShape 17"/>
          <p:cNvCxnSpPr>
            <a:cxnSpLocks noChangeShapeType="1"/>
            <a:stCxn id="46093" idx="4"/>
            <a:endCxn id="46092"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97" name="AutoShape 18"/>
          <p:cNvCxnSpPr>
            <a:cxnSpLocks noChangeShapeType="1"/>
            <a:stCxn id="46092" idx="4"/>
            <a:endCxn id="46091"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98"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6099"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100" name="Line 22"/>
          <p:cNvSpPr>
            <a:spLocks noChangeShapeType="1"/>
          </p:cNvSpPr>
          <p:nvPr/>
        </p:nvSpPr>
        <p:spPr bwMode="auto">
          <a:xfrm flipV="1">
            <a:off x="7462837"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101" name="Line 25"/>
          <p:cNvSpPr>
            <a:spLocks noChangeShapeType="1"/>
          </p:cNvSpPr>
          <p:nvPr/>
        </p:nvSpPr>
        <p:spPr bwMode="auto">
          <a:xfrm flipH="1" flipV="1">
            <a:off x="7102476" y="2492376"/>
            <a:ext cx="1152525" cy="18002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6102" name="Rectangle 26"/>
          <p:cNvSpPr>
            <a:spLocks noChangeArrowheads="1"/>
          </p:cNvSpPr>
          <p:nvPr/>
        </p:nvSpPr>
        <p:spPr bwMode="auto">
          <a:xfrm>
            <a:off x="7245350" y="781050"/>
            <a:ext cx="5778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2.5Ir</a:t>
            </a:r>
          </a:p>
        </p:txBody>
      </p:sp>
      <p:sp>
        <p:nvSpPr>
          <p:cNvPr id="46103" name="Rectangle 28"/>
          <p:cNvSpPr>
            <a:spLocks noChangeArrowheads="1"/>
          </p:cNvSpPr>
          <p:nvPr/>
        </p:nvSpPr>
        <p:spPr bwMode="auto">
          <a:xfrm>
            <a:off x="7099301" y="6381750"/>
            <a:ext cx="650875"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4800</a:t>
            </a:r>
          </a:p>
        </p:txBody>
      </p:sp>
    </p:spTree>
    <p:extLst>
      <p:ext uri="{BB962C8B-B14F-4D97-AF65-F5344CB8AC3E}">
        <p14:creationId xmlns:p14="http://schemas.microsoft.com/office/powerpoint/2010/main" val="5791688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s-MX" altLang="en-US" smtClean="0"/>
              <a:t>Ajuste de Tiempo Corto “Isd”</a:t>
            </a:r>
            <a:endParaRPr lang="en-US" altLang="en-US" smtClean="0"/>
          </a:p>
        </p:txBody>
      </p:sp>
      <p:pic>
        <p:nvPicPr>
          <p:cNvPr id="47107"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109"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110"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111"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112"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7113"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7114"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7115"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7116"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7117"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7118"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47119" name="AutoShape 16"/>
          <p:cNvCxnSpPr>
            <a:cxnSpLocks noChangeShapeType="1"/>
            <a:stCxn id="47118" idx="4"/>
            <a:endCxn id="47117"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20" name="AutoShape 17"/>
          <p:cNvCxnSpPr>
            <a:cxnSpLocks noChangeShapeType="1"/>
            <a:stCxn id="47117" idx="4"/>
            <a:endCxn id="47116"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21" name="AutoShape 18"/>
          <p:cNvCxnSpPr>
            <a:cxnSpLocks noChangeShapeType="1"/>
            <a:stCxn id="47116" idx="4"/>
            <a:endCxn id="47115"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22"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7123"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7124" name="Line 21"/>
          <p:cNvSpPr>
            <a:spLocks noChangeShapeType="1"/>
          </p:cNvSpPr>
          <p:nvPr/>
        </p:nvSpPr>
        <p:spPr bwMode="auto">
          <a:xfrm flipV="1">
            <a:off x="7462837" y="3068639"/>
            <a:ext cx="0" cy="32400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7125" name="Line 24"/>
          <p:cNvSpPr>
            <a:spLocks noChangeShapeType="1"/>
          </p:cNvSpPr>
          <p:nvPr/>
        </p:nvSpPr>
        <p:spPr bwMode="auto">
          <a:xfrm flipH="1" flipV="1">
            <a:off x="7102475" y="2492376"/>
            <a:ext cx="360362" cy="57626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18922005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s-MX" altLang="en-US" smtClean="0"/>
              <a:t>Ajuste del retardo de Tiempo Corto “tsd”</a:t>
            </a:r>
            <a:endParaRPr lang="en-US" altLang="en-US" smtClean="0"/>
          </a:p>
        </p:txBody>
      </p:sp>
      <p:sp>
        <p:nvSpPr>
          <p:cNvPr id="48131" name="Rectangle 3"/>
          <p:cNvSpPr>
            <a:spLocks noGrp="1" noChangeArrowheads="1"/>
          </p:cNvSpPr>
          <p:nvPr>
            <p:ph idx="1"/>
          </p:nvPr>
        </p:nvSpPr>
        <p:spPr/>
        <p:txBody>
          <a:bodyPr/>
          <a:lstStyle/>
          <a:p>
            <a:pPr eaLnBrk="1" hangingPunct="1"/>
            <a:r>
              <a:rPr lang="es-MX" altLang="en-US" dirty="0" smtClean="0"/>
              <a:t>Una vez que tenemos seleccionada la magnitud de corriente de Tiempo Corto, necesitamos definir un retardo de tiempo para este ajuste. </a:t>
            </a:r>
            <a:endParaRPr lang="en-US" altLang="en-US" dirty="0" smtClean="0"/>
          </a:p>
        </p:txBody>
      </p:sp>
      <p:sp>
        <p:nvSpPr>
          <p:cNvPr id="48132" name="Rectangle 4"/>
          <p:cNvSpPr>
            <a:spLocks noChangeArrowheads="1"/>
          </p:cNvSpPr>
          <p:nvPr/>
        </p:nvSpPr>
        <p:spPr bwMode="auto">
          <a:xfrm>
            <a:off x="9117267" y="2971800"/>
            <a:ext cx="2166938" cy="3273425"/>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8133" name="Rectangle 5"/>
          <p:cNvSpPr>
            <a:spLocks noChangeArrowheads="1"/>
          </p:cNvSpPr>
          <p:nvPr/>
        </p:nvSpPr>
        <p:spPr bwMode="auto">
          <a:xfrm>
            <a:off x="8618792" y="6305550"/>
            <a:ext cx="207909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tsd  a  10  Ir</a:t>
            </a:r>
          </a:p>
        </p:txBody>
      </p:sp>
      <p:sp>
        <p:nvSpPr>
          <p:cNvPr id="48134" name="Rectangle 6"/>
          <p:cNvSpPr>
            <a:spLocks noChangeArrowheads="1"/>
          </p:cNvSpPr>
          <p:nvPr/>
        </p:nvSpPr>
        <p:spPr bwMode="auto">
          <a:xfrm>
            <a:off x="8082217" y="5697538"/>
            <a:ext cx="2508250"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on  &lt;  </a:t>
            </a:r>
            <a:r>
              <a:rPr lang="en-US" altLang="en-US" sz="2800">
                <a:solidFill>
                  <a:schemeClr val="bg1"/>
                </a:solidFill>
              </a:rPr>
              <a:t>I</a:t>
            </a:r>
            <a:r>
              <a:rPr lang="en-US" altLang="en-US" sz="2800" baseline="30000">
                <a:solidFill>
                  <a:schemeClr val="bg1"/>
                </a:solidFill>
              </a:rPr>
              <a:t>2</a:t>
            </a:r>
            <a:r>
              <a:rPr lang="en-US" altLang="en-US" sz="2800">
                <a:solidFill>
                  <a:schemeClr val="bg1"/>
                </a:solidFill>
              </a:rPr>
              <a:t>t  &gt;  off</a:t>
            </a:r>
            <a:endParaRPr lang="en-US" altLang="en-US" sz="2800">
              <a:solidFill>
                <a:schemeClr val="accent2"/>
              </a:solidFill>
            </a:endParaRPr>
          </a:p>
        </p:txBody>
      </p:sp>
      <p:sp>
        <p:nvSpPr>
          <p:cNvPr id="48135" name="Oval 7"/>
          <p:cNvSpPr>
            <a:spLocks noChangeArrowheads="1"/>
          </p:cNvSpPr>
          <p:nvPr/>
        </p:nvSpPr>
        <p:spPr bwMode="auto">
          <a:xfrm>
            <a:off x="8691817" y="3941762"/>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8136" name="Line 8"/>
          <p:cNvSpPr>
            <a:spLocks noChangeShapeType="1"/>
          </p:cNvSpPr>
          <p:nvPr/>
        </p:nvSpPr>
        <p:spPr bwMode="auto">
          <a:xfrm>
            <a:off x="9266492" y="3417888"/>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137" name="Rectangle 9"/>
          <p:cNvSpPr>
            <a:spLocks noChangeArrowheads="1"/>
          </p:cNvSpPr>
          <p:nvPr/>
        </p:nvSpPr>
        <p:spPr bwMode="auto">
          <a:xfrm>
            <a:off x="7859967" y="5059363"/>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0.1</a:t>
            </a:r>
          </a:p>
        </p:txBody>
      </p:sp>
      <p:sp>
        <p:nvSpPr>
          <p:cNvPr id="48138" name="Rectangle 10"/>
          <p:cNvSpPr>
            <a:spLocks noChangeArrowheads="1"/>
          </p:cNvSpPr>
          <p:nvPr/>
        </p:nvSpPr>
        <p:spPr bwMode="auto">
          <a:xfrm>
            <a:off x="7707567" y="441007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0.2</a:t>
            </a:r>
          </a:p>
        </p:txBody>
      </p:sp>
      <p:sp>
        <p:nvSpPr>
          <p:cNvPr id="48139" name="Rectangle 11"/>
          <p:cNvSpPr>
            <a:spLocks noChangeArrowheads="1"/>
          </p:cNvSpPr>
          <p:nvPr/>
        </p:nvSpPr>
        <p:spPr bwMode="auto">
          <a:xfrm>
            <a:off x="7559930" y="3633788"/>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0.3</a:t>
            </a:r>
          </a:p>
        </p:txBody>
      </p:sp>
      <p:sp>
        <p:nvSpPr>
          <p:cNvPr id="48140" name="Rectangle 12"/>
          <p:cNvSpPr>
            <a:spLocks noChangeArrowheads="1"/>
          </p:cNvSpPr>
          <p:nvPr/>
        </p:nvSpPr>
        <p:spPr bwMode="auto">
          <a:xfrm>
            <a:off x="8148892" y="307657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0.4</a:t>
            </a:r>
          </a:p>
        </p:txBody>
      </p:sp>
      <p:sp>
        <p:nvSpPr>
          <p:cNvPr id="48141" name="Rectangle 13"/>
          <p:cNvSpPr>
            <a:spLocks noChangeArrowheads="1"/>
          </p:cNvSpPr>
          <p:nvPr/>
        </p:nvSpPr>
        <p:spPr bwMode="auto">
          <a:xfrm>
            <a:off x="9079167" y="296545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0.4</a:t>
            </a:r>
          </a:p>
        </p:txBody>
      </p:sp>
      <p:sp>
        <p:nvSpPr>
          <p:cNvPr id="48142" name="Rectangle 14"/>
          <p:cNvSpPr>
            <a:spLocks noChangeArrowheads="1"/>
          </p:cNvSpPr>
          <p:nvPr/>
        </p:nvSpPr>
        <p:spPr bwMode="auto">
          <a:xfrm>
            <a:off x="9879267" y="309562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0.3</a:t>
            </a:r>
          </a:p>
        </p:txBody>
      </p:sp>
      <p:sp>
        <p:nvSpPr>
          <p:cNvPr id="48143" name="Rectangle 15"/>
          <p:cNvSpPr>
            <a:spLocks noChangeArrowheads="1"/>
          </p:cNvSpPr>
          <p:nvPr/>
        </p:nvSpPr>
        <p:spPr bwMode="auto">
          <a:xfrm>
            <a:off x="10355517" y="3814763"/>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dirty="0">
                <a:solidFill>
                  <a:schemeClr val="bg1"/>
                </a:solidFill>
              </a:rPr>
              <a:t>0.2</a:t>
            </a:r>
          </a:p>
        </p:txBody>
      </p:sp>
      <p:sp>
        <p:nvSpPr>
          <p:cNvPr id="48144" name="Rectangle 16"/>
          <p:cNvSpPr>
            <a:spLocks noChangeArrowheads="1"/>
          </p:cNvSpPr>
          <p:nvPr/>
        </p:nvSpPr>
        <p:spPr bwMode="auto">
          <a:xfrm>
            <a:off x="9841167" y="5059363"/>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0.0</a:t>
            </a:r>
          </a:p>
        </p:txBody>
      </p:sp>
      <p:sp>
        <p:nvSpPr>
          <p:cNvPr id="48145" name="Line 17"/>
          <p:cNvSpPr>
            <a:spLocks noChangeShapeType="1"/>
          </p:cNvSpPr>
          <p:nvPr/>
        </p:nvSpPr>
        <p:spPr bwMode="auto">
          <a:xfrm rot="16568022" flipH="1">
            <a:off x="8873586" y="4172743"/>
            <a:ext cx="742950" cy="531812"/>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48146" name="Group 18"/>
          <p:cNvGrpSpPr>
            <a:grpSpLocks/>
          </p:cNvGrpSpPr>
          <p:nvPr/>
        </p:nvGrpSpPr>
        <p:grpSpPr bwMode="auto">
          <a:xfrm rot="2208535">
            <a:off x="9231567" y="3398838"/>
            <a:ext cx="1588" cy="2154237"/>
            <a:chOff x="4522" y="1884"/>
            <a:chExt cx="0" cy="1432"/>
          </a:xfrm>
        </p:grpSpPr>
        <p:sp>
          <p:nvSpPr>
            <p:cNvPr id="48158" name="Line 19"/>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159" name="Line 20"/>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8147" name="Group 21"/>
          <p:cNvGrpSpPr>
            <a:grpSpLocks/>
          </p:cNvGrpSpPr>
          <p:nvPr/>
        </p:nvGrpSpPr>
        <p:grpSpPr bwMode="auto">
          <a:xfrm rot="4461070">
            <a:off x="9232362" y="3339306"/>
            <a:ext cx="1587" cy="2273300"/>
            <a:chOff x="4522" y="1884"/>
            <a:chExt cx="0" cy="1432"/>
          </a:xfrm>
        </p:grpSpPr>
        <p:sp>
          <p:nvSpPr>
            <p:cNvPr id="48156" name="Line 22"/>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157" name="Line 23"/>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8148" name="Group 24"/>
          <p:cNvGrpSpPr>
            <a:grpSpLocks/>
          </p:cNvGrpSpPr>
          <p:nvPr/>
        </p:nvGrpSpPr>
        <p:grpSpPr bwMode="auto">
          <a:xfrm rot="6915240">
            <a:off x="9224424" y="3345656"/>
            <a:ext cx="1587" cy="2273300"/>
            <a:chOff x="4522" y="1884"/>
            <a:chExt cx="0" cy="1432"/>
          </a:xfrm>
        </p:grpSpPr>
        <p:sp>
          <p:nvSpPr>
            <p:cNvPr id="48154" name="Line 25"/>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155" name="Line 26"/>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48149" name="Group 27"/>
          <p:cNvGrpSpPr>
            <a:grpSpLocks/>
          </p:cNvGrpSpPr>
          <p:nvPr/>
        </p:nvGrpSpPr>
        <p:grpSpPr bwMode="auto">
          <a:xfrm rot="8816007">
            <a:off x="9223631" y="3406774"/>
            <a:ext cx="1587" cy="2154238"/>
            <a:chOff x="4522" y="1884"/>
            <a:chExt cx="0" cy="1432"/>
          </a:xfrm>
        </p:grpSpPr>
        <p:sp>
          <p:nvSpPr>
            <p:cNvPr id="48152" name="Line 2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8153" name="Line 2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48150" name="Rectangle 30"/>
          <p:cNvSpPr>
            <a:spLocks noChangeArrowheads="1"/>
          </p:cNvSpPr>
          <p:nvPr/>
        </p:nvSpPr>
        <p:spPr bwMode="auto">
          <a:xfrm>
            <a:off x="10374567" y="462597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0.1</a:t>
            </a:r>
          </a:p>
        </p:txBody>
      </p:sp>
      <p:sp>
        <p:nvSpPr>
          <p:cNvPr id="48151" name="Rectangle 31"/>
          <p:cNvSpPr>
            <a:spLocks noChangeArrowheads="1"/>
          </p:cNvSpPr>
          <p:nvPr/>
        </p:nvSpPr>
        <p:spPr bwMode="auto">
          <a:xfrm>
            <a:off x="759666" y="3359948"/>
            <a:ext cx="3030538" cy="2982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pPr>
            <a:r>
              <a:rPr lang="es-MX" altLang="en-US" sz="2000" dirty="0">
                <a:solidFill>
                  <a:schemeClr val="accent5"/>
                </a:solidFill>
              </a:rPr>
              <a:t>Las opciones  </a:t>
            </a:r>
            <a:r>
              <a:rPr lang="es-MX" altLang="en-US" sz="2000" b="1" dirty="0" err="1">
                <a:solidFill>
                  <a:schemeClr val="hlink"/>
                </a:solidFill>
              </a:rPr>
              <a:t>on</a:t>
            </a:r>
            <a:r>
              <a:rPr lang="es-MX" altLang="en-US" sz="2000" dirty="0">
                <a:solidFill>
                  <a:schemeClr val="accent5"/>
                </a:solidFill>
              </a:rPr>
              <a:t> , </a:t>
            </a:r>
            <a:r>
              <a:rPr lang="es-MX" altLang="en-US" sz="2000" b="1" dirty="0">
                <a:solidFill>
                  <a:schemeClr val="accent2"/>
                </a:solidFill>
              </a:rPr>
              <a:t>off</a:t>
            </a:r>
            <a:r>
              <a:rPr lang="es-MX" altLang="en-US" sz="2000" b="1" dirty="0">
                <a:solidFill>
                  <a:schemeClr val="accent1"/>
                </a:solidFill>
              </a:rPr>
              <a:t> </a:t>
            </a:r>
            <a:r>
              <a:rPr lang="es-MX" altLang="en-US" sz="2000" dirty="0">
                <a:solidFill>
                  <a:schemeClr val="accent1"/>
                </a:solidFill>
              </a:rPr>
              <a:t> </a:t>
            </a:r>
            <a:r>
              <a:rPr lang="es-MX" altLang="en-US" sz="2000" dirty="0">
                <a:solidFill>
                  <a:schemeClr val="accent5"/>
                </a:solidFill>
              </a:rPr>
              <a:t>permiten trabajar una rampa de tiempo definida a 10 veces Ir.</a:t>
            </a:r>
          </a:p>
          <a:p>
            <a:pPr>
              <a:spcBef>
                <a:spcPct val="20000"/>
              </a:spcBef>
            </a:pPr>
            <a:r>
              <a:rPr lang="es-MX" altLang="en-US" sz="2000" dirty="0">
                <a:solidFill>
                  <a:schemeClr val="accent5"/>
                </a:solidFill>
              </a:rPr>
              <a:t>Los ajustes pueden ir desde 0.1 hasta 0.4 segundos.</a:t>
            </a:r>
          </a:p>
          <a:p>
            <a:pPr>
              <a:spcBef>
                <a:spcPct val="20000"/>
              </a:spcBef>
            </a:pPr>
            <a:r>
              <a:rPr lang="es-MX" altLang="en-US" sz="2000" dirty="0">
                <a:solidFill>
                  <a:schemeClr val="accent5"/>
                </a:solidFill>
              </a:rPr>
              <a:t>Y también trazaremos el umbral del mismo.</a:t>
            </a:r>
          </a:p>
        </p:txBody>
      </p:sp>
    </p:spTree>
    <p:extLst>
      <p:ext uri="{BB962C8B-B14F-4D97-AF65-F5344CB8AC3E}">
        <p14:creationId xmlns:p14="http://schemas.microsoft.com/office/powerpoint/2010/main" val="13077962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s-MX" altLang="en-US" smtClean="0"/>
              <a:t>Umbral de retardo de Tiempo Corto “tsd”</a:t>
            </a:r>
            <a:endParaRPr lang="en-US" altLang="en-US" smtClean="0"/>
          </a:p>
        </p:txBody>
      </p:sp>
      <p:pic>
        <p:nvPicPr>
          <p:cNvPr id="49155"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157"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158"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159"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160"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49161"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62"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63"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9164"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9165"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9166"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49167" name="AutoShape 16"/>
          <p:cNvCxnSpPr>
            <a:cxnSpLocks noChangeShapeType="1"/>
            <a:stCxn id="49166" idx="4"/>
            <a:endCxn id="49165"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168" name="AutoShape 17"/>
          <p:cNvCxnSpPr>
            <a:cxnSpLocks noChangeShapeType="1"/>
            <a:stCxn id="49165" idx="4"/>
            <a:endCxn id="49164"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169" name="AutoShape 18"/>
          <p:cNvCxnSpPr>
            <a:cxnSpLocks noChangeShapeType="1"/>
            <a:stCxn id="49164" idx="4"/>
            <a:endCxn id="49163"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170" name="Oval 19"/>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49171"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72" name="Line 21"/>
          <p:cNvSpPr>
            <a:spLocks noChangeShapeType="1"/>
          </p:cNvSpPr>
          <p:nvPr/>
        </p:nvSpPr>
        <p:spPr bwMode="auto">
          <a:xfrm flipV="1">
            <a:off x="7462837" y="3068639"/>
            <a:ext cx="0" cy="32400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73" name="Line 22"/>
          <p:cNvSpPr>
            <a:spLocks noChangeShapeType="1"/>
          </p:cNvSpPr>
          <p:nvPr/>
        </p:nvSpPr>
        <p:spPr bwMode="auto">
          <a:xfrm flipH="1" flipV="1">
            <a:off x="7102475" y="2492376"/>
            <a:ext cx="360362" cy="57626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74" name="Rectangle 24"/>
          <p:cNvSpPr>
            <a:spLocks noChangeArrowheads="1"/>
          </p:cNvSpPr>
          <p:nvPr/>
        </p:nvSpPr>
        <p:spPr bwMode="auto">
          <a:xfrm>
            <a:off x="1989138" y="2133600"/>
            <a:ext cx="1368425" cy="828432"/>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2400" b="1">
                <a:solidFill>
                  <a:srgbClr val="FF00FF"/>
                </a:solidFill>
              </a:rPr>
              <a:t>SIN RAMPA</a:t>
            </a:r>
          </a:p>
        </p:txBody>
      </p:sp>
      <p:sp>
        <p:nvSpPr>
          <p:cNvPr id="49175" name="Line 25"/>
          <p:cNvSpPr>
            <a:spLocks noChangeShapeType="1"/>
          </p:cNvSpPr>
          <p:nvPr/>
        </p:nvSpPr>
        <p:spPr bwMode="auto">
          <a:xfrm flipH="1">
            <a:off x="7462837" y="5300663"/>
            <a:ext cx="1295400" cy="0"/>
          </a:xfrm>
          <a:prstGeom prst="line">
            <a:avLst/>
          </a:prstGeom>
          <a:noFill/>
          <a:ln w="3175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49176" name="Line 26"/>
          <p:cNvSpPr>
            <a:spLocks noChangeShapeType="1"/>
          </p:cNvSpPr>
          <p:nvPr/>
        </p:nvSpPr>
        <p:spPr bwMode="auto">
          <a:xfrm flipH="1">
            <a:off x="7462837" y="4652963"/>
            <a:ext cx="1295400" cy="0"/>
          </a:xfrm>
          <a:prstGeom prst="line">
            <a:avLst/>
          </a:prstGeom>
          <a:noFill/>
          <a:ln w="3175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41682874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s-MX" altLang="en-US" smtClean="0"/>
              <a:t>Umbral de retardo de Tiempo Corto “tsd”</a:t>
            </a:r>
            <a:endParaRPr lang="en-US" altLang="en-US" smtClean="0"/>
          </a:p>
        </p:txBody>
      </p:sp>
      <p:pic>
        <p:nvPicPr>
          <p:cNvPr id="50179" name="Picture 29"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Line 30"/>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181" name="Line 31"/>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182" name="Line 32"/>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183" name="Line 33"/>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184" name="Line 34"/>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0185" name="Line 35"/>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186" name="Line 36"/>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187" name="Oval 37"/>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0188" name="Oval 38"/>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0189" name="Oval 39"/>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0190" name="Oval 40"/>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50191" name="AutoShape 41"/>
          <p:cNvCxnSpPr>
            <a:cxnSpLocks noChangeShapeType="1"/>
            <a:stCxn id="50190" idx="4"/>
            <a:endCxn id="50189"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192" name="AutoShape 42"/>
          <p:cNvCxnSpPr>
            <a:cxnSpLocks noChangeShapeType="1"/>
            <a:stCxn id="50189" idx="4"/>
            <a:endCxn id="50188"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193" name="AutoShape 43"/>
          <p:cNvCxnSpPr>
            <a:cxnSpLocks noChangeShapeType="1"/>
            <a:stCxn id="50188" idx="4"/>
            <a:endCxn id="50187"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194" name="Oval 44"/>
          <p:cNvSpPr>
            <a:spLocks noChangeArrowheads="1"/>
          </p:cNvSpPr>
          <p:nvPr/>
        </p:nvSpPr>
        <p:spPr bwMode="auto">
          <a:xfrm>
            <a:off x="8110537" y="5229225"/>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0195" name="Line 45"/>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196" name="Line 46"/>
          <p:cNvSpPr>
            <a:spLocks noChangeShapeType="1"/>
          </p:cNvSpPr>
          <p:nvPr/>
        </p:nvSpPr>
        <p:spPr bwMode="auto">
          <a:xfrm flipV="1">
            <a:off x="7462837" y="3068639"/>
            <a:ext cx="0" cy="32400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197" name="Line 47"/>
          <p:cNvSpPr>
            <a:spLocks noChangeShapeType="1"/>
          </p:cNvSpPr>
          <p:nvPr/>
        </p:nvSpPr>
        <p:spPr bwMode="auto">
          <a:xfrm flipH="1" flipV="1">
            <a:off x="7102475" y="2492376"/>
            <a:ext cx="360362" cy="57626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198" name="Rectangle 48"/>
          <p:cNvSpPr>
            <a:spLocks noChangeArrowheads="1"/>
          </p:cNvSpPr>
          <p:nvPr/>
        </p:nvSpPr>
        <p:spPr bwMode="auto">
          <a:xfrm>
            <a:off x="1989138" y="2133600"/>
            <a:ext cx="1368425" cy="119776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2400" b="1">
                <a:solidFill>
                  <a:srgbClr val="FF00FF"/>
                </a:solidFill>
              </a:rPr>
              <a:t>CON RAMPA</a:t>
            </a:r>
          </a:p>
          <a:p>
            <a:pPr algn="ctr"/>
            <a:r>
              <a:rPr lang="es-MX" altLang="en-US" sz="2400" b="1">
                <a:solidFill>
                  <a:srgbClr val="FF00FF"/>
                </a:solidFill>
              </a:rPr>
              <a:t>A 10Ir</a:t>
            </a:r>
          </a:p>
        </p:txBody>
      </p:sp>
      <p:sp>
        <p:nvSpPr>
          <p:cNvPr id="50199" name="Line 49"/>
          <p:cNvSpPr>
            <a:spLocks noChangeShapeType="1"/>
          </p:cNvSpPr>
          <p:nvPr/>
        </p:nvSpPr>
        <p:spPr bwMode="auto">
          <a:xfrm flipH="1">
            <a:off x="8039101" y="4652963"/>
            <a:ext cx="719137" cy="0"/>
          </a:xfrm>
          <a:prstGeom prst="line">
            <a:avLst/>
          </a:prstGeom>
          <a:noFill/>
          <a:ln w="3175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200" name="Line 50"/>
          <p:cNvSpPr>
            <a:spLocks noChangeShapeType="1"/>
          </p:cNvSpPr>
          <p:nvPr/>
        </p:nvSpPr>
        <p:spPr bwMode="auto">
          <a:xfrm flipH="1">
            <a:off x="8039101" y="5300663"/>
            <a:ext cx="719137" cy="0"/>
          </a:xfrm>
          <a:prstGeom prst="line">
            <a:avLst/>
          </a:prstGeom>
          <a:noFill/>
          <a:ln w="3175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201" name="Line 51"/>
          <p:cNvSpPr>
            <a:spLocks noChangeShapeType="1"/>
          </p:cNvSpPr>
          <p:nvPr/>
        </p:nvSpPr>
        <p:spPr bwMode="auto">
          <a:xfrm flipV="1">
            <a:off x="8039100"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202" name="Line 52"/>
          <p:cNvSpPr>
            <a:spLocks noChangeShapeType="1"/>
          </p:cNvSpPr>
          <p:nvPr/>
        </p:nvSpPr>
        <p:spPr bwMode="auto">
          <a:xfrm flipH="1" flipV="1">
            <a:off x="7462838" y="4221164"/>
            <a:ext cx="576263" cy="1081087"/>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0203" name="Line 53"/>
          <p:cNvSpPr>
            <a:spLocks noChangeShapeType="1"/>
          </p:cNvSpPr>
          <p:nvPr/>
        </p:nvSpPr>
        <p:spPr bwMode="auto">
          <a:xfrm flipH="1" flipV="1">
            <a:off x="7462838" y="3573464"/>
            <a:ext cx="576263" cy="1081087"/>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32633315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s-MX" altLang="en-US" smtClean="0"/>
              <a:t>Ajuste de retardo de Tiempo Corto “tsd”</a:t>
            </a:r>
            <a:endParaRPr lang="en-US" altLang="en-US" smtClean="0"/>
          </a:p>
        </p:txBody>
      </p:sp>
      <p:sp>
        <p:nvSpPr>
          <p:cNvPr id="51203" name="Rectangle 3"/>
          <p:cNvSpPr>
            <a:spLocks noGrp="1" noChangeArrowheads="1"/>
          </p:cNvSpPr>
          <p:nvPr>
            <p:ph idx="1"/>
          </p:nvPr>
        </p:nvSpPr>
        <p:spPr/>
        <p:txBody>
          <a:bodyPr/>
          <a:lstStyle/>
          <a:p>
            <a:pPr eaLnBrk="1" hangingPunct="1"/>
            <a:r>
              <a:rPr lang="es-MX" altLang="en-US" dirty="0" smtClean="0"/>
              <a:t>Como es necesario que las curvas no se traslapen en ningún punto podríamos utilizar el ajuste sin rampa en 0.3 segundos </a:t>
            </a:r>
            <a:r>
              <a:rPr lang="es-MX" altLang="en-US" dirty="0"/>
              <a:t>o</a:t>
            </a:r>
            <a:r>
              <a:rPr lang="es-MX" altLang="en-US" dirty="0" smtClean="0"/>
              <a:t> un ajuste más bajo de tiempo utilizando la rampa en 0.1 segundos.</a:t>
            </a:r>
          </a:p>
          <a:p>
            <a:pPr marL="0" indent="0" eaLnBrk="1" hangingPunct="1">
              <a:buNone/>
            </a:pPr>
            <a:endParaRPr lang="es-MX" altLang="en-US" dirty="0" smtClean="0"/>
          </a:p>
          <a:p>
            <a:pPr marL="0" indent="0" eaLnBrk="1" hangingPunct="1">
              <a:buNone/>
            </a:pPr>
            <a:r>
              <a:rPr lang="es-MX" altLang="en-US" sz="1800" dirty="0" smtClean="0"/>
              <a:t>Ajuste 1:</a:t>
            </a:r>
          </a:p>
          <a:p>
            <a:pPr marL="0" indent="0" eaLnBrk="1" hangingPunct="1">
              <a:buNone/>
            </a:pPr>
            <a:r>
              <a:rPr lang="es-MX" altLang="en-US" sz="1800" dirty="0" smtClean="0"/>
              <a:t>0.3 con característica I</a:t>
            </a:r>
            <a:r>
              <a:rPr lang="en-US" altLang="en-US" sz="1800" dirty="0" smtClean="0"/>
              <a:t>²t </a:t>
            </a:r>
            <a:r>
              <a:rPr lang="en-US" altLang="en-US" sz="1800" dirty="0" err="1" smtClean="0"/>
              <a:t>en</a:t>
            </a:r>
            <a:r>
              <a:rPr lang="en-US" altLang="en-US" sz="1800" dirty="0" smtClean="0"/>
              <a:t> OFF</a:t>
            </a:r>
          </a:p>
          <a:p>
            <a:pPr marL="0" indent="0" eaLnBrk="1" hangingPunct="1">
              <a:buNone/>
            </a:pPr>
            <a:r>
              <a:rPr lang="es-MX" altLang="en-US" sz="1800" dirty="0" smtClean="0"/>
              <a:t>Ajuste 2:</a:t>
            </a:r>
          </a:p>
          <a:p>
            <a:pPr marL="0" indent="0" eaLnBrk="1" hangingPunct="1">
              <a:buNone/>
            </a:pPr>
            <a:r>
              <a:rPr lang="es-MX" altLang="en-US" sz="1800" dirty="0" smtClean="0"/>
              <a:t>0.1 con característica I</a:t>
            </a:r>
            <a:r>
              <a:rPr lang="en-US" altLang="en-US" sz="1800" dirty="0" smtClean="0"/>
              <a:t>²t </a:t>
            </a:r>
            <a:r>
              <a:rPr lang="en-US" altLang="en-US" sz="1800" dirty="0" err="1" smtClean="0"/>
              <a:t>en</a:t>
            </a:r>
            <a:r>
              <a:rPr lang="en-US" altLang="en-US" sz="1800" dirty="0" smtClean="0"/>
              <a:t> ON</a:t>
            </a:r>
          </a:p>
        </p:txBody>
      </p:sp>
      <p:sp>
        <p:nvSpPr>
          <p:cNvPr id="51204" name="Rectangle 4"/>
          <p:cNvSpPr>
            <a:spLocks noChangeArrowheads="1"/>
          </p:cNvSpPr>
          <p:nvPr/>
        </p:nvSpPr>
        <p:spPr bwMode="auto">
          <a:xfrm>
            <a:off x="9522081" y="3414802"/>
            <a:ext cx="2166937" cy="3273425"/>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1205" name="Rectangle 6"/>
          <p:cNvSpPr>
            <a:spLocks noChangeArrowheads="1"/>
          </p:cNvSpPr>
          <p:nvPr/>
        </p:nvSpPr>
        <p:spPr bwMode="auto">
          <a:xfrm>
            <a:off x="8487030" y="6140540"/>
            <a:ext cx="2508250"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on  &lt;  </a:t>
            </a:r>
            <a:r>
              <a:rPr lang="en-US" altLang="en-US" sz="2800">
                <a:solidFill>
                  <a:schemeClr val="bg1"/>
                </a:solidFill>
              </a:rPr>
              <a:t>I</a:t>
            </a:r>
            <a:r>
              <a:rPr lang="en-US" altLang="en-US" sz="2800" baseline="30000">
                <a:solidFill>
                  <a:schemeClr val="bg1"/>
                </a:solidFill>
              </a:rPr>
              <a:t>2</a:t>
            </a:r>
            <a:r>
              <a:rPr lang="en-US" altLang="en-US" sz="2800">
                <a:solidFill>
                  <a:schemeClr val="bg1"/>
                </a:solidFill>
              </a:rPr>
              <a:t>t  &gt;  off</a:t>
            </a:r>
            <a:endParaRPr lang="en-US" altLang="en-US" sz="2800">
              <a:solidFill>
                <a:schemeClr val="accent2"/>
              </a:solidFill>
            </a:endParaRPr>
          </a:p>
        </p:txBody>
      </p:sp>
      <p:sp>
        <p:nvSpPr>
          <p:cNvPr id="51206" name="Oval 7"/>
          <p:cNvSpPr>
            <a:spLocks noChangeArrowheads="1"/>
          </p:cNvSpPr>
          <p:nvPr/>
        </p:nvSpPr>
        <p:spPr bwMode="auto">
          <a:xfrm>
            <a:off x="9096630" y="4384764"/>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1207" name="Line 8"/>
          <p:cNvSpPr>
            <a:spLocks noChangeShapeType="1"/>
          </p:cNvSpPr>
          <p:nvPr/>
        </p:nvSpPr>
        <p:spPr bwMode="auto">
          <a:xfrm>
            <a:off x="9671305" y="3860890"/>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08" name="Rectangle 9"/>
          <p:cNvSpPr>
            <a:spLocks noChangeArrowheads="1"/>
          </p:cNvSpPr>
          <p:nvPr/>
        </p:nvSpPr>
        <p:spPr bwMode="auto">
          <a:xfrm>
            <a:off x="8264780" y="550236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0.1</a:t>
            </a:r>
          </a:p>
        </p:txBody>
      </p:sp>
      <p:sp>
        <p:nvSpPr>
          <p:cNvPr id="51209" name="Rectangle 10"/>
          <p:cNvSpPr>
            <a:spLocks noChangeArrowheads="1"/>
          </p:cNvSpPr>
          <p:nvPr/>
        </p:nvSpPr>
        <p:spPr bwMode="auto">
          <a:xfrm>
            <a:off x="8112380" y="48530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0.2</a:t>
            </a:r>
          </a:p>
        </p:txBody>
      </p:sp>
      <p:sp>
        <p:nvSpPr>
          <p:cNvPr id="51210" name="Rectangle 11"/>
          <p:cNvSpPr>
            <a:spLocks noChangeArrowheads="1"/>
          </p:cNvSpPr>
          <p:nvPr/>
        </p:nvSpPr>
        <p:spPr bwMode="auto">
          <a:xfrm>
            <a:off x="7964742" y="407679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0.3</a:t>
            </a:r>
          </a:p>
        </p:txBody>
      </p:sp>
      <p:sp>
        <p:nvSpPr>
          <p:cNvPr id="51211" name="Rectangle 12"/>
          <p:cNvSpPr>
            <a:spLocks noChangeArrowheads="1"/>
          </p:cNvSpPr>
          <p:nvPr/>
        </p:nvSpPr>
        <p:spPr bwMode="auto">
          <a:xfrm>
            <a:off x="8553705" y="35195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0.4</a:t>
            </a:r>
          </a:p>
        </p:txBody>
      </p:sp>
      <p:sp>
        <p:nvSpPr>
          <p:cNvPr id="51212" name="Rectangle 13"/>
          <p:cNvSpPr>
            <a:spLocks noChangeArrowheads="1"/>
          </p:cNvSpPr>
          <p:nvPr/>
        </p:nvSpPr>
        <p:spPr bwMode="auto">
          <a:xfrm>
            <a:off x="9483980" y="3408452"/>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0.4</a:t>
            </a:r>
          </a:p>
        </p:txBody>
      </p:sp>
      <p:sp>
        <p:nvSpPr>
          <p:cNvPr id="51213" name="Rectangle 14"/>
          <p:cNvSpPr>
            <a:spLocks noChangeArrowheads="1"/>
          </p:cNvSpPr>
          <p:nvPr/>
        </p:nvSpPr>
        <p:spPr bwMode="auto">
          <a:xfrm>
            <a:off x="10284080" y="353862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0.3</a:t>
            </a:r>
          </a:p>
        </p:txBody>
      </p:sp>
      <p:sp>
        <p:nvSpPr>
          <p:cNvPr id="51214" name="Rectangle 15"/>
          <p:cNvSpPr>
            <a:spLocks noChangeArrowheads="1"/>
          </p:cNvSpPr>
          <p:nvPr/>
        </p:nvSpPr>
        <p:spPr bwMode="auto">
          <a:xfrm>
            <a:off x="10760330" y="425776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0.2</a:t>
            </a:r>
          </a:p>
        </p:txBody>
      </p:sp>
      <p:sp>
        <p:nvSpPr>
          <p:cNvPr id="51215" name="Rectangle 16"/>
          <p:cNvSpPr>
            <a:spLocks noChangeArrowheads="1"/>
          </p:cNvSpPr>
          <p:nvPr/>
        </p:nvSpPr>
        <p:spPr bwMode="auto">
          <a:xfrm>
            <a:off x="10245980" y="550236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0.0</a:t>
            </a:r>
          </a:p>
        </p:txBody>
      </p:sp>
      <p:sp>
        <p:nvSpPr>
          <p:cNvPr id="51216" name="Line 17"/>
          <p:cNvSpPr>
            <a:spLocks noChangeShapeType="1"/>
          </p:cNvSpPr>
          <p:nvPr/>
        </p:nvSpPr>
        <p:spPr bwMode="auto">
          <a:xfrm rot="16568022" flipH="1" flipV="1">
            <a:off x="9217280" y="4653052"/>
            <a:ext cx="835025" cy="476250"/>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1217" name="Group 18"/>
          <p:cNvGrpSpPr>
            <a:grpSpLocks/>
          </p:cNvGrpSpPr>
          <p:nvPr/>
        </p:nvGrpSpPr>
        <p:grpSpPr bwMode="auto">
          <a:xfrm rot="2208535">
            <a:off x="9636381" y="3841840"/>
            <a:ext cx="1587" cy="2154237"/>
            <a:chOff x="4522" y="1884"/>
            <a:chExt cx="0" cy="1432"/>
          </a:xfrm>
        </p:grpSpPr>
        <p:sp>
          <p:nvSpPr>
            <p:cNvPr id="51254" name="Line 19"/>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55" name="Line 20"/>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18" name="Group 21"/>
          <p:cNvGrpSpPr>
            <a:grpSpLocks/>
          </p:cNvGrpSpPr>
          <p:nvPr/>
        </p:nvGrpSpPr>
        <p:grpSpPr bwMode="auto">
          <a:xfrm rot="4461070">
            <a:off x="9637174" y="3782308"/>
            <a:ext cx="1587" cy="2273300"/>
            <a:chOff x="4522" y="1884"/>
            <a:chExt cx="0" cy="1432"/>
          </a:xfrm>
        </p:grpSpPr>
        <p:sp>
          <p:nvSpPr>
            <p:cNvPr id="51252" name="Line 22"/>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53" name="Line 23"/>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19" name="Group 24"/>
          <p:cNvGrpSpPr>
            <a:grpSpLocks/>
          </p:cNvGrpSpPr>
          <p:nvPr/>
        </p:nvGrpSpPr>
        <p:grpSpPr bwMode="auto">
          <a:xfrm rot="6915240">
            <a:off x="9629237" y="3788658"/>
            <a:ext cx="1587" cy="2273300"/>
            <a:chOff x="4522" y="1884"/>
            <a:chExt cx="0" cy="1432"/>
          </a:xfrm>
        </p:grpSpPr>
        <p:sp>
          <p:nvSpPr>
            <p:cNvPr id="51250" name="Line 25"/>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51" name="Line 26"/>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20" name="Group 27"/>
          <p:cNvGrpSpPr>
            <a:grpSpLocks/>
          </p:cNvGrpSpPr>
          <p:nvPr/>
        </p:nvGrpSpPr>
        <p:grpSpPr bwMode="auto">
          <a:xfrm rot="8816007">
            <a:off x="9628442" y="3849776"/>
            <a:ext cx="1588" cy="2154238"/>
            <a:chOff x="4522" y="1884"/>
            <a:chExt cx="0" cy="1432"/>
          </a:xfrm>
        </p:grpSpPr>
        <p:sp>
          <p:nvSpPr>
            <p:cNvPr id="51248" name="Line 2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49" name="Line 2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1221" name="Rectangle 30"/>
          <p:cNvSpPr>
            <a:spLocks noChangeArrowheads="1"/>
          </p:cNvSpPr>
          <p:nvPr/>
        </p:nvSpPr>
        <p:spPr bwMode="auto">
          <a:xfrm>
            <a:off x="10779380" y="50689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0.1</a:t>
            </a:r>
          </a:p>
        </p:txBody>
      </p:sp>
      <p:sp>
        <p:nvSpPr>
          <p:cNvPr id="51222" name="Rectangle 31"/>
          <p:cNvSpPr>
            <a:spLocks noChangeArrowheads="1"/>
          </p:cNvSpPr>
          <p:nvPr/>
        </p:nvSpPr>
        <p:spPr bwMode="auto">
          <a:xfrm>
            <a:off x="5686827" y="3375115"/>
            <a:ext cx="2166938" cy="3273425"/>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1223" name="Rectangle 33"/>
          <p:cNvSpPr>
            <a:spLocks noChangeArrowheads="1"/>
          </p:cNvSpPr>
          <p:nvPr/>
        </p:nvSpPr>
        <p:spPr bwMode="auto">
          <a:xfrm>
            <a:off x="4651777" y="6100851"/>
            <a:ext cx="250825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on  &lt;  </a:t>
            </a:r>
            <a:r>
              <a:rPr lang="en-US" altLang="en-US" sz="2800">
                <a:solidFill>
                  <a:schemeClr val="bg1"/>
                </a:solidFill>
              </a:rPr>
              <a:t>I</a:t>
            </a:r>
            <a:r>
              <a:rPr lang="en-US" altLang="en-US" sz="2800" baseline="30000">
                <a:solidFill>
                  <a:schemeClr val="bg1"/>
                </a:solidFill>
              </a:rPr>
              <a:t>2</a:t>
            </a:r>
            <a:r>
              <a:rPr lang="en-US" altLang="en-US" sz="2800">
                <a:solidFill>
                  <a:schemeClr val="bg1"/>
                </a:solidFill>
              </a:rPr>
              <a:t>t  &gt;  off</a:t>
            </a:r>
            <a:endParaRPr lang="en-US" altLang="en-US" sz="2800">
              <a:solidFill>
                <a:schemeClr val="accent2"/>
              </a:solidFill>
            </a:endParaRPr>
          </a:p>
        </p:txBody>
      </p:sp>
      <p:sp>
        <p:nvSpPr>
          <p:cNvPr id="51224" name="Oval 34"/>
          <p:cNvSpPr>
            <a:spLocks noChangeArrowheads="1"/>
          </p:cNvSpPr>
          <p:nvPr/>
        </p:nvSpPr>
        <p:spPr bwMode="auto">
          <a:xfrm>
            <a:off x="5261377" y="4345076"/>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1225" name="Line 35"/>
          <p:cNvSpPr>
            <a:spLocks noChangeShapeType="1"/>
          </p:cNvSpPr>
          <p:nvPr/>
        </p:nvSpPr>
        <p:spPr bwMode="auto">
          <a:xfrm>
            <a:off x="5836052" y="3821202"/>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26" name="Rectangle 36"/>
          <p:cNvSpPr>
            <a:spLocks noChangeArrowheads="1"/>
          </p:cNvSpPr>
          <p:nvPr/>
        </p:nvSpPr>
        <p:spPr bwMode="auto">
          <a:xfrm>
            <a:off x="4429527" y="54626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0.1</a:t>
            </a:r>
          </a:p>
        </p:txBody>
      </p:sp>
      <p:sp>
        <p:nvSpPr>
          <p:cNvPr id="51227" name="Rectangle 37"/>
          <p:cNvSpPr>
            <a:spLocks noChangeArrowheads="1"/>
          </p:cNvSpPr>
          <p:nvPr/>
        </p:nvSpPr>
        <p:spPr bwMode="auto">
          <a:xfrm>
            <a:off x="4277127" y="481339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0.2</a:t>
            </a:r>
          </a:p>
        </p:txBody>
      </p:sp>
      <p:sp>
        <p:nvSpPr>
          <p:cNvPr id="51228" name="Rectangle 38"/>
          <p:cNvSpPr>
            <a:spLocks noChangeArrowheads="1"/>
          </p:cNvSpPr>
          <p:nvPr/>
        </p:nvSpPr>
        <p:spPr bwMode="auto">
          <a:xfrm>
            <a:off x="4129490" y="4037102"/>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0.3</a:t>
            </a:r>
          </a:p>
        </p:txBody>
      </p:sp>
      <p:sp>
        <p:nvSpPr>
          <p:cNvPr id="51229" name="Rectangle 39"/>
          <p:cNvSpPr>
            <a:spLocks noChangeArrowheads="1"/>
          </p:cNvSpPr>
          <p:nvPr/>
        </p:nvSpPr>
        <p:spPr bwMode="auto">
          <a:xfrm>
            <a:off x="4718452" y="347989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0.4</a:t>
            </a:r>
          </a:p>
        </p:txBody>
      </p:sp>
      <p:sp>
        <p:nvSpPr>
          <p:cNvPr id="51230" name="Rectangle 40"/>
          <p:cNvSpPr>
            <a:spLocks noChangeArrowheads="1"/>
          </p:cNvSpPr>
          <p:nvPr/>
        </p:nvSpPr>
        <p:spPr bwMode="auto">
          <a:xfrm>
            <a:off x="5648727" y="3368765"/>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0.4</a:t>
            </a:r>
          </a:p>
        </p:txBody>
      </p:sp>
      <p:sp>
        <p:nvSpPr>
          <p:cNvPr id="51231" name="Rectangle 41"/>
          <p:cNvSpPr>
            <a:spLocks noChangeArrowheads="1"/>
          </p:cNvSpPr>
          <p:nvPr/>
        </p:nvSpPr>
        <p:spPr bwMode="auto">
          <a:xfrm>
            <a:off x="6448827" y="349894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0.3</a:t>
            </a:r>
          </a:p>
        </p:txBody>
      </p:sp>
      <p:sp>
        <p:nvSpPr>
          <p:cNvPr id="51232" name="Rectangle 42"/>
          <p:cNvSpPr>
            <a:spLocks noChangeArrowheads="1"/>
          </p:cNvSpPr>
          <p:nvPr/>
        </p:nvSpPr>
        <p:spPr bwMode="auto">
          <a:xfrm>
            <a:off x="6925077" y="42180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0.2</a:t>
            </a:r>
          </a:p>
        </p:txBody>
      </p:sp>
      <p:sp>
        <p:nvSpPr>
          <p:cNvPr id="51233" name="Rectangle 43"/>
          <p:cNvSpPr>
            <a:spLocks noChangeArrowheads="1"/>
          </p:cNvSpPr>
          <p:nvPr/>
        </p:nvSpPr>
        <p:spPr bwMode="auto">
          <a:xfrm>
            <a:off x="6410727" y="5462677"/>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0.0</a:t>
            </a:r>
          </a:p>
        </p:txBody>
      </p:sp>
      <p:sp>
        <p:nvSpPr>
          <p:cNvPr id="51234" name="Line 44"/>
          <p:cNvSpPr>
            <a:spLocks noChangeShapeType="1"/>
          </p:cNvSpPr>
          <p:nvPr/>
        </p:nvSpPr>
        <p:spPr bwMode="auto">
          <a:xfrm rot="16568022">
            <a:off x="5345516" y="4605427"/>
            <a:ext cx="896937" cy="525463"/>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1235" name="Group 45"/>
          <p:cNvGrpSpPr>
            <a:grpSpLocks/>
          </p:cNvGrpSpPr>
          <p:nvPr/>
        </p:nvGrpSpPr>
        <p:grpSpPr bwMode="auto">
          <a:xfrm rot="2208535">
            <a:off x="5801127" y="3802151"/>
            <a:ext cx="1588" cy="2154238"/>
            <a:chOff x="4522" y="1884"/>
            <a:chExt cx="0" cy="1432"/>
          </a:xfrm>
        </p:grpSpPr>
        <p:sp>
          <p:nvSpPr>
            <p:cNvPr id="51246" name="Line 46"/>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47" name="Line 47"/>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36" name="Group 48"/>
          <p:cNvGrpSpPr>
            <a:grpSpLocks/>
          </p:cNvGrpSpPr>
          <p:nvPr/>
        </p:nvGrpSpPr>
        <p:grpSpPr bwMode="auto">
          <a:xfrm rot="4461070">
            <a:off x="5801921" y="3742620"/>
            <a:ext cx="1588" cy="2273300"/>
            <a:chOff x="4522" y="1884"/>
            <a:chExt cx="0" cy="1432"/>
          </a:xfrm>
        </p:grpSpPr>
        <p:sp>
          <p:nvSpPr>
            <p:cNvPr id="51244" name="Line 49"/>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45" name="Line 50"/>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37" name="Group 51"/>
          <p:cNvGrpSpPr>
            <a:grpSpLocks/>
          </p:cNvGrpSpPr>
          <p:nvPr/>
        </p:nvGrpSpPr>
        <p:grpSpPr bwMode="auto">
          <a:xfrm rot="6915240">
            <a:off x="5793983" y="3748970"/>
            <a:ext cx="1588" cy="2273300"/>
            <a:chOff x="4522" y="1884"/>
            <a:chExt cx="0" cy="1432"/>
          </a:xfrm>
        </p:grpSpPr>
        <p:sp>
          <p:nvSpPr>
            <p:cNvPr id="51242" name="Line 52"/>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43" name="Line 53"/>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1238" name="Group 54"/>
          <p:cNvGrpSpPr>
            <a:grpSpLocks/>
          </p:cNvGrpSpPr>
          <p:nvPr/>
        </p:nvGrpSpPr>
        <p:grpSpPr bwMode="auto">
          <a:xfrm rot="8816007">
            <a:off x="5793191" y="3810090"/>
            <a:ext cx="1587" cy="2154237"/>
            <a:chOff x="4522" y="1884"/>
            <a:chExt cx="0" cy="1432"/>
          </a:xfrm>
        </p:grpSpPr>
        <p:sp>
          <p:nvSpPr>
            <p:cNvPr id="51240" name="Line 55"/>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1241" name="Line 56"/>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1239" name="Rectangle 57"/>
          <p:cNvSpPr>
            <a:spLocks noChangeArrowheads="1"/>
          </p:cNvSpPr>
          <p:nvPr/>
        </p:nvSpPr>
        <p:spPr bwMode="auto">
          <a:xfrm>
            <a:off x="6944127" y="5029290"/>
            <a:ext cx="6828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0.1</a:t>
            </a:r>
          </a:p>
        </p:txBody>
      </p:sp>
    </p:spTree>
    <p:extLst>
      <p:ext uri="{BB962C8B-B14F-4D97-AF65-F5344CB8AC3E}">
        <p14:creationId xmlns:p14="http://schemas.microsoft.com/office/powerpoint/2010/main" val="24068768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s-MX" altLang="en-US" smtClean="0"/>
              <a:t>Ajuste de retardo de Tiempo Corto “tsd”</a:t>
            </a:r>
            <a:endParaRPr lang="en-US" altLang="en-US" smtClean="0"/>
          </a:p>
        </p:txBody>
      </p:sp>
      <p:pic>
        <p:nvPicPr>
          <p:cNvPr id="52227"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229"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230"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231"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232"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2233"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34"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35"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2236"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2237"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2238"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52239" name="AutoShape 16"/>
          <p:cNvCxnSpPr>
            <a:cxnSpLocks noChangeShapeType="1"/>
            <a:stCxn id="52238" idx="4"/>
            <a:endCxn id="52237"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240" name="AutoShape 17"/>
          <p:cNvCxnSpPr>
            <a:cxnSpLocks noChangeShapeType="1"/>
            <a:stCxn id="52237" idx="4"/>
            <a:endCxn id="52236"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241" name="AutoShape 18"/>
          <p:cNvCxnSpPr>
            <a:cxnSpLocks noChangeShapeType="1"/>
            <a:stCxn id="52236" idx="4"/>
            <a:endCxn id="52235"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242"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2243"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4" name="Line 21"/>
          <p:cNvSpPr>
            <a:spLocks noChangeShapeType="1"/>
          </p:cNvSpPr>
          <p:nvPr/>
        </p:nvSpPr>
        <p:spPr bwMode="auto">
          <a:xfrm flipV="1">
            <a:off x="7462837" y="3068638"/>
            <a:ext cx="0" cy="165576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5" name="Line 22"/>
          <p:cNvSpPr>
            <a:spLocks noChangeShapeType="1"/>
          </p:cNvSpPr>
          <p:nvPr/>
        </p:nvSpPr>
        <p:spPr bwMode="auto">
          <a:xfrm flipH="1" flipV="1">
            <a:off x="7102475" y="2492376"/>
            <a:ext cx="360362" cy="57626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6" name="Line 24"/>
          <p:cNvSpPr>
            <a:spLocks noChangeShapeType="1"/>
          </p:cNvSpPr>
          <p:nvPr/>
        </p:nvSpPr>
        <p:spPr bwMode="auto">
          <a:xfrm flipH="1">
            <a:off x="7462837" y="4724400"/>
            <a:ext cx="1295400"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7" name="Line 25"/>
          <p:cNvSpPr>
            <a:spLocks noChangeShapeType="1"/>
          </p:cNvSpPr>
          <p:nvPr/>
        </p:nvSpPr>
        <p:spPr bwMode="auto">
          <a:xfrm flipH="1">
            <a:off x="8039101" y="5300663"/>
            <a:ext cx="719137"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8" name="Line 27"/>
          <p:cNvSpPr>
            <a:spLocks noChangeShapeType="1"/>
          </p:cNvSpPr>
          <p:nvPr/>
        </p:nvSpPr>
        <p:spPr bwMode="auto">
          <a:xfrm flipH="1" flipV="1">
            <a:off x="7462838" y="4221164"/>
            <a:ext cx="576263" cy="10810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249" name="Rectangle 29"/>
          <p:cNvSpPr>
            <a:spLocks noChangeArrowheads="1"/>
          </p:cNvSpPr>
          <p:nvPr/>
        </p:nvSpPr>
        <p:spPr bwMode="auto">
          <a:xfrm>
            <a:off x="8902700" y="4597400"/>
            <a:ext cx="7937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Ajuste 1</a:t>
            </a:r>
          </a:p>
        </p:txBody>
      </p:sp>
      <p:sp>
        <p:nvSpPr>
          <p:cNvPr id="52250" name="Rectangle 30"/>
          <p:cNvSpPr>
            <a:spLocks noChangeArrowheads="1"/>
          </p:cNvSpPr>
          <p:nvPr/>
        </p:nvSpPr>
        <p:spPr bwMode="auto">
          <a:xfrm>
            <a:off x="8902700" y="5157788"/>
            <a:ext cx="7937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Ajuste 2</a:t>
            </a:r>
          </a:p>
        </p:txBody>
      </p:sp>
    </p:spTree>
    <p:extLst>
      <p:ext uri="{BB962C8B-B14F-4D97-AF65-F5344CB8AC3E}">
        <p14:creationId xmlns:p14="http://schemas.microsoft.com/office/powerpoint/2010/main" val="126859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s-MX" altLang="en-US" smtClean="0"/>
              <a:t>Ajuste del Instantáneo “Ii”.</a:t>
            </a:r>
            <a:br>
              <a:rPr lang="es-MX" altLang="en-US" smtClean="0"/>
            </a:br>
            <a:r>
              <a:rPr lang="es-MX" altLang="en-US" sz="2400"/>
              <a:t>Protección de cortocircuito</a:t>
            </a:r>
            <a:endParaRPr lang="en-US" altLang="en-US" sz="2400"/>
          </a:p>
        </p:txBody>
      </p:sp>
      <p:sp>
        <p:nvSpPr>
          <p:cNvPr id="53251" name="Rectangle 3"/>
          <p:cNvSpPr>
            <a:spLocks noGrp="1" noChangeArrowheads="1"/>
          </p:cNvSpPr>
          <p:nvPr>
            <p:ph idx="1"/>
          </p:nvPr>
        </p:nvSpPr>
        <p:spPr/>
        <p:txBody>
          <a:bodyPr/>
          <a:lstStyle/>
          <a:p>
            <a:pPr algn="just" eaLnBrk="1" hangingPunct="1">
              <a:defRPr/>
            </a:pPr>
            <a:r>
              <a:rPr lang="es-MX" altLang="en-US" smtClean="0"/>
              <a:t>El cálculo de cortocircuito indica la corriente máxima de falla que puede presentarse en el lugar en donde se instala el </a:t>
            </a:r>
            <a:r>
              <a:rPr lang="es-MX" altLang="en-US" b="1" smtClean="0">
                <a:effectLst>
                  <a:outerShdw blurRad="38100" dist="38100" dir="2700000" algn="tl">
                    <a:srgbClr val="C0C0C0"/>
                  </a:outerShdw>
                </a:effectLst>
              </a:rPr>
              <a:t>Micrologic</a:t>
            </a:r>
            <a:r>
              <a:rPr lang="es-MX" altLang="en-US" smtClean="0"/>
              <a:t>; por lo que el resultado se utiliza para el ajuste de la protección contra este tipo de falla.</a:t>
            </a:r>
          </a:p>
          <a:p>
            <a:pPr eaLnBrk="1" hangingPunct="1">
              <a:defRPr/>
            </a:pPr>
            <a:endParaRPr lang="es-MX" altLang="en-US" smtClean="0"/>
          </a:p>
        </p:txBody>
      </p:sp>
      <p:sp>
        <p:nvSpPr>
          <p:cNvPr id="53252" name="Rectangle 4"/>
          <p:cNvSpPr>
            <a:spLocks noChangeArrowheads="1"/>
          </p:cNvSpPr>
          <p:nvPr/>
        </p:nvSpPr>
        <p:spPr bwMode="auto">
          <a:xfrm>
            <a:off x="7079962" y="3479902"/>
            <a:ext cx="3622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Ii</a:t>
            </a:r>
          </a:p>
        </p:txBody>
      </p:sp>
      <p:sp>
        <p:nvSpPr>
          <p:cNvPr id="53253" name="Rectangle 5"/>
          <p:cNvSpPr>
            <a:spLocks noChangeArrowheads="1"/>
          </p:cNvSpPr>
          <p:nvPr/>
        </p:nvSpPr>
        <p:spPr bwMode="auto">
          <a:xfrm>
            <a:off x="10088274" y="3483077"/>
            <a:ext cx="86081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x  In</a:t>
            </a:r>
          </a:p>
        </p:txBody>
      </p:sp>
      <p:sp>
        <p:nvSpPr>
          <p:cNvPr id="53254" name="Oval 6"/>
          <p:cNvSpPr>
            <a:spLocks noChangeArrowheads="1"/>
          </p:cNvSpPr>
          <p:nvPr/>
        </p:nvSpPr>
        <p:spPr bwMode="auto">
          <a:xfrm>
            <a:off x="8280112" y="4849914"/>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3255" name="Line 7"/>
          <p:cNvSpPr>
            <a:spLocks noChangeShapeType="1"/>
          </p:cNvSpPr>
          <p:nvPr/>
        </p:nvSpPr>
        <p:spPr bwMode="auto">
          <a:xfrm>
            <a:off x="8845262" y="4289527"/>
            <a:ext cx="0" cy="512763"/>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256" name="Rectangle 8"/>
          <p:cNvSpPr>
            <a:spLocks noChangeArrowheads="1"/>
          </p:cNvSpPr>
          <p:nvPr/>
        </p:nvSpPr>
        <p:spPr bwMode="auto">
          <a:xfrm>
            <a:off x="7662575" y="5950052"/>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53257" name="Rectangle 9"/>
          <p:cNvSpPr>
            <a:spLocks noChangeArrowheads="1"/>
          </p:cNvSpPr>
          <p:nvPr/>
        </p:nvSpPr>
        <p:spPr bwMode="auto">
          <a:xfrm>
            <a:off x="7286338" y="5283302"/>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53258" name="Rectangle 10"/>
          <p:cNvSpPr>
            <a:spLocks noChangeArrowheads="1"/>
          </p:cNvSpPr>
          <p:nvPr/>
        </p:nvSpPr>
        <p:spPr bwMode="auto">
          <a:xfrm>
            <a:off x="7362538" y="4543527"/>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53259" name="Rectangle 11"/>
          <p:cNvSpPr>
            <a:spLocks noChangeArrowheads="1"/>
          </p:cNvSpPr>
          <p:nvPr/>
        </p:nvSpPr>
        <p:spPr bwMode="auto">
          <a:xfrm>
            <a:off x="7838788" y="3932340"/>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6</a:t>
            </a:r>
          </a:p>
        </p:txBody>
      </p:sp>
      <p:sp>
        <p:nvSpPr>
          <p:cNvPr id="53260" name="Rectangle 12"/>
          <p:cNvSpPr>
            <a:spLocks noChangeArrowheads="1"/>
          </p:cNvSpPr>
          <p:nvPr/>
        </p:nvSpPr>
        <p:spPr bwMode="auto">
          <a:xfrm>
            <a:off x="9458037" y="3968852"/>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53261" name="Rectangle 13"/>
          <p:cNvSpPr>
            <a:spLocks noChangeArrowheads="1"/>
          </p:cNvSpPr>
          <p:nvPr/>
        </p:nvSpPr>
        <p:spPr bwMode="auto">
          <a:xfrm>
            <a:off x="9934287" y="4687990"/>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12</a:t>
            </a:r>
          </a:p>
        </p:txBody>
      </p:sp>
      <p:sp>
        <p:nvSpPr>
          <p:cNvPr id="53262" name="Rectangle 14"/>
          <p:cNvSpPr>
            <a:spLocks noChangeArrowheads="1"/>
          </p:cNvSpPr>
          <p:nvPr/>
        </p:nvSpPr>
        <p:spPr bwMode="auto">
          <a:xfrm>
            <a:off x="9419937" y="5932590"/>
            <a:ext cx="654050"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Off</a:t>
            </a:r>
          </a:p>
        </p:txBody>
      </p:sp>
      <p:sp>
        <p:nvSpPr>
          <p:cNvPr id="53263" name="Line 15"/>
          <p:cNvSpPr>
            <a:spLocks noChangeShapeType="1"/>
          </p:cNvSpPr>
          <p:nvPr/>
        </p:nvSpPr>
        <p:spPr bwMode="auto">
          <a:xfrm rot="10241333" flipV="1">
            <a:off x="8489663" y="5026126"/>
            <a:ext cx="795337" cy="666750"/>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3264" name="Group 16"/>
          <p:cNvGrpSpPr>
            <a:grpSpLocks/>
          </p:cNvGrpSpPr>
          <p:nvPr/>
        </p:nvGrpSpPr>
        <p:grpSpPr bwMode="auto">
          <a:xfrm rot="2208535">
            <a:off x="8810338" y="4272065"/>
            <a:ext cx="1587" cy="2154237"/>
            <a:chOff x="4522" y="1884"/>
            <a:chExt cx="0" cy="1432"/>
          </a:xfrm>
        </p:grpSpPr>
        <p:sp>
          <p:nvSpPr>
            <p:cNvPr id="53277" name="Line 1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278" name="Line 1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3265" name="Group 19"/>
          <p:cNvGrpSpPr>
            <a:grpSpLocks/>
          </p:cNvGrpSpPr>
          <p:nvPr/>
        </p:nvGrpSpPr>
        <p:grpSpPr bwMode="auto">
          <a:xfrm rot="4461070">
            <a:off x="8811130" y="4210945"/>
            <a:ext cx="1588" cy="2273300"/>
            <a:chOff x="4522" y="1884"/>
            <a:chExt cx="0" cy="1432"/>
          </a:xfrm>
        </p:grpSpPr>
        <p:sp>
          <p:nvSpPr>
            <p:cNvPr id="53275" name="Line 20"/>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276" name="Line 21"/>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3266" name="Group 22"/>
          <p:cNvGrpSpPr>
            <a:grpSpLocks/>
          </p:cNvGrpSpPr>
          <p:nvPr/>
        </p:nvGrpSpPr>
        <p:grpSpPr bwMode="auto">
          <a:xfrm rot="6915240">
            <a:off x="8803194" y="4218883"/>
            <a:ext cx="1587" cy="2273300"/>
            <a:chOff x="4522" y="1884"/>
            <a:chExt cx="0" cy="1432"/>
          </a:xfrm>
        </p:grpSpPr>
        <p:sp>
          <p:nvSpPr>
            <p:cNvPr id="53273" name="Line 23"/>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274" name="Line 24"/>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3267" name="Group 25"/>
          <p:cNvGrpSpPr>
            <a:grpSpLocks/>
          </p:cNvGrpSpPr>
          <p:nvPr/>
        </p:nvGrpSpPr>
        <p:grpSpPr bwMode="auto">
          <a:xfrm rot="8816007">
            <a:off x="8802399" y="4280001"/>
            <a:ext cx="1588" cy="2152650"/>
            <a:chOff x="4522" y="1884"/>
            <a:chExt cx="0" cy="1432"/>
          </a:xfrm>
        </p:grpSpPr>
        <p:sp>
          <p:nvSpPr>
            <p:cNvPr id="53271" name="Line 26"/>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3272" name="Line 27"/>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3268" name="Rectangle 28"/>
          <p:cNvSpPr>
            <a:spLocks noChangeArrowheads="1"/>
          </p:cNvSpPr>
          <p:nvPr/>
        </p:nvSpPr>
        <p:spPr bwMode="auto">
          <a:xfrm>
            <a:off x="9953337" y="5499202"/>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15</a:t>
            </a:r>
          </a:p>
        </p:txBody>
      </p:sp>
      <p:sp>
        <p:nvSpPr>
          <p:cNvPr id="53269" name="Rectangle 29"/>
          <p:cNvSpPr>
            <a:spLocks noChangeArrowheads="1"/>
          </p:cNvSpPr>
          <p:nvPr/>
        </p:nvSpPr>
        <p:spPr bwMode="auto">
          <a:xfrm>
            <a:off x="8664288" y="3741840"/>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
        <p:nvSpPr>
          <p:cNvPr id="53270" name="Text Box 30"/>
          <p:cNvSpPr txBox="1">
            <a:spLocks noChangeArrowheads="1"/>
          </p:cNvSpPr>
          <p:nvPr/>
        </p:nvSpPr>
        <p:spPr bwMode="auto">
          <a:xfrm>
            <a:off x="621186" y="3831432"/>
            <a:ext cx="3671888"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r>
              <a:rPr lang="es-MX" altLang="en-US" dirty="0"/>
              <a:t>Trazaremos el umbral de ajuste al igual que en los casos anteriores,</a:t>
            </a:r>
          </a:p>
          <a:p>
            <a:pPr eaLnBrk="1" hangingPunct="1"/>
            <a:r>
              <a:rPr lang="es-MX" altLang="en-US" dirty="0"/>
              <a:t>que para el caso de la protección contra cortocircuito el selector permitirá valores desde 2 hasta 15 veces la corriente nominal del interruptor.</a:t>
            </a:r>
            <a:endParaRPr lang="en-US" altLang="en-US" dirty="0"/>
          </a:p>
        </p:txBody>
      </p:sp>
    </p:spTree>
    <p:extLst>
      <p:ext uri="{BB962C8B-B14F-4D97-AF65-F5344CB8AC3E}">
        <p14:creationId xmlns:p14="http://schemas.microsoft.com/office/powerpoint/2010/main" val="11180832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s-MX" altLang="en-US" smtClean="0"/>
              <a:t>Umbral del Instantáneo “Ii”</a:t>
            </a:r>
            <a:endParaRPr lang="en-US" altLang="en-US" smtClean="0"/>
          </a:p>
        </p:txBody>
      </p:sp>
      <p:pic>
        <p:nvPicPr>
          <p:cNvPr id="54275"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277"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278"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279"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280"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4281"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82" name="Line 11"/>
          <p:cNvSpPr>
            <a:spLocks noChangeShapeType="1"/>
          </p:cNvSpPr>
          <p:nvPr/>
        </p:nvSpPr>
        <p:spPr bwMode="auto">
          <a:xfrm flipV="1">
            <a:off x="7031037" y="1052513"/>
            <a:ext cx="0" cy="5256212"/>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83"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4284"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4285"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4286"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54287" name="AutoShape 16"/>
          <p:cNvCxnSpPr>
            <a:cxnSpLocks noChangeShapeType="1"/>
            <a:stCxn id="54286" idx="4"/>
            <a:endCxn id="54285"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288" name="AutoShape 17"/>
          <p:cNvCxnSpPr>
            <a:cxnSpLocks noChangeShapeType="1"/>
            <a:stCxn id="54285" idx="4"/>
            <a:endCxn id="54284"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289" name="AutoShape 18"/>
          <p:cNvCxnSpPr>
            <a:cxnSpLocks noChangeShapeType="1"/>
            <a:stCxn id="54284" idx="4"/>
            <a:endCxn id="54283"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290"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4291"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2" name="Line 21"/>
          <p:cNvSpPr>
            <a:spLocks noChangeShapeType="1"/>
          </p:cNvSpPr>
          <p:nvPr/>
        </p:nvSpPr>
        <p:spPr bwMode="auto">
          <a:xfrm flipV="1">
            <a:off x="7462837" y="3068639"/>
            <a:ext cx="0" cy="11525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3" name="Line 22"/>
          <p:cNvSpPr>
            <a:spLocks noChangeShapeType="1"/>
          </p:cNvSpPr>
          <p:nvPr/>
        </p:nvSpPr>
        <p:spPr bwMode="auto">
          <a:xfrm flipH="1" flipV="1">
            <a:off x="7102475" y="2492376"/>
            <a:ext cx="360362" cy="57626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4" name="Line 24"/>
          <p:cNvSpPr>
            <a:spLocks noChangeShapeType="1"/>
          </p:cNvSpPr>
          <p:nvPr/>
        </p:nvSpPr>
        <p:spPr bwMode="auto">
          <a:xfrm flipH="1">
            <a:off x="8039101" y="5300663"/>
            <a:ext cx="719137" cy="0"/>
          </a:xfrm>
          <a:prstGeom prst="line">
            <a:avLst/>
          </a:prstGeom>
          <a:noFill/>
          <a:ln w="317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5" name="Line 25"/>
          <p:cNvSpPr>
            <a:spLocks noChangeShapeType="1"/>
          </p:cNvSpPr>
          <p:nvPr/>
        </p:nvSpPr>
        <p:spPr bwMode="auto">
          <a:xfrm flipH="1" flipV="1">
            <a:off x="7462838" y="4221164"/>
            <a:ext cx="576263" cy="10810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6" name="Rectangle 26"/>
          <p:cNvSpPr>
            <a:spLocks noChangeArrowheads="1"/>
          </p:cNvSpPr>
          <p:nvPr/>
        </p:nvSpPr>
        <p:spPr bwMode="auto">
          <a:xfrm>
            <a:off x="7246937" y="781050"/>
            <a:ext cx="7937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6400A</a:t>
            </a:r>
          </a:p>
        </p:txBody>
      </p:sp>
      <p:sp>
        <p:nvSpPr>
          <p:cNvPr id="54297" name="Line 28"/>
          <p:cNvSpPr>
            <a:spLocks noChangeShapeType="1"/>
          </p:cNvSpPr>
          <p:nvPr/>
        </p:nvSpPr>
        <p:spPr bwMode="auto">
          <a:xfrm flipV="1">
            <a:off x="7607300"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8" name="Line 29"/>
          <p:cNvSpPr>
            <a:spLocks noChangeShapeType="1"/>
          </p:cNvSpPr>
          <p:nvPr/>
        </p:nvSpPr>
        <p:spPr bwMode="auto">
          <a:xfrm flipV="1">
            <a:off x="8470900" y="1052513"/>
            <a:ext cx="0" cy="5256212"/>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4299" name="Rectangle 30"/>
          <p:cNvSpPr>
            <a:spLocks noChangeArrowheads="1"/>
          </p:cNvSpPr>
          <p:nvPr/>
        </p:nvSpPr>
        <p:spPr bwMode="auto">
          <a:xfrm>
            <a:off x="8108950" y="781050"/>
            <a:ext cx="79375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48000A</a:t>
            </a:r>
          </a:p>
        </p:txBody>
      </p:sp>
      <p:sp>
        <p:nvSpPr>
          <p:cNvPr id="54300" name="Rectangle 31"/>
          <p:cNvSpPr>
            <a:spLocks noChangeArrowheads="1"/>
          </p:cNvSpPr>
          <p:nvPr/>
        </p:nvSpPr>
        <p:spPr bwMode="auto">
          <a:xfrm>
            <a:off x="7391400" y="6381750"/>
            <a:ext cx="431800"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2In</a:t>
            </a:r>
          </a:p>
        </p:txBody>
      </p:sp>
      <p:sp>
        <p:nvSpPr>
          <p:cNvPr id="54301" name="Rectangle 32"/>
          <p:cNvSpPr>
            <a:spLocks noChangeArrowheads="1"/>
          </p:cNvSpPr>
          <p:nvPr/>
        </p:nvSpPr>
        <p:spPr bwMode="auto">
          <a:xfrm>
            <a:off x="8181976" y="6381750"/>
            <a:ext cx="503237"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15In</a:t>
            </a:r>
          </a:p>
        </p:txBody>
      </p:sp>
    </p:spTree>
    <p:extLst>
      <p:ext uri="{BB962C8B-B14F-4D97-AF65-F5344CB8AC3E}">
        <p14:creationId xmlns:p14="http://schemas.microsoft.com/office/powerpoint/2010/main" val="29613249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s-MX" altLang="en-US" dirty="0" smtClean="0"/>
              <a:t>Ajuste del Instantáneo “</a:t>
            </a:r>
            <a:r>
              <a:rPr lang="es-MX" altLang="en-US" dirty="0" err="1" smtClean="0"/>
              <a:t>Ii</a:t>
            </a:r>
            <a:r>
              <a:rPr lang="es-MX" altLang="en-US" dirty="0" smtClean="0"/>
              <a:t>”</a:t>
            </a:r>
            <a:endParaRPr lang="en-US" altLang="en-US" dirty="0" smtClean="0"/>
          </a:p>
        </p:txBody>
      </p:sp>
      <p:sp>
        <p:nvSpPr>
          <p:cNvPr id="55299" name="Rectangle 3"/>
          <p:cNvSpPr>
            <a:spLocks noGrp="1" noChangeArrowheads="1"/>
          </p:cNvSpPr>
          <p:nvPr>
            <p:ph idx="1"/>
          </p:nvPr>
        </p:nvSpPr>
        <p:spPr/>
        <p:txBody>
          <a:bodyPr/>
          <a:lstStyle/>
          <a:p>
            <a:pPr eaLnBrk="1" hangingPunct="1"/>
            <a:r>
              <a:rPr lang="es-MX" altLang="en-US" dirty="0" smtClean="0"/>
              <a:t>El ajuste de cortocircuito debe estar por debajo de: </a:t>
            </a:r>
          </a:p>
          <a:p>
            <a:pPr lvl="2" eaLnBrk="1" hangingPunct="1"/>
            <a:r>
              <a:rPr lang="es-MX" altLang="en-US" sz="2000" dirty="0">
                <a:solidFill>
                  <a:schemeClr val="accent5"/>
                </a:solidFill>
              </a:rPr>
              <a:t>El valor obtenido en el cálculo.</a:t>
            </a:r>
          </a:p>
          <a:p>
            <a:pPr lvl="2" eaLnBrk="1" hangingPunct="1"/>
            <a:r>
              <a:rPr lang="es-MX" altLang="en-US" sz="2000" dirty="0">
                <a:solidFill>
                  <a:schemeClr val="accent5"/>
                </a:solidFill>
              </a:rPr>
              <a:t>Las curvas daño de los equipos</a:t>
            </a:r>
            <a:r>
              <a:rPr lang="es-MX" altLang="en-US" sz="2000" dirty="0" smtClean="0">
                <a:solidFill>
                  <a:schemeClr val="accent5"/>
                </a:solidFill>
              </a:rPr>
              <a:t>.</a:t>
            </a:r>
            <a:endParaRPr lang="es-MX" altLang="en-US" sz="2000" dirty="0">
              <a:solidFill>
                <a:schemeClr val="accent5"/>
              </a:solidFill>
            </a:endParaRPr>
          </a:p>
        </p:txBody>
      </p:sp>
      <p:sp>
        <p:nvSpPr>
          <p:cNvPr id="55300" name="Rectangle 4"/>
          <p:cNvSpPr>
            <a:spLocks noChangeArrowheads="1"/>
          </p:cNvSpPr>
          <p:nvPr/>
        </p:nvSpPr>
        <p:spPr bwMode="auto">
          <a:xfrm>
            <a:off x="7990015" y="3246439"/>
            <a:ext cx="3631779" cy="263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61950" indent="-361950" defTabSz="806450">
              <a:defRPr>
                <a:solidFill>
                  <a:schemeClr val="bg2"/>
                </a:solidFill>
                <a:latin typeface="Arial" panose="020B0604020202020204" pitchFamily="34" charset="0"/>
              </a:defRPr>
            </a:lvl1pPr>
            <a:lvl2pPr marL="787400" indent="-303213" defTabSz="806450">
              <a:defRPr>
                <a:solidFill>
                  <a:schemeClr val="bg2"/>
                </a:solidFill>
                <a:latin typeface="Arial" panose="020B0604020202020204" pitchFamily="34" charset="0"/>
              </a:defRPr>
            </a:lvl2pPr>
            <a:lvl3pPr marL="1209675" indent="-241300" defTabSz="806450">
              <a:defRPr>
                <a:solidFill>
                  <a:schemeClr val="bg2"/>
                </a:solidFill>
                <a:latin typeface="Arial" panose="020B0604020202020204" pitchFamily="34" charset="0"/>
              </a:defRPr>
            </a:lvl3pPr>
            <a:lvl4pPr marL="1693863" indent="-241300" defTabSz="806450">
              <a:defRPr>
                <a:solidFill>
                  <a:schemeClr val="bg2"/>
                </a:solidFill>
                <a:latin typeface="Arial" panose="020B0604020202020204" pitchFamily="34" charset="0"/>
              </a:defRPr>
            </a:lvl4pPr>
            <a:lvl5pPr marL="2178050" indent="-241300" defTabSz="806450">
              <a:defRPr>
                <a:solidFill>
                  <a:schemeClr val="bg2"/>
                </a:solidFill>
                <a:latin typeface="Arial" panose="020B0604020202020204" pitchFamily="34" charset="0"/>
              </a:defRPr>
            </a:lvl5pPr>
            <a:lvl6pPr marL="2635250" indent="-241300" defTabSz="806450" eaLnBrk="0" fontAlgn="base" hangingPunct="0">
              <a:spcBef>
                <a:spcPct val="0"/>
              </a:spcBef>
              <a:spcAft>
                <a:spcPct val="0"/>
              </a:spcAft>
              <a:defRPr>
                <a:solidFill>
                  <a:schemeClr val="bg2"/>
                </a:solidFill>
                <a:latin typeface="Arial" panose="020B0604020202020204" pitchFamily="34" charset="0"/>
              </a:defRPr>
            </a:lvl6pPr>
            <a:lvl7pPr marL="3092450" indent="-241300" defTabSz="806450" eaLnBrk="0" fontAlgn="base" hangingPunct="0">
              <a:spcBef>
                <a:spcPct val="0"/>
              </a:spcBef>
              <a:spcAft>
                <a:spcPct val="0"/>
              </a:spcAft>
              <a:defRPr>
                <a:solidFill>
                  <a:schemeClr val="bg2"/>
                </a:solidFill>
                <a:latin typeface="Arial" panose="020B0604020202020204" pitchFamily="34" charset="0"/>
              </a:defRPr>
            </a:lvl7pPr>
            <a:lvl8pPr marL="3549650" indent="-241300" defTabSz="806450" eaLnBrk="0" fontAlgn="base" hangingPunct="0">
              <a:spcBef>
                <a:spcPct val="0"/>
              </a:spcBef>
              <a:spcAft>
                <a:spcPct val="0"/>
              </a:spcAft>
              <a:defRPr>
                <a:solidFill>
                  <a:schemeClr val="bg2"/>
                </a:solidFill>
                <a:latin typeface="Arial" panose="020B0604020202020204" pitchFamily="34" charset="0"/>
              </a:defRPr>
            </a:lvl8pPr>
            <a:lvl9pPr marL="4006850" indent="-241300" defTabSz="806450" eaLnBrk="0" fontAlgn="base" hangingPunct="0">
              <a:spcBef>
                <a:spcPct val="0"/>
              </a:spcBef>
              <a:spcAft>
                <a:spcPct val="0"/>
              </a:spcAft>
              <a:defRPr>
                <a:solidFill>
                  <a:schemeClr val="bg2"/>
                </a:solidFill>
                <a:latin typeface="Arial" panose="020B0604020202020204" pitchFamily="34" charset="0"/>
              </a:defRPr>
            </a:lvl9pPr>
          </a:lstStyle>
          <a:p>
            <a:pPr>
              <a:spcBef>
                <a:spcPct val="20000"/>
              </a:spcBef>
              <a:buFontTx/>
              <a:buChar char="•"/>
            </a:pPr>
            <a:r>
              <a:rPr lang="es-MX" altLang="en-US" dirty="0"/>
              <a:t>Si por ejemplo, en el cálculo de cortocircuito es de 36 KA.</a:t>
            </a:r>
          </a:p>
          <a:p>
            <a:pPr>
              <a:spcBef>
                <a:spcPct val="20000"/>
              </a:spcBef>
            </a:pPr>
            <a:endParaRPr lang="es-MX" altLang="en-US" dirty="0"/>
          </a:p>
          <a:p>
            <a:pPr>
              <a:spcBef>
                <a:spcPct val="20000"/>
              </a:spcBef>
            </a:pPr>
            <a:r>
              <a:rPr lang="es-MX" altLang="en-US" dirty="0"/>
              <a:t>Seleccionando el  10</a:t>
            </a:r>
          </a:p>
          <a:p>
            <a:pPr>
              <a:spcBef>
                <a:spcPct val="20000"/>
              </a:spcBef>
            </a:pPr>
            <a:r>
              <a:rPr lang="es-MX" altLang="en-US" dirty="0" err="1"/>
              <a:t>Icc</a:t>
            </a:r>
            <a:r>
              <a:rPr lang="es-MX" altLang="en-US" dirty="0"/>
              <a:t> =   I   x   P </a:t>
            </a:r>
          </a:p>
          <a:p>
            <a:pPr>
              <a:spcBef>
                <a:spcPct val="20000"/>
              </a:spcBef>
            </a:pPr>
            <a:r>
              <a:rPr lang="es-MX" altLang="en-US" dirty="0" err="1"/>
              <a:t>Icc</a:t>
            </a:r>
            <a:r>
              <a:rPr lang="es-MX" altLang="en-US" dirty="0"/>
              <a:t> = 10  x  3200   </a:t>
            </a:r>
          </a:p>
          <a:p>
            <a:pPr>
              <a:spcBef>
                <a:spcPct val="20000"/>
              </a:spcBef>
            </a:pPr>
            <a:r>
              <a:rPr lang="es-MX" altLang="en-US" dirty="0" err="1"/>
              <a:t>Icc</a:t>
            </a:r>
            <a:r>
              <a:rPr lang="es-MX" altLang="en-US" dirty="0"/>
              <a:t> = 32kA.</a:t>
            </a:r>
          </a:p>
          <a:p>
            <a:pPr eaLnBrk="1" hangingPunct="1">
              <a:spcBef>
                <a:spcPct val="20000"/>
              </a:spcBef>
            </a:pPr>
            <a:endParaRPr lang="es-MX" altLang="en-US" dirty="0"/>
          </a:p>
        </p:txBody>
      </p:sp>
      <p:sp>
        <p:nvSpPr>
          <p:cNvPr id="55301" name="Rectangle 5"/>
          <p:cNvSpPr>
            <a:spLocks noChangeArrowheads="1"/>
          </p:cNvSpPr>
          <p:nvPr/>
        </p:nvSpPr>
        <p:spPr bwMode="auto">
          <a:xfrm>
            <a:off x="3650335" y="3622676"/>
            <a:ext cx="3622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Ii</a:t>
            </a:r>
          </a:p>
        </p:txBody>
      </p:sp>
      <p:sp>
        <p:nvSpPr>
          <p:cNvPr id="55302" name="Rectangle 6"/>
          <p:cNvSpPr>
            <a:spLocks noChangeArrowheads="1"/>
          </p:cNvSpPr>
          <p:nvPr/>
        </p:nvSpPr>
        <p:spPr bwMode="auto">
          <a:xfrm>
            <a:off x="6658647" y="3625851"/>
            <a:ext cx="86081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x  In</a:t>
            </a:r>
          </a:p>
        </p:txBody>
      </p:sp>
      <p:sp>
        <p:nvSpPr>
          <p:cNvPr id="55303" name="Oval 7"/>
          <p:cNvSpPr>
            <a:spLocks noChangeArrowheads="1"/>
          </p:cNvSpPr>
          <p:nvPr/>
        </p:nvSpPr>
        <p:spPr bwMode="auto">
          <a:xfrm>
            <a:off x="4850485" y="4992688"/>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5304" name="Line 8"/>
          <p:cNvSpPr>
            <a:spLocks noChangeShapeType="1"/>
          </p:cNvSpPr>
          <p:nvPr/>
        </p:nvSpPr>
        <p:spPr bwMode="auto">
          <a:xfrm>
            <a:off x="5415635" y="4433889"/>
            <a:ext cx="0" cy="511175"/>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305" name="Rectangle 9"/>
          <p:cNvSpPr>
            <a:spLocks noChangeArrowheads="1"/>
          </p:cNvSpPr>
          <p:nvPr/>
        </p:nvSpPr>
        <p:spPr bwMode="auto">
          <a:xfrm>
            <a:off x="4232948" y="609441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55306" name="Rectangle 10"/>
          <p:cNvSpPr>
            <a:spLocks noChangeArrowheads="1"/>
          </p:cNvSpPr>
          <p:nvPr/>
        </p:nvSpPr>
        <p:spPr bwMode="auto">
          <a:xfrm>
            <a:off x="3856711" y="5426076"/>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55307" name="Rectangle 11"/>
          <p:cNvSpPr>
            <a:spLocks noChangeArrowheads="1"/>
          </p:cNvSpPr>
          <p:nvPr/>
        </p:nvSpPr>
        <p:spPr bwMode="auto">
          <a:xfrm>
            <a:off x="3932911" y="4686301"/>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55308" name="Rectangle 12"/>
          <p:cNvSpPr>
            <a:spLocks noChangeArrowheads="1"/>
          </p:cNvSpPr>
          <p:nvPr/>
        </p:nvSpPr>
        <p:spPr bwMode="auto">
          <a:xfrm>
            <a:off x="4409161" y="4076701"/>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6</a:t>
            </a:r>
          </a:p>
        </p:txBody>
      </p:sp>
      <p:sp>
        <p:nvSpPr>
          <p:cNvPr id="55309" name="Rectangle 13"/>
          <p:cNvSpPr>
            <a:spLocks noChangeArrowheads="1"/>
          </p:cNvSpPr>
          <p:nvPr/>
        </p:nvSpPr>
        <p:spPr bwMode="auto">
          <a:xfrm>
            <a:off x="6028410" y="4111626"/>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55310" name="Rectangle 14"/>
          <p:cNvSpPr>
            <a:spLocks noChangeArrowheads="1"/>
          </p:cNvSpPr>
          <p:nvPr/>
        </p:nvSpPr>
        <p:spPr bwMode="auto">
          <a:xfrm>
            <a:off x="6504660" y="4830764"/>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12</a:t>
            </a:r>
          </a:p>
        </p:txBody>
      </p:sp>
      <p:sp>
        <p:nvSpPr>
          <p:cNvPr id="55311" name="Rectangle 15"/>
          <p:cNvSpPr>
            <a:spLocks noChangeArrowheads="1"/>
          </p:cNvSpPr>
          <p:nvPr/>
        </p:nvSpPr>
        <p:spPr bwMode="auto">
          <a:xfrm>
            <a:off x="5990310" y="6076950"/>
            <a:ext cx="65405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Off</a:t>
            </a:r>
          </a:p>
        </p:txBody>
      </p:sp>
      <p:sp>
        <p:nvSpPr>
          <p:cNvPr id="55312" name="Line 16"/>
          <p:cNvSpPr>
            <a:spLocks noChangeShapeType="1"/>
          </p:cNvSpPr>
          <p:nvPr/>
        </p:nvSpPr>
        <p:spPr bwMode="auto">
          <a:xfrm rot="20568796" flipV="1">
            <a:off x="4948910" y="5176838"/>
            <a:ext cx="849312" cy="628650"/>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5313" name="Group 17"/>
          <p:cNvGrpSpPr>
            <a:grpSpLocks/>
          </p:cNvGrpSpPr>
          <p:nvPr/>
        </p:nvGrpSpPr>
        <p:grpSpPr bwMode="auto">
          <a:xfrm rot="2208535">
            <a:off x="5380711" y="4416425"/>
            <a:ext cx="1587" cy="2152650"/>
            <a:chOff x="4522" y="1884"/>
            <a:chExt cx="0" cy="1432"/>
          </a:xfrm>
        </p:grpSpPr>
        <p:sp>
          <p:nvSpPr>
            <p:cNvPr id="55325" name="Line 18"/>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326" name="Line 19"/>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5314" name="Group 20"/>
          <p:cNvGrpSpPr>
            <a:grpSpLocks/>
          </p:cNvGrpSpPr>
          <p:nvPr/>
        </p:nvGrpSpPr>
        <p:grpSpPr bwMode="auto">
          <a:xfrm rot="4461070">
            <a:off x="5381504" y="4355307"/>
            <a:ext cx="1587" cy="2273300"/>
            <a:chOff x="4522" y="1884"/>
            <a:chExt cx="0" cy="1432"/>
          </a:xfrm>
        </p:grpSpPr>
        <p:sp>
          <p:nvSpPr>
            <p:cNvPr id="55323" name="Line 21"/>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324" name="Line 22"/>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5315" name="Group 23"/>
          <p:cNvGrpSpPr>
            <a:grpSpLocks/>
          </p:cNvGrpSpPr>
          <p:nvPr/>
        </p:nvGrpSpPr>
        <p:grpSpPr bwMode="auto">
          <a:xfrm rot="6915240">
            <a:off x="5373566" y="4363244"/>
            <a:ext cx="1588" cy="2273300"/>
            <a:chOff x="4522" y="1884"/>
            <a:chExt cx="0" cy="1432"/>
          </a:xfrm>
        </p:grpSpPr>
        <p:sp>
          <p:nvSpPr>
            <p:cNvPr id="55321" name="Line 24"/>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322" name="Line 25"/>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5316" name="Group 26"/>
          <p:cNvGrpSpPr>
            <a:grpSpLocks/>
          </p:cNvGrpSpPr>
          <p:nvPr/>
        </p:nvGrpSpPr>
        <p:grpSpPr bwMode="auto">
          <a:xfrm rot="8816007">
            <a:off x="5372772" y="4422775"/>
            <a:ext cx="1588" cy="2154238"/>
            <a:chOff x="4522" y="1884"/>
            <a:chExt cx="0" cy="1432"/>
          </a:xfrm>
        </p:grpSpPr>
        <p:sp>
          <p:nvSpPr>
            <p:cNvPr id="55319" name="Line 2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5320" name="Line 2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5317" name="Rectangle 29"/>
          <p:cNvSpPr>
            <a:spLocks noChangeArrowheads="1"/>
          </p:cNvSpPr>
          <p:nvPr/>
        </p:nvSpPr>
        <p:spPr bwMode="auto">
          <a:xfrm>
            <a:off x="6523710" y="5643564"/>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15</a:t>
            </a:r>
          </a:p>
        </p:txBody>
      </p:sp>
      <p:sp>
        <p:nvSpPr>
          <p:cNvPr id="55318" name="Rectangle 30"/>
          <p:cNvSpPr>
            <a:spLocks noChangeArrowheads="1"/>
          </p:cNvSpPr>
          <p:nvPr/>
        </p:nvSpPr>
        <p:spPr bwMode="auto">
          <a:xfrm>
            <a:off x="5234661" y="388461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Tree>
    <p:extLst>
      <p:ext uri="{BB962C8B-B14F-4D97-AF65-F5344CB8AC3E}">
        <p14:creationId xmlns:p14="http://schemas.microsoft.com/office/powerpoint/2010/main" val="19131024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s-MX" altLang="en-US" smtClean="0"/>
              <a:t>Ajuste del selector Instantáneo “Ii”</a:t>
            </a:r>
            <a:endParaRPr lang="en-US" altLang="en-US" smtClean="0"/>
          </a:p>
        </p:txBody>
      </p:sp>
      <p:pic>
        <p:nvPicPr>
          <p:cNvPr id="56323"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325"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326"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327"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328"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6329"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30" name="Line 11"/>
          <p:cNvSpPr>
            <a:spLocks noChangeShapeType="1"/>
          </p:cNvSpPr>
          <p:nvPr/>
        </p:nvSpPr>
        <p:spPr bwMode="auto">
          <a:xfrm flipV="1">
            <a:off x="7031037" y="1052514"/>
            <a:ext cx="0" cy="1584325"/>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31"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6332"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6333"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6334"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56335" name="AutoShape 16"/>
          <p:cNvCxnSpPr>
            <a:cxnSpLocks noChangeShapeType="1"/>
            <a:stCxn id="56334" idx="4"/>
            <a:endCxn id="56333"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336" name="AutoShape 17"/>
          <p:cNvCxnSpPr>
            <a:cxnSpLocks noChangeShapeType="1"/>
            <a:stCxn id="56333" idx="4"/>
            <a:endCxn id="56332"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337" name="AutoShape 18"/>
          <p:cNvCxnSpPr>
            <a:cxnSpLocks noChangeShapeType="1"/>
            <a:stCxn id="56332" idx="4"/>
            <a:endCxn id="56331"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338"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6339"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40" name="Line 21"/>
          <p:cNvSpPr>
            <a:spLocks noChangeShapeType="1"/>
          </p:cNvSpPr>
          <p:nvPr/>
        </p:nvSpPr>
        <p:spPr bwMode="auto">
          <a:xfrm flipV="1">
            <a:off x="7462837" y="3068639"/>
            <a:ext cx="0" cy="1152525"/>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41" name="Line 22"/>
          <p:cNvSpPr>
            <a:spLocks noChangeShapeType="1"/>
          </p:cNvSpPr>
          <p:nvPr/>
        </p:nvSpPr>
        <p:spPr bwMode="auto">
          <a:xfrm flipH="1" flipV="1">
            <a:off x="7102475" y="2492376"/>
            <a:ext cx="360362" cy="576263"/>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42" name="Line 23"/>
          <p:cNvSpPr>
            <a:spLocks noChangeShapeType="1"/>
          </p:cNvSpPr>
          <p:nvPr/>
        </p:nvSpPr>
        <p:spPr bwMode="auto">
          <a:xfrm flipH="1">
            <a:off x="8039101" y="5300663"/>
            <a:ext cx="719137"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43" name="Line 24"/>
          <p:cNvSpPr>
            <a:spLocks noChangeShapeType="1"/>
          </p:cNvSpPr>
          <p:nvPr/>
        </p:nvSpPr>
        <p:spPr bwMode="auto">
          <a:xfrm flipH="1" flipV="1">
            <a:off x="7462838" y="4221164"/>
            <a:ext cx="576263" cy="108108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6344" name="Rectangle 30"/>
          <p:cNvSpPr>
            <a:spLocks noChangeArrowheads="1"/>
          </p:cNvSpPr>
          <p:nvPr/>
        </p:nvSpPr>
        <p:spPr bwMode="auto">
          <a:xfrm>
            <a:off x="8039101" y="6381750"/>
            <a:ext cx="503237"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10In</a:t>
            </a:r>
          </a:p>
        </p:txBody>
      </p:sp>
      <p:sp>
        <p:nvSpPr>
          <p:cNvPr id="56345" name="Rectangle 32" descr="Dark upward diagonal"/>
          <p:cNvSpPr>
            <a:spLocks noChangeArrowheads="1"/>
          </p:cNvSpPr>
          <p:nvPr/>
        </p:nvSpPr>
        <p:spPr bwMode="auto">
          <a:xfrm>
            <a:off x="8255000" y="5300664"/>
            <a:ext cx="576262" cy="1081087"/>
          </a:xfrm>
          <a:prstGeom prst="rect">
            <a:avLst/>
          </a:prstGeom>
          <a:blipFill dpi="0" rotWithShape="0">
            <a:blip r:embed="rId3"/>
            <a:srcRect/>
            <a:tile tx="0" ty="0" sx="100000" sy="100000" flip="none" algn="tl"/>
          </a:blip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Tree>
    <p:extLst>
      <p:ext uri="{BB962C8B-B14F-4D97-AF65-F5344CB8AC3E}">
        <p14:creationId xmlns:p14="http://schemas.microsoft.com/office/powerpoint/2010/main" val="13939387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s-MX" altLang="en-US" smtClean="0"/>
              <a:t>Ajuste del selector Instantáneo “Ii”</a:t>
            </a:r>
            <a:endParaRPr lang="en-US" altLang="en-US" smtClean="0"/>
          </a:p>
        </p:txBody>
      </p:sp>
      <p:sp>
        <p:nvSpPr>
          <p:cNvPr id="57347" name="Rectangle 3"/>
          <p:cNvSpPr>
            <a:spLocks noGrp="1" noChangeArrowheads="1"/>
          </p:cNvSpPr>
          <p:nvPr>
            <p:ph idx="1"/>
          </p:nvPr>
        </p:nvSpPr>
        <p:spPr/>
        <p:txBody>
          <a:bodyPr/>
          <a:lstStyle/>
          <a:p>
            <a:pPr eaLnBrk="1" hangingPunct="1"/>
            <a:r>
              <a:rPr lang="es-MX" altLang="en-US" smtClean="0"/>
              <a:t>Cuando se selecciona la posición </a:t>
            </a:r>
            <a:r>
              <a:rPr lang="es-MX" altLang="en-US" b="1" smtClean="0"/>
              <a:t>off</a:t>
            </a:r>
            <a:r>
              <a:rPr lang="es-MX" altLang="en-US" smtClean="0"/>
              <a:t>, el interruptor inhibe el disparo por la magnitud de corriente, y la protección se hace en función del tiempo de falla, quedando ajustado al valor establecido en  “tsd”.</a:t>
            </a:r>
          </a:p>
        </p:txBody>
      </p:sp>
      <p:sp>
        <p:nvSpPr>
          <p:cNvPr id="57348" name="Rectangle 4"/>
          <p:cNvSpPr>
            <a:spLocks noChangeArrowheads="1"/>
          </p:cNvSpPr>
          <p:nvPr/>
        </p:nvSpPr>
        <p:spPr bwMode="auto">
          <a:xfrm>
            <a:off x="6862557" y="3571876"/>
            <a:ext cx="3622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Ii</a:t>
            </a:r>
          </a:p>
        </p:txBody>
      </p:sp>
      <p:sp>
        <p:nvSpPr>
          <p:cNvPr id="57349" name="Rectangle 5"/>
          <p:cNvSpPr>
            <a:spLocks noChangeArrowheads="1"/>
          </p:cNvSpPr>
          <p:nvPr/>
        </p:nvSpPr>
        <p:spPr bwMode="auto">
          <a:xfrm>
            <a:off x="9870870" y="3575051"/>
            <a:ext cx="86081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x  In</a:t>
            </a:r>
          </a:p>
        </p:txBody>
      </p:sp>
      <p:sp>
        <p:nvSpPr>
          <p:cNvPr id="57350" name="Oval 6"/>
          <p:cNvSpPr>
            <a:spLocks noChangeArrowheads="1"/>
          </p:cNvSpPr>
          <p:nvPr/>
        </p:nvSpPr>
        <p:spPr bwMode="auto">
          <a:xfrm>
            <a:off x="8062707" y="4941888"/>
            <a:ext cx="1130300" cy="1035050"/>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7351" name="Line 7"/>
          <p:cNvSpPr>
            <a:spLocks noChangeShapeType="1"/>
          </p:cNvSpPr>
          <p:nvPr/>
        </p:nvSpPr>
        <p:spPr bwMode="auto">
          <a:xfrm>
            <a:off x="8627857" y="4381501"/>
            <a:ext cx="0" cy="512763"/>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352" name="Rectangle 8"/>
          <p:cNvSpPr>
            <a:spLocks noChangeArrowheads="1"/>
          </p:cNvSpPr>
          <p:nvPr/>
        </p:nvSpPr>
        <p:spPr bwMode="auto">
          <a:xfrm>
            <a:off x="7445171" y="6042026"/>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57353" name="Rectangle 9"/>
          <p:cNvSpPr>
            <a:spLocks noChangeArrowheads="1"/>
          </p:cNvSpPr>
          <p:nvPr/>
        </p:nvSpPr>
        <p:spPr bwMode="auto">
          <a:xfrm>
            <a:off x="7068933" y="5375276"/>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57354" name="Rectangle 10"/>
          <p:cNvSpPr>
            <a:spLocks noChangeArrowheads="1"/>
          </p:cNvSpPr>
          <p:nvPr/>
        </p:nvSpPr>
        <p:spPr bwMode="auto">
          <a:xfrm>
            <a:off x="7145133" y="4635501"/>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57355" name="Rectangle 11"/>
          <p:cNvSpPr>
            <a:spLocks noChangeArrowheads="1"/>
          </p:cNvSpPr>
          <p:nvPr/>
        </p:nvSpPr>
        <p:spPr bwMode="auto">
          <a:xfrm>
            <a:off x="7621383" y="402431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6</a:t>
            </a:r>
          </a:p>
        </p:txBody>
      </p:sp>
      <p:sp>
        <p:nvSpPr>
          <p:cNvPr id="57356" name="Rectangle 12"/>
          <p:cNvSpPr>
            <a:spLocks noChangeArrowheads="1"/>
          </p:cNvSpPr>
          <p:nvPr/>
        </p:nvSpPr>
        <p:spPr bwMode="auto">
          <a:xfrm>
            <a:off x="9240632" y="4060826"/>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10</a:t>
            </a:r>
          </a:p>
        </p:txBody>
      </p:sp>
      <p:sp>
        <p:nvSpPr>
          <p:cNvPr id="57357" name="Rectangle 13"/>
          <p:cNvSpPr>
            <a:spLocks noChangeArrowheads="1"/>
          </p:cNvSpPr>
          <p:nvPr/>
        </p:nvSpPr>
        <p:spPr bwMode="auto">
          <a:xfrm>
            <a:off x="9716882" y="4779964"/>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12</a:t>
            </a:r>
          </a:p>
        </p:txBody>
      </p:sp>
      <p:sp>
        <p:nvSpPr>
          <p:cNvPr id="57358" name="Rectangle 14"/>
          <p:cNvSpPr>
            <a:spLocks noChangeArrowheads="1"/>
          </p:cNvSpPr>
          <p:nvPr/>
        </p:nvSpPr>
        <p:spPr bwMode="auto">
          <a:xfrm>
            <a:off x="9202532" y="6024564"/>
            <a:ext cx="654050"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Off</a:t>
            </a:r>
          </a:p>
        </p:txBody>
      </p:sp>
      <p:sp>
        <p:nvSpPr>
          <p:cNvPr id="57359" name="Line 15"/>
          <p:cNvSpPr>
            <a:spLocks noChangeShapeType="1"/>
          </p:cNvSpPr>
          <p:nvPr/>
        </p:nvSpPr>
        <p:spPr bwMode="auto">
          <a:xfrm rot="10241333" flipH="1" flipV="1">
            <a:off x="8437357" y="4989513"/>
            <a:ext cx="381000" cy="938212"/>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7360" name="Group 16"/>
          <p:cNvGrpSpPr>
            <a:grpSpLocks/>
          </p:cNvGrpSpPr>
          <p:nvPr/>
        </p:nvGrpSpPr>
        <p:grpSpPr bwMode="auto">
          <a:xfrm rot="2208535">
            <a:off x="8592932" y="4364039"/>
            <a:ext cx="1588" cy="2154237"/>
            <a:chOff x="4522" y="1884"/>
            <a:chExt cx="0" cy="1432"/>
          </a:xfrm>
        </p:grpSpPr>
        <p:sp>
          <p:nvSpPr>
            <p:cNvPr id="57372" name="Line 17"/>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373" name="Line 18"/>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7361" name="Group 19"/>
          <p:cNvGrpSpPr>
            <a:grpSpLocks/>
          </p:cNvGrpSpPr>
          <p:nvPr/>
        </p:nvGrpSpPr>
        <p:grpSpPr bwMode="auto">
          <a:xfrm rot="4461070">
            <a:off x="8593726" y="4302919"/>
            <a:ext cx="1588" cy="2273300"/>
            <a:chOff x="4522" y="1884"/>
            <a:chExt cx="0" cy="1432"/>
          </a:xfrm>
        </p:grpSpPr>
        <p:sp>
          <p:nvSpPr>
            <p:cNvPr id="57370" name="Line 20"/>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371" name="Line 21"/>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7362" name="Group 22"/>
          <p:cNvGrpSpPr>
            <a:grpSpLocks/>
          </p:cNvGrpSpPr>
          <p:nvPr/>
        </p:nvGrpSpPr>
        <p:grpSpPr bwMode="auto">
          <a:xfrm rot="6915240">
            <a:off x="8585789" y="4310857"/>
            <a:ext cx="1587" cy="2273300"/>
            <a:chOff x="4522" y="1884"/>
            <a:chExt cx="0" cy="1432"/>
          </a:xfrm>
        </p:grpSpPr>
        <p:sp>
          <p:nvSpPr>
            <p:cNvPr id="57368" name="Line 23"/>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369" name="Line 24"/>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7363" name="Group 25"/>
          <p:cNvGrpSpPr>
            <a:grpSpLocks/>
          </p:cNvGrpSpPr>
          <p:nvPr/>
        </p:nvGrpSpPr>
        <p:grpSpPr bwMode="auto">
          <a:xfrm rot="8816007">
            <a:off x="8584996" y="4371975"/>
            <a:ext cx="1587" cy="2152650"/>
            <a:chOff x="4522" y="1884"/>
            <a:chExt cx="0" cy="1432"/>
          </a:xfrm>
        </p:grpSpPr>
        <p:sp>
          <p:nvSpPr>
            <p:cNvPr id="57366" name="Line 26"/>
            <p:cNvSpPr>
              <a:spLocks noChangeShapeType="1"/>
            </p:cNvSpPr>
            <p:nvPr/>
          </p:nvSpPr>
          <p:spPr bwMode="auto">
            <a:xfrm>
              <a:off x="4522" y="1884"/>
              <a:ext cx="0" cy="34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7367" name="Line 27"/>
            <p:cNvSpPr>
              <a:spLocks noChangeShapeType="1"/>
            </p:cNvSpPr>
            <p:nvPr/>
          </p:nvSpPr>
          <p:spPr bwMode="auto">
            <a:xfrm>
              <a:off x="4522" y="2928"/>
              <a:ext cx="0" cy="388"/>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7364" name="Rectangle 28"/>
          <p:cNvSpPr>
            <a:spLocks noChangeArrowheads="1"/>
          </p:cNvSpPr>
          <p:nvPr/>
        </p:nvSpPr>
        <p:spPr bwMode="auto">
          <a:xfrm>
            <a:off x="9735932" y="5591176"/>
            <a:ext cx="58349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15</a:t>
            </a:r>
          </a:p>
        </p:txBody>
      </p:sp>
      <p:sp>
        <p:nvSpPr>
          <p:cNvPr id="57365" name="Rectangle 29"/>
          <p:cNvSpPr>
            <a:spLocks noChangeArrowheads="1"/>
          </p:cNvSpPr>
          <p:nvPr/>
        </p:nvSpPr>
        <p:spPr bwMode="auto">
          <a:xfrm>
            <a:off x="8446883" y="383381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8</a:t>
            </a:r>
          </a:p>
        </p:txBody>
      </p:sp>
    </p:spTree>
    <p:extLst>
      <p:ext uri="{BB962C8B-B14F-4D97-AF65-F5344CB8AC3E}">
        <p14:creationId xmlns:p14="http://schemas.microsoft.com/office/powerpoint/2010/main" val="23141130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s-MX" altLang="en-US" smtClean="0"/>
              <a:t>Ajuste del selector Instantáneo “Ii”</a:t>
            </a:r>
            <a:endParaRPr lang="en-US" altLang="en-US" smtClean="0"/>
          </a:p>
        </p:txBody>
      </p:sp>
      <p:pic>
        <p:nvPicPr>
          <p:cNvPr id="58371"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54075"/>
            <a:ext cx="5905500" cy="588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373"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374"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375"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376"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8377"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78" name="Line 11"/>
          <p:cNvSpPr>
            <a:spLocks noChangeShapeType="1"/>
          </p:cNvSpPr>
          <p:nvPr/>
        </p:nvSpPr>
        <p:spPr bwMode="auto">
          <a:xfrm flipV="1">
            <a:off x="7031037" y="1052514"/>
            <a:ext cx="0" cy="1584325"/>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79"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8380"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8381"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8382"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58383" name="AutoShape 16"/>
          <p:cNvCxnSpPr>
            <a:cxnSpLocks noChangeShapeType="1"/>
            <a:stCxn id="58382" idx="4"/>
            <a:endCxn id="58381"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384" name="AutoShape 17"/>
          <p:cNvCxnSpPr>
            <a:cxnSpLocks noChangeShapeType="1"/>
            <a:stCxn id="58381" idx="4"/>
            <a:endCxn id="58380"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385" name="AutoShape 18"/>
          <p:cNvCxnSpPr>
            <a:cxnSpLocks noChangeShapeType="1"/>
            <a:stCxn id="58380" idx="4"/>
            <a:endCxn id="58379"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386"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8387"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88" name="Line 21"/>
          <p:cNvSpPr>
            <a:spLocks noChangeShapeType="1"/>
          </p:cNvSpPr>
          <p:nvPr/>
        </p:nvSpPr>
        <p:spPr bwMode="auto">
          <a:xfrm flipV="1">
            <a:off x="7462837" y="3068639"/>
            <a:ext cx="0" cy="1152525"/>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89" name="Line 22"/>
          <p:cNvSpPr>
            <a:spLocks noChangeShapeType="1"/>
          </p:cNvSpPr>
          <p:nvPr/>
        </p:nvSpPr>
        <p:spPr bwMode="auto">
          <a:xfrm flipH="1" flipV="1">
            <a:off x="7102475" y="2492376"/>
            <a:ext cx="360362" cy="576263"/>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90" name="Line 23"/>
          <p:cNvSpPr>
            <a:spLocks noChangeShapeType="1"/>
          </p:cNvSpPr>
          <p:nvPr/>
        </p:nvSpPr>
        <p:spPr bwMode="auto">
          <a:xfrm flipH="1">
            <a:off x="8039101" y="5300663"/>
            <a:ext cx="719137"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91" name="Line 24"/>
          <p:cNvSpPr>
            <a:spLocks noChangeShapeType="1"/>
          </p:cNvSpPr>
          <p:nvPr/>
        </p:nvSpPr>
        <p:spPr bwMode="auto">
          <a:xfrm flipH="1" flipV="1">
            <a:off x="7462838" y="4221164"/>
            <a:ext cx="576263" cy="108108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8392" name="Rectangle 25"/>
          <p:cNvSpPr>
            <a:spLocks noChangeArrowheads="1"/>
          </p:cNvSpPr>
          <p:nvPr/>
        </p:nvSpPr>
        <p:spPr bwMode="auto">
          <a:xfrm>
            <a:off x="8904287" y="5157788"/>
            <a:ext cx="503238" cy="274434"/>
          </a:xfrm>
          <a:prstGeom prst="rect">
            <a:avLst/>
          </a:prstGeom>
          <a:solidFill>
            <a:schemeClr val="bg1"/>
          </a:solidFill>
          <a:ln>
            <a:noFill/>
          </a:ln>
          <a:effectLst/>
          <a:extLst>
            <a:ext uri="{91240B29-F687-4F45-9708-019B960494DF}">
              <a14:hiddenLine xmlns:a14="http://schemas.microsoft.com/office/drawing/2010/main" w="12700">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200" b="1">
                <a:solidFill>
                  <a:srgbClr val="FF00FF"/>
                </a:solidFill>
              </a:rPr>
              <a:t>OFF</a:t>
            </a:r>
          </a:p>
        </p:txBody>
      </p:sp>
    </p:spTree>
    <p:extLst>
      <p:ext uri="{BB962C8B-B14F-4D97-AF65-F5344CB8AC3E}">
        <p14:creationId xmlns:p14="http://schemas.microsoft.com/office/powerpoint/2010/main" val="16406583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s-MX" altLang="en-US" smtClean="0"/>
              <a:t>Ajuste de los Selectores “Ig”, “tg”</a:t>
            </a:r>
            <a:endParaRPr lang="en-US" altLang="en-US" smtClean="0"/>
          </a:p>
        </p:txBody>
      </p:sp>
      <p:sp>
        <p:nvSpPr>
          <p:cNvPr id="59395" name="Rectangle 3"/>
          <p:cNvSpPr>
            <a:spLocks noGrp="1" noChangeArrowheads="1"/>
          </p:cNvSpPr>
          <p:nvPr>
            <p:ph idx="1"/>
          </p:nvPr>
        </p:nvSpPr>
        <p:spPr/>
        <p:txBody>
          <a:bodyPr/>
          <a:lstStyle/>
          <a:p>
            <a:pPr eaLnBrk="1" hangingPunct="1"/>
            <a:r>
              <a:rPr lang="es-MX" altLang="en-US" smtClean="0"/>
              <a:t>Los ajustes de la protección de falla a tierra, están directamente expresados en amperes y segundos, con posibilidad de rampa de tiempo habilitada. </a:t>
            </a:r>
          </a:p>
        </p:txBody>
      </p:sp>
      <p:sp>
        <p:nvSpPr>
          <p:cNvPr id="59396" name="Rectangle 4"/>
          <p:cNvSpPr>
            <a:spLocks noChangeArrowheads="1"/>
          </p:cNvSpPr>
          <p:nvPr/>
        </p:nvSpPr>
        <p:spPr bwMode="auto">
          <a:xfrm>
            <a:off x="3365501" y="5410774"/>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A</a:t>
            </a:r>
          </a:p>
        </p:txBody>
      </p:sp>
      <p:sp>
        <p:nvSpPr>
          <p:cNvPr id="59397" name="Rectangle 5"/>
          <p:cNvSpPr>
            <a:spLocks noChangeArrowheads="1"/>
          </p:cNvSpPr>
          <p:nvPr/>
        </p:nvSpPr>
        <p:spPr bwMode="auto">
          <a:xfrm>
            <a:off x="3016251" y="5029774"/>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B</a:t>
            </a:r>
          </a:p>
        </p:txBody>
      </p:sp>
      <p:sp>
        <p:nvSpPr>
          <p:cNvPr id="59398" name="Rectangle 6"/>
          <p:cNvSpPr>
            <a:spLocks noChangeArrowheads="1"/>
          </p:cNvSpPr>
          <p:nvPr/>
        </p:nvSpPr>
        <p:spPr bwMode="auto">
          <a:xfrm>
            <a:off x="3092450" y="4420174"/>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C</a:t>
            </a:r>
          </a:p>
        </p:txBody>
      </p:sp>
      <p:sp>
        <p:nvSpPr>
          <p:cNvPr id="59399" name="Rectangle 7"/>
          <p:cNvSpPr>
            <a:spLocks noChangeArrowheads="1"/>
          </p:cNvSpPr>
          <p:nvPr/>
        </p:nvSpPr>
        <p:spPr bwMode="auto">
          <a:xfrm>
            <a:off x="4006851" y="3810574"/>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E</a:t>
            </a:r>
          </a:p>
        </p:txBody>
      </p:sp>
      <p:sp>
        <p:nvSpPr>
          <p:cNvPr id="59400" name="Rectangle 8"/>
          <p:cNvSpPr>
            <a:spLocks noChangeArrowheads="1"/>
          </p:cNvSpPr>
          <p:nvPr/>
        </p:nvSpPr>
        <p:spPr bwMode="auto">
          <a:xfrm>
            <a:off x="4540251" y="3962974"/>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F</a:t>
            </a:r>
          </a:p>
        </p:txBody>
      </p:sp>
      <p:sp>
        <p:nvSpPr>
          <p:cNvPr id="59401" name="Rectangle 9"/>
          <p:cNvSpPr>
            <a:spLocks noChangeArrowheads="1"/>
          </p:cNvSpPr>
          <p:nvPr/>
        </p:nvSpPr>
        <p:spPr bwMode="auto">
          <a:xfrm>
            <a:off x="4845050" y="4496374"/>
            <a:ext cx="46166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G</a:t>
            </a:r>
          </a:p>
        </p:txBody>
      </p:sp>
      <p:sp>
        <p:nvSpPr>
          <p:cNvPr id="59402" name="Rectangle 10"/>
          <p:cNvSpPr>
            <a:spLocks noChangeArrowheads="1"/>
          </p:cNvSpPr>
          <p:nvPr/>
        </p:nvSpPr>
        <p:spPr bwMode="auto">
          <a:xfrm>
            <a:off x="4845050" y="5105974"/>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H</a:t>
            </a:r>
          </a:p>
        </p:txBody>
      </p:sp>
      <p:sp>
        <p:nvSpPr>
          <p:cNvPr id="59403" name="Rectangle 11"/>
          <p:cNvSpPr>
            <a:spLocks noChangeArrowheads="1"/>
          </p:cNvSpPr>
          <p:nvPr/>
        </p:nvSpPr>
        <p:spPr bwMode="auto">
          <a:xfrm>
            <a:off x="4387850" y="5486974"/>
            <a:ext cx="3622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J</a:t>
            </a:r>
          </a:p>
        </p:txBody>
      </p:sp>
      <p:sp>
        <p:nvSpPr>
          <p:cNvPr id="59404" name="Oval 12"/>
          <p:cNvSpPr>
            <a:spLocks noChangeArrowheads="1"/>
          </p:cNvSpPr>
          <p:nvPr/>
        </p:nvSpPr>
        <p:spPr bwMode="auto">
          <a:xfrm>
            <a:off x="3854451" y="4572574"/>
            <a:ext cx="682625" cy="733425"/>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grpSp>
        <p:nvGrpSpPr>
          <p:cNvPr id="59405" name="Group 13"/>
          <p:cNvGrpSpPr>
            <a:grpSpLocks/>
          </p:cNvGrpSpPr>
          <p:nvPr/>
        </p:nvGrpSpPr>
        <p:grpSpPr bwMode="auto">
          <a:xfrm>
            <a:off x="4184650" y="4201099"/>
            <a:ext cx="0" cy="1527175"/>
            <a:chOff x="4609" y="1356"/>
            <a:chExt cx="0" cy="962"/>
          </a:xfrm>
        </p:grpSpPr>
        <p:sp>
          <p:nvSpPr>
            <p:cNvPr id="59442" name="Line 14"/>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43" name="Line 15"/>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9406" name="Line 16"/>
          <p:cNvSpPr>
            <a:spLocks noChangeShapeType="1"/>
          </p:cNvSpPr>
          <p:nvPr/>
        </p:nvSpPr>
        <p:spPr bwMode="auto">
          <a:xfrm rot="16311390" flipH="1" flipV="1">
            <a:off x="3866356" y="4752755"/>
            <a:ext cx="661988" cy="40957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59407" name="Group 17"/>
          <p:cNvGrpSpPr>
            <a:grpSpLocks/>
          </p:cNvGrpSpPr>
          <p:nvPr/>
        </p:nvGrpSpPr>
        <p:grpSpPr bwMode="auto">
          <a:xfrm rot="1981732">
            <a:off x="4183062" y="4255074"/>
            <a:ext cx="1588" cy="1527175"/>
            <a:chOff x="4609" y="1356"/>
            <a:chExt cx="0" cy="962"/>
          </a:xfrm>
        </p:grpSpPr>
        <p:sp>
          <p:nvSpPr>
            <p:cNvPr id="59440" name="Line 18"/>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41" name="Line 19"/>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9408" name="Group 20"/>
          <p:cNvGrpSpPr>
            <a:grpSpLocks/>
          </p:cNvGrpSpPr>
          <p:nvPr/>
        </p:nvGrpSpPr>
        <p:grpSpPr bwMode="auto">
          <a:xfrm rot="4452109">
            <a:off x="4183857" y="4255868"/>
            <a:ext cx="1587" cy="1527175"/>
            <a:chOff x="4609" y="1356"/>
            <a:chExt cx="0" cy="962"/>
          </a:xfrm>
        </p:grpSpPr>
        <p:sp>
          <p:nvSpPr>
            <p:cNvPr id="59438" name="Line 21"/>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9" name="Line 22"/>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9409" name="Group 23"/>
          <p:cNvGrpSpPr>
            <a:grpSpLocks/>
          </p:cNvGrpSpPr>
          <p:nvPr/>
        </p:nvGrpSpPr>
        <p:grpSpPr bwMode="auto">
          <a:xfrm rot="6979859">
            <a:off x="4183857" y="4255868"/>
            <a:ext cx="1587" cy="1527175"/>
            <a:chOff x="4609" y="1356"/>
            <a:chExt cx="0" cy="962"/>
          </a:xfrm>
        </p:grpSpPr>
        <p:sp>
          <p:nvSpPr>
            <p:cNvPr id="59436" name="Line 24"/>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7" name="Line 25"/>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59410" name="Group 26"/>
          <p:cNvGrpSpPr>
            <a:grpSpLocks/>
          </p:cNvGrpSpPr>
          <p:nvPr/>
        </p:nvGrpSpPr>
        <p:grpSpPr bwMode="auto">
          <a:xfrm rot="8913848">
            <a:off x="4183062" y="4258249"/>
            <a:ext cx="1588" cy="1527175"/>
            <a:chOff x="4609" y="1356"/>
            <a:chExt cx="0" cy="962"/>
          </a:xfrm>
        </p:grpSpPr>
        <p:sp>
          <p:nvSpPr>
            <p:cNvPr id="59434" name="Line 27"/>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5" name="Line 28"/>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59411" name="Rectangle 29"/>
          <p:cNvSpPr>
            <a:spLocks noChangeArrowheads="1"/>
          </p:cNvSpPr>
          <p:nvPr/>
        </p:nvSpPr>
        <p:spPr bwMode="auto">
          <a:xfrm>
            <a:off x="3549650" y="3886774"/>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D</a:t>
            </a:r>
          </a:p>
        </p:txBody>
      </p:sp>
      <p:sp>
        <p:nvSpPr>
          <p:cNvPr id="59412" name="Rectangle 30"/>
          <p:cNvSpPr>
            <a:spLocks noChangeArrowheads="1"/>
          </p:cNvSpPr>
          <p:nvPr/>
        </p:nvSpPr>
        <p:spPr bwMode="auto">
          <a:xfrm>
            <a:off x="7458075" y="3797873"/>
            <a:ext cx="1219200" cy="2362200"/>
          </a:xfrm>
          <a:prstGeom prst="rect">
            <a:avLst/>
          </a:prstGeom>
          <a:solidFill>
            <a:schemeClr val="accent5">
              <a:lumMod val="50000"/>
            </a:schemeClr>
          </a:solidFill>
          <a:ln w="12700">
            <a:noFill/>
            <a:miter lim="800000"/>
            <a:headEnd/>
            <a:tailEnd/>
          </a:ln>
          <a:effec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9413" name="Rectangle 31"/>
          <p:cNvSpPr>
            <a:spLocks noChangeArrowheads="1"/>
          </p:cNvSpPr>
          <p:nvPr/>
        </p:nvSpPr>
        <p:spPr bwMode="auto">
          <a:xfrm>
            <a:off x="6467476" y="53218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a:t>
            </a:r>
          </a:p>
        </p:txBody>
      </p:sp>
      <p:sp>
        <p:nvSpPr>
          <p:cNvPr id="59414" name="Rectangle 32"/>
          <p:cNvSpPr>
            <a:spLocks noChangeArrowheads="1"/>
          </p:cNvSpPr>
          <p:nvPr/>
        </p:nvSpPr>
        <p:spPr bwMode="auto">
          <a:xfrm>
            <a:off x="6315076" y="49408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59415" name="Rectangle 33"/>
          <p:cNvSpPr>
            <a:spLocks noChangeArrowheads="1"/>
          </p:cNvSpPr>
          <p:nvPr/>
        </p:nvSpPr>
        <p:spPr bwMode="auto">
          <a:xfrm>
            <a:off x="6238876" y="41788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59416" name="Rectangle 34"/>
          <p:cNvSpPr>
            <a:spLocks noChangeArrowheads="1"/>
          </p:cNvSpPr>
          <p:nvPr/>
        </p:nvSpPr>
        <p:spPr bwMode="auto">
          <a:xfrm>
            <a:off x="7361238" y="3697862"/>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.4</a:t>
            </a:r>
          </a:p>
        </p:txBody>
      </p:sp>
      <p:sp>
        <p:nvSpPr>
          <p:cNvPr id="59417" name="Rectangle 35"/>
          <p:cNvSpPr>
            <a:spLocks noChangeArrowheads="1"/>
          </p:cNvSpPr>
          <p:nvPr/>
        </p:nvSpPr>
        <p:spPr bwMode="auto">
          <a:xfrm>
            <a:off x="7894638" y="38740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.3</a:t>
            </a:r>
          </a:p>
        </p:txBody>
      </p:sp>
      <p:sp>
        <p:nvSpPr>
          <p:cNvPr id="59418" name="Rectangle 36"/>
          <p:cNvSpPr>
            <a:spLocks noChangeArrowheads="1"/>
          </p:cNvSpPr>
          <p:nvPr/>
        </p:nvSpPr>
        <p:spPr bwMode="auto">
          <a:xfrm>
            <a:off x="8199438" y="44074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.2</a:t>
            </a:r>
          </a:p>
        </p:txBody>
      </p:sp>
      <p:sp>
        <p:nvSpPr>
          <p:cNvPr id="59419" name="Rectangle 37"/>
          <p:cNvSpPr>
            <a:spLocks noChangeArrowheads="1"/>
          </p:cNvSpPr>
          <p:nvPr/>
        </p:nvSpPr>
        <p:spPr bwMode="auto">
          <a:xfrm>
            <a:off x="8199438" y="50170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.1</a:t>
            </a:r>
          </a:p>
        </p:txBody>
      </p:sp>
      <p:sp>
        <p:nvSpPr>
          <p:cNvPr id="59420" name="Rectangle 38"/>
          <p:cNvSpPr>
            <a:spLocks noChangeArrowheads="1"/>
          </p:cNvSpPr>
          <p:nvPr/>
        </p:nvSpPr>
        <p:spPr bwMode="auto">
          <a:xfrm>
            <a:off x="7742238" y="5398074"/>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a:t>
            </a:r>
          </a:p>
        </p:txBody>
      </p:sp>
      <p:sp>
        <p:nvSpPr>
          <p:cNvPr id="59421" name="Oval 39"/>
          <p:cNvSpPr>
            <a:spLocks noChangeArrowheads="1"/>
          </p:cNvSpPr>
          <p:nvPr/>
        </p:nvSpPr>
        <p:spPr bwMode="auto">
          <a:xfrm>
            <a:off x="7153276" y="4483674"/>
            <a:ext cx="682625" cy="733425"/>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59422" name="Line 40"/>
          <p:cNvSpPr>
            <a:spLocks noChangeShapeType="1"/>
          </p:cNvSpPr>
          <p:nvPr/>
        </p:nvSpPr>
        <p:spPr bwMode="auto">
          <a:xfrm>
            <a:off x="7483475" y="4112198"/>
            <a:ext cx="0" cy="363538"/>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3" name="Line 41"/>
          <p:cNvSpPr>
            <a:spLocks noChangeShapeType="1"/>
          </p:cNvSpPr>
          <p:nvPr/>
        </p:nvSpPr>
        <p:spPr bwMode="auto">
          <a:xfrm rot="16164153" flipH="1" flipV="1">
            <a:off x="7165181" y="4663855"/>
            <a:ext cx="661988" cy="40957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4" name="Line 42"/>
          <p:cNvSpPr>
            <a:spLocks noChangeShapeType="1"/>
          </p:cNvSpPr>
          <p:nvPr/>
        </p:nvSpPr>
        <p:spPr bwMode="auto">
          <a:xfrm rot="1981732">
            <a:off x="7797800" y="4258248"/>
            <a:ext cx="0" cy="363538"/>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5" name="Line 43"/>
          <p:cNvSpPr>
            <a:spLocks noChangeShapeType="1"/>
          </p:cNvSpPr>
          <p:nvPr/>
        </p:nvSpPr>
        <p:spPr bwMode="auto">
          <a:xfrm rot="1981732">
            <a:off x="7177087" y="5188523"/>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6" name="Line 44"/>
          <p:cNvSpPr>
            <a:spLocks noChangeShapeType="1"/>
          </p:cNvSpPr>
          <p:nvPr/>
        </p:nvSpPr>
        <p:spPr bwMode="auto">
          <a:xfrm rot="4452109">
            <a:off x="8039894" y="4589243"/>
            <a:ext cx="0" cy="36353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7" name="Line 45"/>
          <p:cNvSpPr>
            <a:spLocks noChangeShapeType="1"/>
          </p:cNvSpPr>
          <p:nvPr/>
        </p:nvSpPr>
        <p:spPr bwMode="auto">
          <a:xfrm rot="4452109">
            <a:off x="6945312" y="4874198"/>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8" name="Line 46"/>
          <p:cNvSpPr>
            <a:spLocks noChangeShapeType="1"/>
          </p:cNvSpPr>
          <p:nvPr/>
        </p:nvSpPr>
        <p:spPr bwMode="auto">
          <a:xfrm rot="6979859">
            <a:off x="8003381" y="5005167"/>
            <a:ext cx="0" cy="363538"/>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29" name="Line 47"/>
          <p:cNvSpPr>
            <a:spLocks noChangeShapeType="1"/>
          </p:cNvSpPr>
          <p:nvPr/>
        </p:nvSpPr>
        <p:spPr bwMode="auto">
          <a:xfrm rot="6979859">
            <a:off x="6983412" y="4475736"/>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0" name="Line 48"/>
          <p:cNvSpPr>
            <a:spLocks noChangeShapeType="1"/>
          </p:cNvSpPr>
          <p:nvPr/>
        </p:nvSpPr>
        <p:spPr bwMode="auto">
          <a:xfrm rot="8913848">
            <a:off x="7786687" y="5244087"/>
            <a:ext cx="0" cy="36353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1" name="Line 49"/>
          <p:cNvSpPr>
            <a:spLocks noChangeShapeType="1"/>
          </p:cNvSpPr>
          <p:nvPr/>
        </p:nvSpPr>
        <p:spPr bwMode="auto">
          <a:xfrm rot="8913848">
            <a:off x="7192962" y="4248723"/>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59432" name="Rectangle 50"/>
          <p:cNvSpPr>
            <a:spLocks noChangeArrowheads="1"/>
          </p:cNvSpPr>
          <p:nvPr/>
        </p:nvSpPr>
        <p:spPr bwMode="auto">
          <a:xfrm>
            <a:off x="6696076" y="3797874"/>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59433" name="Rectangle 51"/>
          <p:cNvSpPr>
            <a:spLocks noChangeArrowheads="1"/>
          </p:cNvSpPr>
          <p:nvPr/>
        </p:nvSpPr>
        <p:spPr bwMode="auto">
          <a:xfrm>
            <a:off x="6562725" y="5702873"/>
            <a:ext cx="211455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t>on</a:t>
            </a:r>
            <a:r>
              <a:rPr lang="en-US" altLang="en-US" sz="2800">
                <a:solidFill>
                  <a:srgbClr val="676767"/>
                </a:solidFill>
              </a:rPr>
              <a:t> &lt; </a:t>
            </a:r>
            <a:r>
              <a:rPr lang="en-US" altLang="en-US" sz="2800">
                <a:solidFill>
                  <a:schemeClr val="bg1"/>
                </a:solidFill>
              </a:rPr>
              <a:t>I</a:t>
            </a:r>
            <a:r>
              <a:rPr lang="en-US" altLang="en-US" sz="2800" baseline="30000">
                <a:solidFill>
                  <a:schemeClr val="bg1"/>
                </a:solidFill>
              </a:rPr>
              <a:t>2</a:t>
            </a:r>
            <a:r>
              <a:rPr lang="en-US" altLang="en-US" sz="2800">
                <a:solidFill>
                  <a:schemeClr val="bg1"/>
                </a:solidFill>
              </a:rPr>
              <a:t>t &gt;</a:t>
            </a:r>
            <a:r>
              <a:rPr lang="en-US" altLang="en-US" sz="2800">
                <a:solidFill>
                  <a:srgbClr val="676767"/>
                </a:solidFill>
              </a:rPr>
              <a:t> </a:t>
            </a:r>
            <a:r>
              <a:rPr lang="en-US" altLang="en-US" sz="2800">
                <a:solidFill>
                  <a:schemeClr val="bg1"/>
                </a:solidFill>
              </a:rPr>
              <a:t>off</a:t>
            </a:r>
            <a:endParaRPr lang="en-US" altLang="en-US" sz="2800">
              <a:solidFill>
                <a:schemeClr val="accent2"/>
              </a:solidFill>
            </a:endParaRPr>
          </a:p>
        </p:txBody>
      </p:sp>
    </p:spTree>
    <p:extLst>
      <p:ext uri="{BB962C8B-B14F-4D97-AF65-F5344CB8AC3E}">
        <p14:creationId xmlns:p14="http://schemas.microsoft.com/office/powerpoint/2010/main" val="14349716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s-MX" altLang="en-US" smtClean="0"/>
              <a:t>Umbral de los selectores “Ig”, “tg”</a:t>
            </a:r>
            <a:endParaRPr lang="en-US" altLang="en-US" smtClean="0"/>
          </a:p>
        </p:txBody>
      </p:sp>
      <p:pic>
        <p:nvPicPr>
          <p:cNvPr id="604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8788" y="1557339"/>
            <a:ext cx="62642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2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938" y="3863976"/>
            <a:ext cx="7777163"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1" name="Oval 7"/>
          <p:cNvSpPr>
            <a:spLocks noChangeArrowheads="1"/>
          </p:cNvSpPr>
          <p:nvPr/>
        </p:nvSpPr>
        <p:spPr bwMode="auto">
          <a:xfrm>
            <a:off x="6670675" y="1700214"/>
            <a:ext cx="2736850" cy="720725"/>
          </a:xfrm>
          <a:prstGeom prst="ellipse">
            <a:avLst/>
          </a:prstGeom>
          <a:noFill/>
          <a:ln w="25400">
            <a:solidFill>
              <a:srgbClr val="F2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0422" name="AutoShape 8"/>
          <p:cNvSpPr>
            <a:spLocks noChangeArrowheads="1"/>
          </p:cNvSpPr>
          <p:nvPr/>
        </p:nvSpPr>
        <p:spPr bwMode="auto">
          <a:xfrm>
            <a:off x="7750176" y="2420939"/>
            <a:ext cx="485775" cy="1368425"/>
          </a:xfrm>
          <a:prstGeom prst="downArrow">
            <a:avLst>
              <a:gd name="adj1" fmla="val 44444"/>
              <a:gd name="adj2" fmla="val 34260"/>
            </a:avLst>
          </a:prstGeom>
          <a:noFill/>
          <a:ln w="25400">
            <a:solidFill>
              <a:srgbClr val="F2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0423" name="Rectangle 9"/>
          <p:cNvSpPr>
            <a:spLocks noChangeArrowheads="1"/>
          </p:cNvSpPr>
          <p:nvPr/>
        </p:nvSpPr>
        <p:spPr bwMode="auto">
          <a:xfrm>
            <a:off x="2493963" y="5300664"/>
            <a:ext cx="576263" cy="433387"/>
          </a:xfrm>
          <a:prstGeom prst="rect">
            <a:avLst/>
          </a:prstGeom>
          <a:solidFill>
            <a:srgbClr val="FFFF00">
              <a:alpha val="39999"/>
            </a:srgbClr>
          </a:solidFill>
          <a:ln w="12700">
            <a:solidFill>
              <a:srgbClr val="F2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0424" name="Rectangle 10"/>
          <p:cNvSpPr>
            <a:spLocks noChangeArrowheads="1"/>
          </p:cNvSpPr>
          <p:nvPr/>
        </p:nvSpPr>
        <p:spPr bwMode="auto">
          <a:xfrm>
            <a:off x="9407526" y="5300664"/>
            <a:ext cx="790575" cy="433387"/>
          </a:xfrm>
          <a:prstGeom prst="rect">
            <a:avLst/>
          </a:prstGeom>
          <a:solidFill>
            <a:srgbClr val="FFFF00">
              <a:alpha val="39999"/>
            </a:srgbClr>
          </a:solidFill>
          <a:ln w="12700">
            <a:solidFill>
              <a:srgbClr val="F2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0425" name="Rectangle 11"/>
          <p:cNvSpPr>
            <a:spLocks noChangeArrowheads="1"/>
          </p:cNvSpPr>
          <p:nvPr/>
        </p:nvSpPr>
        <p:spPr bwMode="auto">
          <a:xfrm>
            <a:off x="5776913" y="5834064"/>
            <a:ext cx="893763" cy="346075"/>
          </a:xfrm>
          <a:prstGeom prst="rect">
            <a:avLst/>
          </a:prstGeom>
          <a:solidFill>
            <a:schemeClr val="bg1"/>
          </a:solidFill>
          <a:ln w="12700">
            <a:solidFill>
              <a:srgbClr val="F2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pPr algn="ctr"/>
            <a:r>
              <a:rPr lang="es-MX" altLang="en-US" sz="1600" b="1">
                <a:solidFill>
                  <a:srgbClr val="F20000"/>
                </a:solidFill>
              </a:rPr>
              <a:t>Umbral</a:t>
            </a:r>
          </a:p>
        </p:txBody>
      </p:sp>
      <p:sp>
        <p:nvSpPr>
          <p:cNvPr id="60426" name="Line 12"/>
          <p:cNvSpPr>
            <a:spLocks noChangeShapeType="1"/>
          </p:cNvSpPr>
          <p:nvPr/>
        </p:nvSpPr>
        <p:spPr bwMode="auto">
          <a:xfrm flipV="1">
            <a:off x="6670676" y="5661026"/>
            <a:ext cx="2663825" cy="360363"/>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0427" name="Line 13"/>
          <p:cNvSpPr>
            <a:spLocks noChangeShapeType="1"/>
          </p:cNvSpPr>
          <p:nvPr/>
        </p:nvSpPr>
        <p:spPr bwMode="auto">
          <a:xfrm flipH="1" flipV="1">
            <a:off x="3070226" y="5661026"/>
            <a:ext cx="2663825" cy="360363"/>
          </a:xfrm>
          <a:prstGeom prst="line">
            <a:avLst/>
          </a:prstGeom>
          <a:noFill/>
          <a:ln w="25400">
            <a:solidFill>
              <a:srgbClr val="F2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22879118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s-MX" altLang="en-US" smtClean="0"/>
              <a:t>Umbral de los selectores “Ig”, “tg”</a:t>
            </a:r>
            <a:endParaRPr lang="en-US" altLang="en-US" smtClean="0"/>
          </a:p>
        </p:txBody>
      </p:sp>
      <p:pic>
        <p:nvPicPr>
          <p:cNvPr id="61443"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36614"/>
            <a:ext cx="5905500" cy="588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445"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446"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447"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448"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1449"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50" name="Line 11"/>
          <p:cNvSpPr>
            <a:spLocks noChangeShapeType="1"/>
          </p:cNvSpPr>
          <p:nvPr/>
        </p:nvSpPr>
        <p:spPr bwMode="auto">
          <a:xfrm flipV="1">
            <a:off x="7031037" y="1052514"/>
            <a:ext cx="0" cy="1584325"/>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51"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1452"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1453"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1454"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61455" name="AutoShape 16"/>
          <p:cNvCxnSpPr>
            <a:cxnSpLocks noChangeShapeType="1"/>
            <a:stCxn id="61454" idx="4"/>
            <a:endCxn id="61453"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56" name="AutoShape 17"/>
          <p:cNvCxnSpPr>
            <a:cxnSpLocks noChangeShapeType="1"/>
            <a:stCxn id="61453" idx="4"/>
            <a:endCxn id="61452"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57" name="AutoShape 18"/>
          <p:cNvCxnSpPr>
            <a:cxnSpLocks noChangeShapeType="1"/>
            <a:stCxn id="61452" idx="4"/>
            <a:endCxn id="61451"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458"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1459"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0" name="Line 21"/>
          <p:cNvSpPr>
            <a:spLocks noChangeShapeType="1"/>
          </p:cNvSpPr>
          <p:nvPr/>
        </p:nvSpPr>
        <p:spPr bwMode="auto">
          <a:xfrm flipV="1">
            <a:off x="7462837" y="3068639"/>
            <a:ext cx="0" cy="1152525"/>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1" name="Line 22"/>
          <p:cNvSpPr>
            <a:spLocks noChangeShapeType="1"/>
          </p:cNvSpPr>
          <p:nvPr/>
        </p:nvSpPr>
        <p:spPr bwMode="auto">
          <a:xfrm flipH="1" flipV="1">
            <a:off x="7102475" y="2492376"/>
            <a:ext cx="360362" cy="576263"/>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2" name="Line 23"/>
          <p:cNvSpPr>
            <a:spLocks noChangeShapeType="1"/>
          </p:cNvSpPr>
          <p:nvPr/>
        </p:nvSpPr>
        <p:spPr bwMode="auto">
          <a:xfrm flipH="1">
            <a:off x="8039101" y="5300663"/>
            <a:ext cx="719137"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3" name="Line 24"/>
          <p:cNvSpPr>
            <a:spLocks noChangeShapeType="1"/>
          </p:cNvSpPr>
          <p:nvPr/>
        </p:nvSpPr>
        <p:spPr bwMode="auto">
          <a:xfrm flipH="1" flipV="1">
            <a:off x="7462838" y="4221164"/>
            <a:ext cx="576263" cy="108108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4" name="Rectangle 26" descr="Dark upward diagonal"/>
          <p:cNvSpPr>
            <a:spLocks noChangeArrowheads="1"/>
          </p:cNvSpPr>
          <p:nvPr/>
        </p:nvSpPr>
        <p:spPr bwMode="auto">
          <a:xfrm>
            <a:off x="8255000" y="5300664"/>
            <a:ext cx="576262" cy="1081087"/>
          </a:xfrm>
          <a:prstGeom prst="rect">
            <a:avLst/>
          </a:prstGeom>
          <a:blipFill dpi="0" rotWithShape="0">
            <a:blip r:embed="rId3"/>
            <a:srcRect/>
            <a:tile tx="0" ty="0" sx="100000" sy="100000" flip="none" algn="tl"/>
          </a:blip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1465" name="Line 27"/>
          <p:cNvSpPr>
            <a:spLocks noChangeShapeType="1"/>
          </p:cNvSpPr>
          <p:nvPr/>
        </p:nvSpPr>
        <p:spPr bwMode="auto">
          <a:xfrm flipV="1">
            <a:off x="6526212" y="1052513"/>
            <a:ext cx="0" cy="424815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6" name="Line 28"/>
          <p:cNvSpPr>
            <a:spLocks noChangeShapeType="1"/>
          </p:cNvSpPr>
          <p:nvPr/>
        </p:nvSpPr>
        <p:spPr bwMode="auto">
          <a:xfrm flipV="1">
            <a:off x="6886575" y="1052513"/>
            <a:ext cx="0" cy="360045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7" name="Line 29"/>
          <p:cNvSpPr>
            <a:spLocks noChangeShapeType="1"/>
          </p:cNvSpPr>
          <p:nvPr/>
        </p:nvSpPr>
        <p:spPr bwMode="auto">
          <a:xfrm>
            <a:off x="6526213" y="5300663"/>
            <a:ext cx="2232025" cy="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8" name="Line 30"/>
          <p:cNvSpPr>
            <a:spLocks noChangeShapeType="1"/>
          </p:cNvSpPr>
          <p:nvPr/>
        </p:nvSpPr>
        <p:spPr bwMode="auto">
          <a:xfrm>
            <a:off x="6886575" y="4652963"/>
            <a:ext cx="1871662" cy="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69" name="Line 31"/>
          <p:cNvSpPr>
            <a:spLocks noChangeShapeType="1"/>
          </p:cNvSpPr>
          <p:nvPr/>
        </p:nvSpPr>
        <p:spPr bwMode="auto">
          <a:xfrm flipH="1" flipV="1">
            <a:off x="6526213" y="4221163"/>
            <a:ext cx="720725" cy="1079500"/>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1470" name="Line 33"/>
          <p:cNvSpPr>
            <a:spLocks noChangeShapeType="1"/>
          </p:cNvSpPr>
          <p:nvPr/>
        </p:nvSpPr>
        <p:spPr bwMode="auto">
          <a:xfrm flipH="1" flipV="1">
            <a:off x="6886575" y="4076701"/>
            <a:ext cx="360362" cy="576263"/>
          </a:xfrm>
          <a:prstGeom prst="line">
            <a:avLst/>
          </a:prstGeom>
          <a:noFill/>
          <a:ln w="25400">
            <a:solidFill>
              <a:srgbClr val="FF00FF"/>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40432108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s-MX" altLang="en-US" smtClean="0"/>
              <a:t>Ajuste de los selectores “Ig”, “tg”</a:t>
            </a:r>
            <a:endParaRPr lang="en-US" altLang="en-US" smtClean="0"/>
          </a:p>
        </p:txBody>
      </p:sp>
      <p:sp>
        <p:nvSpPr>
          <p:cNvPr id="62467" name="Rectangle 3"/>
          <p:cNvSpPr>
            <a:spLocks noGrp="1" noChangeArrowheads="1"/>
          </p:cNvSpPr>
          <p:nvPr>
            <p:ph idx="1"/>
          </p:nvPr>
        </p:nvSpPr>
        <p:spPr>
          <a:xfrm>
            <a:off x="609440" y="2476500"/>
            <a:ext cx="5614507" cy="4284518"/>
          </a:xfrm>
          <a:solidFill>
            <a:schemeClr val="bg1"/>
          </a:solidFill>
        </p:spPr>
        <p:txBody>
          <a:bodyPr/>
          <a:lstStyle/>
          <a:p>
            <a:pPr eaLnBrk="1" hangingPunct="1"/>
            <a:r>
              <a:rPr lang="es-MX" altLang="en-US" dirty="0" smtClean="0"/>
              <a:t>En el caso de que existan más dispositivos con protección de falla a tierra tendrán que coordinarse todos ellos y el ajuste de los mismos será en base a esta misma coordinación de las protecciones de todos los dispositivos de protección que cuenten con esta misma.</a:t>
            </a:r>
          </a:p>
          <a:p>
            <a:pPr eaLnBrk="1" hangingPunct="1"/>
            <a:r>
              <a:rPr lang="es-MX" altLang="en-US" dirty="0" smtClean="0"/>
              <a:t>En caso contrario, es decir en caso de que solo se cuente en este interruptor la protección de falla a tierra, se deberá hacer un ajuste tan bajo como sea posible.</a:t>
            </a:r>
            <a:endParaRPr lang="en-US" altLang="en-US" dirty="0" smtClean="0"/>
          </a:p>
        </p:txBody>
      </p:sp>
      <p:sp>
        <p:nvSpPr>
          <p:cNvPr id="62468" name="Rectangle 4"/>
          <p:cNvSpPr>
            <a:spLocks noChangeArrowheads="1"/>
          </p:cNvSpPr>
          <p:nvPr/>
        </p:nvSpPr>
        <p:spPr bwMode="auto">
          <a:xfrm>
            <a:off x="6580226" y="5716589"/>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A</a:t>
            </a:r>
          </a:p>
        </p:txBody>
      </p:sp>
      <p:sp>
        <p:nvSpPr>
          <p:cNvPr id="62469" name="Rectangle 5"/>
          <p:cNvSpPr>
            <a:spLocks noChangeArrowheads="1"/>
          </p:cNvSpPr>
          <p:nvPr/>
        </p:nvSpPr>
        <p:spPr bwMode="auto">
          <a:xfrm>
            <a:off x="6230976" y="5335589"/>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B</a:t>
            </a:r>
          </a:p>
        </p:txBody>
      </p:sp>
      <p:sp>
        <p:nvSpPr>
          <p:cNvPr id="62470" name="Rectangle 6"/>
          <p:cNvSpPr>
            <a:spLocks noChangeArrowheads="1"/>
          </p:cNvSpPr>
          <p:nvPr/>
        </p:nvSpPr>
        <p:spPr bwMode="auto">
          <a:xfrm>
            <a:off x="6307175" y="4725989"/>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C</a:t>
            </a:r>
          </a:p>
        </p:txBody>
      </p:sp>
      <p:sp>
        <p:nvSpPr>
          <p:cNvPr id="62471" name="Rectangle 7"/>
          <p:cNvSpPr>
            <a:spLocks noChangeArrowheads="1"/>
          </p:cNvSpPr>
          <p:nvPr/>
        </p:nvSpPr>
        <p:spPr bwMode="auto">
          <a:xfrm>
            <a:off x="7221576" y="4116389"/>
            <a:ext cx="421591"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E</a:t>
            </a:r>
          </a:p>
        </p:txBody>
      </p:sp>
      <p:sp>
        <p:nvSpPr>
          <p:cNvPr id="62472" name="Rectangle 8"/>
          <p:cNvSpPr>
            <a:spLocks noChangeArrowheads="1"/>
          </p:cNvSpPr>
          <p:nvPr/>
        </p:nvSpPr>
        <p:spPr bwMode="auto">
          <a:xfrm>
            <a:off x="7754976" y="4268789"/>
            <a:ext cx="4023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F</a:t>
            </a:r>
          </a:p>
        </p:txBody>
      </p:sp>
      <p:sp>
        <p:nvSpPr>
          <p:cNvPr id="62473" name="Rectangle 9"/>
          <p:cNvSpPr>
            <a:spLocks noChangeArrowheads="1"/>
          </p:cNvSpPr>
          <p:nvPr/>
        </p:nvSpPr>
        <p:spPr bwMode="auto">
          <a:xfrm>
            <a:off x="8059775" y="4802189"/>
            <a:ext cx="46166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G</a:t>
            </a:r>
          </a:p>
        </p:txBody>
      </p:sp>
      <p:sp>
        <p:nvSpPr>
          <p:cNvPr id="62474" name="Rectangle 10"/>
          <p:cNvSpPr>
            <a:spLocks noChangeArrowheads="1"/>
          </p:cNvSpPr>
          <p:nvPr/>
        </p:nvSpPr>
        <p:spPr bwMode="auto">
          <a:xfrm>
            <a:off x="8059775" y="5411789"/>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H</a:t>
            </a:r>
          </a:p>
        </p:txBody>
      </p:sp>
      <p:sp>
        <p:nvSpPr>
          <p:cNvPr id="62475" name="Rectangle 11"/>
          <p:cNvSpPr>
            <a:spLocks noChangeArrowheads="1"/>
          </p:cNvSpPr>
          <p:nvPr/>
        </p:nvSpPr>
        <p:spPr bwMode="auto">
          <a:xfrm>
            <a:off x="7602575" y="5792789"/>
            <a:ext cx="36228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J</a:t>
            </a:r>
          </a:p>
        </p:txBody>
      </p:sp>
      <p:sp>
        <p:nvSpPr>
          <p:cNvPr id="62476" name="Oval 12"/>
          <p:cNvSpPr>
            <a:spLocks noChangeArrowheads="1"/>
          </p:cNvSpPr>
          <p:nvPr/>
        </p:nvSpPr>
        <p:spPr bwMode="auto">
          <a:xfrm>
            <a:off x="7069176" y="4878389"/>
            <a:ext cx="682625" cy="733425"/>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grpSp>
        <p:nvGrpSpPr>
          <p:cNvPr id="62477" name="Group 13"/>
          <p:cNvGrpSpPr>
            <a:grpSpLocks/>
          </p:cNvGrpSpPr>
          <p:nvPr/>
        </p:nvGrpSpPr>
        <p:grpSpPr bwMode="auto">
          <a:xfrm>
            <a:off x="7399375" y="4506914"/>
            <a:ext cx="0" cy="1527175"/>
            <a:chOff x="4609" y="1356"/>
            <a:chExt cx="0" cy="962"/>
          </a:xfrm>
        </p:grpSpPr>
        <p:sp>
          <p:nvSpPr>
            <p:cNvPr id="62514" name="Line 14"/>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15" name="Line 15"/>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62478" name="Line 16"/>
          <p:cNvSpPr>
            <a:spLocks noChangeShapeType="1"/>
          </p:cNvSpPr>
          <p:nvPr/>
        </p:nvSpPr>
        <p:spPr bwMode="auto">
          <a:xfrm rot="16311390" flipH="1" flipV="1">
            <a:off x="7081082" y="5058570"/>
            <a:ext cx="661987" cy="40957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nvGrpSpPr>
          <p:cNvPr id="62479" name="Group 17"/>
          <p:cNvGrpSpPr>
            <a:grpSpLocks/>
          </p:cNvGrpSpPr>
          <p:nvPr/>
        </p:nvGrpSpPr>
        <p:grpSpPr bwMode="auto">
          <a:xfrm rot="1981732">
            <a:off x="7397787" y="4560889"/>
            <a:ext cx="1588" cy="1527175"/>
            <a:chOff x="4609" y="1356"/>
            <a:chExt cx="0" cy="962"/>
          </a:xfrm>
        </p:grpSpPr>
        <p:sp>
          <p:nvSpPr>
            <p:cNvPr id="62512" name="Line 18"/>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13" name="Line 19"/>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62480" name="Group 20"/>
          <p:cNvGrpSpPr>
            <a:grpSpLocks/>
          </p:cNvGrpSpPr>
          <p:nvPr/>
        </p:nvGrpSpPr>
        <p:grpSpPr bwMode="auto">
          <a:xfrm rot="4452109">
            <a:off x="7398581" y="4561682"/>
            <a:ext cx="1588" cy="1527175"/>
            <a:chOff x="4609" y="1356"/>
            <a:chExt cx="0" cy="962"/>
          </a:xfrm>
        </p:grpSpPr>
        <p:sp>
          <p:nvSpPr>
            <p:cNvPr id="62510" name="Line 21"/>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11" name="Line 22"/>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62481" name="Group 23"/>
          <p:cNvGrpSpPr>
            <a:grpSpLocks/>
          </p:cNvGrpSpPr>
          <p:nvPr/>
        </p:nvGrpSpPr>
        <p:grpSpPr bwMode="auto">
          <a:xfrm rot="6979859">
            <a:off x="7398581" y="4561682"/>
            <a:ext cx="1588" cy="1527175"/>
            <a:chOff x="4609" y="1356"/>
            <a:chExt cx="0" cy="962"/>
          </a:xfrm>
        </p:grpSpPr>
        <p:sp>
          <p:nvSpPr>
            <p:cNvPr id="62508" name="Line 24"/>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9" name="Line 25"/>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grpSp>
        <p:nvGrpSpPr>
          <p:cNvPr id="62482" name="Group 26"/>
          <p:cNvGrpSpPr>
            <a:grpSpLocks/>
          </p:cNvGrpSpPr>
          <p:nvPr/>
        </p:nvGrpSpPr>
        <p:grpSpPr bwMode="auto">
          <a:xfrm rot="8913848">
            <a:off x="7397787" y="4564064"/>
            <a:ext cx="1588" cy="1527175"/>
            <a:chOff x="4609" y="1356"/>
            <a:chExt cx="0" cy="962"/>
          </a:xfrm>
        </p:grpSpPr>
        <p:sp>
          <p:nvSpPr>
            <p:cNvPr id="62506" name="Line 27"/>
            <p:cNvSpPr>
              <a:spLocks noChangeShapeType="1"/>
            </p:cNvSpPr>
            <p:nvPr/>
          </p:nvSpPr>
          <p:spPr bwMode="auto">
            <a:xfrm>
              <a:off x="4609" y="1356"/>
              <a:ext cx="0" cy="229"/>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7" name="Line 28"/>
            <p:cNvSpPr>
              <a:spLocks noChangeShapeType="1"/>
            </p:cNvSpPr>
            <p:nvPr/>
          </p:nvSpPr>
          <p:spPr bwMode="auto">
            <a:xfrm>
              <a:off x="4609" y="2058"/>
              <a:ext cx="0" cy="26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pSp>
      <p:sp>
        <p:nvSpPr>
          <p:cNvPr id="62483" name="Rectangle 29"/>
          <p:cNvSpPr>
            <a:spLocks noChangeArrowheads="1"/>
          </p:cNvSpPr>
          <p:nvPr/>
        </p:nvSpPr>
        <p:spPr bwMode="auto">
          <a:xfrm>
            <a:off x="6764375" y="4192589"/>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D</a:t>
            </a:r>
          </a:p>
        </p:txBody>
      </p:sp>
      <p:sp>
        <p:nvSpPr>
          <p:cNvPr id="62484" name="Rectangle 30"/>
          <p:cNvSpPr>
            <a:spLocks noChangeArrowheads="1"/>
          </p:cNvSpPr>
          <p:nvPr/>
        </p:nvSpPr>
        <p:spPr bwMode="auto">
          <a:xfrm>
            <a:off x="9951893" y="4103688"/>
            <a:ext cx="1219200" cy="2362200"/>
          </a:xfrm>
          <a:prstGeom prst="rect">
            <a:avLst/>
          </a:prstGeom>
          <a:solidFill>
            <a:schemeClr val="accent5">
              <a:lumMod val="50000"/>
            </a:schemeClr>
          </a:solidFill>
          <a:ln w="12700">
            <a:noFill/>
            <a:miter lim="800000"/>
            <a:headEnd/>
            <a:tailEnd/>
          </a:ln>
          <a:effec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2485" name="Rectangle 31"/>
          <p:cNvSpPr>
            <a:spLocks noChangeArrowheads="1"/>
          </p:cNvSpPr>
          <p:nvPr/>
        </p:nvSpPr>
        <p:spPr bwMode="auto">
          <a:xfrm>
            <a:off x="8961294" y="56276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.1</a:t>
            </a:r>
          </a:p>
        </p:txBody>
      </p:sp>
      <p:sp>
        <p:nvSpPr>
          <p:cNvPr id="62486" name="Rectangle 32"/>
          <p:cNvSpPr>
            <a:spLocks noChangeArrowheads="1"/>
          </p:cNvSpPr>
          <p:nvPr/>
        </p:nvSpPr>
        <p:spPr bwMode="auto">
          <a:xfrm>
            <a:off x="8808894" y="52466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.2</a:t>
            </a:r>
          </a:p>
        </p:txBody>
      </p:sp>
      <p:sp>
        <p:nvSpPr>
          <p:cNvPr id="62487" name="Rectangle 33"/>
          <p:cNvSpPr>
            <a:spLocks noChangeArrowheads="1"/>
          </p:cNvSpPr>
          <p:nvPr/>
        </p:nvSpPr>
        <p:spPr bwMode="auto">
          <a:xfrm>
            <a:off x="8732694" y="44846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.3</a:t>
            </a:r>
          </a:p>
        </p:txBody>
      </p:sp>
      <p:sp>
        <p:nvSpPr>
          <p:cNvPr id="62488" name="Rectangle 34"/>
          <p:cNvSpPr>
            <a:spLocks noChangeArrowheads="1"/>
          </p:cNvSpPr>
          <p:nvPr/>
        </p:nvSpPr>
        <p:spPr bwMode="auto">
          <a:xfrm>
            <a:off x="9855056" y="4003676"/>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.4</a:t>
            </a:r>
          </a:p>
        </p:txBody>
      </p:sp>
      <p:sp>
        <p:nvSpPr>
          <p:cNvPr id="62489" name="Rectangle 35"/>
          <p:cNvSpPr>
            <a:spLocks noChangeArrowheads="1"/>
          </p:cNvSpPr>
          <p:nvPr/>
        </p:nvSpPr>
        <p:spPr bwMode="auto">
          <a:xfrm>
            <a:off x="10388456" y="41798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.3</a:t>
            </a:r>
          </a:p>
        </p:txBody>
      </p:sp>
      <p:sp>
        <p:nvSpPr>
          <p:cNvPr id="62490" name="Rectangle 36"/>
          <p:cNvSpPr>
            <a:spLocks noChangeArrowheads="1"/>
          </p:cNvSpPr>
          <p:nvPr/>
        </p:nvSpPr>
        <p:spPr bwMode="auto">
          <a:xfrm>
            <a:off x="10693256" y="47132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.2</a:t>
            </a:r>
          </a:p>
        </p:txBody>
      </p:sp>
      <p:sp>
        <p:nvSpPr>
          <p:cNvPr id="62491" name="Rectangle 37"/>
          <p:cNvSpPr>
            <a:spLocks noChangeArrowheads="1"/>
          </p:cNvSpPr>
          <p:nvPr/>
        </p:nvSpPr>
        <p:spPr bwMode="auto">
          <a:xfrm>
            <a:off x="10693256" y="53228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.1</a:t>
            </a:r>
          </a:p>
        </p:txBody>
      </p:sp>
      <p:sp>
        <p:nvSpPr>
          <p:cNvPr id="62492" name="Rectangle 38"/>
          <p:cNvSpPr>
            <a:spLocks noChangeArrowheads="1"/>
          </p:cNvSpPr>
          <p:nvPr/>
        </p:nvSpPr>
        <p:spPr bwMode="auto">
          <a:xfrm>
            <a:off x="10236056" y="5703889"/>
            <a:ext cx="38311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chemeClr val="bg1"/>
                </a:solidFill>
              </a:rPr>
              <a:t>0</a:t>
            </a:r>
          </a:p>
        </p:txBody>
      </p:sp>
      <p:sp>
        <p:nvSpPr>
          <p:cNvPr id="62493" name="Oval 39"/>
          <p:cNvSpPr>
            <a:spLocks noChangeArrowheads="1"/>
          </p:cNvSpPr>
          <p:nvPr/>
        </p:nvSpPr>
        <p:spPr bwMode="auto">
          <a:xfrm>
            <a:off x="9647094" y="4789489"/>
            <a:ext cx="682625" cy="733425"/>
          </a:xfrm>
          <a:prstGeom prst="ellipse">
            <a:avLst/>
          </a:prstGeom>
          <a:solidFill>
            <a:srgbClr val="618FFD"/>
          </a:solidFill>
          <a:ln w="12700">
            <a:solidFill>
              <a:srgbClr val="6767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2494" name="Line 40"/>
          <p:cNvSpPr>
            <a:spLocks noChangeShapeType="1"/>
          </p:cNvSpPr>
          <p:nvPr/>
        </p:nvSpPr>
        <p:spPr bwMode="auto">
          <a:xfrm>
            <a:off x="9977293" y="4418014"/>
            <a:ext cx="0" cy="36353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495" name="Line 41"/>
          <p:cNvSpPr>
            <a:spLocks noChangeShapeType="1"/>
          </p:cNvSpPr>
          <p:nvPr/>
        </p:nvSpPr>
        <p:spPr bwMode="auto">
          <a:xfrm rot="16164153" flipH="1" flipV="1">
            <a:off x="9659000" y="4969670"/>
            <a:ext cx="661987" cy="409575"/>
          </a:xfrm>
          <a:prstGeom prst="line">
            <a:avLst/>
          </a:prstGeom>
          <a:noFill/>
          <a:ln w="76200">
            <a:solidFill>
              <a:srgbClr val="67676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496" name="Line 42"/>
          <p:cNvSpPr>
            <a:spLocks noChangeShapeType="1"/>
          </p:cNvSpPr>
          <p:nvPr/>
        </p:nvSpPr>
        <p:spPr bwMode="auto">
          <a:xfrm rot="1981732">
            <a:off x="10291618" y="4564064"/>
            <a:ext cx="0" cy="36353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497" name="Line 43"/>
          <p:cNvSpPr>
            <a:spLocks noChangeShapeType="1"/>
          </p:cNvSpPr>
          <p:nvPr/>
        </p:nvSpPr>
        <p:spPr bwMode="auto">
          <a:xfrm rot="1981732">
            <a:off x="9670905" y="5494338"/>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498" name="Line 44"/>
          <p:cNvSpPr>
            <a:spLocks noChangeShapeType="1"/>
          </p:cNvSpPr>
          <p:nvPr/>
        </p:nvSpPr>
        <p:spPr bwMode="auto">
          <a:xfrm rot="4452109">
            <a:off x="10533712" y="4895057"/>
            <a:ext cx="0" cy="36353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499" name="Line 45"/>
          <p:cNvSpPr>
            <a:spLocks noChangeShapeType="1"/>
          </p:cNvSpPr>
          <p:nvPr/>
        </p:nvSpPr>
        <p:spPr bwMode="auto">
          <a:xfrm rot="4452109">
            <a:off x="9439130" y="5180013"/>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0" name="Line 46"/>
          <p:cNvSpPr>
            <a:spLocks noChangeShapeType="1"/>
          </p:cNvSpPr>
          <p:nvPr/>
        </p:nvSpPr>
        <p:spPr bwMode="auto">
          <a:xfrm rot="6979859">
            <a:off x="10497199" y="5310981"/>
            <a:ext cx="0" cy="363538"/>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1" name="Line 47"/>
          <p:cNvSpPr>
            <a:spLocks noChangeShapeType="1"/>
          </p:cNvSpPr>
          <p:nvPr/>
        </p:nvSpPr>
        <p:spPr bwMode="auto">
          <a:xfrm rot="6979859">
            <a:off x="9477230" y="4781550"/>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2" name="Line 48"/>
          <p:cNvSpPr>
            <a:spLocks noChangeShapeType="1"/>
          </p:cNvSpPr>
          <p:nvPr/>
        </p:nvSpPr>
        <p:spPr bwMode="auto">
          <a:xfrm rot="8913848">
            <a:off x="10280505" y="5549900"/>
            <a:ext cx="0" cy="363538"/>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3" name="Line 49"/>
          <p:cNvSpPr>
            <a:spLocks noChangeShapeType="1"/>
          </p:cNvSpPr>
          <p:nvPr/>
        </p:nvSpPr>
        <p:spPr bwMode="auto">
          <a:xfrm rot="8913848">
            <a:off x="9686780" y="4554538"/>
            <a:ext cx="0" cy="412750"/>
          </a:xfrm>
          <a:prstGeom prst="line">
            <a:avLst/>
          </a:prstGeom>
          <a:noFill/>
          <a:ln w="12700">
            <a:solidFill>
              <a:srgbClr val="67676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2504" name="Rectangle 50"/>
          <p:cNvSpPr>
            <a:spLocks noChangeArrowheads="1"/>
          </p:cNvSpPr>
          <p:nvPr/>
        </p:nvSpPr>
        <p:spPr bwMode="auto">
          <a:xfrm>
            <a:off x="9189894" y="4103689"/>
            <a:ext cx="482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solidFill>
                  <a:srgbClr val="676767"/>
                </a:solidFill>
              </a:rPr>
              <a:t>.4</a:t>
            </a:r>
          </a:p>
        </p:txBody>
      </p:sp>
      <p:sp>
        <p:nvSpPr>
          <p:cNvPr id="62505" name="Rectangle 51"/>
          <p:cNvSpPr>
            <a:spLocks noChangeArrowheads="1"/>
          </p:cNvSpPr>
          <p:nvPr/>
        </p:nvSpPr>
        <p:spPr bwMode="auto">
          <a:xfrm>
            <a:off x="9056543" y="6008689"/>
            <a:ext cx="2114550"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a:solidFill>
                  <a:schemeClr val="bg2"/>
                </a:solidFill>
                <a:latin typeface="Arial" panose="020B0604020202020204" pitchFamily="34" charset="0"/>
              </a:defRPr>
            </a:lvl1pPr>
            <a:lvl2pPr marL="742950" indent="-285750" defTabSz="762000">
              <a:defRPr>
                <a:solidFill>
                  <a:schemeClr val="bg2"/>
                </a:solidFill>
                <a:latin typeface="Arial" panose="020B0604020202020204" pitchFamily="34" charset="0"/>
              </a:defRPr>
            </a:lvl2pPr>
            <a:lvl3pPr marL="1143000" indent="-228600" defTabSz="762000">
              <a:defRPr>
                <a:solidFill>
                  <a:schemeClr val="bg2"/>
                </a:solidFill>
                <a:latin typeface="Arial" panose="020B0604020202020204" pitchFamily="34" charset="0"/>
              </a:defRPr>
            </a:lvl3pPr>
            <a:lvl4pPr marL="1600200" indent="-228600" defTabSz="762000">
              <a:defRPr>
                <a:solidFill>
                  <a:schemeClr val="bg2"/>
                </a:solidFill>
                <a:latin typeface="Arial" panose="020B0604020202020204" pitchFamily="34" charset="0"/>
              </a:defRPr>
            </a:lvl4pPr>
            <a:lvl5pPr marL="2057400" indent="-228600" defTabSz="762000">
              <a:defRPr>
                <a:solidFill>
                  <a:schemeClr val="bg2"/>
                </a:solidFill>
                <a:latin typeface="Arial" panose="020B0604020202020204" pitchFamily="34" charset="0"/>
              </a:defRPr>
            </a:lvl5pPr>
            <a:lvl6pPr marL="2514600" indent="-228600" defTabSz="762000" eaLnBrk="0" fontAlgn="base" hangingPunct="0">
              <a:spcBef>
                <a:spcPct val="0"/>
              </a:spcBef>
              <a:spcAft>
                <a:spcPct val="0"/>
              </a:spcAft>
              <a:defRPr>
                <a:solidFill>
                  <a:schemeClr val="bg2"/>
                </a:solidFill>
                <a:latin typeface="Arial" panose="020B0604020202020204" pitchFamily="34" charset="0"/>
              </a:defRPr>
            </a:lvl6pPr>
            <a:lvl7pPr marL="2971800" indent="-228600" defTabSz="762000" eaLnBrk="0" fontAlgn="base" hangingPunct="0">
              <a:spcBef>
                <a:spcPct val="0"/>
              </a:spcBef>
              <a:spcAft>
                <a:spcPct val="0"/>
              </a:spcAft>
              <a:defRPr>
                <a:solidFill>
                  <a:schemeClr val="bg2"/>
                </a:solidFill>
                <a:latin typeface="Arial" panose="020B0604020202020204" pitchFamily="34" charset="0"/>
              </a:defRPr>
            </a:lvl7pPr>
            <a:lvl8pPr marL="3429000" indent="-228600" defTabSz="762000" eaLnBrk="0" fontAlgn="base" hangingPunct="0">
              <a:spcBef>
                <a:spcPct val="0"/>
              </a:spcBef>
              <a:spcAft>
                <a:spcPct val="0"/>
              </a:spcAft>
              <a:defRPr>
                <a:solidFill>
                  <a:schemeClr val="bg2"/>
                </a:solidFill>
                <a:latin typeface="Arial" panose="020B0604020202020204" pitchFamily="34" charset="0"/>
              </a:defRPr>
            </a:lvl8pPr>
            <a:lvl9pPr marL="3886200" indent="-228600" defTabSz="762000" eaLnBrk="0" fontAlgn="base" hangingPunct="0">
              <a:spcBef>
                <a:spcPct val="0"/>
              </a:spcBef>
              <a:spcAft>
                <a:spcPct val="0"/>
              </a:spcAft>
              <a:defRPr>
                <a:solidFill>
                  <a:schemeClr val="bg2"/>
                </a:solidFill>
                <a:latin typeface="Arial" panose="020B0604020202020204" pitchFamily="34" charset="0"/>
              </a:defRPr>
            </a:lvl9pPr>
          </a:lstStyle>
          <a:p>
            <a:r>
              <a:rPr lang="en-US" altLang="en-US" sz="2800"/>
              <a:t>on</a:t>
            </a:r>
            <a:r>
              <a:rPr lang="en-US" altLang="en-US" sz="2800">
                <a:solidFill>
                  <a:srgbClr val="676767"/>
                </a:solidFill>
              </a:rPr>
              <a:t> &lt; </a:t>
            </a:r>
            <a:r>
              <a:rPr lang="en-US" altLang="en-US" sz="2800">
                <a:solidFill>
                  <a:schemeClr val="bg1"/>
                </a:solidFill>
              </a:rPr>
              <a:t>I</a:t>
            </a:r>
            <a:r>
              <a:rPr lang="en-US" altLang="en-US" sz="2800" baseline="30000">
                <a:solidFill>
                  <a:schemeClr val="bg1"/>
                </a:solidFill>
              </a:rPr>
              <a:t>2</a:t>
            </a:r>
            <a:r>
              <a:rPr lang="en-US" altLang="en-US" sz="2800">
                <a:solidFill>
                  <a:schemeClr val="bg1"/>
                </a:solidFill>
              </a:rPr>
              <a:t>t &gt;</a:t>
            </a:r>
            <a:r>
              <a:rPr lang="en-US" altLang="en-US" sz="2800">
                <a:solidFill>
                  <a:srgbClr val="676767"/>
                </a:solidFill>
              </a:rPr>
              <a:t> </a:t>
            </a:r>
            <a:r>
              <a:rPr lang="en-US" altLang="en-US" sz="2800">
                <a:solidFill>
                  <a:schemeClr val="bg1"/>
                </a:solidFill>
              </a:rPr>
              <a:t>off</a:t>
            </a:r>
            <a:endParaRPr lang="en-US" altLang="en-US" sz="2800">
              <a:solidFill>
                <a:schemeClr val="accent2"/>
              </a:solidFill>
            </a:endParaRPr>
          </a:p>
        </p:txBody>
      </p:sp>
    </p:spTree>
    <p:extLst>
      <p:ext uri="{BB962C8B-B14F-4D97-AF65-F5344CB8AC3E}">
        <p14:creationId xmlns:p14="http://schemas.microsoft.com/office/powerpoint/2010/main" val="9063139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s-MX" altLang="en-US" smtClean="0"/>
              <a:t>Ajuste de los selectores “Ig”, “tg”</a:t>
            </a:r>
            <a:endParaRPr lang="en-US" altLang="en-US" smtClean="0"/>
          </a:p>
        </p:txBody>
      </p:sp>
      <p:pic>
        <p:nvPicPr>
          <p:cNvPr id="63491" name="Picture 4" descr="Log 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1662" y="836614"/>
            <a:ext cx="5905500" cy="588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Line 5"/>
          <p:cNvSpPr>
            <a:spLocks noChangeShapeType="1"/>
          </p:cNvSpPr>
          <p:nvPr/>
        </p:nvSpPr>
        <p:spPr bwMode="auto">
          <a:xfrm flipH="1">
            <a:off x="6599237" y="1054100"/>
            <a:ext cx="0" cy="107950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493" name="Line 6"/>
          <p:cNvSpPr>
            <a:spLocks noChangeShapeType="1"/>
          </p:cNvSpPr>
          <p:nvPr/>
        </p:nvSpPr>
        <p:spPr bwMode="auto">
          <a:xfrm flipH="1" flipV="1">
            <a:off x="6591301" y="2136776"/>
            <a:ext cx="727075" cy="1579563"/>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494" name="Line 7"/>
          <p:cNvSpPr>
            <a:spLocks noChangeShapeType="1"/>
          </p:cNvSpPr>
          <p:nvPr/>
        </p:nvSpPr>
        <p:spPr bwMode="auto">
          <a:xfrm>
            <a:off x="7318375" y="3724275"/>
            <a:ext cx="0" cy="928688"/>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495" name="Line 8"/>
          <p:cNvSpPr>
            <a:spLocks noChangeShapeType="1"/>
          </p:cNvSpPr>
          <p:nvPr/>
        </p:nvSpPr>
        <p:spPr bwMode="auto">
          <a:xfrm flipH="1" flipV="1">
            <a:off x="7307263" y="4630738"/>
            <a:ext cx="227013" cy="311150"/>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496" name="Line 9"/>
          <p:cNvSpPr>
            <a:spLocks noChangeShapeType="1"/>
          </p:cNvSpPr>
          <p:nvPr/>
        </p:nvSpPr>
        <p:spPr bwMode="auto">
          <a:xfrm>
            <a:off x="7534275" y="4941889"/>
            <a:ext cx="0" cy="1366837"/>
          </a:xfrm>
          <a:prstGeom prst="line">
            <a:avLst/>
          </a:prstGeom>
          <a:noFill/>
          <a:ln w="571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63497" name="Line 10"/>
          <p:cNvSpPr>
            <a:spLocks noChangeShapeType="1"/>
          </p:cNvSpPr>
          <p:nvPr/>
        </p:nvSpPr>
        <p:spPr bwMode="auto">
          <a:xfrm flipV="1">
            <a:off x="7173912" y="1052513"/>
            <a:ext cx="0" cy="1439862"/>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498" name="Line 11"/>
          <p:cNvSpPr>
            <a:spLocks noChangeShapeType="1"/>
          </p:cNvSpPr>
          <p:nvPr/>
        </p:nvSpPr>
        <p:spPr bwMode="auto">
          <a:xfrm flipV="1">
            <a:off x="7031037" y="1052514"/>
            <a:ext cx="0" cy="1584325"/>
          </a:xfrm>
          <a:prstGeom prst="line">
            <a:avLst/>
          </a:prstGeom>
          <a:noFill/>
          <a:ln w="25400">
            <a:solidFill>
              <a:srgbClr val="00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499" name="Oval 12"/>
          <p:cNvSpPr>
            <a:spLocks noChangeArrowheads="1"/>
          </p:cNvSpPr>
          <p:nvPr/>
        </p:nvSpPr>
        <p:spPr bwMode="auto">
          <a:xfrm>
            <a:off x="8328026" y="3860800"/>
            <a:ext cx="71437"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3500" name="Oval 13"/>
          <p:cNvSpPr>
            <a:spLocks noChangeArrowheads="1"/>
          </p:cNvSpPr>
          <p:nvPr/>
        </p:nvSpPr>
        <p:spPr bwMode="auto">
          <a:xfrm>
            <a:off x="8181976" y="3573464"/>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3501" name="Oval 14"/>
          <p:cNvSpPr>
            <a:spLocks noChangeArrowheads="1"/>
          </p:cNvSpPr>
          <p:nvPr/>
        </p:nvSpPr>
        <p:spPr bwMode="auto">
          <a:xfrm>
            <a:off x="8183562" y="3213100"/>
            <a:ext cx="71438" cy="71438"/>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3502" name="Oval 15"/>
          <p:cNvSpPr>
            <a:spLocks noChangeArrowheads="1"/>
          </p:cNvSpPr>
          <p:nvPr/>
        </p:nvSpPr>
        <p:spPr bwMode="auto">
          <a:xfrm>
            <a:off x="8039101" y="2420939"/>
            <a:ext cx="71437"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cxnSp>
        <p:nvCxnSpPr>
          <p:cNvPr id="63503" name="AutoShape 16"/>
          <p:cNvCxnSpPr>
            <a:cxnSpLocks noChangeShapeType="1"/>
            <a:stCxn id="63502" idx="4"/>
            <a:endCxn id="63501" idx="0"/>
          </p:cNvCxnSpPr>
          <p:nvPr/>
        </p:nvCxnSpPr>
        <p:spPr bwMode="auto">
          <a:xfrm>
            <a:off x="8075613" y="2492376"/>
            <a:ext cx="144463" cy="7207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504" name="AutoShape 17"/>
          <p:cNvCxnSpPr>
            <a:cxnSpLocks noChangeShapeType="1"/>
            <a:stCxn id="63501" idx="4"/>
            <a:endCxn id="63500" idx="0"/>
          </p:cNvCxnSpPr>
          <p:nvPr/>
        </p:nvCxnSpPr>
        <p:spPr bwMode="auto">
          <a:xfrm flipH="1">
            <a:off x="8218487" y="3284539"/>
            <a:ext cx="1588" cy="288925"/>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505" name="AutoShape 18"/>
          <p:cNvCxnSpPr>
            <a:cxnSpLocks noChangeShapeType="1"/>
            <a:stCxn id="63500" idx="4"/>
            <a:endCxn id="63499" idx="0"/>
          </p:cNvCxnSpPr>
          <p:nvPr/>
        </p:nvCxnSpPr>
        <p:spPr bwMode="auto">
          <a:xfrm>
            <a:off x="8218487" y="3644900"/>
            <a:ext cx="146050" cy="215900"/>
          </a:xfrm>
          <a:prstGeom prst="straightConnector1">
            <a:avLst/>
          </a:prstGeom>
          <a:noFill/>
          <a:ln w="25400">
            <a:solidFill>
              <a:srgbClr val="F2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506" name="Oval 19"/>
          <p:cNvSpPr>
            <a:spLocks noChangeArrowheads="1"/>
          </p:cNvSpPr>
          <p:nvPr/>
        </p:nvSpPr>
        <p:spPr bwMode="auto">
          <a:xfrm>
            <a:off x="8110537" y="5300664"/>
            <a:ext cx="71438" cy="71437"/>
          </a:xfrm>
          <a:prstGeom prst="ellipse">
            <a:avLst/>
          </a:prstGeom>
          <a:solidFill>
            <a:srgbClr val="F2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3507" name="Line 20"/>
          <p:cNvSpPr>
            <a:spLocks noChangeShapeType="1"/>
          </p:cNvSpPr>
          <p:nvPr/>
        </p:nvSpPr>
        <p:spPr bwMode="auto">
          <a:xfrm flipV="1">
            <a:off x="7102475" y="1052513"/>
            <a:ext cx="0" cy="1439862"/>
          </a:xfrm>
          <a:prstGeom prst="line">
            <a:avLst/>
          </a:prstGeom>
          <a:noFill/>
          <a:ln w="444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08" name="Line 21"/>
          <p:cNvSpPr>
            <a:spLocks noChangeShapeType="1"/>
          </p:cNvSpPr>
          <p:nvPr/>
        </p:nvSpPr>
        <p:spPr bwMode="auto">
          <a:xfrm flipV="1">
            <a:off x="7462837" y="3068639"/>
            <a:ext cx="0" cy="1152525"/>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09" name="Line 22"/>
          <p:cNvSpPr>
            <a:spLocks noChangeShapeType="1"/>
          </p:cNvSpPr>
          <p:nvPr/>
        </p:nvSpPr>
        <p:spPr bwMode="auto">
          <a:xfrm flipH="1" flipV="1">
            <a:off x="7102475" y="2492376"/>
            <a:ext cx="360362" cy="576263"/>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10" name="Line 23"/>
          <p:cNvSpPr>
            <a:spLocks noChangeShapeType="1"/>
          </p:cNvSpPr>
          <p:nvPr/>
        </p:nvSpPr>
        <p:spPr bwMode="auto">
          <a:xfrm flipH="1">
            <a:off x="8039101" y="5300663"/>
            <a:ext cx="719137"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11" name="Line 24"/>
          <p:cNvSpPr>
            <a:spLocks noChangeShapeType="1"/>
          </p:cNvSpPr>
          <p:nvPr/>
        </p:nvSpPr>
        <p:spPr bwMode="auto">
          <a:xfrm flipH="1" flipV="1">
            <a:off x="7462838" y="4221164"/>
            <a:ext cx="576263" cy="1081087"/>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12" name="Rectangle 25" descr="Dark upward diagonal"/>
          <p:cNvSpPr>
            <a:spLocks noChangeArrowheads="1"/>
          </p:cNvSpPr>
          <p:nvPr/>
        </p:nvSpPr>
        <p:spPr bwMode="auto">
          <a:xfrm>
            <a:off x="8255000" y="5300664"/>
            <a:ext cx="576262" cy="1081087"/>
          </a:xfrm>
          <a:prstGeom prst="rect">
            <a:avLst/>
          </a:prstGeom>
          <a:blipFill dpi="0" rotWithShape="0">
            <a:blip r:embed="rId3"/>
            <a:srcRect/>
            <a:tile tx="0" ty="0" sx="100000" sy="100000" flip="none" algn="tl"/>
          </a:blip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eaLnBrk="1" hangingPunct="1"/>
            <a:endParaRPr lang="en-US" altLang="es-MX"/>
          </a:p>
        </p:txBody>
      </p:sp>
      <p:sp>
        <p:nvSpPr>
          <p:cNvPr id="63513" name="Line 26"/>
          <p:cNvSpPr>
            <a:spLocks noChangeShapeType="1"/>
          </p:cNvSpPr>
          <p:nvPr/>
        </p:nvSpPr>
        <p:spPr bwMode="auto">
          <a:xfrm flipV="1">
            <a:off x="6526212" y="3141663"/>
            <a:ext cx="0" cy="107950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14" name="Line 28"/>
          <p:cNvSpPr>
            <a:spLocks noChangeShapeType="1"/>
          </p:cNvSpPr>
          <p:nvPr/>
        </p:nvSpPr>
        <p:spPr bwMode="auto">
          <a:xfrm>
            <a:off x="7246938" y="5300663"/>
            <a:ext cx="576263" cy="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63515" name="Line 30"/>
          <p:cNvSpPr>
            <a:spLocks noChangeShapeType="1"/>
          </p:cNvSpPr>
          <p:nvPr/>
        </p:nvSpPr>
        <p:spPr bwMode="auto">
          <a:xfrm flipH="1" flipV="1">
            <a:off x="6526213" y="4221163"/>
            <a:ext cx="720725" cy="1079500"/>
          </a:xfrm>
          <a:prstGeom prst="line">
            <a:avLst/>
          </a:prstGeom>
          <a:noFill/>
          <a:ln w="25400">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extLst>
      <p:ext uri="{BB962C8B-B14F-4D97-AF65-F5344CB8AC3E}">
        <p14:creationId xmlns:p14="http://schemas.microsoft.com/office/powerpoint/2010/main" val="7998321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559818" y="630621"/>
            <a:ext cx="11071516" cy="906463"/>
          </a:xfrm>
          <a:prstGeom prst="rect">
            <a:avLst/>
          </a:prstGeom>
          <a:noFill/>
          <a:ln w="9525">
            <a:noFill/>
            <a:miter lim="800000"/>
            <a:headEnd/>
            <a:tailEnd/>
          </a:ln>
        </p:spPr>
        <p:txBody>
          <a:bodyPr lIns="0" tIns="0" rIns="18000" bIns="10800"/>
          <a:lstStyle/>
          <a:p>
            <a:pPr marL="3175" indent="-3175" eaLnBrk="0" hangingPunct="0">
              <a:lnSpc>
                <a:spcPct val="80000"/>
              </a:lnSpc>
              <a:spcBef>
                <a:spcPct val="20000"/>
              </a:spcBef>
              <a:buClr>
                <a:schemeClr val="accent1"/>
              </a:buClr>
            </a:pPr>
            <a:r>
              <a:rPr lang="en-GB" sz="4400" dirty="0">
                <a:solidFill>
                  <a:schemeClr val="tx2"/>
                </a:solidFill>
                <a:latin typeface="+mj-lt"/>
              </a:rPr>
              <a:t>Make the most of your </a:t>
            </a:r>
            <a:r>
              <a:rPr lang="en-GB" sz="4400" dirty="0" err="1" smtClean="0">
                <a:solidFill>
                  <a:schemeClr val="tx2"/>
                </a:solidFill>
                <a:latin typeface="+mj-lt"/>
              </a:rPr>
              <a:t>energy</a:t>
            </a:r>
            <a:r>
              <a:rPr lang="en-GB" sz="2000" baseline="60000" dirty="0" err="1" smtClean="0">
                <a:solidFill>
                  <a:schemeClr val="tx2"/>
                </a:solidFill>
                <a:latin typeface="+mj-lt"/>
              </a:rPr>
              <a:t>SM</a:t>
            </a:r>
            <a:endParaRPr lang="en-GB" sz="2000" baseline="60000" dirty="0" smtClean="0">
              <a:solidFill>
                <a:schemeClr val="tx2"/>
              </a:solidFill>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E14_16X9_EN">
  <a:themeElements>
    <a:clrScheme name="Schneider Electric">
      <a:dk1>
        <a:srgbClr val="87D200"/>
      </a:dk1>
      <a:lt1>
        <a:sysClr val="window" lastClr="FFFFFF"/>
      </a:lt1>
      <a:dk2>
        <a:srgbClr val="009530"/>
      </a:dk2>
      <a:lt2>
        <a:srgbClr val="4FA600"/>
      </a:lt2>
      <a:accent1>
        <a:srgbClr val="FFD100"/>
      </a:accent1>
      <a:accent2>
        <a:srgbClr val="E47F00"/>
      </a:accent2>
      <a:accent3>
        <a:srgbClr val="B10043"/>
      </a:accent3>
      <a:accent4>
        <a:srgbClr val="42B4E6"/>
      </a:accent4>
      <a:accent5>
        <a:srgbClr val="626469"/>
      </a:accent5>
      <a:accent6>
        <a:srgbClr val="9FA0A4"/>
      </a:accent6>
      <a:hlink>
        <a:srgbClr val="116082"/>
      </a:hlink>
      <a:folHlink>
        <a:srgbClr val="5F0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A0A4"/>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rgbClr val="626469"/>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25811</TotalTime>
  <Words>2131</Words>
  <Application>Microsoft Office PowerPoint</Application>
  <PresentationFormat>Personalizado</PresentationFormat>
  <Paragraphs>459</Paragraphs>
  <Slides>51</Slides>
  <Notes>1</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51</vt:i4>
      </vt:variant>
    </vt:vector>
  </HeadingPairs>
  <TitlesOfParts>
    <vt:vector size="60" baseType="lpstr">
      <vt:lpstr>ＭＳ Ｐゴシック</vt:lpstr>
      <vt:lpstr>Arial</vt:lpstr>
      <vt:lpstr>Calibri</vt:lpstr>
      <vt:lpstr>Geneva</vt:lpstr>
      <vt:lpstr>Monotype Sorts</vt:lpstr>
      <vt:lpstr>SE Rounded Medium</vt:lpstr>
      <vt:lpstr>Wingdings</vt:lpstr>
      <vt:lpstr>SE14_16X9_EN</vt:lpstr>
      <vt:lpstr>Document</vt:lpstr>
      <vt:lpstr>Coordinación de protecciones</vt:lpstr>
      <vt:lpstr>Objetivo</vt:lpstr>
      <vt:lpstr>Coordinación de las protecciones</vt:lpstr>
      <vt:lpstr>Coordinación de las protecciones</vt:lpstr>
      <vt:lpstr>Coordinación de las protecciones</vt:lpstr>
      <vt:lpstr>Criterios de ajuste de protecciones</vt:lpstr>
      <vt:lpstr>Protección contra sobrecargas</vt:lpstr>
      <vt:lpstr>Protección IDMTL en interruptores de disparo eléctronico</vt:lpstr>
      <vt:lpstr>Protección contra cortocircuitos</vt:lpstr>
      <vt:lpstr>Protección contra Fallas a Tierra</vt:lpstr>
      <vt:lpstr>Protección contra Fallas a Tierra</vt:lpstr>
      <vt:lpstr>Enclavamiento Selectivo de Zona (ZSI)</vt:lpstr>
      <vt:lpstr>Ejemplo de Calibración</vt:lpstr>
      <vt:lpstr>Datos del planteamiento</vt:lpstr>
      <vt:lpstr>Datos del planteamiento</vt:lpstr>
      <vt:lpstr>Datos del planteamiento</vt:lpstr>
      <vt:lpstr>Datos del planteamiento</vt:lpstr>
      <vt:lpstr>Planteamiento Gráfico</vt:lpstr>
      <vt:lpstr>Ajuste de Tiempo Largo (Ir)</vt:lpstr>
      <vt:lpstr>Umbral de ajuste de Tiempo Largo (Ir)</vt:lpstr>
      <vt:lpstr>Ajuste de Tiempo Largo (Ir)</vt:lpstr>
      <vt:lpstr>Disparo por sobrecarga</vt:lpstr>
      <vt:lpstr>Disparo por sobrecarga</vt:lpstr>
      <vt:lpstr>Retardo de Tiempo Largo (tr)</vt:lpstr>
      <vt:lpstr>Umbral de Retardo de Tiempo Largo</vt:lpstr>
      <vt:lpstr>Umbral de retardo de Tiempo Largo</vt:lpstr>
      <vt:lpstr>Umbral del selector ”tr”</vt:lpstr>
      <vt:lpstr>Ajuste del retardo de Tiempo Largo “tr”</vt:lpstr>
      <vt:lpstr>Ajuste del retardo de Tiempo Largo “tr”</vt:lpstr>
      <vt:lpstr>Ajuste de Tiempo Corto “Isd”</vt:lpstr>
      <vt:lpstr>Umbral de Tiempo Corto (Isd)</vt:lpstr>
      <vt:lpstr>Ajuste del selector de Tiempo Corto (Isd)</vt:lpstr>
      <vt:lpstr>Ajuste de Tiempo Corto “Isd”</vt:lpstr>
      <vt:lpstr>Ajuste de Tiempo Corto “Isd”</vt:lpstr>
      <vt:lpstr>Ajuste del retardo de Tiempo Corto “tsd”</vt:lpstr>
      <vt:lpstr>Umbral de retardo de Tiempo Corto “tsd”</vt:lpstr>
      <vt:lpstr>Umbral de retardo de Tiempo Corto “tsd”</vt:lpstr>
      <vt:lpstr>Ajuste de retardo de Tiempo Corto “tsd”</vt:lpstr>
      <vt:lpstr>Ajuste de retardo de Tiempo Corto “tsd”</vt:lpstr>
      <vt:lpstr>Ajuste del Instantáneo “Ii”. Protección de cortocircuito</vt:lpstr>
      <vt:lpstr>Umbral del Instantáneo “Ii”</vt:lpstr>
      <vt:lpstr>Ajuste del Instantáneo “Ii”</vt:lpstr>
      <vt:lpstr>Ajuste del selector Instantáneo “Ii”</vt:lpstr>
      <vt:lpstr>Ajuste del selector Instantáneo “Ii”</vt:lpstr>
      <vt:lpstr>Ajuste del selector Instantáneo “Ii”</vt:lpstr>
      <vt:lpstr>Ajuste de los Selectores “Ig”, “tg”</vt:lpstr>
      <vt:lpstr>Umbral de los selectores “Ig”, “tg”</vt:lpstr>
      <vt:lpstr>Umbral de los selectores “Ig”, “tg”</vt:lpstr>
      <vt:lpstr>Ajuste de los selectores “Ig”, “tg”</vt:lpstr>
      <vt:lpstr>Ajuste de los selectores “Ig”, “tg”</vt:lpstr>
      <vt:lpstr>Presentación de PowerPoint</vt:lpstr>
    </vt:vector>
  </TitlesOfParts>
  <Company>TAC Americas,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Rodrigo Reyes</cp:lastModifiedBy>
  <cp:revision>223</cp:revision>
  <dcterms:created xsi:type="dcterms:W3CDTF">2014-07-18T14:32:40Z</dcterms:created>
  <dcterms:modified xsi:type="dcterms:W3CDTF">2016-06-02T14:27:38Z</dcterms:modified>
</cp:coreProperties>
</file>